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7" r:id="rId2"/>
    <p:sldId id="264" r:id="rId3"/>
    <p:sldId id="265" r:id="rId4"/>
    <p:sldId id="271" r:id="rId5"/>
    <p:sldId id="261" r:id="rId6"/>
    <p:sldId id="262" r:id="rId7"/>
    <p:sldId id="263" r:id="rId8"/>
    <p:sldId id="266" r:id="rId9"/>
    <p:sldId id="272" r:id="rId10"/>
    <p:sldId id="268" r:id="rId11"/>
    <p:sldId id="269" r:id="rId12"/>
  </p:sldIdLst>
  <p:sldSz cx="9144000" cy="6858000" type="screen4x3"/>
  <p:notesSz cx="6858000" cy="9144000"/>
  <p:embeddedFontLs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方正汉真广标简体" charset="-122"/>
      <p:regular r:id="rId17"/>
    </p:embeddedFont>
    <p:embeddedFont>
      <p:font typeface="Calibri Light" charset="0"/>
      <p:regular r:id="rId18"/>
      <p:italic r:id="rId1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2880" userDrawn="1">
          <p15:clr>
            <a:srgbClr val="A4A3A4"/>
          </p15:clr>
        </p15:guide>
        <p15:guide id="3" orient="horz" pos="5" userDrawn="1">
          <p15:clr>
            <a:srgbClr val="A4A3A4"/>
          </p15:clr>
        </p15:guide>
        <p15:guide id="4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2904"/>
    <a:srgbClr val="FAE1CA"/>
    <a:srgbClr val="FCEDE0"/>
    <a:srgbClr val="476B81"/>
    <a:srgbClr val="EF3F37"/>
    <a:srgbClr val="F3BF9B"/>
    <a:srgbClr val="0B9DC5"/>
    <a:srgbClr val="FAE5D6"/>
    <a:srgbClr val="95E4F9"/>
    <a:srgbClr val="66D7F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17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-1368" y="-90"/>
      </p:cViewPr>
      <p:guideLst>
        <p:guide orient="horz" pos="5"/>
        <p:guide pos="2880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CF14-BAD1-4B9A-953F-72E2087320F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8C06D-DF81-4DDF-8F38-440534694F8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6057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CF14-BAD1-4B9A-953F-72E2087320F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8C06D-DF81-4DDF-8F38-440534694F8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97109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CF14-BAD1-4B9A-953F-72E2087320F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8C06D-DF81-4DDF-8F38-440534694F8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04184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CF14-BAD1-4B9A-953F-72E2087320F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8C06D-DF81-4DDF-8F38-440534694F8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09203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CF14-BAD1-4B9A-953F-72E2087320F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8C06D-DF81-4DDF-8F38-440534694F8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29633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CF14-BAD1-4B9A-953F-72E2087320F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8C06D-DF81-4DDF-8F38-440534694F8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09779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CF14-BAD1-4B9A-953F-72E2087320F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8C06D-DF81-4DDF-8F38-440534694F8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89742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CF14-BAD1-4B9A-953F-72E2087320F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8C06D-DF81-4DDF-8F38-440534694F8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175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"/>
            <a:ext cx="9140212" cy="6858000"/>
          </a:xfrm>
          <a:prstGeom prst="rect">
            <a:avLst/>
          </a:prstGeom>
          <a:gradFill flip="none" rotWithShape="1">
            <a:gsLst>
              <a:gs pos="100000">
                <a:srgbClr val="DEF7FE"/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88580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CF14-BAD1-4B9A-953F-72E2087320F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8C06D-DF81-4DDF-8F38-440534694F8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95494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CF14-BAD1-4B9A-953F-72E2087320F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8C06D-DF81-4DDF-8F38-440534694F8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32984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9CF14-BAD1-4B9A-953F-72E2087320F0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8C06D-DF81-4DDF-8F38-440534694F8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0350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41276" y="0"/>
            <a:ext cx="9185275" cy="6858000"/>
          </a:xfrm>
          <a:prstGeom prst="rect">
            <a:avLst/>
          </a:prstGeom>
          <a:solidFill>
            <a:srgbClr val="0CAD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49249" y="638629"/>
            <a:ext cx="7213601" cy="31547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99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高考</a:t>
            </a:r>
            <a:endParaRPr lang="zh-CN" altLang="en-US" sz="199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9249" y="3305629"/>
            <a:ext cx="569504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0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你必须知道的</a:t>
            </a:r>
            <a:r>
              <a:rPr lang="en-US" altLang="zh-CN" sz="40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10</a:t>
            </a:r>
            <a:r>
              <a:rPr lang="zh-CN" altLang="en-US" sz="40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件事</a:t>
            </a:r>
            <a:endParaRPr lang="zh-CN" altLang="en-US" sz="4000" spc="100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5898" y="638629"/>
            <a:ext cx="7213601" cy="31547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9900" dirty="0" smtClean="0">
                <a:ln w="38100">
                  <a:solidFill>
                    <a:schemeClr val="tx1"/>
                  </a:solidFill>
                </a:ln>
                <a:noFill/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高考</a:t>
            </a:r>
            <a:endParaRPr lang="zh-CN" altLang="en-US" sz="19900" dirty="0">
              <a:ln w="38100">
                <a:solidFill>
                  <a:schemeClr val="tx1"/>
                </a:solidFill>
              </a:ln>
              <a:noFill/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911505" y="3168119"/>
            <a:ext cx="311737" cy="5307053"/>
            <a:chOff x="1911505" y="3168119"/>
            <a:chExt cx="311737" cy="5307053"/>
          </a:xfrm>
        </p:grpSpPr>
        <p:sp>
          <p:nvSpPr>
            <p:cNvPr id="14" name="右箭头 13"/>
            <p:cNvSpPr/>
            <p:nvPr/>
          </p:nvSpPr>
          <p:spPr>
            <a:xfrm rot="18895635">
              <a:off x="-565119" y="5686810"/>
              <a:ext cx="5283200" cy="293523"/>
            </a:xfrm>
            <a:prstGeom prst="rightArrow">
              <a:avLst/>
            </a:prstGeom>
            <a:solidFill>
              <a:schemeClr val="bg1">
                <a:alpha val="4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右箭头 20"/>
            <p:cNvSpPr/>
            <p:nvPr/>
          </p:nvSpPr>
          <p:spPr>
            <a:xfrm rot="18895635">
              <a:off x="-583333" y="5662957"/>
              <a:ext cx="5283200" cy="293523"/>
            </a:xfrm>
            <a:prstGeom prst="rightArrow">
              <a:avLst/>
            </a:prstGeom>
            <a:noFill/>
            <a:ln w="1905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78955" y="4828676"/>
            <a:ext cx="1015617" cy="4396968"/>
            <a:chOff x="6178955" y="4828676"/>
            <a:chExt cx="1015617" cy="4396968"/>
          </a:xfrm>
        </p:grpSpPr>
        <p:sp>
          <p:nvSpPr>
            <p:cNvPr id="8" name="右箭头 7"/>
            <p:cNvSpPr/>
            <p:nvPr/>
          </p:nvSpPr>
          <p:spPr>
            <a:xfrm rot="18895635">
              <a:off x="4522734" y="6553807"/>
              <a:ext cx="4362969" cy="980706"/>
            </a:xfrm>
            <a:prstGeom prst="rightArrow">
              <a:avLst/>
            </a:prstGeom>
            <a:solidFill>
              <a:schemeClr val="bg1">
                <a:alpha val="4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右箭头 21"/>
            <p:cNvSpPr/>
            <p:nvPr/>
          </p:nvSpPr>
          <p:spPr>
            <a:xfrm rot="18895635">
              <a:off x="4487823" y="6519808"/>
              <a:ext cx="4362969" cy="980706"/>
            </a:xfrm>
            <a:prstGeom prst="rightArrow">
              <a:avLst/>
            </a:prstGeom>
            <a:noFill/>
            <a:ln w="1905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154349" y="-338223"/>
            <a:ext cx="1989544" cy="9081189"/>
            <a:chOff x="5154349" y="-338223"/>
            <a:chExt cx="1989544" cy="9081189"/>
          </a:xfrm>
        </p:grpSpPr>
        <p:sp>
          <p:nvSpPr>
            <p:cNvPr id="11" name="右箭头 10"/>
            <p:cNvSpPr/>
            <p:nvPr/>
          </p:nvSpPr>
          <p:spPr>
            <a:xfrm rot="18895635">
              <a:off x="1718008" y="3302073"/>
              <a:ext cx="9016299" cy="1835471"/>
            </a:xfrm>
            <a:prstGeom prst="rightArrow">
              <a:avLst/>
            </a:prstGeom>
            <a:solidFill>
              <a:srgbClr val="F89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右箭头 22"/>
            <p:cNvSpPr/>
            <p:nvPr/>
          </p:nvSpPr>
          <p:spPr>
            <a:xfrm rot="18895635">
              <a:off x="1489185" y="3326941"/>
              <a:ext cx="9081189" cy="1750862"/>
            </a:xfrm>
            <a:prstGeom prst="rightArrow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827841" y="2446379"/>
            <a:ext cx="180193" cy="5308601"/>
            <a:chOff x="6827841" y="2446379"/>
            <a:chExt cx="180193" cy="5308601"/>
          </a:xfrm>
        </p:grpSpPr>
        <p:sp>
          <p:nvSpPr>
            <p:cNvPr id="15" name="右箭头 14"/>
            <p:cNvSpPr/>
            <p:nvPr/>
          </p:nvSpPr>
          <p:spPr>
            <a:xfrm rot="18895635">
              <a:off x="4287073" y="5034018"/>
              <a:ext cx="5283200" cy="158723"/>
            </a:xfrm>
            <a:prstGeom prst="rightArrow">
              <a:avLst/>
            </a:prstGeom>
            <a:solidFill>
              <a:schemeClr val="bg1">
                <a:alpha val="4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右箭头 23"/>
            <p:cNvSpPr/>
            <p:nvPr/>
          </p:nvSpPr>
          <p:spPr>
            <a:xfrm rot="18895635">
              <a:off x="4265603" y="5008617"/>
              <a:ext cx="5283200" cy="158723"/>
            </a:xfrm>
            <a:prstGeom prst="rightArrow">
              <a:avLst/>
            </a:prstGeom>
            <a:noFill/>
            <a:ln w="1905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677894" y="3681533"/>
            <a:ext cx="1981498" cy="4406917"/>
            <a:chOff x="-677894" y="3681533"/>
            <a:chExt cx="1981498" cy="4406917"/>
          </a:xfrm>
        </p:grpSpPr>
        <p:sp>
          <p:nvSpPr>
            <p:cNvPr id="25" name="右箭头 24"/>
            <p:cNvSpPr/>
            <p:nvPr/>
          </p:nvSpPr>
          <p:spPr>
            <a:xfrm rot="18895635">
              <a:off x="-1844698" y="4940148"/>
              <a:ext cx="4362969" cy="1933635"/>
            </a:xfrm>
            <a:prstGeom prst="rightArrow">
              <a:avLst/>
            </a:pr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右箭头 25"/>
            <p:cNvSpPr/>
            <p:nvPr/>
          </p:nvSpPr>
          <p:spPr>
            <a:xfrm rot="18895635">
              <a:off x="-1892561" y="4896200"/>
              <a:ext cx="4362969" cy="1933635"/>
            </a:xfrm>
            <a:prstGeom prst="rightArrow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660574" y="4874965"/>
            <a:ext cx="337293" cy="3825124"/>
            <a:chOff x="7660574" y="4874965"/>
            <a:chExt cx="337293" cy="3825124"/>
          </a:xfrm>
        </p:grpSpPr>
        <p:sp>
          <p:nvSpPr>
            <p:cNvPr id="16" name="右箭头 15"/>
            <p:cNvSpPr/>
            <p:nvPr/>
          </p:nvSpPr>
          <p:spPr>
            <a:xfrm rot="18895635">
              <a:off x="5944292" y="6646513"/>
              <a:ext cx="3800256" cy="306895"/>
            </a:xfrm>
            <a:prstGeom prst="rightArrow">
              <a:avLst/>
            </a:prstGeom>
            <a:solidFill>
              <a:schemeClr val="bg1">
                <a:alpha val="4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右箭头 26"/>
            <p:cNvSpPr/>
            <p:nvPr/>
          </p:nvSpPr>
          <p:spPr>
            <a:xfrm rot="18895635">
              <a:off x="5913894" y="6621645"/>
              <a:ext cx="3800256" cy="306895"/>
            </a:xfrm>
            <a:prstGeom prst="rightArrow">
              <a:avLst/>
            </a:prstGeom>
            <a:noFill/>
            <a:ln w="1905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07389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Freeform 7"/>
          <p:cNvSpPr>
            <a:spLocks/>
          </p:cNvSpPr>
          <p:nvPr/>
        </p:nvSpPr>
        <p:spPr bwMode="auto">
          <a:xfrm rot="19666425" flipH="1">
            <a:off x="226675" y="3144566"/>
            <a:ext cx="8803378" cy="6149886"/>
          </a:xfrm>
          <a:custGeom>
            <a:avLst/>
            <a:gdLst/>
            <a:ahLst/>
            <a:cxnLst/>
            <a:rect l="l" t="t" r="r" b="b"/>
            <a:pathLst>
              <a:path w="8681635" h="6123899">
                <a:moveTo>
                  <a:pt x="972231" y="3144641"/>
                </a:moveTo>
                <a:cubicBezTo>
                  <a:pt x="517729" y="3404090"/>
                  <a:pt x="726163" y="3836506"/>
                  <a:pt x="726163" y="3836506"/>
                </a:cubicBezTo>
                <a:cubicBezTo>
                  <a:pt x="393424" y="3780027"/>
                  <a:pt x="181682" y="4062422"/>
                  <a:pt x="121184" y="4203619"/>
                </a:cubicBezTo>
                <a:cubicBezTo>
                  <a:pt x="60686" y="4457773"/>
                  <a:pt x="272430" y="4683689"/>
                  <a:pt x="272430" y="4683689"/>
                </a:cubicBezTo>
                <a:cubicBezTo>
                  <a:pt x="175831" y="4687446"/>
                  <a:pt x="85123" y="4695079"/>
                  <a:pt x="0" y="4706496"/>
                </a:cubicBezTo>
                <a:lnTo>
                  <a:pt x="893494" y="6123899"/>
                </a:lnTo>
                <a:cubicBezTo>
                  <a:pt x="1355107" y="6123899"/>
                  <a:pt x="1789359" y="6123899"/>
                  <a:pt x="2197873" y="6123899"/>
                </a:cubicBezTo>
                <a:lnTo>
                  <a:pt x="8681635" y="2036706"/>
                </a:lnTo>
                <a:lnTo>
                  <a:pt x="8681635" y="959348"/>
                </a:lnTo>
                <a:lnTo>
                  <a:pt x="8076888" y="0"/>
                </a:lnTo>
                <a:cubicBezTo>
                  <a:pt x="7748764" y="240794"/>
                  <a:pt x="7622922" y="645452"/>
                  <a:pt x="7622922" y="645452"/>
                </a:cubicBezTo>
                <a:cubicBezTo>
                  <a:pt x="7290184" y="560734"/>
                  <a:pt x="7138939" y="730171"/>
                  <a:pt x="7048193" y="843128"/>
                </a:cubicBezTo>
                <a:cubicBezTo>
                  <a:pt x="6896949" y="1069044"/>
                  <a:pt x="7017944" y="1351438"/>
                  <a:pt x="7017944" y="1351438"/>
                </a:cubicBezTo>
                <a:cubicBezTo>
                  <a:pt x="6624707" y="843128"/>
                  <a:pt x="6261720" y="1294959"/>
                  <a:pt x="6261720" y="1294959"/>
                </a:cubicBezTo>
                <a:cubicBezTo>
                  <a:pt x="5928982" y="1069044"/>
                  <a:pt x="5565994" y="1238480"/>
                  <a:pt x="5444999" y="1407917"/>
                </a:cubicBezTo>
                <a:cubicBezTo>
                  <a:pt x="5293754" y="1605593"/>
                  <a:pt x="5444999" y="1944466"/>
                  <a:pt x="5444999" y="1944466"/>
                </a:cubicBezTo>
                <a:cubicBezTo>
                  <a:pt x="5051762" y="1803268"/>
                  <a:pt x="4688775" y="2057423"/>
                  <a:pt x="4628277" y="2198620"/>
                </a:cubicBezTo>
                <a:cubicBezTo>
                  <a:pt x="4477032" y="2565733"/>
                  <a:pt x="4749273" y="2989324"/>
                  <a:pt x="4749273" y="2989324"/>
                </a:cubicBezTo>
                <a:cubicBezTo>
                  <a:pt x="3781306" y="2593972"/>
                  <a:pt x="3660311" y="3441154"/>
                  <a:pt x="3660311" y="3441154"/>
                </a:cubicBezTo>
                <a:cubicBezTo>
                  <a:pt x="3478817" y="3017563"/>
                  <a:pt x="3085581" y="2989324"/>
                  <a:pt x="3085581" y="2989324"/>
                </a:cubicBezTo>
                <a:cubicBezTo>
                  <a:pt x="2420104" y="2961084"/>
                  <a:pt x="2329357" y="3441155"/>
                  <a:pt x="2329357" y="3441155"/>
                </a:cubicBezTo>
                <a:cubicBezTo>
                  <a:pt x="2026868" y="2763409"/>
                  <a:pt x="1210146" y="3045803"/>
                  <a:pt x="1210146" y="3045803"/>
                </a:cubicBezTo>
                <a:cubicBezTo>
                  <a:pt x="1115618" y="3074042"/>
                  <a:pt x="1037160" y="3107576"/>
                  <a:pt x="972231" y="3144641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Freeform 7"/>
          <p:cNvSpPr>
            <a:spLocks/>
          </p:cNvSpPr>
          <p:nvPr/>
        </p:nvSpPr>
        <p:spPr bwMode="auto">
          <a:xfrm rot="19666425" flipH="1">
            <a:off x="277157" y="3476599"/>
            <a:ext cx="8653420" cy="5993785"/>
          </a:xfrm>
          <a:custGeom>
            <a:avLst/>
            <a:gdLst/>
            <a:ahLst/>
            <a:cxnLst/>
            <a:rect l="l" t="t" r="r" b="b"/>
            <a:pathLst>
              <a:path w="8653420" h="5993785">
                <a:moveTo>
                  <a:pt x="966547" y="3014525"/>
                </a:moveTo>
                <a:cubicBezTo>
                  <a:pt x="512045" y="3273975"/>
                  <a:pt x="720479" y="3706392"/>
                  <a:pt x="720479" y="3706392"/>
                </a:cubicBezTo>
                <a:cubicBezTo>
                  <a:pt x="387741" y="3649913"/>
                  <a:pt x="175998" y="3932309"/>
                  <a:pt x="115500" y="4073505"/>
                </a:cubicBezTo>
                <a:cubicBezTo>
                  <a:pt x="55002" y="4327660"/>
                  <a:pt x="266745" y="4553576"/>
                  <a:pt x="266745" y="4553576"/>
                </a:cubicBezTo>
                <a:cubicBezTo>
                  <a:pt x="172298" y="4557248"/>
                  <a:pt x="83482" y="4564626"/>
                  <a:pt x="0" y="4575542"/>
                </a:cubicBezTo>
                <a:lnTo>
                  <a:pt x="894022" y="5993785"/>
                </a:lnTo>
                <a:lnTo>
                  <a:pt x="978561" y="5993784"/>
                </a:lnTo>
                <a:lnTo>
                  <a:pt x="8653420" y="1155755"/>
                </a:lnTo>
                <a:lnTo>
                  <a:pt x="7924862" y="0"/>
                </a:lnTo>
                <a:cubicBezTo>
                  <a:pt x="7704941" y="233319"/>
                  <a:pt x="7617239" y="515337"/>
                  <a:pt x="7617239" y="515337"/>
                </a:cubicBezTo>
                <a:cubicBezTo>
                  <a:pt x="7284501" y="430619"/>
                  <a:pt x="7133255" y="600055"/>
                  <a:pt x="7042509" y="713013"/>
                </a:cubicBezTo>
                <a:cubicBezTo>
                  <a:pt x="6891265" y="938930"/>
                  <a:pt x="7012260" y="1221323"/>
                  <a:pt x="7012260" y="1221322"/>
                </a:cubicBezTo>
                <a:cubicBezTo>
                  <a:pt x="6619024" y="713013"/>
                  <a:pt x="6256036" y="1164844"/>
                  <a:pt x="6256036" y="1164844"/>
                </a:cubicBezTo>
                <a:cubicBezTo>
                  <a:pt x="5923299" y="938928"/>
                  <a:pt x="5560310" y="1108365"/>
                  <a:pt x="5439314" y="1277801"/>
                </a:cubicBezTo>
                <a:cubicBezTo>
                  <a:pt x="5288071" y="1475479"/>
                  <a:pt x="5439314" y="1814350"/>
                  <a:pt x="5439314" y="1814350"/>
                </a:cubicBezTo>
                <a:cubicBezTo>
                  <a:pt x="5046078" y="1673153"/>
                  <a:pt x="4683091" y="1927308"/>
                  <a:pt x="4622593" y="2068505"/>
                </a:cubicBezTo>
                <a:cubicBezTo>
                  <a:pt x="4471349" y="2435617"/>
                  <a:pt x="4743588" y="2859210"/>
                  <a:pt x="4743588" y="2859210"/>
                </a:cubicBezTo>
                <a:cubicBezTo>
                  <a:pt x="3775622" y="2463857"/>
                  <a:pt x="3654626" y="3311040"/>
                  <a:pt x="3654626" y="3311040"/>
                </a:cubicBezTo>
                <a:cubicBezTo>
                  <a:pt x="3473133" y="2887449"/>
                  <a:pt x="3079897" y="2859209"/>
                  <a:pt x="3079897" y="2859209"/>
                </a:cubicBezTo>
                <a:cubicBezTo>
                  <a:pt x="2414420" y="2830969"/>
                  <a:pt x="2323673" y="3311039"/>
                  <a:pt x="2323673" y="3311039"/>
                </a:cubicBezTo>
                <a:cubicBezTo>
                  <a:pt x="2021184" y="2633294"/>
                  <a:pt x="1204462" y="2915687"/>
                  <a:pt x="1204462" y="2915687"/>
                </a:cubicBezTo>
                <a:cubicBezTo>
                  <a:pt x="1109934" y="2943928"/>
                  <a:pt x="1031476" y="2977461"/>
                  <a:pt x="966547" y="3014525"/>
                </a:cubicBezTo>
                <a:close/>
              </a:path>
            </a:pathLst>
          </a:custGeom>
          <a:solidFill>
            <a:srgbClr val="0CAD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文本框 1"/>
          <p:cNvSpPr txBox="1"/>
          <p:nvPr/>
        </p:nvSpPr>
        <p:spPr>
          <a:xfrm>
            <a:off x="1438549" y="638698"/>
            <a:ext cx="5331592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spc="100"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zh-CN" dirty="0"/>
              <a:t>高考不过是一场</a:t>
            </a:r>
            <a:r>
              <a:rPr lang="zh-CN" altLang="zh-CN" dirty="0" smtClean="0"/>
              <a:t>考试</a:t>
            </a:r>
            <a:endParaRPr lang="en-US" altLang="zh-CN" dirty="0" smtClean="0"/>
          </a:p>
          <a:p>
            <a:r>
              <a:rPr lang="zh-CN" altLang="zh-CN" dirty="0" smtClean="0"/>
              <a:t>没有</a:t>
            </a:r>
            <a:r>
              <a:rPr lang="zh-CN" altLang="zh-CN" dirty="0"/>
              <a:t>任何事情能决定你的一生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1266006" y="543852"/>
            <a:ext cx="0" cy="10590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3"/>
          <p:cNvSpPr txBox="1"/>
          <p:nvPr/>
        </p:nvSpPr>
        <p:spPr>
          <a:xfrm>
            <a:off x="428804" y="587280"/>
            <a:ext cx="79891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60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9</a:t>
            </a:r>
            <a:endParaRPr lang="zh-CN" altLang="en-US" sz="6000" spc="100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268" name="组合 267"/>
          <p:cNvGrpSpPr/>
          <p:nvPr/>
        </p:nvGrpSpPr>
        <p:grpSpPr>
          <a:xfrm rot="20310380">
            <a:off x="2626772" y="1613872"/>
            <a:ext cx="919496" cy="3759499"/>
            <a:chOff x="2288976" y="2201670"/>
            <a:chExt cx="838011" cy="3426336"/>
          </a:xfrm>
        </p:grpSpPr>
        <p:grpSp>
          <p:nvGrpSpPr>
            <p:cNvPr id="269" name="组合 268"/>
            <p:cNvGrpSpPr/>
            <p:nvPr/>
          </p:nvGrpSpPr>
          <p:grpSpPr>
            <a:xfrm>
              <a:off x="2376430" y="2201670"/>
              <a:ext cx="750557" cy="1228720"/>
              <a:chOff x="7896225" y="1285875"/>
              <a:chExt cx="1046163" cy="1474788"/>
            </a:xfrm>
          </p:grpSpPr>
          <p:sp>
            <p:nvSpPr>
              <p:cNvPr id="271" name="AutoShape 31"/>
              <p:cNvSpPr>
                <a:spLocks noChangeAspect="1" noChangeArrowheads="1" noTextEdit="1"/>
              </p:cNvSpPr>
              <p:nvPr/>
            </p:nvSpPr>
            <p:spPr bwMode="auto">
              <a:xfrm>
                <a:off x="7959725" y="1343025"/>
                <a:ext cx="979488" cy="1416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33"/>
              <p:cNvSpPr>
                <a:spLocks/>
              </p:cNvSpPr>
              <p:nvPr/>
            </p:nvSpPr>
            <p:spPr bwMode="auto">
              <a:xfrm>
                <a:off x="7896225" y="1285875"/>
                <a:ext cx="985838" cy="1439863"/>
              </a:xfrm>
              <a:custGeom>
                <a:avLst/>
                <a:gdLst>
                  <a:gd name="T0" fmla="*/ 246 w 682"/>
                  <a:gd name="T1" fmla="*/ 904 h 995"/>
                  <a:gd name="T2" fmla="*/ 189 w 682"/>
                  <a:gd name="T3" fmla="*/ 950 h 995"/>
                  <a:gd name="T4" fmla="*/ 297 w 682"/>
                  <a:gd name="T5" fmla="*/ 995 h 995"/>
                  <a:gd name="T6" fmla="*/ 265 w 682"/>
                  <a:gd name="T7" fmla="*/ 910 h 995"/>
                  <a:gd name="T8" fmla="*/ 680 w 682"/>
                  <a:gd name="T9" fmla="*/ 418 h 995"/>
                  <a:gd name="T10" fmla="*/ 432 w 682"/>
                  <a:gd name="T11" fmla="*/ 82 h 995"/>
                  <a:gd name="T12" fmla="*/ 61 w 682"/>
                  <a:gd name="T13" fmla="*/ 598 h 995"/>
                  <a:gd name="T14" fmla="*/ 246 w 682"/>
                  <a:gd name="T15" fmla="*/ 904 h 9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2" h="995">
                    <a:moveTo>
                      <a:pt x="246" y="904"/>
                    </a:moveTo>
                    <a:cubicBezTo>
                      <a:pt x="251" y="908"/>
                      <a:pt x="189" y="950"/>
                      <a:pt x="189" y="950"/>
                    </a:cubicBezTo>
                    <a:cubicBezTo>
                      <a:pt x="297" y="995"/>
                      <a:pt x="297" y="995"/>
                      <a:pt x="297" y="995"/>
                    </a:cubicBezTo>
                    <a:cubicBezTo>
                      <a:pt x="297" y="995"/>
                      <a:pt x="251" y="914"/>
                      <a:pt x="265" y="910"/>
                    </a:cubicBezTo>
                    <a:cubicBezTo>
                      <a:pt x="351" y="883"/>
                      <a:pt x="682" y="767"/>
                      <a:pt x="680" y="418"/>
                    </a:cubicBezTo>
                    <a:cubicBezTo>
                      <a:pt x="679" y="280"/>
                      <a:pt x="590" y="120"/>
                      <a:pt x="432" y="82"/>
                    </a:cubicBezTo>
                    <a:cubicBezTo>
                      <a:pt x="96" y="0"/>
                      <a:pt x="0" y="451"/>
                      <a:pt x="61" y="598"/>
                    </a:cubicBezTo>
                    <a:cubicBezTo>
                      <a:pt x="108" y="714"/>
                      <a:pt x="195" y="855"/>
                      <a:pt x="246" y="904"/>
                    </a:cubicBezTo>
                    <a:close/>
                  </a:path>
                </a:pathLst>
              </a:custGeom>
              <a:solidFill>
                <a:srgbClr val="0CA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34"/>
              <p:cNvSpPr>
                <a:spLocks/>
              </p:cNvSpPr>
              <p:nvPr/>
            </p:nvSpPr>
            <p:spPr bwMode="auto">
              <a:xfrm>
                <a:off x="8007350" y="1920875"/>
                <a:ext cx="6350" cy="103188"/>
              </a:xfrm>
              <a:custGeom>
                <a:avLst/>
                <a:gdLst>
                  <a:gd name="T0" fmla="*/ 1 w 4"/>
                  <a:gd name="T1" fmla="*/ 59 h 71"/>
                  <a:gd name="T2" fmla="*/ 0 w 4"/>
                  <a:gd name="T3" fmla="*/ 59 h 71"/>
                  <a:gd name="T4" fmla="*/ 1 w 4"/>
                  <a:gd name="T5" fmla="*/ 15 h 71"/>
                  <a:gd name="T6" fmla="*/ 1 w 4"/>
                  <a:gd name="T7" fmla="*/ 5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71">
                    <a:moveTo>
                      <a:pt x="1" y="59"/>
                    </a:moveTo>
                    <a:cubicBezTo>
                      <a:pt x="0" y="39"/>
                      <a:pt x="1" y="71"/>
                      <a:pt x="0" y="59"/>
                    </a:cubicBezTo>
                    <a:cubicBezTo>
                      <a:pt x="0" y="44"/>
                      <a:pt x="0" y="30"/>
                      <a:pt x="1" y="15"/>
                    </a:cubicBezTo>
                    <a:cubicBezTo>
                      <a:pt x="0" y="51"/>
                      <a:pt x="4" y="0"/>
                      <a:pt x="1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35"/>
              <p:cNvSpPr>
                <a:spLocks/>
              </p:cNvSpPr>
              <p:nvPr/>
            </p:nvSpPr>
            <p:spPr bwMode="auto">
              <a:xfrm>
                <a:off x="8004175" y="1846263"/>
                <a:ext cx="11113" cy="61913"/>
              </a:xfrm>
              <a:custGeom>
                <a:avLst/>
                <a:gdLst>
                  <a:gd name="T0" fmla="*/ 0 w 7"/>
                  <a:gd name="T1" fmla="*/ 43 h 43"/>
                  <a:gd name="T2" fmla="*/ 0 w 7"/>
                  <a:gd name="T3" fmla="*/ 35 h 43"/>
                  <a:gd name="T4" fmla="*/ 5 w 7"/>
                  <a:gd name="T5" fmla="*/ 16 h 43"/>
                  <a:gd name="T6" fmla="*/ 0 w 7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3">
                    <a:moveTo>
                      <a:pt x="0" y="43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2" y="23"/>
                      <a:pt x="7" y="0"/>
                      <a:pt x="5" y="16"/>
                    </a:cubicBezTo>
                    <a:cubicBezTo>
                      <a:pt x="3" y="23"/>
                      <a:pt x="2" y="31"/>
                      <a:pt x="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36"/>
              <p:cNvSpPr>
                <a:spLocks/>
              </p:cNvSpPr>
              <p:nvPr/>
            </p:nvSpPr>
            <p:spPr bwMode="auto">
              <a:xfrm>
                <a:off x="7972425" y="1952625"/>
                <a:ext cx="3175" cy="36513"/>
              </a:xfrm>
              <a:custGeom>
                <a:avLst/>
                <a:gdLst>
                  <a:gd name="T0" fmla="*/ 0 w 2"/>
                  <a:gd name="T1" fmla="*/ 16 h 25"/>
                  <a:gd name="T2" fmla="*/ 1 w 2"/>
                  <a:gd name="T3" fmla="*/ 0 h 25"/>
                  <a:gd name="T4" fmla="*/ 1 w 2"/>
                  <a:gd name="T5" fmla="*/ 25 h 25"/>
                  <a:gd name="T6" fmla="*/ 0 w 2"/>
                  <a:gd name="T7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5">
                    <a:moveTo>
                      <a:pt x="0" y="16"/>
                    </a:moveTo>
                    <a:cubicBezTo>
                      <a:pt x="0" y="11"/>
                      <a:pt x="0" y="5"/>
                      <a:pt x="1" y="0"/>
                    </a:cubicBezTo>
                    <a:cubicBezTo>
                      <a:pt x="0" y="8"/>
                      <a:pt x="2" y="12"/>
                      <a:pt x="1" y="25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EE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37"/>
              <p:cNvSpPr>
                <a:spLocks/>
              </p:cNvSpPr>
              <p:nvPr/>
            </p:nvSpPr>
            <p:spPr bwMode="auto">
              <a:xfrm>
                <a:off x="7977188" y="1338263"/>
                <a:ext cx="928688" cy="1301750"/>
              </a:xfrm>
              <a:custGeom>
                <a:avLst/>
                <a:gdLst>
                  <a:gd name="T0" fmla="*/ 621 w 643"/>
                  <a:gd name="T1" fmla="*/ 193 h 899"/>
                  <a:gd name="T2" fmla="*/ 583 w 643"/>
                  <a:gd name="T3" fmla="*/ 134 h 899"/>
                  <a:gd name="T4" fmla="*/ 562 w 643"/>
                  <a:gd name="T5" fmla="*/ 105 h 899"/>
                  <a:gd name="T6" fmla="*/ 501 w 643"/>
                  <a:gd name="T7" fmla="*/ 56 h 899"/>
                  <a:gd name="T8" fmla="*/ 443 w 643"/>
                  <a:gd name="T9" fmla="*/ 27 h 899"/>
                  <a:gd name="T10" fmla="*/ 426 w 643"/>
                  <a:gd name="T11" fmla="*/ 17 h 899"/>
                  <a:gd name="T12" fmla="*/ 250 w 643"/>
                  <a:gd name="T13" fmla="*/ 17 h 899"/>
                  <a:gd name="T14" fmla="*/ 78 w 643"/>
                  <a:gd name="T15" fmla="*/ 178 h 899"/>
                  <a:gd name="T16" fmla="*/ 14 w 643"/>
                  <a:gd name="T17" fmla="*/ 341 h 899"/>
                  <a:gd name="T18" fmla="*/ 9 w 643"/>
                  <a:gd name="T19" fmla="*/ 378 h 899"/>
                  <a:gd name="T20" fmla="*/ 11 w 643"/>
                  <a:gd name="T21" fmla="*/ 370 h 899"/>
                  <a:gd name="T22" fmla="*/ 5 w 643"/>
                  <a:gd name="T23" fmla="*/ 428 h 899"/>
                  <a:gd name="T24" fmla="*/ 51 w 643"/>
                  <a:gd name="T25" fmla="*/ 651 h 899"/>
                  <a:gd name="T26" fmla="*/ 75 w 643"/>
                  <a:gd name="T27" fmla="*/ 702 h 899"/>
                  <a:gd name="T28" fmla="*/ 93 w 643"/>
                  <a:gd name="T29" fmla="*/ 724 h 899"/>
                  <a:gd name="T30" fmla="*/ 31 w 643"/>
                  <a:gd name="T31" fmla="*/ 592 h 899"/>
                  <a:gd name="T32" fmla="*/ 82 w 643"/>
                  <a:gd name="T33" fmla="*/ 692 h 899"/>
                  <a:gd name="T34" fmla="*/ 132 w 643"/>
                  <a:gd name="T35" fmla="*/ 788 h 899"/>
                  <a:gd name="T36" fmla="*/ 159 w 643"/>
                  <a:gd name="T37" fmla="*/ 830 h 899"/>
                  <a:gd name="T38" fmla="*/ 142 w 643"/>
                  <a:gd name="T39" fmla="*/ 799 h 899"/>
                  <a:gd name="T40" fmla="*/ 155 w 643"/>
                  <a:gd name="T41" fmla="*/ 820 h 899"/>
                  <a:gd name="T42" fmla="*/ 177 w 643"/>
                  <a:gd name="T43" fmla="*/ 845 h 899"/>
                  <a:gd name="T44" fmla="*/ 190 w 643"/>
                  <a:gd name="T45" fmla="*/ 860 h 899"/>
                  <a:gd name="T46" fmla="*/ 159 w 643"/>
                  <a:gd name="T47" fmla="*/ 815 h 899"/>
                  <a:gd name="T48" fmla="*/ 147 w 643"/>
                  <a:gd name="T49" fmla="*/ 787 h 899"/>
                  <a:gd name="T50" fmla="*/ 142 w 643"/>
                  <a:gd name="T51" fmla="*/ 788 h 899"/>
                  <a:gd name="T52" fmla="*/ 129 w 643"/>
                  <a:gd name="T53" fmla="*/ 758 h 899"/>
                  <a:gd name="T54" fmla="*/ 150 w 643"/>
                  <a:gd name="T55" fmla="*/ 806 h 899"/>
                  <a:gd name="T56" fmla="*/ 157 w 643"/>
                  <a:gd name="T57" fmla="*/ 819 h 899"/>
                  <a:gd name="T58" fmla="*/ 94 w 643"/>
                  <a:gd name="T59" fmla="*/ 695 h 899"/>
                  <a:gd name="T60" fmla="*/ 29 w 643"/>
                  <a:gd name="T61" fmla="*/ 549 h 899"/>
                  <a:gd name="T62" fmla="*/ 23 w 643"/>
                  <a:gd name="T63" fmla="*/ 478 h 899"/>
                  <a:gd name="T64" fmla="*/ 21 w 643"/>
                  <a:gd name="T65" fmla="*/ 499 h 899"/>
                  <a:gd name="T66" fmla="*/ 17 w 643"/>
                  <a:gd name="T67" fmla="*/ 420 h 899"/>
                  <a:gd name="T68" fmla="*/ 25 w 643"/>
                  <a:gd name="T69" fmla="*/ 349 h 899"/>
                  <a:gd name="T70" fmla="*/ 37 w 643"/>
                  <a:gd name="T71" fmla="*/ 315 h 899"/>
                  <a:gd name="T72" fmla="*/ 78 w 643"/>
                  <a:gd name="T73" fmla="*/ 207 h 899"/>
                  <a:gd name="T74" fmla="*/ 97 w 643"/>
                  <a:gd name="T75" fmla="*/ 176 h 899"/>
                  <a:gd name="T76" fmla="*/ 175 w 643"/>
                  <a:gd name="T77" fmla="*/ 81 h 899"/>
                  <a:gd name="T78" fmla="*/ 265 w 643"/>
                  <a:gd name="T79" fmla="*/ 35 h 899"/>
                  <a:gd name="T80" fmla="*/ 459 w 643"/>
                  <a:gd name="T81" fmla="*/ 52 h 899"/>
                  <a:gd name="T82" fmla="*/ 589 w 643"/>
                  <a:gd name="T83" fmla="*/ 172 h 899"/>
                  <a:gd name="T84" fmla="*/ 617 w 643"/>
                  <a:gd name="T85" fmla="*/ 185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3" h="899">
                    <a:moveTo>
                      <a:pt x="617" y="185"/>
                    </a:moveTo>
                    <a:cubicBezTo>
                      <a:pt x="618" y="187"/>
                      <a:pt x="619" y="189"/>
                      <a:pt x="621" y="193"/>
                    </a:cubicBezTo>
                    <a:cubicBezTo>
                      <a:pt x="619" y="192"/>
                      <a:pt x="617" y="187"/>
                      <a:pt x="607" y="173"/>
                    </a:cubicBezTo>
                    <a:cubicBezTo>
                      <a:pt x="600" y="159"/>
                      <a:pt x="579" y="131"/>
                      <a:pt x="583" y="134"/>
                    </a:cubicBezTo>
                    <a:cubicBezTo>
                      <a:pt x="585" y="138"/>
                      <a:pt x="585" y="138"/>
                      <a:pt x="585" y="138"/>
                    </a:cubicBezTo>
                    <a:cubicBezTo>
                      <a:pt x="586" y="136"/>
                      <a:pt x="576" y="120"/>
                      <a:pt x="562" y="105"/>
                    </a:cubicBezTo>
                    <a:cubicBezTo>
                      <a:pt x="559" y="103"/>
                      <a:pt x="569" y="116"/>
                      <a:pt x="555" y="103"/>
                    </a:cubicBezTo>
                    <a:cubicBezTo>
                      <a:pt x="538" y="86"/>
                      <a:pt x="516" y="68"/>
                      <a:pt x="501" y="56"/>
                    </a:cubicBezTo>
                    <a:cubicBezTo>
                      <a:pt x="496" y="53"/>
                      <a:pt x="490" y="51"/>
                      <a:pt x="484" y="49"/>
                    </a:cubicBezTo>
                    <a:cubicBezTo>
                      <a:pt x="464" y="37"/>
                      <a:pt x="459" y="34"/>
                      <a:pt x="443" y="27"/>
                    </a:cubicBezTo>
                    <a:cubicBezTo>
                      <a:pt x="455" y="31"/>
                      <a:pt x="455" y="31"/>
                      <a:pt x="455" y="31"/>
                    </a:cubicBezTo>
                    <a:cubicBezTo>
                      <a:pt x="447" y="27"/>
                      <a:pt x="455" y="26"/>
                      <a:pt x="426" y="17"/>
                    </a:cubicBezTo>
                    <a:cubicBezTo>
                      <a:pt x="406" y="12"/>
                      <a:pt x="402" y="12"/>
                      <a:pt x="376" y="8"/>
                    </a:cubicBezTo>
                    <a:cubicBezTo>
                      <a:pt x="345" y="0"/>
                      <a:pt x="287" y="4"/>
                      <a:pt x="250" y="17"/>
                    </a:cubicBezTo>
                    <a:cubicBezTo>
                      <a:pt x="214" y="28"/>
                      <a:pt x="147" y="69"/>
                      <a:pt x="132" y="95"/>
                    </a:cubicBezTo>
                    <a:cubicBezTo>
                      <a:pt x="92" y="141"/>
                      <a:pt x="93" y="150"/>
                      <a:pt x="78" y="178"/>
                    </a:cubicBezTo>
                    <a:cubicBezTo>
                      <a:pt x="53" y="217"/>
                      <a:pt x="106" y="124"/>
                      <a:pt x="92" y="144"/>
                    </a:cubicBezTo>
                    <a:cubicBezTo>
                      <a:pt x="53" y="201"/>
                      <a:pt x="28" y="273"/>
                      <a:pt x="14" y="341"/>
                    </a:cubicBezTo>
                    <a:cubicBezTo>
                      <a:pt x="12" y="358"/>
                      <a:pt x="20" y="329"/>
                      <a:pt x="14" y="365"/>
                    </a:cubicBezTo>
                    <a:cubicBezTo>
                      <a:pt x="14" y="353"/>
                      <a:pt x="11" y="366"/>
                      <a:pt x="9" y="378"/>
                    </a:cubicBezTo>
                    <a:cubicBezTo>
                      <a:pt x="11" y="364"/>
                      <a:pt x="9" y="379"/>
                      <a:pt x="10" y="380"/>
                    </a:cubicBezTo>
                    <a:cubicBezTo>
                      <a:pt x="11" y="370"/>
                      <a:pt x="11" y="370"/>
                      <a:pt x="11" y="370"/>
                    </a:cubicBezTo>
                    <a:cubicBezTo>
                      <a:pt x="16" y="364"/>
                      <a:pt x="4" y="419"/>
                      <a:pt x="6" y="443"/>
                    </a:cubicBezTo>
                    <a:cubicBezTo>
                      <a:pt x="4" y="454"/>
                      <a:pt x="7" y="430"/>
                      <a:pt x="5" y="428"/>
                    </a:cubicBezTo>
                    <a:cubicBezTo>
                      <a:pt x="4" y="429"/>
                      <a:pt x="0" y="439"/>
                      <a:pt x="0" y="473"/>
                    </a:cubicBezTo>
                    <a:cubicBezTo>
                      <a:pt x="2" y="539"/>
                      <a:pt x="20" y="587"/>
                      <a:pt x="51" y="651"/>
                    </a:cubicBezTo>
                    <a:cubicBezTo>
                      <a:pt x="51" y="647"/>
                      <a:pt x="59" y="666"/>
                      <a:pt x="64" y="676"/>
                    </a:cubicBezTo>
                    <a:cubicBezTo>
                      <a:pt x="57" y="663"/>
                      <a:pt x="68" y="690"/>
                      <a:pt x="75" y="702"/>
                    </a:cubicBezTo>
                    <a:cubicBezTo>
                      <a:pt x="83" y="717"/>
                      <a:pt x="87" y="718"/>
                      <a:pt x="100" y="741"/>
                    </a:cubicBezTo>
                    <a:cubicBezTo>
                      <a:pt x="93" y="724"/>
                      <a:pt x="93" y="724"/>
                      <a:pt x="93" y="724"/>
                    </a:cubicBezTo>
                    <a:cubicBezTo>
                      <a:pt x="89" y="715"/>
                      <a:pt x="71" y="684"/>
                      <a:pt x="62" y="668"/>
                    </a:cubicBezTo>
                    <a:cubicBezTo>
                      <a:pt x="59" y="656"/>
                      <a:pt x="23" y="586"/>
                      <a:pt x="31" y="592"/>
                    </a:cubicBezTo>
                    <a:cubicBezTo>
                      <a:pt x="35" y="603"/>
                      <a:pt x="35" y="603"/>
                      <a:pt x="35" y="603"/>
                    </a:cubicBezTo>
                    <a:cubicBezTo>
                      <a:pt x="50" y="641"/>
                      <a:pt x="63" y="659"/>
                      <a:pt x="82" y="692"/>
                    </a:cubicBezTo>
                    <a:cubicBezTo>
                      <a:pt x="95" y="721"/>
                      <a:pt x="99" y="731"/>
                      <a:pt x="108" y="750"/>
                    </a:cubicBezTo>
                    <a:cubicBezTo>
                      <a:pt x="120" y="772"/>
                      <a:pt x="124" y="777"/>
                      <a:pt x="132" y="788"/>
                    </a:cubicBezTo>
                    <a:cubicBezTo>
                      <a:pt x="144" y="806"/>
                      <a:pt x="149" y="816"/>
                      <a:pt x="156" y="827"/>
                    </a:cubicBezTo>
                    <a:cubicBezTo>
                      <a:pt x="160" y="833"/>
                      <a:pt x="154" y="823"/>
                      <a:pt x="159" y="830"/>
                    </a:cubicBezTo>
                    <a:cubicBezTo>
                      <a:pt x="164" y="838"/>
                      <a:pt x="171" y="848"/>
                      <a:pt x="176" y="854"/>
                    </a:cubicBezTo>
                    <a:cubicBezTo>
                      <a:pt x="180" y="855"/>
                      <a:pt x="154" y="821"/>
                      <a:pt x="142" y="799"/>
                    </a:cubicBezTo>
                    <a:cubicBezTo>
                      <a:pt x="146" y="805"/>
                      <a:pt x="147" y="806"/>
                      <a:pt x="152" y="813"/>
                    </a:cubicBezTo>
                    <a:cubicBezTo>
                      <a:pt x="156" y="820"/>
                      <a:pt x="155" y="819"/>
                      <a:pt x="155" y="820"/>
                    </a:cubicBezTo>
                    <a:cubicBezTo>
                      <a:pt x="164" y="832"/>
                      <a:pt x="164" y="832"/>
                      <a:pt x="164" y="832"/>
                    </a:cubicBezTo>
                    <a:cubicBezTo>
                      <a:pt x="165" y="832"/>
                      <a:pt x="165" y="829"/>
                      <a:pt x="177" y="845"/>
                    </a:cubicBezTo>
                    <a:cubicBezTo>
                      <a:pt x="183" y="856"/>
                      <a:pt x="183" y="856"/>
                      <a:pt x="183" y="856"/>
                    </a:cubicBezTo>
                    <a:cubicBezTo>
                      <a:pt x="209" y="888"/>
                      <a:pt x="225" y="899"/>
                      <a:pt x="190" y="860"/>
                    </a:cubicBezTo>
                    <a:cubicBezTo>
                      <a:pt x="186" y="857"/>
                      <a:pt x="186" y="857"/>
                      <a:pt x="186" y="857"/>
                    </a:cubicBezTo>
                    <a:cubicBezTo>
                      <a:pt x="177" y="844"/>
                      <a:pt x="168" y="830"/>
                      <a:pt x="159" y="815"/>
                    </a:cubicBezTo>
                    <a:cubicBezTo>
                      <a:pt x="156" y="808"/>
                      <a:pt x="173" y="834"/>
                      <a:pt x="175" y="834"/>
                    </a:cubicBezTo>
                    <a:cubicBezTo>
                      <a:pt x="180" y="838"/>
                      <a:pt x="157" y="803"/>
                      <a:pt x="147" y="787"/>
                    </a:cubicBezTo>
                    <a:cubicBezTo>
                      <a:pt x="136" y="771"/>
                      <a:pt x="152" y="798"/>
                      <a:pt x="160" y="809"/>
                    </a:cubicBezTo>
                    <a:cubicBezTo>
                      <a:pt x="142" y="788"/>
                      <a:pt x="142" y="788"/>
                      <a:pt x="142" y="788"/>
                    </a:cubicBezTo>
                    <a:cubicBezTo>
                      <a:pt x="138" y="781"/>
                      <a:pt x="133" y="771"/>
                      <a:pt x="134" y="771"/>
                    </a:cubicBezTo>
                    <a:cubicBezTo>
                      <a:pt x="130" y="764"/>
                      <a:pt x="137" y="771"/>
                      <a:pt x="129" y="758"/>
                    </a:cubicBezTo>
                    <a:cubicBezTo>
                      <a:pt x="107" y="720"/>
                      <a:pt x="125" y="757"/>
                      <a:pt x="107" y="725"/>
                    </a:cubicBezTo>
                    <a:cubicBezTo>
                      <a:pt x="109" y="736"/>
                      <a:pt x="140" y="789"/>
                      <a:pt x="150" y="806"/>
                    </a:cubicBezTo>
                    <a:cubicBezTo>
                      <a:pt x="159" y="820"/>
                      <a:pt x="159" y="820"/>
                      <a:pt x="159" y="820"/>
                    </a:cubicBezTo>
                    <a:cubicBezTo>
                      <a:pt x="162" y="827"/>
                      <a:pt x="144" y="798"/>
                      <a:pt x="157" y="819"/>
                    </a:cubicBezTo>
                    <a:cubicBezTo>
                      <a:pt x="132" y="786"/>
                      <a:pt x="105" y="733"/>
                      <a:pt x="92" y="704"/>
                    </a:cubicBezTo>
                    <a:cubicBezTo>
                      <a:pt x="94" y="703"/>
                      <a:pt x="80" y="673"/>
                      <a:pt x="94" y="695"/>
                    </a:cubicBezTo>
                    <a:cubicBezTo>
                      <a:pt x="88" y="683"/>
                      <a:pt x="86" y="676"/>
                      <a:pt x="77" y="659"/>
                    </a:cubicBezTo>
                    <a:cubicBezTo>
                      <a:pt x="52" y="614"/>
                      <a:pt x="45" y="591"/>
                      <a:pt x="29" y="549"/>
                    </a:cubicBezTo>
                    <a:cubicBezTo>
                      <a:pt x="31" y="555"/>
                      <a:pt x="27" y="547"/>
                      <a:pt x="27" y="545"/>
                    </a:cubicBezTo>
                    <a:cubicBezTo>
                      <a:pt x="17" y="483"/>
                      <a:pt x="34" y="564"/>
                      <a:pt x="23" y="478"/>
                    </a:cubicBezTo>
                    <a:cubicBezTo>
                      <a:pt x="23" y="463"/>
                      <a:pt x="22" y="455"/>
                      <a:pt x="21" y="460"/>
                    </a:cubicBezTo>
                    <a:cubicBezTo>
                      <a:pt x="20" y="471"/>
                      <a:pt x="19" y="482"/>
                      <a:pt x="21" y="499"/>
                    </a:cubicBezTo>
                    <a:cubicBezTo>
                      <a:pt x="20" y="499"/>
                      <a:pt x="24" y="528"/>
                      <a:pt x="20" y="511"/>
                    </a:cubicBezTo>
                    <a:cubicBezTo>
                      <a:pt x="17" y="471"/>
                      <a:pt x="14" y="452"/>
                      <a:pt x="17" y="420"/>
                    </a:cubicBezTo>
                    <a:cubicBezTo>
                      <a:pt x="17" y="409"/>
                      <a:pt x="17" y="409"/>
                      <a:pt x="17" y="409"/>
                    </a:cubicBezTo>
                    <a:cubicBezTo>
                      <a:pt x="18" y="396"/>
                      <a:pt x="20" y="365"/>
                      <a:pt x="25" y="349"/>
                    </a:cubicBezTo>
                    <a:cubicBezTo>
                      <a:pt x="36" y="300"/>
                      <a:pt x="27" y="353"/>
                      <a:pt x="28" y="355"/>
                    </a:cubicBezTo>
                    <a:cubicBezTo>
                      <a:pt x="31" y="341"/>
                      <a:pt x="34" y="328"/>
                      <a:pt x="37" y="315"/>
                    </a:cubicBezTo>
                    <a:cubicBezTo>
                      <a:pt x="47" y="267"/>
                      <a:pt x="65" y="241"/>
                      <a:pt x="79" y="203"/>
                    </a:cubicBezTo>
                    <a:cubicBezTo>
                      <a:pt x="78" y="207"/>
                      <a:pt x="78" y="207"/>
                      <a:pt x="78" y="207"/>
                    </a:cubicBezTo>
                    <a:cubicBezTo>
                      <a:pt x="69" y="229"/>
                      <a:pt x="84" y="202"/>
                      <a:pt x="91" y="188"/>
                    </a:cubicBezTo>
                    <a:cubicBezTo>
                      <a:pt x="97" y="176"/>
                      <a:pt x="97" y="176"/>
                      <a:pt x="97" y="176"/>
                    </a:cubicBezTo>
                    <a:cubicBezTo>
                      <a:pt x="104" y="157"/>
                      <a:pt x="140" y="108"/>
                      <a:pt x="171" y="83"/>
                    </a:cubicBezTo>
                    <a:cubicBezTo>
                      <a:pt x="178" y="77"/>
                      <a:pt x="181" y="76"/>
                      <a:pt x="175" y="81"/>
                    </a:cubicBezTo>
                    <a:cubicBezTo>
                      <a:pt x="187" y="72"/>
                      <a:pt x="199" y="64"/>
                      <a:pt x="212" y="57"/>
                    </a:cubicBezTo>
                    <a:cubicBezTo>
                      <a:pt x="221" y="48"/>
                      <a:pt x="241" y="42"/>
                      <a:pt x="265" y="35"/>
                    </a:cubicBezTo>
                    <a:cubicBezTo>
                      <a:pt x="282" y="29"/>
                      <a:pt x="287" y="26"/>
                      <a:pt x="311" y="23"/>
                    </a:cubicBezTo>
                    <a:cubicBezTo>
                      <a:pt x="372" y="23"/>
                      <a:pt x="410" y="29"/>
                      <a:pt x="459" y="52"/>
                    </a:cubicBezTo>
                    <a:cubicBezTo>
                      <a:pt x="467" y="54"/>
                      <a:pt x="498" y="70"/>
                      <a:pt x="476" y="55"/>
                    </a:cubicBezTo>
                    <a:cubicBezTo>
                      <a:pt x="526" y="84"/>
                      <a:pt x="561" y="125"/>
                      <a:pt x="589" y="172"/>
                    </a:cubicBezTo>
                    <a:cubicBezTo>
                      <a:pt x="596" y="182"/>
                      <a:pt x="596" y="182"/>
                      <a:pt x="596" y="182"/>
                    </a:cubicBezTo>
                    <a:cubicBezTo>
                      <a:pt x="608" y="191"/>
                      <a:pt x="643" y="242"/>
                      <a:pt x="617" y="18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38"/>
              <p:cNvSpPr>
                <a:spLocks/>
              </p:cNvSpPr>
              <p:nvPr/>
            </p:nvSpPr>
            <p:spPr bwMode="auto">
              <a:xfrm>
                <a:off x="8180388" y="2516188"/>
                <a:ext cx="20638" cy="30163"/>
              </a:xfrm>
              <a:custGeom>
                <a:avLst/>
                <a:gdLst>
                  <a:gd name="T0" fmla="*/ 14 w 14"/>
                  <a:gd name="T1" fmla="*/ 21 h 21"/>
                  <a:gd name="T2" fmla="*/ 0 w 14"/>
                  <a:gd name="T3" fmla="*/ 0 h 21"/>
                  <a:gd name="T4" fmla="*/ 1 w 14"/>
                  <a:gd name="T5" fmla="*/ 3 h 21"/>
                  <a:gd name="T6" fmla="*/ 14 w 14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1">
                    <a:moveTo>
                      <a:pt x="14" y="21"/>
                    </a:moveTo>
                    <a:cubicBezTo>
                      <a:pt x="10" y="14"/>
                      <a:pt x="4" y="7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6" y="12"/>
                      <a:pt x="7" y="10"/>
                      <a:pt x="14" y="21"/>
                    </a:cubicBezTo>
                    <a:close/>
                  </a:path>
                </a:pathLst>
              </a:custGeom>
              <a:solidFill>
                <a:srgbClr val="EE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39"/>
              <p:cNvSpPr>
                <a:spLocks/>
              </p:cNvSpPr>
              <p:nvPr/>
            </p:nvSpPr>
            <p:spPr bwMode="auto">
              <a:xfrm>
                <a:off x="8739188" y="2198688"/>
                <a:ext cx="80963" cy="122238"/>
              </a:xfrm>
              <a:custGeom>
                <a:avLst/>
                <a:gdLst>
                  <a:gd name="T0" fmla="*/ 28 w 57"/>
                  <a:gd name="T1" fmla="*/ 42 h 84"/>
                  <a:gd name="T2" fmla="*/ 11 w 57"/>
                  <a:gd name="T3" fmla="*/ 73 h 84"/>
                  <a:gd name="T4" fmla="*/ 57 w 57"/>
                  <a:gd name="T5" fmla="*/ 1 h 84"/>
                  <a:gd name="T6" fmla="*/ 28 w 57"/>
                  <a:gd name="T7" fmla="*/ 4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84">
                    <a:moveTo>
                      <a:pt x="28" y="42"/>
                    </a:moveTo>
                    <a:cubicBezTo>
                      <a:pt x="16" y="62"/>
                      <a:pt x="0" y="84"/>
                      <a:pt x="11" y="73"/>
                    </a:cubicBezTo>
                    <a:cubicBezTo>
                      <a:pt x="30" y="48"/>
                      <a:pt x="41" y="28"/>
                      <a:pt x="57" y="1"/>
                    </a:cubicBezTo>
                    <a:cubicBezTo>
                      <a:pt x="55" y="0"/>
                      <a:pt x="36" y="33"/>
                      <a:pt x="28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40"/>
              <p:cNvSpPr>
                <a:spLocks/>
              </p:cNvSpPr>
              <p:nvPr/>
            </p:nvSpPr>
            <p:spPr bwMode="auto">
              <a:xfrm>
                <a:off x="8015288" y="1839913"/>
                <a:ext cx="12700" cy="52388"/>
              </a:xfrm>
              <a:custGeom>
                <a:avLst/>
                <a:gdLst>
                  <a:gd name="T0" fmla="*/ 3 w 9"/>
                  <a:gd name="T1" fmla="*/ 36 h 36"/>
                  <a:gd name="T2" fmla="*/ 9 w 9"/>
                  <a:gd name="T3" fmla="*/ 0 h 36"/>
                  <a:gd name="T4" fmla="*/ 6 w 9"/>
                  <a:gd name="T5" fmla="*/ 7 h 36"/>
                  <a:gd name="T6" fmla="*/ 3 w 9"/>
                  <a:gd name="T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36">
                    <a:moveTo>
                      <a:pt x="3" y="36"/>
                    </a:moveTo>
                    <a:cubicBezTo>
                      <a:pt x="5" y="24"/>
                      <a:pt x="7" y="12"/>
                      <a:pt x="9" y="0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0" y="36"/>
                      <a:pt x="6" y="16"/>
                      <a:pt x="3" y="36"/>
                    </a:cubicBezTo>
                    <a:close/>
                  </a:path>
                </a:pathLst>
              </a:custGeom>
              <a:solidFill>
                <a:srgbClr val="EE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41"/>
              <p:cNvSpPr>
                <a:spLocks/>
              </p:cNvSpPr>
              <p:nvPr/>
            </p:nvSpPr>
            <p:spPr bwMode="auto">
              <a:xfrm>
                <a:off x="8674100" y="2378075"/>
                <a:ext cx="44450" cy="44450"/>
              </a:xfrm>
              <a:custGeom>
                <a:avLst/>
                <a:gdLst>
                  <a:gd name="T0" fmla="*/ 7 w 30"/>
                  <a:gd name="T1" fmla="*/ 23 h 30"/>
                  <a:gd name="T2" fmla="*/ 14 w 30"/>
                  <a:gd name="T3" fmla="*/ 19 h 30"/>
                  <a:gd name="T4" fmla="*/ 30 w 30"/>
                  <a:gd name="T5" fmla="*/ 0 h 30"/>
                  <a:gd name="T6" fmla="*/ 7 w 30"/>
                  <a:gd name="T7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0">
                    <a:moveTo>
                      <a:pt x="7" y="23"/>
                    </a:moveTo>
                    <a:cubicBezTo>
                      <a:pt x="8" y="24"/>
                      <a:pt x="3" y="30"/>
                      <a:pt x="14" y="19"/>
                    </a:cubicBezTo>
                    <a:cubicBezTo>
                      <a:pt x="19" y="12"/>
                      <a:pt x="25" y="7"/>
                      <a:pt x="30" y="0"/>
                    </a:cubicBezTo>
                    <a:cubicBezTo>
                      <a:pt x="28" y="4"/>
                      <a:pt x="0" y="27"/>
                      <a:pt x="7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42"/>
              <p:cNvSpPr>
                <a:spLocks/>
              </p:cNvSpPr>
              <p:nvPr/>
            </p:nvSpPr>
            <p:spPr bwMode="auto">
              <a:xfrm>
                <a:off x="8593138" y="2462213"/>
                <a:ext cx="44450" cy="28575"/>
              </a:xfrm>
              <a:custGeom>
                <a:avLst/>
                <a:gdLst>
                  <a:gd name="T0" fmla="*/ 0 w 31"/>
                  <a:gd name="T1" fmla="*/ 20 h 20"/>
                  <a:gd name="T2" fmla="*/ 5 w 31"/>
                  <a:gd name="T3" fmla="*/ 20 h 20"/>
                  <a:gd name="T4" fmla="*/ 31 w 31"/>
                  <a:gd name="T5" fmla="*/ 0 h 20"/>
                  <a:gd name="T6" fmla="*/ 0 w 31"/>
                  <a:gd name="T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0">
                    <a:moveTo>
                      <a:pt x="0" y="20"/>
                    </a:moveTo>
                    <a:cubicBezTo>
                      <a:pt x="5" y="20"/>
                      <a:pt x="5" y="20"/>
                      <a:pt x="5" y="20"/>
                    </a:cubicBezTo>
                    <a:cubicBezTo>
                      <a:pt x="15" y="13"/>
                      <a:pt x="21" y="7"/>
                      <a:pt x="31" y="0"/>
                    </a:cubicBezTo>
                    <a:cubicBezTo>
                      <a:pt x="17" y="10"/>
                      <a:pt x="17" y="9"/>
                      <a:pt x="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43"/>
              <p:cNvSpPr>
                <a:spLocks/>
              </p:cNvSpPr>
              <p:nvPr/>
            </p:nvSpPr>
            <p:spPr bwMode="auto">
              <a:xfrm>
                <a:off x="8637588" y="2298700"/>
                <a:ext cx="166688" cy="165100"/>
              </a:xfrm>
              <a:custGeom>
                <a:avLst/>
                <a:gdLst>
                  <a:gd name="T0" fmla="*/ 97 w 116"/>
                  <a:gd name="T1" fmla="*/ 16 h 114"/>
                  <a:gd name="T2" fmla="*/ 39 w 116"/>
                  <a:gd name="T3" fmla="*/ 78 h 114"/>
                  <a:gd name="T4" fmla="*/ 25 w 116"/>
                  <a:gd name="T5" fmla="*/ 99 h 114"/>
                  <a:gd name="T6" fmla="*/ 46 w 116"/>
                  <a:gd name="T7" fmla="*/ 74 h 114"/>
                  <a:gd name="T8" fmla="*/ 82 w 116"/>
                  <a:gd name="T9" fmla="*/ 40 h 114"/>
                  <a:gd name="T10" fmla="*/ 97 w 116"/>
                  <a:gd name="T11" fmla="*/ 1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114">
                    <a:moveTo>
                      <a:pt x="97" y="16"/>
                    </a:moveTo>
                    <a:cubicBezTo>
                      <a:pt x="66" y="48"/>
                      <a:pt x="68" y="56"/>
                      <a:pt x="39" y="78"/>
                    </a:cubicBezTo>
                    <a:cubicBezTo>
                      <a:pt x="0" y="114"/>
                      <a:pt x="13" y="104"/>
                      <a:pt x="25" y="99"/>
                    </a:cubicBezTo>
                    <a:cubicBezTo>
                      <a:pt x="40" y="85"/>
                      <a:pt x="23" y="97"/>
                      <a:pt x="46" y="74"/>
                    </a:cubicBezTo>
                    <a:cubicBezTo>
                      <a:pt x="61" y="60"/>
                      <a:pt x="78" y="42"/>
                      <a:pt x="82" y="40"/>
                    </a:cubicBezTo>
                    <a:cubicBezTo>
                      <a:pt x="116" y="0"/>
                      <a:pt x="80" y="39"/>
                      <a:pt x="9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44"/>
              <p:cNvSpPr>
                <a:spLocks/>
              </p:cNvSpPr>
              <p:nvPr/>
            </p:nvSpPr>
            <p:spPr bwMode="auto">
              <a:xfrm>
                <a:off x="8597900" y="2479675"/>
                <a:ext cx="28575" cy="20638"/>
              </a:xfrm>
              <a:custGeom>
                <a:avLst/>
                <a:gdLst>
                  <a:gd name="T0" fmla="*/ 0 w 20"/>
                  <a:gd name="T1" fmla="*/ 14 h 14"/>
                  <a:gd name="T2" fmla="*/ 20 w 20"/>
                  <a:gd name="T3" fmla="*/ 0 h 14"/>
                  <a:gd name="T4" fmla="*/ 9 w 20"/>
                  <a:gd name="T5" fmla="*/ 5 h 14"/>
                  <a:gd name="T6" fmla="*/ 0 w 20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4">
                    <a:moveTo>
                      <a:pt x="0" y="14"/>
                    </a:moveTo>
                    <a:cubicBezTo>
                      <a:pt x="7" y="9"/>
                      <a:pt x="14" y="5"/>
                      <a:pt x="20" y="0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45"/>
              <p:cNvSpPr>
                <a:spLocks/>
              </p:cNvSpPr>
              <p:nvPr/>
            </p:nvSpPr>
            <p:spPr bwMode="auto">
              <a:xfrm>
                <a:off x="8770938" y="2305050"/>
                <a:ext cx="31750" cy="41275"/>
              </a:xfrm>
              <a:custGeom>
                <a:avLst/>
                <a:gdLst>
                  <a:gd name="T0" fmla="*/ 11 w 23"/>
                  <a:gd name="T1" fmla="*/ 17 h 29"/>
                  <a:gd name="T2" fmla="*/ 23 w 23"/>
                  <a:gd name="T3" fmla="*/ 0 h 29"/>
                  <a:gd name="T4" fmla="*/ 0 w 23"/>
                  <a:gd name="T5" fmla="*/ 29 h 29"/>
                  <a:gd name="T6" fmla="*/ 11 w 23"/>
                  <a:gd name="T7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11" y="17"/>
                    </a:moveTo>
                    <a:cubicBezTo>
                      <a:pt x="15" y="12"/>
                      <a:pt x="19" y="6"/>
                      <a:pt x="23" y="0"/>
                    </a:cubicBezTo>
                    <a:cubicBezTo>
                      <a:pt x="16" y="10"/>
                      <a:pt x="8" y="20"/>
                      <a:pt x="0" y="29"/>
                    </a:cubicBezTo>
                    <a:lnTo>
                      <a:pt x="1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46"/>
              <p:cNvSpPr>
                <a:spLocks/>
              </p:cNvSpPr>
              <p:nvPr/>
            </p:nvSpPr>
            <p:spPr bwMode="auto">
              <a:xfrm>
                <a:off x="8745538" y="2347913"/>
                <a:ext cx="34925" cy="41275"/>
              </a:xfrm>
              <a:custGeom>
                <a:avLst/>
                <a:gdLst>
                  <a:gd name="T0" fmla="*/ 0 w 24"/>
                  <a:gd name="T1" fmla="*/ 29 h 29"/>
                  <a:gd name="T2" fmla="*/ 12 w 24"/>
                  <a:gd name="T3" fmla="*/ 16 h 29"/>
                  <a:gd name="T4" fmla="*/ 15 w 24"/>
                  <a:gd name="T5" fmla="*/ 9 h 29"/>
                  <a:gd name="T6" fmla="*/ 0 w 2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29">
                    <a:moveTo>
                      <a:pt x="0" y="29"/>
                    </a:moveTo>
                    <a:cubicBezTo>
                      <a:pt x="4" y="25"/>
                      <a:pt x="8" y="21"/>
                      <a:pt x="12" y="16"/>
                    </a:cubicBezTo>
                    <a:cubicBezTo>
                      <a:pt x="19" y="7"/>
                      <a:pt x="24" y="0"/>
                      <a:pt x="15" y="9"/>
                    </a:cubicBezTo>
                    <a:cubicBezTo>
                      <a:pt x="2" y="24"/>
                      <a:pt x="6" y="22"/>
                      <a:pt x="0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47"/>
              <p:cNvSpPr>
                <a:spLocks/>
              </p:cNvSpPr>
              <p:nvPr/>
            </p:nvSpPr>
            <p:spPr bwMode="auto">
              <a:xfrm>
                <a:off x="8194675" y="1768475"/>
                <a:ext cx="747713" cy="992188"/>
              </a:xfrm>
              <a:custGeom>
                <a:avLst/>
                <a:gdLst>
                  <a:gd name="T0" fmla="*/ 470 w 517"/>
                  <a:gd name="T1" fmla="*/ 219 h 685"/>
                  <a:gd name="T2" fmla="*/ 438 w 517"/>
                  <a:gd name="T3" fmla="*/ 299 h 685"/>
                  <a:gd name="T4" fmla="*/ 360 w 517"/>
                  <a:gd name="T5" fmla="*/ 412 h 685"/>
                  <a:gd name="T6" fmla="*/ 287 w 517"/>
                  <a:gd name="T7" fmla="*/ 472 h 685"/>
                  <a:gd name="T8" fmla="*/ 84 w 517"/>
                  <a:gd name="T9" fmla="*/ 576 h 685"/>
                  <a:gd name="T10" fmla="*/ 71 w 517"/>
                  <a:gd name="T11" fmla="*/ 583 h 685"/>
                  <a:gd name="T12" fmla="*/ 72 w 517"/>
                  <a:gd name="T13" fmla="*/ 621 h 685"/>
                  <a:gd name="T14" fmla="*/ 100 w 517"/>
                  <a:gd name="T15" fmla="*/ 676 h 685"/>
                  <a:gd name="T16" fmla="*/ 103 w 517"/>
                  <a:gd name="T17" fmla="*/ 681 h 685"/>
                  <a:gd name="T18" fmla="*/ 116 w 517"/>
                  <a:gd name="T19" fmla="*/ 668 h 685"/>
                  <a:gd name="T20" fmla="*/ 116 w 517"/>
                  <a:gd name="T21" fmla="*/ 668 h 685"/>
                  <a:gd name="T22" fmla="*/ 116 w 517"/>
                  <a:gd name="T23" fmla="*/ 668 h 685"/>
                  <a:gd name="T24" fmla="*/ 113 w 517"/>
                  <a:gd name="T25" fmla="*/ 667 h 685"/>
                  <a:gd name="T26" fmla="*/ 105 w 517"/>
                  <a:gd name="T27" fmla="*/ 661 h 685"/>
                  <a:gd name="T28" fmla="*/ 45 w 517"/>
                  <a:gd name="T29" fmla="*/ 637 h 685"/>
                  <a:gd name="T30" fmla="*/ 23 w 517"/>
                  <a:gd name="T31" fmla="*/ 637 h 685"/>
                  <a:gd name="T32" fmla="*/ 21 w 517"/>
                  <a:gd name="T33" fmla="*/ 617 h 685"/>
                  <a:gd name="T34" fmla="*/ 53 w 517"/>
                  <a:gd name="T35" fmla="*/ 586 h 685"/>
                  <a:gd name="T36" fmla="*/ 57 w 517"/>
                  <a:gd name="T37" fmla="*/ 589 h 685"/>
                  <a:gd name="T38" fmla="*/ 53 w 517"/>
                  <a:gd name="T39" fmla="*/ 585 h 685"/>
                  <a:gd name="T40" fmla="*/ 34 w 517"/>
                  <a:gd name="T41" fmla="*/ 600 h 685"/>
                  <a:gd name="T42" fmla="*/ 4 w 517"/>
                  <a:gd name="T43" fmla="*/ 623 h 685"/>
                  <a:gd name="T44" fmla="*/ 0 w 517"/>
                  <a:gd name="T45" fmla="*/ 626 h 685"/>
                  <a:gd name="T46" fmla="*/ 0 w 517"/>
                  <a:gd name="T47" fmla="*/ 626 h 685"/>
                  <a:gd name="T48" fmla="*/ 1 w 517"/>
                  <a:gd name="T49" fmla="*/ 638 h 685"/>
                  <a:gd name="T50" fmla="*/ 2 w 517"/>
                  <a:gd name="T51" fmla="*/ 639 h 685"/>
                  <a:gd name="T52" fmla="*/ 2 w 517"/>
                  <a:gd name="T53" fmla="*/ 639 h 685"/>
                  <a:gd name="T54" fmla="*/ 7 w 517"/>
                  <a:gd name="T55" fmla="*/ 639 h 685"/>
                  <a:gd name="T56" fmla="*/ 2 w 517"/>
                  <a:gd name="T57" fmla="*/ 638 h 685"/>
                  <a:gd name="T58" fmla="*/ 2 w 517"/>
                  <a:gd name="T59" fmla="*/ 637 h 685"/>
                  <a:gd name="T60" fmla="*/ 2 w 517"/>
                  <a:gd name="T61" fmla="*/ 637 h 685"/>
                  <a:gd name="T62" fmla="*/ 1 w 517"/>
                  <a:gd name="T63" fmla="*/ 627 h 685"/>
                  <a:gd name="T64" fmla="*/ 1 w 517"/>
                  <a:gd name="T65" fmla="*/ 627 h 685"/>
                  <a:gd name="T66" fmla="*/ 1 w 517"/>
                  <a:gd name="T67" fmla="*/ 627 h 685"/>
                  <a:gd name="T68" fmla="*/ 30 w 517"/>
                  <a:gd name="T69" fmla="*/ 607 h 685"/>
                  <a:gd name="T70" fmla="*/ 6 w 517"/>
                  <a:gd name="T71" fmla="*/ 625 h 685"/>
                  <a:gd name="T72" fmla="*/ 2 w 517"/>
                  <a:gd name="T73" fmla="*/ 628 h 685"/>
                  <a:gd name="T74" fmla="*/ 2 w 517"/>
                  <a:gd name="T75" fmla="*/ 629 h 685"/>
                  <a:gd name="T76" fmla="*/ 3 w 517"/>
                  <a:gd name="T77" fmla="*/ 636 h 685"/>
                  <a:gd name="T78" fmla="*/ 3 w 517"/>
                  <a:gd name="T79" fmla="*/ 636 h 685"/>
                  <a:gd name="T80" fmla="*/ 17 w 517"/>
                  <a:gd name="T81" fmla="*/ 642 h 685"/>
                  <a:gd name="T82" fmla="*/ 106 w 517"/>
                  <a:gd name="T83" fmla="*/ 682 h 685"/>
                  <a:gd name="T84" fmla="*/ 109 w 517"/>
                  <a:gd name="T85" fmla="*/ 683 h 685"/>
                  <a:gd name="T86" fmla="*/ 118 w 517"/>
                  <a:gd name="T87" fmla="*/ 674 h 685"/>
                  <a:gd name="T88" fmla="*/ 118 w 517"/>
                  <a:gd name="T89" fmla="*/ 674 h 685"/>
                  <a:gd name="T90" fmla="*/ 118 w 517"/>
                  <a:gd name="T91" fmla="*/ 673 h 685"/>
                  <a:gd name="T92" fmla="*/ 112 w 517"/>
                  <a:gd name="T93" fmla="*/ 662 h 685"/>
                  <a:gd name="T94" fmla="*/ 91 w 517"/>
                  <a:gd name="T95" fmla="*/ 615 h 685"/>
                  <a:gd name="T96" fmla="*/ 114 w 517"/>
                  <a:gd name="T97" fmla="*/ 585 h 685"/>
                  <a:gd name="T98" fmla="*/ 232 w 517"/>
                  <a:gd name="T99" fmla="*/ 531 h 685"/>
                  <a:gd name="T100" fmla="*/ 329 w 517"/>
                  <a:gd name="T101" fmla="*/ 470 h 685"/>
                  <a:gd name="T102" fmla="*/ 408 w 517"/>
                  <a:gd name="T103" fmla="*/ 392 h 685"/>
                  <a:gd name="T104" fmla="*/ 507 w 517"/>
                  <a:gd name="T105" fmla="*/ 172 h 685"/>
                  <a:gd name="T106" fmla="*/ 498 w 517"/>
                  <a:gd name="T107" fmla="*/ 39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7" h="685">
                    <a:moveTo>
                      <a:pt x="498" y="39"/>
                    </a:moveTo>
                    <a:cubicBezTo>
                      <a:pt x="498" y="89"/>
                      <a:pt x="491" y="154"/>
                      <a:pt x="470" y="219"/>
                    </a:cubicBezTo>
                    <a:cubicBezTo>
                      <a:pt x="467" y="232"/>
                      <a:pt x="463" y="246"/>
                      <a:pt x="458" y="260"/>
                    </a:cubicBezTo>
                    <a:cubicBezTo>
                      <a:pt x="452" y="274"/>
                      <a:pt x="445" y="286"/>
                      <a:pt x="438" y="299"/>
                    </a:cubicBezTo>
                    <a:cubicBezTo>
                      <a:pt x="419" y="337"/>
                      <a:pt x="388" y="379"/>
                      <a:pt x="372" y="401"/>
                    </a:cubicBezTo>
                    <a:cubicBezTo>
                      <a:pt x="366" y="407"/>
                      <a:pt x="366" y="406"/>
                      <a:pt x="360" y="412"/>
                    </a:cubicBezTo>
                    <a:cubicBezTo>
                      <a:pt x="350" y="424"/>
                      <a:pt x="326" y="445"/>
                      <a:pt x="315" y="456"/>
                    </a:cubicBezTo>
                    <a:cubicBezTo>
                      <a:pt x="299" y="468"/>
                      <a:pt x="298" y="466"/>
                      <a:pt x="287" y="472"/>
                    </a:cubicBezTo>
                    <a:cubicBezTo>
                      <a:pt x="254" y="500"/>
                      <a:pt x="204" y="525"/>
                      <a:pt x="165" y="545"/>
                    </a:cubicBezTo>
                    <a:cubicBezTo>
                      <a:pt x="146" y="550"/>
                      <a:pt x="108" y="572"/>
                      <a:pt x="84" y="576"/>
                    </a:cubicBezTo>
                    <a:cubicBezTo>
                      <a:pt x="80" y="577"/>
                      <a:pt x="80" y="577"/>
                      <a:pt x="80" y="577"/>
                    </a:cubicBezTo>
                    <a:cubicBezTo>
                      <a:pt x="79" y="578"/>
                      <a:pt x="78" y="577"/>
                      <a:pt x="71" y="583"/>
                    </a:cubicBezTo>
                    <a:cubicBezTo>
                      <a:pt x="64" y="593"/>
                      <a:pt x="67" y="597"/>
                      <a:pt x="67" y="601"/>
                    </a:cubicBezTo>
                    <a:cubicBezTo>
                      <a:pt x="68" y="608"/>
                      <a:pt x="70" y="615"/>
                      <a:pt x="72" y="621"/>
                    </a:cubicBezTo>
                    <a:cubicBezTo>
                      <a:pt x="77" y="632"/>
                      <a:pt x="82" y="643"/>
                      <a:pt x="86" y="652"/>
                    </a:cubicBezTo>
                    <a:cubicBezTo>
                      <a:pt x="91" y="661"/>
                      <a:pt x="96" y="669"/>
                      <a:pt x="100" y="676"/>
                    </a:cubicBezTo>
                    <a:cubicBezTo>
                      <a:pt x="103" y="680"/>
                      <a:pt x="103" y="680"/>
                      <a:pt x="103" y="680"/>
                    </a:cubicBezTo>
                    <a:cubicBezTo>
                      <a:pt x="103" y="681"/>
                      <a:pt x="103" y="681"/>
                      <a:pt x="103" y="681"/>
                    </a:cubicBezTo>
                    <a:cubicBezTo>
                      <a:pt x="104" y="682"/>
                      <a:pt x="104" y="682"/>
                      <a:pt x="104" y="682"/>
                    </a:cubicBezTo>
                    <a:cubicBezTo>
                      <a:pt x="101" y="685"/>
                      <a:pt x="127" y="656"/>
                      <a:pt x="116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5" y="668"/>
                      <a:pt x="115" y="668"/>
                      <a:pt x="115" y="668"/>
                    </a:cubicBezTo>
                    <a:cubicBezTo>
                      <a:pt x="113" y="667"/>
                      <a:pt x="113" y="667"/>
                      <a:pt x="113" y="667"/>
                    </a:cubicBezTo>
                    <a:cubicBezTo>
                      <a:pt x="111" y="666"/>
                      <a:pt x="109" y="666"/>
                      <a:pt x="107" y="666"/>
                    </a:cubicBezTo>
                    <a:cubicBezTo>
                      <a:pt x="107" y="665"/>
                      <a:pt x="123" y="669"/>
                      <a:pt x="105" y="661"/>
                    </a:cubicBezTo>
                    <a:cubicBezTo>
                      <a:pt x="101" y="659"/>
                      <a:pt x="93" y="657"/>
                      <a:pt x="93" y="657"/>
                    </a:cubicBezTo>
                    <a:cubicBezTo>
                      <a:pt x="90" y="655"/>
                      <a:pt x="57" y="640"/>
                      <a:pt x="45" y="637"/>
                    </a:cubicBezTo>
                    <a:cubicBezTo>
                      <a:pt x="41" y="635"/>
                      <a:pt x="39" y="635"/>
                      <a:pt x="40" y="636"/>
                    </a:cubicBezTo>
                    <a:cubicBezTo>
                      <a:pt x="61" y="646"/>
                      <a:pt x="47" y="644"/>
                      <a:pt x="23" y="637"/>
                    </a:cubicBezTo>
                    <a:cubicBezTo>
                      <a:pt x="18" y="635"/>
                      <a:pt x="9" y="633"/>
                      <a:pt x="5" y="632"/>
                    </a:cubicBezTo>
                    <a:cubicBezTo>
                      <a:pt x="21" y="617"/>
                      <a:pt x="21" y="617"/>
                      <a:pt x="21" y="617"/>
                    </a:cubicBezTo>
                    <a:cubicBezTo>
                      <a:pt x="31" y="608"/>
                      <a:pt x="41" y="598"/>
                      <a:pt x="47" y="592"/>
                    </a:cubicBezTo>
                    <a:cubicBezTo>
                      <a:pt x="53" y="586"/>
                      <a:pt x="53" y="586"/>
                      <a:pt x="53" y="586"/>
                    </a:cubicBezTo>
                    <a:cubicBezTo>
                      <a:pt x="54" y="585"/>
                      <a:pt x="54" y="584"/>
                      <a:pt x="55" y="583"/>
                    </a:cubicBezTo>
                    <a:cubicBezTo>
                      <a:pt x="57" y="584"/>
                      <a:pt x="53" y="578"/>
                      <a:pt x="57" y="589"/>
                    </a:cubicBezTo>
                    <a:cubicBezTo>
                      <a:pt x="53" y="579"/>
                      <a:pt x="57" y="584"/>
                      <a:pt x="55" y="583"/>
                    </a:cubicBezTo>
                    <a:cubicBezTo>
                      <a:pt x="53" y="585"/>
                      <a:pt x="53" y="585"/>
                      <a:pt x="53" y="585"/>
                    </a:cubicBezTo>
                    <a:cubicBezTo>
                      <a:pt x="51" y="587"/>
                      <a:pt x="49" y="588"/>
                      <a:pt x="47" y="590"/>
                    </a:cubicBezTo>
                    <a:cubicBezTo>
                      <a:pt x="43" y="593"/>
                      <a:pt x="39" y="596"/>
                      <a:pt x="34" y="600"/>
                    </a:cubicBezTo>
                    <a:cubicBezTo>
                      <a:pt x="25" y="607"/>
                      <a:pt x="16" y="614"/>
                      <a:pt x="5" y="622"/>
                    </a:cubicBezTo>
                    <a:cubicBezTo>
                      <a:pt x="7" y="621"/>
                      <a:pt x="6" y="621"/>
                      <a:pt x="4" y="623"/>
                    </a:cubicBezTo>
                    <a:cubicBezTo>
                      <a:pt x="4" y="624"/>
                      <a:pt x="2" y="624"/>
                      <a:pt x="1" y="625"/>
                    </a:cubicBezTo>
                    <a:cubicBezTo>
                      <a:pt x="0" y="626"/>
                      <a:pt x="0" y="626"/>
                      <a:pt x="0" y="626"/>
                    </a:cubicBezTo>
                    <a:cubicBezTo>
                      <a:pt x="0" y="626"/>
                      <a:pt x="0" y="626"/>
                      <a:pt x="0" y="626"/>
                    </a:cubicBezTo>
                    <a:cubicBezTo>
                      <a:pt x="0" y="626"/>
                      <a:pt x="0" y="626"/>
                      <a:pt x="0" y="626"/>
                    </a:cubicBezTo>
                    <a:cubicBezTo>
                      <a:pt x="0" y="626"/>
                      <a:pt x="0" y="626"/>
                      <a:pt x="0" y="626"/>
                    </a:cubicBezTo>
                    <a:cubicBezTo>
                      <a:pt x="0" y="624"/>
                      <a:pt x="3" y="649"/>
                      <a:pt x="1" y="638"/>
                    </a:cubicBezTo>
                    <a:cubicBezTo>
                      <a:pt x="1" y="638"/>
                      <a:pt x="1" y="638"/>
                      <a:pt x="1" y="638"/>
                    </a:cubicBezTo>
                    <a:cubicBezTo>
                      <a:pt x="2" y="639"/>
                      <a:pt x="2" y="639"/>
                      <a:pt x="2" y="639"/>
                    </a:cubicBezTo>
                    <a:cubicBezTo>
                      <a:pt x="2" y="639"/>
                      <a:pt x="2" y="639"/>
                      <a:pt x="2" y="639"/>
                    </a:cubicBezTo>
                    <a:cubicBezTo>
                      <a:pt x="2" y="639"/>
                      <a:pt x="2" y="639"/>
                      <a:pt x="2" y="639"/>
                    </a:cubicBezTo>
                    <a:cubicBezTo>
                      <a:pt x="5" y="640"/>
                      <a:pt x="5" y="640"/>
                      <a:pt x="5" y="640"/>
                    </a:cubicBezTo>
                    <a:cubicBezTo>
                      <a:pt x="11" y="642"/>
                      <a:pt x="16" y="644"/>
                      <a:pt x="7" y="639"/>
                    </a:cubicBezTo>
                    <a:cubicBezTo>
                      <a:pt x="4" y="638"/>
                      <a:pt x="4" y="638"/>
                      <a:pt x="4" y="638"/>
                    </a:cubicBezTo>
                    <a:cubicBezTo>
                      <a:pt x="2" y="638"/>
                      <a:pt x="2" y="638"/>
                      <a:pt x="2" y="638"/>
                    </a:cubicBezTo>
                    <a:cubicBezTo>
                      <a:pt x="2" y="637"/>
                      <a:pt x="2" y="637"/>
                      <a:pt x="2" y="637"/>
                    </a:cubicBezTo>
                    <a:cubicBezTo>
                      <a:pt x="2" y="637"/>
                      <a:pt x="2" y="637"/>
                      <a:pt x="2" y="637"/>
                    </a:cubicBezTo>
                    <a:cubicBezTo>
                      <a:pt x="2" y="637"/>
                      <a:pt x="2" y="637"/>
                      <a:pt x="2" y="637"/>
                    </a:cubicBezTo>
                    <a:cubicBezTo>
                      <a:pt x="2" y="637"/>
                      <a:pt x="2" y="637"/>
                      <a:pt x="2" y="637"/>
                    </a:cubicBezTo>
                    <a:cubicBezTo>
                      <a:pt x="2" y="637"/>
                      <a:pt x="2" y="637"/>
                      <a:pt x="2" y="637"/>
                    </a:cubicBezTo>
                    <a:cubicBezTo>
                      <a:pt x="1" y="633"/>
                      <a:pt x="3" y="648"/>
                      <a:pt x="1" y="627"/>
                    </a:cubicBezTo>
                    <a:cubicBezTo>
                      <a:pt x="1" y="627"/>
                      <a:pt x="1" y="627"/>
                      <a:pt x="1" y="627"/>
                    </a:cubicBezTo>
                    <a:cubicBezTo>
                      <a:pt x="1" y="627"/>
                      <a:pt x="1" y="627"/>
                      <a:pt x="1" y="627"/>
                    </a:cubicBezTo>
                    <a:cubicBezTo>
                      <a:pt x="1" y="627"/>
                      <a:pt x="1" y="627"/>
                      <a:pt x="1" y="627"/>
                    </a:cubicBezTo>
                    <a:cubicBezTo>
                      <a:pt x="1" y="627"/>
                      <a:pt x="1" y="627"/>
                      <a:pt x="1" y="627"/>
                    </a:cubicBezTo>
                    <a:cubicBezTo>
                      <a:pt x="6" y="623"/>
                      <a:pt x="6" y="623"/>
                      <a:pt x="6" y="623"/>
                    </a:cubicBezTo>
                    <a:cubicBezTo>
                      <a:pt x="30" y="607"/>
                      <a:pt x="30" y="607"/>
                      <a:pt x="30" y="607"/>
                    </a:cubicBezTo>
                    <a:cubicBezTo>
                      <a:pt x="25" y="611"/>
                      <a:pt x="19" y="616"/>
                      <a:pt x="12" y="621"/>
                    </a:cubicBezTo>
                    <a:cubicBezTo>
                      <a:pt x="6" y="625"/>
                      <a:pt x="6" y="625"/>
                      <a:pt x="6" y="625"/>
                    </a:cubicBezTo>
                    <a:cubicBezTo>
                      <a:pt x="3" y="627"/>
                      <a:pt x="3" y="627"/>
                      <a:pt x="3" y="627"/>
                    </a:cubicBezTo>
                    <a:cubicBezTo>
                      <a:pt x="2" y="628"/>
                      <a:pt x="2" y="628"/>
                      <a:pt x="2" y="628"/>
                    </a:cubicBezTo>
                    <a:cubicBezTo>
                      <a:pt x="2" y="629"/>
                      <a:pt x="2" y="629"/>
                      <a:pt x="2" y="629"/>
                    </a:cubicBezTo>
                    <a:cubicBezTo>
                      <a:pt x="2" y="629"/>
                      <a:pt x="2" y="629"/>
                      <a:pt x="2" y="629"/>
                    </a:cubicBezTo>
                    <a:cubicBezTo>
                      <a:pt x="2" y="632"/>
                      <a:pt x="1" y="621"/>
                      <a:pt x="3" y="636"/>
                    </a:cubicBezTo>
                    <a:cubicBezTo>
                      <a:pt x="3" y="636"/>
                      <a:pt x="3" y="636"/>
                      <a:pt x="3" y="636"/>
                    </a:cubicBezTo>
                    <a:cubicBezTo>
                      <a:pt x="3" y="636"/>
                      <a:pt x="3" y="636"/>
                      <a:pt x="3" y="636"/>
                    </a:cubicBezTo>
                    <a:cubicBezTo>
                      <a:pt x="3" y="636"/>
                      <a:pt x="3" y="636"/>
                      <a:pt x="3" y="636"/>
                    </a:cubicBezTo>
                    <a:cubicBezTo>
                      <a:pt x="4" y="636"/>
                      <a:pt x="4" y="636"/>
                      <a:pt x="4" y="636"/>
                    </a:cubicBezTo>
                    <a:cubicBezTo>
                      <a:pt x="17" y="642"/>
                      <a:pt x="17" y="642"/>
                      <a:pt x="17" y="642"/>
                    </a:cubicBezTo>
                    <a:cubicBezTo>
                      <a:pt x="35" y="649"/>
                      <a:pt x="52" y="656"/>
                      <a:pt x="59" y="658"/>
                    </a:cubicBezTo>
                    <a:cubicBezTo>
                      <a:pt x="85" y="669"/>
                      <a:pt x="92" y="674"/>
                      <a:pt x="106" y="682"/>
                    </a:cubicBezTo>
                    <a:cubicBezTo>
                      <a:pt x="108" y="683"/>
                      <a:pt x="108" y="683"/>
                      <a:pt x="108" y="683"/>
                    </a:cubicBezTo>
                    <a:cubicBezTo>
                      <a:pt x="109" y="683"/>
                      <a:pt x="109" y="683"/>
                      <a:pt x="109" y="683"/>
                    </a:cubicBezTo>
                    <a:cubicBezTo>
                      <a:pt x="109" y="683"/>
                      <a:pt x="109" y="683"/>
                      <a:pt x="109" y="683"/>
                    </a:cubicBezTo>
                    <a:cubicBezTo>
                      <a:pt x="127" y="664"/>
                      <a:pt x="114" y="678"/>
                      <a:pt x="118" y="674"/>
                    </a:cubicBezTo>
                    <a:cubicBezTo>
                      <a:pt x="118" y="674"/>
                      <a:pt x="118" y="674"/>
                      <a:pt x="118" y="674"/>
                    </a:cubicBezTo>
                    <a:cubicBezTo>
                      <a:pt x="118" y="674"/>
                      <a:pt x="118" y="674"/>
                      <a:pt x="118" y="674"/>
                    </a:cubicBezTo>
                    <a:cubicBezTo>
                      <a:pt x="118" y="674"/>
                      <a:pt x="118" y="674"/>
                      <a:pt x="118" y="674"/>
                    </a:cubicBezTo>
                    <a:cubicBezTo>
                      <a:pt x="118" y="673"/>
                      <a:pt x="118" y="673"/>
                      <a:pt x="118" y="673"/>
                    </a:cubicBezTo>
                    <a:cubicBezTo>
                      <a:pt x="116" y="670"/>
                      <a:pt x="116" y="670"/>
                      <a:pt x="116" y="670"/>
                    </a:cubicBezTo>
                    <a:cubicBezTo>
                      <a:pt x="112" y="662"/>
                      <a:pt x="112" y="662"/>
                      <a:pt x="112" y="662"/>
                    </a:cubicBezTo>
                    <a:cubicBezTo>
                      <a:pt x="105" y="647"/>
                      <a:pt x="105" y="647"/>
                      <a:pt x="105" y="647"/>
                    </a:cubicBezTo>
                    <a:cubicBezTo>
                      <a:pt x="100" y="636"/>
                      <a:pt x="95" y="626"/>
                      <a:pt x="91" y="615"/>
                    </a:cubicBezTo>
                    <a:cubicBezTo>
                      <a:pt x="87" y="606"/>
                      <a:pt x="85" y="589"/>
                      <a:pt x="86" y="596"/>
                    </a:cubicBezTo>
                    <a:cubicBezTo>
                      <a:pt x="96" y="592"/>
                      <a:pt x="106" y="588"/>
                      <a:pt x="114" y="585"/>
                    </a:cubicBezTo>
                    <a:cubicBezTo>
                      <a:pt x="155" y="568"/>
                      <a:pt x="163" y="566"/>
                      <a:pt x="175" y="563"/>
                    </a:cubicBezTo>
                    <a:cubicBezTo>
                      <a:pt x="193" y="553"/>
                      <a:pt x="226" y="537"/>
                      <a:pt x="232" y="531"/>
                    </a:cubicBezTo>
                    <a:cubicBezTo>
                      <a:pt x="264" y="514"/>
                      <a:pt x="276" y="509"/>
                      <a:pt x="291" y="501"/>
                    </a:cubicBezTo>
                    <a:cubicBezTo>
                      <a:pt x="315" y="485"/>
                      <a:pt x="314" y="484"/>
                      <a:pt x="329" y="470"/>
                    </a:cubicBezTo>
                    <a:cubicBezTo>
                      <a:pt x="372" y="432"/>
                      <a:pt x="324" y="483"/>
                      <a:pt x="372" y="437"/>
                    </a:cubicBezTo>
                    <a:cubicBezTo>
                      <a:pt x="390" y="420"/>
                      <a:pt x="410" y="393"/>
                      <a:pt x="408" y="392"/>
                    </a:cubicBezTo>
                    <a:cubicBezTo>
                      <a:pt x="428" y="371"/>
                      <a:pt x="447" y="338"/>
                      <a:pt x="458" y="321"/>
                    </a:cubicBezTo>
                    <a:cubicBezTo>
                      <a:pt x="476" y="279"/>
                      <a:pt x="502" y="226"/>
                      <a:pt x="507" y="172"/>
                    </a:cubicBezTo>
                    <a:cubicBezTo>
                      <a:pt x="517" y="114"/>
                      <a:pt x="517" y="67"/>
                      <a:pt x="507" y="12"/>
                    </a:cubicBezTo>
                    <a:cubicBezTo>
                      <a:pt x="500" y="0"/>
                      <a:pt x="499" y="8"/>
                      <a:pt x="498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70" name="Freeform 52"/>
            <p:cNvSpPr>
              <a:spLocks/>
            </p:cNvSpPr>
            <p:nvPr/>
          </p:nvSpPr>
          <p:spPr bwMode="auto">
            <a:xfrm rot="244397">
              <a:off x="2288976" y="3241943"/>
              <a:ext cx="291567" cy="2386063"/>
            </a:xfrm>
            <a:custGeom>
              <a:avLst/>
              <a:gdLst>
                <a:gd name="T0" fmla="*/ 81 w 212"/>
                <a:gd name="T1" fmla="*/ 1728 h 1728"/>
                <a:gd name="T2" fmla="*/ 78 w 212"/>
                <a:gd name="T3" fmla="*/ 1726 h 1728"/>
                <a:gd name="T4" fmla="*/ 84 w 212"/>
                <a:gd name="T5" fmla="*/ 1125 h 1728"/>
                <a:gd name="T6" fmla="*/ 66 w 212"/>
                <a:gd name="T7" fmla="*/ 475 h 1728"/>
                <a:gd name="T8" fmla="*/ 209 w 212"/>
                <a:gd name="T9" fmla="*/ 0 h 1728"/>
                <a:gd name="T10" fmla="*/ 212 w 212"/>
                <a:gd name="T11" fmla="*/ 3 h 1728"/>
                <a:gd name="T12" fmla="*/ 88 w 212"/>
                <a:gd name="T13" fmla="*/ 1124 h 1728"/>
                <a:gd name="T14" fmla="*/ 81 w 212"/>
                <a:gd name="T15" fmla="*/ 1728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728">
                  <a:moveTo>
                    <a:pt x="81" y="1728"/>
                  </a:moveTo>
                  <a:cubicBezTo>
                    <a:pt x="78" y="1726"/>
                    <a:pt x="78" y="1726"/>
                    <a:pt x="78" y="1726"/>
                  </a:cubicBezTo>
                  <a:cubicBezTo>
                    <a:pt x="79" y="1724"/>
                    <a:pt x="172" y="1507"/>
                    <a:pt x="84" y="1125"/>
                  </a:cubicBezTo>
                  <a:cubicBezTo>
                    <a:pt x="43" y="947"/>
                    <a:pt x="36" y="710"/>
                    <a:pt x="66" y="475"/>
                  </a:cubicBezTo>
                  <a:cubicBezTo>
                    <a:pt x="93" y="258"/>
                    <a:pt x="148" y="76"/>
                    <a:pt x="209" y="0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85" y="161"/>
                    <a:pt x="0" y="744"/>
                    <a:pt x="88" y="1124"/>
                  </a:cubicBezTo>
                  <a:cubicBezTo>
                    <a:pt x="176" y="1508"/>
                    <a:pt x="82" y="1726"/>
                    <a:pt x="81" y="172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 rot="2198536" flipH="1">
            <a:off x="3393464" y="3041279"/>
            <a:ext cx="823538" cy="1160951"/>
            <a:chOff x="7896225" y="1285875"/>
            <a:chExt cx="1046163" cy="1474788"/>
          </a:xfrm>
        </p:grpSpPr>
        <p:sp>
          <p:nvSpPr>
            <p:cNvPr id="4123" name="AutoShape 31"/>
            <p:cNvSpPr>
              <a:spLocks noChangeAspect="1" noChangeArrowheads="1" noTextEdit="1"/>
            </p:cNvSpPr>
            <p:nvPr/>
          </p:nvSpPr>
          <p:spPr bwMode="auto">
            <a:xfrm>
              <a:off x="7959725" y="1343025"/>
              <a:ext cx="979488" cy="141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4" name="Freeform 33"/>
            <p:cNvSpPr>
              <a:spLocks/>
            </p:cNvSpPr>
            <p:nvPr/>
          </p:nvSpPr>
          <p:spPr bwMode="auto">
            <a:xfrm>
              <a:off x="7896225" y="1285875"/>
              <a:ext cx="985838" cy="1439863"/>
            </a:xfrm>
            <a:custGeom>
              <a:avLst/>
              <a:gdLst>
                <a:gd name="T0" fmla="*/ 246 w 682"/>
                <a:gd name="T1" fmla="*/ 904 h 995"/>
                <a:gd name="T2" fmla="*/ 189 w 682"/>
                <a:gd name="T3" fmla="*/ 950 h 995"/>
                <a:gd name="T4" fmla="*/ 297 w 682"/>
                <a:gd name="T5" fmla="*/ 995 h 995"/>
                <a:gd name="T6" fmla="*/ 265 w 682"/>
                <a:gd name="T7" fmla="*/ 910 h 995"/>
                <a:gd name="T8" fmla="*/ 680 w 682"/>
                <a:gd name="T9" fmla="*/ 418 h 995"/>
                <a:gd name="T10" fmla="*/ 432 w 682"/>
                <a:gd name="T11" fmla="*/ 82 h 995"/>
                <a:gd name="T12" fmla="*/ 61 w 682"/>
                <a:gd name="T13" fmla="*/ 598 h 995"/>
                <a:gd name="T14" fmla="*/ 246 w 682"/>
                <a:gd name="T15" fmla="*/ 904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2" h="995">
                  <a:moveTo>
                    <a:pt x="246" y="904"/>
                  </a:moveTo>
                  <a:cubicBezTo>
                    <a:pt x="251" y="908"/>
                    <a:pt x="189" y="950"/>
                    <a:pt x="189" y="950"/>
                  </a:cubicBezTo>
                  <a:cubicBezTo>
                    <a:pt x="297" y="995"/>
                    <a:pt x="297" y="995"/>
                    <a:pt x="297" y="995"/>
                  </a:cubicBezTo>
                  <a:cubicBezTo>
                    <a:pt x="297" y="995"/>
                    <a:pt x="251" y="914"/>
                    <a:pt x="265" y="910"/>
                  </a:cubicBezTo>
                  <a:cubicBezTo>
                    <a:pt x="351" y="883"/>
                    <a:pt x="682" y="767"/>
                    <a:pt x="680" y="418"/>
                  </a:cubicBezTo>
                  <a:cubicBezTo>
                    <a:pt x="679" y="280"/>
                    <a:pt x="590" y="120"/>
                    <a:pt x="432" y="82"/>
                  </a:cubicBezTo>
                  <a:cubicBezTo>
                    <a:pt x="96" y="0"/>
                    <a:pt x="0" y="451"/>
                    <a:pt x="61" y="598"/>
                  </a:cubicBezTo>
                  <a:cubicBezTo>
                    <a:pt x="108" y="714"/>
                    <a:pt x="195" y="855"/>
                    <a:pt x="246" y="904"/>
                  </a:cubicBezTo>
                  <a:close/>
                </a:path>
              </a:pathLst>
            </a:custGeom>
            <a:solidFill>
              <a:srgbClr val="0C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5" name="Freeform 34"/>
            <p:cNvSpPr>
              <a:spLocks/>
            </p:cNvSpPr>
            <p:nvPr/>
          </p:nvSpPr>
          <p:spPr bwMode="auto">
            <a:xfrm>
              <a:off x="8007350" y="1920875"/>
              <a:ext cx="6350" cy="103188"/>
            </a:xfrm>
            <a:custGeom>
              <a:avLst/>
              <a:gdLst>
                <a:gd name="T0" fmla="*/ 1 w 4"/>
                <a:gd name="T1" fmla="*/ 59 h 71"/>
                <a:gd name="T2" fmla="*/ 0 w 4"/>
                <a:gd name="T3" fmla="*/ 59 h 71"/>
                <a:gd name="T4" fmla="*/ 1 w 4"/>
                <a:gd name="T5" fmla="*/ 15 h 71"/>
                <a:gd name="T6" fmla="*/ 1 w 4"/>
                <a:gd name="T7" fmla="*/ 5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1">
                  <a:moveTo>
                    <a:pt x="1" y="59"/>
                  </a:moveTo>
                  <a:cubicBezTo>
                    <a:pt x="0" y="39"/>
                    <a:pt x="1" y="71"/>
                    <a:pt x="0" y="59"/>
                  </a:cubicBezTo>
                  <a:cubicBezTo>
                    <a:pt x="0" y="44"/>
                    <a:pt x="0" y="30"/>
                    <a:pt x="1" y="15"/>
                  </a:cubicBezTo>
                  <a:cubicBezTo>
                    <a:pt x="0" y="51"/>
                    <a:pt x="4" y="0"/>
                    <a:pt x="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6" name="Freeform 35"/>
            <p:cNvSpPr>
              <a:spLocks/>
            </p:cNvSpPr>
            <p:nvPr/>
          </p:nvSpPr>
          <p:spPr bwMode="auto">
            <a:xfrm>
              <a:off x="8004175" y="1846263"/>
              <a:ext cx="11113" cy="61913"/>
            </a:xfrm>
            <a:custGeom>
              <a:avLst/>
              <a:gdLst>
                <a:gd name="T0" fmla="*/ 0 w 7"/>
                <a:gd name="T1" fmla="*/ 43 h 43"/>
                <a:gd name="T2" fmla="*/ 0 w 7"/>
                <a:gd name="T3" fmla="*/ 35 h 43"/>
                <a:gd name="T4" fmla="*/ 5 w 7"/>
                <a:gd name="T5" fmla="*/ 16 h 43"/>
                <a:gd name="T6" fmla="*/ 0 w 7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3">
                  <a:moveTo>
                    <a:pt x="0" y="43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2" y="23"/>
                    <a:pt x="7" y="0"/>
                    <a:pt x="5" y="16"/>
                  </a:cubicBezTo>
                  <a:cubicBezTo>
                    <a:pt x="3" y="23"/>
                    <a:pt x="2" y="31"/>
                    <a:pt x="0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7" name="Freeform 36"/>
            <p:cNvSpPr>
              <a:spLocks/>
            </p:cNvSpPr>
            <p:nvPr/>
          </p:nvSpPr>
          <p:spPr bwMode="auto">
            <a:xfrm>
              <a:off x="7972425" y="1952625"/>
              <a:ext cx="3175" cy="36513"/>
            </a:xfrm>
            <a:custGeom>
              <a:avLst/>
              <a:gdLst>
                <a:gd name="T0" fmla="*/ 0 w 2"/>
                <a:gd name="T1" fmla="*/ 16 h 25"/>
                <a:gd name="T2" fmla="*/ 1 w 2"/>
                <a:gd name="T3" fmla="*/ 0 h 25"/>
                <a:gd name="T4" fmla="*/ 1 w 2"/>
                <a:gd name="T5" fmla="*/ 25 h 25"/>
                <a:gd name="T6" fmla="*/ 0 w 2"/>
                <a:gd name="T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5">
                  <a:moveTo>
                    <a:pt x="0" y="16"/>
                  </a:moveTo>
                  <a:cubicBezTo>
                    <a:pt x="0" y="11"/>
                    <a:pt x="0" y="5"/>
                    <a:pt x="1" y="0"/>
                  </a:cubicBezTo>
                  <a:cubicBezTo>
                    <a:pt x="0" y="8"/>
                    <a:pt x="2" y="12"/>
                    <a:pt x="1" y="25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7977188" y="1338263"/>
              <a:ext cx="928688" cy="1301750"/>
            </a:xfrm>
            <a:custGeom>
              <a:avLst/>
              <a:gdLst>
                <a:gd name="T0" fmla="*/ 621 w 643"/>
                <a:gd name="T1" fmla="*/ 193 h 899"/>
                <a:gd name="T2" fmla="*/ 583 w 643"/>
                <a:gd name="T3" fmla="*/ 134 h 899"/>
                <a:gd name="T4" fmla="*/ 562 w 643"/>
                <a:gd name="T5" fmla="*/ 105 h 899"/>
                <a:gd name="T6" fmla="*/ 501 w 643"/>
                <a:gd name="T7" fmla="*/ 56 h 899"/>
                <a:gd name="T8" fmla="*/ 443 w 643"/>
                <a:gd name="T9" fmla="*/ 27 h 899"/>
                <a:gd name="T10" fmla="*/ 426 w 643"/>
                <a:gd name="T11" fmla="*/ 17 h 899"/>
                <a:gd name="T12" fmla="*/ 250 w 643"/>
                <a:gd name="T13" fmla="*/ 17 h 899"/>
                <a:gd name="T14" fmla="*/ 78 w 643"/>
                <a:gd name="T15" fmla="*/ 178 h 899"/>
                <a:gd name="T16" fmla="*/ 14 w 643"/>
                <a:gd name="T17" fmla="*/ 341 h 899"/>
                <a:gd name="T18" fmla="*/ 9 w 643"/>
                <a:gd name="T19" fmla="*/ 378 h 899"/>
                <a:gd name="T20" fmla="*/ 11 w 643"/>
                <a:gd name="T21" fmla="*/ 370 h 899"/>
                <a:gd name="T22" fmla="*/ 5 w 643"/>
                <a:gd name="T23" fmla="*/ 428 h 899"/>
                <a:gd name="T24" fmla="*/ 51 w 643"/>
                <a:gd name="T25" fmla="*/ 651 h 899"/>
                <a:gd name="T26" fmla="*/ 75 w 643"/>
                <a:gd name="T27" fmla="*/ 702 h 899"/>
                <a:gd name="T28" fmla="*/ 93 w 643"/>
                <a:gd name="T29" fmla="*/ 724 h 899"/>
                <a:gd name="T30" fmla="*/ 31 w 643"/>
                <a:gd name="T31" fmla="*/ 592 h 899"/>
                <a:gd name="T32" fmla="*/ 82 w 643"/>
                <a:gd name="T33" fmla="*/ 692 h 899"/>
                <a:gd name="T34" fmla="*/ 132 w 643"/>
                <a:gd name="T35" fmla="*/ 788 h 899"/>
                <a:gd name="T36" fmla="*/ 159 w 643"/>
                <a:gd name="T37" fmla="*/ 830 h 899"/>
                <a:gd name="T38" fmla="*/ 142 w 643"/>
                <a:gd name="T39" fmla="*/ 799 h 899"/>
                <a:gd name="T40" fmla="*/ 155 w 643"/>
                <a:gd name="T41" fmla="*/ 820 h 899"/>
                <a:gd name="T42" fmla="*/ 177 w 643"/>
                <a:gd name="T43" fmla="*/ 845 h 899"/>
                <a:gd name="T44" fmla="*/ 190 w 643"/>
                <a:gd name="T45" fmla="*/ 860 h 899"/>
                <a:gd name="T46" fmla="*/ 159 w 643"/>
                <a:gd name="T47" fmla="*/ 815 h 899"/>
                <a:gd name="T48" fmla="*/ 147 w 643"/>
                <a:gd name="T49" fmla="*/ 787 h 899"/>
                <a:gd name="T50" fmla="*/ 142 w 643"/>
                <a:gd name="T51" fmla="*/ 788 h 899"/>
                <a:gd name="T52" fmla="*/ 129 w 643"/>
                <a:gd name="T53" fmla="*/ 758 h 899"/>
                <a:gd name="T54" fmla="*/ 150 w 643"/>
                <a:gd name="T55" fmla="*/ 806 h 899"/>
                <a:gd name="T56" fmla="*/ 157 w 643"/>
                <a:gd name="T57" fmla="*/ 819 h 899"/>
                <a:gd name="T58" fmla="*/ 94 w 643"/>
                <a:gd name="T59" fmla="*/ 695 h 899"/>
                <a:gd name="T60" fmla="*/ 29 w 643"/>
                <a:gd name="T61" fmla="*/ 549 h 899"/>
                <a:gd name="T62" fmla="*/ 23 w 643"/>
                <a:gd name="T63" fmla="*/ 478 h 899"/>
                <a:gd name="T64" fmla="*/ 21 w 643"/>
                <a:gd name="T65" fmla="*/ 499 h 899"/>
                <a:gd name="T66" fmla="*/ 17 w 643"/>
                <a:gd name="T67" fmla="*/ 420 h 899"/>
                <a:gd name="T68" fmla="*/ 25 w 643"/>
                <a:gd name="T69" fmla="*/ 349 h 899"/>
                <a:gd name="T70" fmla="*/ 37 w 643"/>
                <a:gd name="T71" fmla="*/ 315 h 899"/>
                <a:gd name="T72" fmla="*/ 78 w 643"/>
                <a:gd name="T73" fmla="*/ 207 h 899"/>
                <a:gd name="T74" fmla="*/ 97 w 643"/>
                <a:gd name="T75" fmla="*/ 176 h 899"/>
                <a:gd name="T76" fmla="*/ 175 w 643"/>
                <a:gd name="T77" fmla="*/ 81 h 899"/>
                <a:gd name="T78" fmla="*/ 265 w 643"/>
                <a:gd name="T79" fmla="*/ 35 h 899"/>
                <a:gd name="T80" fmla="*/ 459 w 643"/>
                <a:gd name="T81" fmla="*/ 52 h 899"/>
                <a:gd name="T82" fmla="*/ 589 w 643"/>
                <a:gd name="T83" fmla="*/ 172 h 899"/>
                <a:gd name="T84" fmla="*/ 617 w 643"/>
                <a:gd name="T85" fmla="*/ 18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3" h="899">
                  <a:moveTo>
                    <a:pt x="617" y="185"/>
                  </a:moveTo>
                  <a:cubicBezTo>
                    <a:pt x="618" y="187"/>
                    <a:pt x="619" y="189"/>
                    <a:pt x="621" y="193"/>
                  </a:cubicBezTo>
                  <a:cubicBezTo>
                    <a:pt x="619" y="192"/>
                    <a:pt x="617" y="187"/>
                    <a:pt x="607" y="173"/>
                  </a:cubicBezTo>
                  <a:cubicBezTo>
                    <a:pt x="600" y="159"/>
                    <a:pt x="579" y="131"/>
                    <a:pt x="583" y="134"/>
                  </a:cubicBezTo>
                  <a:cubicBezTo>
                    <a:pt x="585" y="138"/>
                    <a:pt x="585" y="138"/>
                    <a:pt x="585" y="138"/>
                  </a:cubicBezTo>
                  <a:cubicBezTo>
                    <a:pt x="586" y="136"/>
                    <a:pt x="576" y="120"/>
                    <a:pt x="562" y="105"/>
                  </a:cubicBezTo>
                  <a:cubicBezTo>
                    <a:pt x="559" y="103"/>
                    <a:pt x="569" y="116"/>
                    <a:pt x="555" y="103"/>
                  </a:cubicBezTo>
                  <a:cubicBezTo>
                    <a:pt x="538" y="86"/>
                    <a:pt x="516" y="68"/>
                    <a:pt x="501" y="56"/>
                  </a:cubicBezTo>
                  <a:cubicBezTo>
                    <a:pt x="496" y="53"/>
                    <a:pt x="490" y="51"/>
                    <a:pt x="484" y="49"/>
                  </a:cubicBezTo>
                  <a:cubicBezTo>
                    <a:pt x="464" y="37"/>
                    <a:pt x="459" y="34"/>
                    <a:pt x="443" y="27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47" y="27"/>
                    <a:pt x="455" y="26"/>
                    <a:pt x="426" y="17"/>
                  </a:cubicBezTo>
                  <a:cubicBezTo>
                    <a:pt x="406" y="12"/>
                    <a:pt x="402" y="12"/>
                    <a:pt x="376" y="8"/>
                  </a:cubicBezTo>
                  <a:cubicBezTo>
                    <a:pt x="345" y="0"/>
                    <a:pt x="287" y="4"/>
                    <a:pt x="250" y="17"/>
                  </a:cubicBezTo>
                  <a:cubicBezTo>
                    <a:pt x="214" y="28"/>
                    <a:pt x="147" y="69"/>
                    <a:pt x="132" y="95"/>
                  </a:cubicBezTo>
                  <a:cubicBezTo>
                    <a:pt x="92" y="141"/>
                    <a:pt x="93" y="150"/>
                    <a:pt x="78" y="178"/>
                  </a:cubicBezTo>
                  <a:cubicBezTo>
                    <a:pt x="53" y="217"/>
                    <a:pt x="106" y="124"/>
                    <a:pt x="92" y="144"/>
                  </a:cubicBezTo>
                  <a:cubicBezTo>
                    <a:pt x="53" y="201"/>
                    <a:pt x="28" y="273"/>
                    <a:pt x="14" y="341"/>
                  </a:cubicBezTo>
                  <a:cubicBezTo>
                    <a:pt x="12" y="358"/>
                    <a:pt x="20" y="329"/>
                    <a:pt x="14" y="365"/>
                  </a:cubicBezTo>
                  <a:cubicBezTo>
                    <a:pt x="14" y="353"/>
                    <a:pt x="11" y="366"/>
                    <a:pt x="9" y="378"/>
                  </a:cubicBezTo>
                  <a:cubicBezTo>
                    <a:pt x="11" y="364"/>
                    <a:pt x="9" y="379"/>
                    <a:pt x="10" y="380"/>
                  </a:cubicBezTo>
                  <a:cubicBezTo>
                    <a:pt x="11" y="370"/>
                    <a:pt x="11" y="370"/>
                    <a:pt x="11" y="370"/>
                  </a:cubicBezTo>
                  <a:cubicBezTo>
                    <a:pt x="16" y="364"/>
                    <a:pt x="4" y="419"/>
                    <a:pt x="6" y="443"/>
                  </a:cubicBezTo>
                  <a:cubicBezTo>
                    <a:pt x="4" y="454"/>
                    <a:pt x="7" y="430"/>
                    <a:pt x="5" y="428"/>
                  </a:cubicBezTo>
                  <a:cubicBezTo>
                    <a:pt x="4" y="429"/>
                    <a:pt x="0" y="439"/>
                    <a:pt x="0" y="473"/>
                  </a:cubicBezTo>
                  <a:cubicBezTo>
                    <a:pt x="2" y="539"/>
                    <a:pt x="20" y="587"/>
                    <a:pt x="51" y="651"/>
                  </a:cubicBezTo>
                  <a:cubicBezTo>
                    <a:pt x="51" y="647"/>
                    <a:pt x="59" y="666"/>
                    <a:pt x="64" y="676"/>
                  </a:cubicBezTo>
                  <a:cubicBezTo>
                    <a:pt x="57" y="663"/>
                    <a:pt x="68" y="690"/>
                    <a:pt x="75" y="702"/>
                  </a:cubicBezTo>
                  <a:cubicBezTo>
                    <a:pt x="83" y="717"/>
                    <a:pt x="87" y="718"/>
                    <a:pt x="100" y="741"/>
                  </a:cubicBezTo>
                  <a:cubicBezTo>
                    <a:pt x="93" y="724"/>
                    <a:pt x="93" y="724"/>
                    <a:pt x="93" y="724"/>
                  </a:cubicBezTo>
                  <a:cubicBezTo>
                    <a:pt x="89" y="715"/>
                    <a:pt x="71" y="684"/>
                    <a:pt x="62" y="668"/>
                  </a:cubicBezTo>
                  <a:cubicBezTo>
                    <a:pt x="59" y="656"/>
                    <a:pt x="23" y="586"/>
                    <a:pt x="31" y="592"/>
                  </a:cubicBezTo>
                  <a:cubicBezTo>
                    <a:pt x="35" y="603"/>
                    <a:pt x="35" y="603"/>
                    <a:pt x="35" y="603"/>
                  </a:cubicBezTo>
                  <a:cubicBezTo>
                    <a:pt x="50" y="641"/>
                    <a:pt x="63" y="659"/>
                    <a:pt x="82" y="692"/>
                  </a:cubicBezTo>
                  <a:cubicBezTo>
                    <a:pt x="95" y="721"/>
                    <a:pt x="99" y="731"/>
                    <a:pt x="108" y="750"/>
                  </a:cubicBezTo>
                  <a:cubicBezTo>
                    <a:pt x="120" y="772"/>
                    <a:pt x="124" y="777"/>
                    <a:pt x="132" y="788"/>
                  </a:cubicBezTo>
                  <a:cubicBezTo>
                    <a:pt x="144" y="806"/>
                    <a:pt x="149" y="816"/>
                    <a:pt x="156" y="827"/>
                  </a:cubicBezTo>
                  <a:cubicBezTo>
                    <a:pt x="160" y="833"/>
                    <a:pt x="154" y="823"/>
                    <a:pt x="159" y="830"/>
                  </a:cubicBezTo>
                  <a:cubicBezTo>
                    <a:pt x="164" y="838"/>
                    <a:pt x="171" y="848"/>
                    <a:pt x="176" y="854"/>
                  </a:cubicBezTo>
                  <a:cubicBezTo>
                    <a:pt x="180" y="855"/>
                    <a:pt x="154" y="821"/>
                    <a:pt x="142" y="799"/>
                  </a:cubicBezTo>
                  <a:cubicBezTo>
                    <a:pt x="146" y="805"/>
                    <a:pt x="147" y="806"/>
                    <a:pt x="152" y="813"/>
                  </a:cubicBezTo>
                  <a:cubicBezTo>
                    <a:pt x="156" y="820"/>
                    <a:pt x="155" y="819"/>
                    <a:pt x="155" y="820"/>
                  </a:cubicBezTo>
                  <a:cubicBezTo>
                    <a:pt x="164" y="832"/>
                    <a:pt x="164" y="832"/>
                    <a:pt x="164" y="832"/>
                  </a:cubicBezTo>
                  <a:cubicBezTo>
                    <a:pt x="165" y="832"/>
                    <a:pt x="165" y="829"/>
                    <a:pt x="177" y="845"/>
                  </a:cubicBezTo>
                  <a:cubicBezTo>
                    <a:pt x="183" y="856"/>
                    <a:pt x="183" y="856"/>
                    <a:pt x="183" y="856"/>
                  </a:cubicBezTo>
                  <a:cubicBezTo>
                    <a:pt x="209" y="888"/>
                    <a:pt x="225" y="899"/>
                    <a:pt x="190" y="860"/>
                  </a:cubicBezTo>
                  <a:cubicBezTo>
                    <a:pt x="186" y="857"/>
                    <a:pt x="186" y="857"/>
                    <a:pt x="186" y="857"/>
                  </a:cubicBezTo>
                  <a:cubicBezTo>
                    <a:pt x="177" y="844"/>
                    <a:pt x="168" y="830"/>
                    <a:pt x="159" y="815"/>
                  </a:cubicBezTo>
                  <a:cubicBezTo>
                    <a:pt x="156" y="808"/>
                    <a:pt x="173" y="834"/>
                    <a:pt x="175" y="834"/>
                  </a:cubicBezTo>
                  <a:cubicBezTo>
                    <a:pt x="180" y="838"/>
                    <a:pt x="157" y="803"/>
                    <a:pt x="147" y="787"/>
                  </a:cubicBezTo>
                  <a:cubicBezTo>
                    <a:pt x="136" y="771"/>
                    <a:pt x="152" y="798"/>
                    <a:pt x="160" y="809"/>
                  </a:cubicBezTo>
                  <a:cubicBezTo>
                    <a:pt x="142" y="788"/>
                    <a:pt x="142" y="788"/>
                    <a:pt x="142" y="788"/>
                  </a:cubicBezTo>
                  <a:cubicBezTo>
                    <a:pt x="138" y="781"/>
                    <a:pt x="133" y="771"/>
                    <a:pt x="134" y="771"/>
                  </a:cubicBezTo>
                  <a:cubicBezTo>
                    <a:pt x="130" y="764"/>
                    <a:pt x="137" y="771"/>
                    <a:pt x="129" y="758"/>
                  </a:cubicBezTo>
                  <a:cubicBezTo>
                    <a:pt x="107" y="720"/>
                    <a:pt x="125" y="757"/>
                    <a:pt x="107" y="725"/>
                  </a:cubicBezTo>
                  <a:cubicBezTo>
                    <a:pt x="109" y="736"/>
                    <a:pt x="140" y="789"/>
                    <a:pt x="150" y="806"/>
                  </a:cubicBezTo>
                  <a:cubicBezTo>
                    <a:pt x="159" y="820"/>
                    <a:pt x="159" y="820"/>
                    <a:pt x="159" y="820"/>
                  </a:cubicBezTo>
                  <a:cubicBezTo>
                    <a:pt x="162" y="827"/>
                    <a:pt x="144" y="798"/>
                    <a:pt x="157" y="819"/>
                  </a:cubicBezTo>
                  <a:cubicBezTo>
                    <a:pt x="132" y="786"/>
                    <a:pt x="105" y="733"/>
                    <a:pt x="92" y="704"/>
                  </a:cubicBezTo>
                  <a:cubicBezTo>
                    <a:pt x="94" y="703"/>
                    <a:pt x="80" y="673"/>
                    <a:pt x="94" y="695"/>
                  </a:cubicBezTo>
                  <a:cubicBezTo>
                    <a:pt x="88" y="683"/>
                    <a:pt x="86" y="676"/>
                    <a:pt x="77" y="659"/>
                  </a:cubicBezTo>
                  <a:cubicBezTo>
                    <a:pt x="52" y="614"/>
                    <a:pt x="45" y="591"/>
                    <a:pt x="29" y="549"/>
                  </a:cubicBezTo>
                  <a:cubicBezTo>
                    <a:pt x="31" y="555"/>
                    <a:pt x="27" y="547"/>
                    <a:pt x="27" y="545"/>
                  </a:cubicBezTo>
                  <a:cubicBezTo>
                    <a:pt x="17" y="483"/>
                    <a:pt x="34" y="564"/>
                    <a:pt x="23" y="478"/>
                  </a:cubicBezTo>
                  <a:cubicBezTo>
                    <a:pt x="23" y="463"/>
                    <a:pt x="22" y="455"/>
                    <a:pt x="21" y="460"/>
                  </a:cubicBezTo>
                  <a:cubicBezTo>
                    <a:pt x="20" y="471"/>
                    <a:pt x="19" y="482"/>
                    <a:pt x="21" y="499"/>
                  </a:cubicBezTo>
                  <a:cubicBezTo>
                    <a:pt x="20" y="499"/>
                    <a:pt x="24" y="528"/>
                    <a:pt x="20" y="511"/>
                  </a:cubicBezTo>
                  <a:cubicBezTo>
                    <a:pt x="17" y="471"/>
                    <a:pt x="14" y="452"/>
                    <a:pt x="17" y="420"/>
                  </a:cubicBezTo>
                  <a:cubicBezTo>
                    <a:pt x="17" y="409"/>
                    <a:pt x="17" y="409"/>
                    <a:pt x="17" y="409"/>
                  </a:cubicBezTo>
                  <a:cubicBezTo>
                    <a:pt x="18" y="396"/>
                    <a:pt x="20" y="365"/>
                    <a:pt x="25" y="349"/>
                  </a:cubicBezTo>
                  <a:cubicBezTo>
                    <a:pt x="36" y="300"/>
                    <a:pt x="27" y="353"/>
                    <a:pt x="28" y="355"/>
                  </a:cubicBezTo>
                  <a:cubicBezTo>
                    <a:pt x="31" y="341"/>
                    <a:pt x="34" y="328"/>
                    <a:pt x="37" y="315"/>
                  </a:cubicBezTo>
                  <a:cubicBezTo>
                    <a:pt x="47" y="267"/>
                    <a:pt x="65" y="241"/>
                    <a:pt x="79" y="203"/>
                  </a:cubicBezTo>
                  <a:cubicBezTo>
                    <a:pt x="78" y="207"/>
                    <a:pt x="78" y="207"/>
                    <a:pt x="78" y="207"/>
                  </a:cubicBezTo>
                  <a:cubicBezTo>
                    <a:pt x="69" y="229"/>
                    <a:pt x="84" y="202"/>
                    <a:pt x="91" y="188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104" y="157"/>
                    <a:pt x="140" y="108"/>
                    <a:pt x="171" y="83"/>
                  </a:cubicBezTo>
                  <a:cubicBezTo>
                    <a:pt x="178" y="77"/>
                    <a:pt x="181" y="76"/>
                    <a:pt x="175" y="81"/>
                  </a:cubicBezTo>
                  <a:cubicBezTo>
                    <a:pt x="187" y="72"/>
                    <a:pt x="199" y="64"/>
                    <a:pt x="212" y="57"/>
                  </a:cubicBezTo>
                  <a:cubicBezTo>
                    <a:pt x="221" y="48"/>
                    <a:pt x="241" y="42"/>
                    <a:pt x="265" y="35"/>
                  </a:cubicBezTo>
                  <a:cubicBezTo>
                    <a:pt x="282" y="29"/>
                    <a:pt x="287" y="26"/>
                    <a:pt x="311" y="23"/>
                  </a:cubicBezTo>
                  <a:cubicBezTo>
                    <a:pt x="372" y="23"/>
                    <a:pt x="410" y="29"/>
                    <a:pt x="459" y="52"/>
                  </a:cubicBezTo>
                  <a:cubicBezTo>
                    <a:pt x="467" y="54"/>
                    <a:pt x="498" y="70"/>
                    <a:pt x="476" y="55"/>
                  </a:cubicBezTo>
                  <a:cubicBezTo>
                    <a:pt x="526" y="84"/>
                    <a:pt x="561" y="125"/>
                    <a:pt x="589" y="172"/>
                  </a:cubicBezTo>
                  <a:cubicBezTo>
                    <a:pt x="596" y="182"/>
                    <a:pt x="596" y="182"/>
                    <a:pt x="596" y="182"/>
                  </a:cubicBezTo>
                  <a:cubicBezTo>
                    <a:pt x="608" y="191"/>
                    <a:pt x="643" y="242"/>
                    <a:pt x="617" y="18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8180388" y="2516188"/>
              <a:ext cx="20638" cy="30163"/>
            </a:xfrm>
            <a:custGeom>
              <a:avLst/>
              <a:gdLst>
                <a:gd name="T0" fmla="*/ 14 w 14"/>
                <a:gd name="T1" fmla="*/ 21 h 21"/>
                <a:gd name="T2" fmla="*/ 0 w 14"/>
                <a:gd name="T3" fmla="*/ 0 h 21"/>
                <a:gd name="T4" fmla="*/ 1 w 14"/>
                <a:gd name="T5" fmla="*/ 3 h 21"/>
                <a:gd name="T6" fmla="*/ 14 w 14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1">
                  <a:moveTo>
                    <a:pt x="14" y="21"/>
                  </a:moveTo>
                  <a:cubicBezTo>
                    <a:pt x="10" y="14"/>
                    <a:pt x="4" y="7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12"/>
                    <a:pt x="7" y="10"/>
                    <a:pt x="14" y="21"/>
                  </a:cubicBez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9"/>
            <p:cNvSpPr>
              <a:spLocks/>
            </p:cNvSpPr>
            <p:nvPr/>
          </p:nvSpPr>
          <p:spPr bwMode="auto">
            <a:xfrm>
              <a:off x="8739188" y="2198688"/>
              <a:ext cx="80963" cy="122238"/>
            </a:xfrm>
            <a:custGeom>
              <a:avLst/>
              <a:gdLst>
                <a:gd name="T0" fmla="*/ 28 w 57"/>
                <a:gd name="T1" fmla="*/ 42 h 84"/>
                <a:gd name="T2" fmla="*/ 11 w 57"/>
                <a:gd name="T3" fmla="*/ 73 h 84"/>
                <a:gd name="T4" fmla="*/ 57 w 57"/>
                <a:gd name="T5" fmla="*/ 1 h 84"/>
                <a:gd name="T6" fmla="*/ 28 w 57"/>
                <a:gd name="T7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84">
                  <a:moveTo>
                    <a:pt x="28" y="42"/>
                  </a:moveTo>
                  <a:cubicBezTo>
                    <a:pt x="16" y="62"/>
                    <a:pt x="0" y="84"/>
                    <a:pt x="11" y="73"/>
                  </a:cubicBezTo>
                  <a:cubicBezTo>
                    <a:pt x="30" y="48"/>
                    <a:pt x="41" y="28"/>
                    <a:pt x="57" y="1"/>
                  </a:cubicBezTo>
                  <a:cubicBezTo>
                    <a:pt x="55" y="0"/>
                    <a:pt x="36" y="33"/>
                    <a:pt x="28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40"/>
            <p:cNvSpPr>
              <a:spLocks/>
            </p:cNvSpPr>
            <p:nvPr/>
          </p:nvSpPr>
          <p:spPr bwMode="auto">
            <a:xfrm>
              <a:off x="8015288" y="1839913"/>
              <a:ext cx="12700" cy="52388"/>
            </a:xfrm>
            <a:custGeom>
              <a:avLst/>
              <a:gdLst>
                <a:gd name="T0" fmla="*/ 3 w 9"/>
                <a:gd name="T1" fmla="*/ 36 h 36"/>
                <a:gd name="T2" fmla="*/ 9 w 9"/>
                <a:gd name="T3" fmla="*/ 0 h 36"/>
                <a:gd name="T4" fmla="*/ 6 w 9"/>
                <a:gd name="T5" fmla="*/ 7 h 36"/>
                <a:gd name="T6" fmla="*/ 3 w 9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6">
                  <a:moveTo>
                    <a:pt x="3" y="36"/>
                  </a:moveTo>
                  <a:cubicBezTo>
                    <a:pt x="5" y="24"/>
                    <a:pt x="7" y="12"/>
                    <a:pt x="9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0" y="36"/>
                    <a:pt x="6" y="16"/>
                    <a:pt x="3" y="36"/>
                  </a:cubicBez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41"/>
            <p:cNvSpPr>
              <a:spLocks/>
            </p:cNvSpPr>
            <p:nvPr/>
          </p:nvSpPr>
          <p:spPr bwMode="auto">
            <a:xfrm>
              <a:off x="8674100" y="2378075"/>
              <a:ext cx="44450" cy="44450"/>
            </a:xfrm>
            <a:custGeom>
              <a:avLst/>
              <a:gdLst>
                <a:gd name="T0" fmla="*/ 7 w 30"/>
                <a:gd name="T1" fmla="*/ 23 h 30"/>
                <a:gd name="T2" fmla="*/ 14 w 30"/>
                <a:gd name="T3" fmla="*/ 19 h 30"/>
                <a:gd name="T4" fmla="*/ 30 w 30"/>
                <a:gd name="T5" fmla="*/ 0 h 30"/>
                <a:gd name="T6" fmla="*/ 7 w 30"/>
                <a:gd name="T7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0">
                  <a:moveTo>
                    <a:pt x="7" y="23"/>
                  </a:moveTo>
                  <a:cubicBezTo>
                    <a:pt x="8" y="24"/>
                    <a:pt x="3" y="30"/>
                    <a:pt x="14" y="19"/>
                  </a:cubicBezTo>
                  <a:cubicBezTo>
                    <a:pt x="19" y="12"/>
                    <a:pt x="25" y="7"/>
                    <a:pt x="30" y="0"/>
                  </a:cubicBezTo>
                  <a:cubicBezTo>
                    <a:pt x="28" y="4"/>
                    <a:pt x="0" y="27"/>
                    <a:pt x="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42"/>
            <p:cNvSpPr>
              <a:spLocks/>
            </p:cNvSpPr>
            <p:nvPr/>
          </p:nvSpPr>
          <p:spPr bwMode="auto">
            <a:xfrm>
              <a:off x="8593138" y="2462213"/>
              <a:ext cx="44450" cy="28575"/>
            </a:xfrm>
            <a:custGeom>
              <a:avLst/>
              <a:gdLst>
                <a:gd name="T0" fmla="*/ 0 w 31"/>
                <a:gd name="T1" fmla="*/ 20 h 20"/>
                <a:gd name="T2" fmla="*/ 5 w 31"/>
                <a:gd name="T3" fmla="*/ 20 h 20"/>
                <a:gd name="T4" fmla="*/ 31 w 31"/>
                <a:gd name="T5" fmla="*/ 0 h 20"/>
                <a:gd name="T6" fmla="*/ 0 w 31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0">
                  <a:moveTo>
                    <a:pt x="0" y="2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5" y="13"/>
                    <a:pt x="21" y="7"/>
                    <a:pt x="31" y="0"/>
                  </a:cubicBezTo>
                  <a:cubicBezTo>
                    <a:pt x="17" y="10"/>
                    <a:pt x="17" y="9"/>
                    <a:pt x="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43"/>
            <p:cNvSpPr>
              <a:spLocks/>
            </p:cNvSpPr>
            <p:nvPr/>
          </p:nvSpPr>
          <p:spPr bwMode="auto">
            <a:xfrm>
              <a:off x="8637588" y="2298700"/>
              <a:ext cx="166688" cy="165100"/>
            </a:xfrm>
            <a:custGeom>
              <a:avLst/>
              <a:gdLst>
                <a:gd name="T0" fmla="*/ 97 w 116"/>
                <a:gd name="T1" fmla="*/ 16 h 114"/>
                <a:gd name="T2" fmla="*/ 39 w 116"/>
                <a:gd name="T3" fmla="*/ 78 h 114"/>
                <a:gd name="T4" fmla="*/ 25 w 116"/>
                <a:gd name="T5" fmla="*/ 99 h 114"/>
                <a:gd name="T6" fmla="*/ 46 w 116"/>
                <a:gd name="T7" fmla="*/ 74 h 114"/>
                <a:gd name="T8" fmla="*/ 82 w 116"/>
                <a:gd name="T9" fmla="*/ 40 h 114"/>
                <a:gd name="T10" fmla="*/ 97 w 116"/>
                <a:gd name="T11" fmla="*/ 1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14">
                  <a:moveTo>
                    <a:pt x="97" y="16"/>
                  </a:moveTo>
                  <a:cubicBezTo>
                    <a:pt x="66" y="48"/>
                    <a:pt x="68" y="56"/>
                    <a:pt x="39" y="78"/>
                  </a:cubicBezTo>
                  <a:cubicBezTo>
                    <a:pt x="0" y="114"/>
                    <a:pt x="13" y="104"/>
                    <a:pt x="25" y="99"/>
                  </a:cubicBezTo>
                  <a:cubicBezTo>
                    <a:pt x="40" y="85"/>
                    <a:pt x="23" y="97"/>
                    <a:pt x="46" y="74"/>
                  </a:cubicBezTo>
                  <a:cubicBezTo>
                    <a:pt x="61" y="60"/>
                    <a:pt x="78" y="42"/>
                    <a:pt x="82" y="40"/>
                  </a:cubicBezTo>
                  <a:cubicBezTo>
                    <a:pt x="116" y="0"/>
                    <a:pt x="80" y="39"/>
                    <a:pt x="97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44"/>
            <p:cNvSpPr>
              <a:spLocks/>
            </p:cNvSpPr>
            <p:nvPr/>
          </p:nvSpPr>
          <p:spPr bwMode="auto">
            <a:xfrm>
              <a:off x="8597900" y="2479675"/>
              <a:ext cx="28575" cy="20638"/>
            </a:xfrm>
            <a:custGeom>
              <a:avLst/>
              <a:gdLst>
                <a:gd name="T0" fmla="*/ 0 w 20"/>
                <a:gd name="T1" fmla="*/ 14 h 14"/>
                <a:gd name="T2" fmla="*/ 20 w 20"/>
                <a:gd name="T3" fmla="*/ 0 h 14"/>
                <a:gd name="T4" fmla="*/ 9 w 20"/>
                <a:gd name="T5" fmla="*/ 5 h 14"/>
                <a:gd name="T6" fmla="*/ 0 w 20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4">
                  <a:moveTo>
                    <a:pt x="0" y="14"/>
                  </a:moveTo>
                  <a:cubicBezTo>
                    <a:pt x="7" y="9"/>
                    <a:pt x="14" y="5"/>
                    <a:pt x="20" y="0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45"/>
            <p:cNvSpPr>
              <a:spLocks/>
            </p:cNvSpPr>
            <p:nvPr/>
          </p:nvSpPr>
          <p:spPr bwMode="auto">
            <a:xfrm>
              <a:off x="8770938" y="2305050"/>
              <a:ext cx="31750" cy="41275"/>
            </a:xfrm>
            <a:custGeom>
              <a:avLst/>
              <a:gdLst>
                <a:gd name="T0" fmla="*/ 11 w 23"/>
                <a:gd name="T1" fmla="*/ 17 h 29"/>
                <a:gd name="T2" fmla="*/ 23 w 23"/>
                <a:gd name="T3" fmla="*/ 0 h 29"/>
                <a:gd name="T4" fmla="*/ 0 w 23"/>
                <a:gd name="T5" fmla="*/ 29 h 29"/>
                <a:gd name="T6" fmla="*/ 11 w 23"/>
                <a:gd name="T7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9">
                  <a:moveTo>
                    <a:pt x="11" y="17"/>
                  </a:moveTo>
                  <a:cubicBezTo>
                    <a:pt x="15" y="12"/>
                    <a:pt x="19" y="6"/>
                    <a:pt x="23" y="0"/>
                  </a:cubicBezTo>
                  <a:cubicBezTo>
                    <a:pt x="16" y="10"/>
                    <a:pt x="8" y="20"/>
                    <a:pt x="0" y="29"/>
                  </a:cubicBezTo>
                  <a:lnTo>
                    <a:pt x="1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46"/>
            <p:cNvSpPr>
              <a:spLocks/>
            </p:cNvSpPr>
            <p:nvPr/>
          </p:nvSpPr>
          <p:spPr bwMode="auto">
            <a:xfrm>
              <a:off x="8745538" y="2347913"/>
              <a:ext cx="34925" cy="41275"/>
            </a:xfrm>
            <a:custGeom>
              <a:avLst/>
              <a:gdLst>
                <a:gd name="T0" fmla="*/ 0 w 24"/>
                <a:gd name="T1" fmla="*/ 29 h 29"/>
                <a:gd name="T2" fmla="*/ 12 w 24"/>
                <a:gd name="T3" fmla="*/ 16 h 29"/>
                <a:gd name="T4" fmla="*/ 15 w 24"/>
                <a:gd name="T5" fmla="*/ 9 h 29"/>
                <a:gd name="T6" fmla="*/ 0 w 24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9">
                  <a:moveTo>
                    <a:pt x="0" y="29"/>
                  </a:moveTo>
                  <a:cubicBezTo>
                    <a:pt x="4" y="25"/>
                    <a:pt x="8" y="21"/>
                    <a:pt x="12" y="16"/>
                  </a:cubicBezTo>
                  <a:cubicBezTo>
                    <a:pt x="19" y="7"/>
                    <a:pt x="24" y="0"/>
                    <a:pt x="15" y="9"/>
                  </a:cubicBezTo>
                  <a:cubicBezTo>
                    <a:pt x="2" y="24"/>
                    <a:pt x="6" y="22"/>
                    <a:pt x="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47"/>
            <p:cNvSpPr>
              <a:spLocks/>
            </p:cNvSpPr>
            <p:nvPr/>
          </p:nvSpPr>
          <p:spPr bwMode="auto">
            <a:xfrm>
              <a:off x="8194675" y="1768475"/>
              <a:ext cx="747713" cy="992188"/>
            </a:xfrm>
            <a:custGeom>
              <a:avLst/>
              <a:gdLst>
                <a:gd name="T0" fmla="*/ 470 w 517"/>
                <a:gd name="T1" fmla="*/ 219 h 685"/>
                <a:gd name="T2" fmla="*/ 438 w 517"/>
                <a:gd name="T3" fmla="*/ 299 h 685"/>
                <a:gd name="T4" fmla="*/ 360 w 517"/>
                <a:gd name="T5" fmla="*/ 412 h 685"/>
                <a:gd name="T6" fmla="*/ 287 w 517"/>
                <a:gd name="T7" fmla="*/ 472 h 685"/>
                <a:gd name="T8" fmla="*/ 84 w 517"/>
                <a:gd name="T9" fmla="*/ 576 h 685"/>
                <a:gd name="T10" fmla="*/ 71 w 517"/>
                <a:gd name="T11" fmla="*/ 583 h 685"/>
                <a:gd name="T12" fmla="*/ 72 w 517"/>
                <a:gd name="T13" fmla="*/ 621 h 685"/>
                <a:gd name="T14" fmla="*/ 100 w 517"/>
                <a:gd name="T15" fmla="*/ 676 h 685"/>
                <a:gd name="T16" fmla="*/ 103 w 517"/>
                <a:gd name="T17" fmla="*/ 681 h 685"/>
                <a:gd name="T18" fmla="*/ 116 w 517"/>
                <a:gd name="T19" fmla="*/ 668 h 685"/>
                <a:gd name="T20" fmla="*/ 116 w 517"/>
                <a:gd name="T21" fmla="*/ 668 h 685"/>
                <a:gd name="T22" fmla="*/ 116 w 517"/>
                <a:gd name="T23" fmla="*/ 668 h 685"/>
                <a:gd name="T24" fmla="*/ 113 w 517"/>
                <a:gd name="T25" fmla="*/ 667 h 685"/>
                <a:gd name="T26" fmla="*/ 105 w 517"/>
                <a:gd name="T27" fmla="*/ 661 h 685"/>
                <a:gd name="T28" fmla="*/ 45 w 517"/>
                <a:gd name="T29" fmla="*/ 637 h 685"/>
                <a:gd name="T30" fmla="*/ 23 w 517"/>
                <a:gd name="T31" fmla="*/ 637 h 685"/>
                <a:gd name="T32" fmla="*/ 21 w 517"/>
                <a:gd name="T33" fmla="*/ 617 h 685"/>
                <a:gd name="T34" fmla="*/ 53 w 517"/>
                <a:gd name="T35" fmla="*/ 586 h 685"/>
                <a:gd name="T36" fmla="*/ 57 w 517"/>
                <a:gd name="T37" fmla="*/ 589 h 685"/>
                <a:gd name="T38" fmla="*/ 53 w 517"/>
                <a:gd name="T39" fmla="*/ 585 h 685"/>
                <a:gd name="T40" fmla="*/ 34 w 517"/>
                <a:gd name="T41" fmla="*/ 600 h 685"/>
                <a:gd name="T42" fmla="*/ 4 w 517"/>
                <a:gd name="T43" fmla="*/ 623 h 685"/>
                <a:gd name="T44" fmla="*/ 0 w 517"/>
                <a:gd name="T45" fmla="*/ 626 h 685"/>
                <a:gd name="T46" fmla="*/ 0 w 517"/>
                <a:gd name="T47" fmla="*/ 626 h 685"/>
                <a:gd name="T48" fmla="*/ 1 w 517"/>
                <a:gd name="T49" fmla="*/ 638 h 685"/>
                <a:gd name="T50" fmla="*/ 2 w 517"/>
                <a:gd name="T51" fmla="*/ 639 h 685"/>
                <a:gd name="T52" fmla="*/ 2 w 517"/>
                <a:gd name="T53" fmla="*/ 639 h 685"/>
                <a:gd name="T54" fmla="*/ 7 w 517"/>
                <a:gd name="T55" fmla="*/ 639 h 685"/>
                <a:gd name="T56" fmla="*/ 2 w 517"/>
                <a:gd name="T57" fmla="*/ 638 h 685"/>
                <a:gd name="T58" fmla="*/ 2 w 517"/>
                <a:gd name="T59" fmla="*/ 637 h 685"/>
                <a:gd name="T60" fmla="*/ 2 w 517"/>
                <a:gd name="T61" fmla="*/ 637 h 685"/>
                <a:gd name="T62" fmla="*/ 1 w 517"/>
                <a:gd name="T63" fmla="*/ 627 h 685"/>
                <a:gd name="T64" fmla="*/ 1 w 517"/>
                <a:gd name="T65" fmla="*/ 627 h 685"/>
                <a:gd name="T66" fmla="*/ 1 w 517"/>
                <a:gd name="T67" fmla="*/ 627 h 685"/>
                <a:gd name="T68" fmla="*/ 30 w 517"/>
                <a:gd name="T69" fmla="*/ 607 h 685"/>
                <a:gd name="T70" fmla="*/ 6 w 517"/>
                <a:gd name="T71" fmla="*/ 625 h 685"/>
                <a:gd name="T72" fmla="*/ 2 w 517"/>
                <a:gd name="T73" fmla="*/ 628 h 685"/>
                <a:gd name="T74" fmla="*/ 2 w 517"/>
                <a:gd name="T75" fmla="*/ 629 h 685"/>
                <a:gd name="T76" fmla="*/ 3 w 517"/>
                <a:gd name="T77" fmla="*/ 636 h 685"/>
                <a:gd name="T78" fmla="*/ 3 w 517"/>
                <a:gd name="T79" fmla="*/ 636 h 685"/>
                <a:gd name="T80" fmla="*/ 17 w 517"/>
                <a:gd name="T81" fmla="*/ 642 h 685"/>
                <a:gd name="T82" fmla="*/ 106 w 517"/>
                <a:gd name="T83" fmla="*/ 682 h 685"/>
                <a:gd name="T84" fmla="*/ 109 w 517"/>
                <a:gd name="T85" fmla="*/ 683 h 685"/>
                <a:gd name="T86" fmla="*/ 118 w 517"/>
                <a:gd name="T87" fmla="*/ 674 h 685"/>
                <a:gd name="T88" fmla="*/ 118 w 517"/>
                <a:gd name="T89" fmla="*/ 674 h 685"/>
                <a:gd name="T90" fmla="*/ 118 w 517"/>
                <a:gd name="T91" fmla="*/ 673 h 685"/>
                <a:gd name="T92" fmla="*/ 112 w 517"/>
                <a:gd name="T93" fmla="*/ 662 h 685"/>
                <a:gd name="T94" fmla="*/ 91 w 517"/>
                <a:gd name="T95" fmla="*/ 615 h 685"/>
                <a:gd name="T96" fmla="*/ 114 w 517"/>
                <a:gd name="T97" fmla="*/ 585 h 685"/>
                <a:gd name="T98" fmla="*/ 232 w 517"/>
                <a:gd name="T99" fmla="*/ 531 h 685"/>
                <a:gd name="T100" fmla="*/ 329 w 517"/>
                <a:gd name="T101" fmla="*/ 470 h 685"/>
                <a:gd name="T102" fmla="*/ 408 w 517"/>
                <a:gd name="T103" fmla="*/ 392 h 685"/>
                <a:gd name="T104" fmla="*/ 507 w 517"/>
                <a:gd name="T105" fmla="*/ 172 h 685"/>
                <a:gd name="T106" fmla="*/ 498 w 517"/>
                <a:gd name="T107" fmla="*/ 39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7" h="685">
                  <a:moveTo>
                    <a:pt x="498" y="39"/>
                  </a:moveTo>
                  <a:cubicBezTo>
                    <a:pt x="498" y="89"/>
                    <a:pt x="491" y="154"/>
                    <a:pt x="470" y="219"/>
                  </a:cubicBezTo>
                  <a:cubicBezTo>
                    <a:pt x="467" y="232"/>
                    <a:pt x="463" y="246"/>
                    <a:pt x="458" y="260"/>
                  </a:cubicBezTo>
                  <a:cubicBezTo>
                    <a:pt x="452" y="274"/>
                    <a:pt x="445" y="286"/>
                    <a:pt x="438" y="299"/>
                  </a:cubicBezTo>
                  <a:cubicBezTo>
                    <a:pt x="419" y="337"/>
                    <a:pt x="388" y="379"/>
                    <a:pt x="372" y="401"/>
                  </a:cubicBezTo>
                  <a:cubicBezTo>
                    <a:pt x="366" y="407"/>
                    <a:pt x="366" y="406"/>
                    <a:pt x="360" y="412"/>
                  </a:cubicBezTo>
                  <a:cubicBezTo>
                    <a:pt x="350" y="424"/>
                    <a:pt x="326" y="445"/>
                    <a:pt x="315" y="456"/>
                  </a:cubicBezTo>
                  <a:cubicBezTo>
                    <a:pt x="299" y="468"/>
                    <a:pt x="298" y="466"/>
                    <a:pt x="287" y="472"/>
                  </a:cubicBezTo>
                  <a:cubicBezTo>
                    <a:pt x="254" y="500"/>
                    <a:pt x="204" y="525"/>
                    <a:pt x="165" y="545"/>
                  </a:cubicBezTo>
                  <a:cubicBezTo>
                    <a:pt x="146" y="550"/>
                    <a:pt x="108" y="572"/>
                    <a:pt x="84" y="576"/>
                  </a:cubicBezTo>
                  <a:cubicBezTo>
                    <a:pt x="80" y="577"/>
                    <a:pt x="80" y="577"/>
                    <a:pt x="80" y="577"/>
                  </a:cubicBezTo>
                  <a:cubicBezTo>
                    <a:pt x="79" y="578"/>
                    <a:pt x="78" y="577"/>
                    <a:pt x="71" y="583"/>
                  </a:cubicBezTo>
                  <a:cubicBezTo>
                    <a:pt x="64" y="593"/>
                    <a:pt x="67" y="597"/>
                    <a:pt x="67" y="601"/>
                  </a:cubicBezTo>
                  <a:cubicBezTo>
                    <a:pt x="68" y="608"/>
                    <a:pt x="70" y="615"/>
                    <a:pt x="72" y="621"/>
                  </a:cubicBezTo>
                  <a:cubicBezTo>
                    <a:pt x="77" y="632"/>
                    <a:pt x="82" y="643"/>
                    <a:pt x="86" y="652"/>
                  </a:cubicBezTo>
                  <a:cubicBezTo>
                    <a:pt x="91" y="661"/>
                    <a:pt x="96" y="669"/>
                    <a:pt x="100" y="676"/>
                  </a:cubicBezTo>
                  <a:cubicBezTo>
                    <a:pt x="103" y="680"/>
                    <a:pt x="103" y="680"/>
                    <a:pt x="103" y="680"/>
                  </a:cubicBezTo>
                  <a:cubicBezTo>
                    <a:pt x="103" y="681"/>
                    <a:pt x="103" y="681"/>
                    <a:pt x="103" y="681"/>
                  </a:cubicBezTo>
                  <a:cubicBezTo>
                    <a:pt x="104" y="682"/>
                    <a:pt x="104" y="682"/>
                    <a:pt x="104" y="682"/>
                  </a:cubicBezTo>
                  <a:cubicBezTo>
                    <a:pt x="101" y="685"/>
                    <a:pt x="127" y="656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5" y="668"/>
                    <a:pt x="115" y="668"/>
                    <a:pt x="115" y="668"/>
                  </a:cubicBezTo>
                  <a:cubicBezTo>
                    <a:pt x="113" y="667"/>
                    <a:pt x="113" y="667"/>
                    <a:pt x="113" y="667"/>
                  </a:cubicBezTo>
                  <a:cubicBezTo>
                    <a:pt x="111" y="666"/>
                    <a:pt x="109" y="666"/>
                    <a:pt x="107" y="666"/>
                  </a:cubicBezTo>
                  <a:cubicBezTo>
                    <a:pt x="107" y="665"/>
                    <a:pt x="123" y="669"/>
                    <a:pt x="105" y="661"/>
                  </a:cubicBezTo>
                  <a:cubicBezTo>
                    <a:pt x="101" y="659"/>
                    <a:pt x="93" y="657"/>
                    <a:pt x="93" y="657"/>
                  </a:cubicBezTo>
                  <a:cubicBezTo>
                    <a:pt x="90" y="655"/>
                    <a:pt x="57" y="640"/>
                    <a:pt x="45" y="637"/>
                  </a:cubicBezTo>
                  <a:cubicBezTo>
                    <a:pt x="41" y="635"/>
                    <a:pt x="39" y="635"/>
                    <a:pt x="40" y="636"/>
                  </a:cubicBezTo>
                  <a:cubicBezTo>
                    <a:pt x="61" y="646"/>
                    <a:pt x="47" y="644"/>
                    <a:pt x="23" y="637"/>
                  </a:cubicBezTo>
                  <a:cubicBezTo>
                    <a:pt x="18" y="635"/>
                    <a:pt x="9" y="633"/>
                    <a:pt x="5" y="632"/>
                  </a:cubicBezTo>
                  <a:cubicBezTo>
                    <a:pt x="21" y="617"/>
                    <a:pt x="21" y="617"/>
                    <a:pt x="21" y="617"/>
                  </a:cubicBezTo>
                  <a:cubicBezTo>
                    <a:pt x="31" y="608"/>
                    <a:pt x="41" y="598"/>
                    <a:pt x="47" y="592"/>
                  </a:cubicBezTo>
                  <a:cubicBezTo>
                    <a:pt x="53" y="586"/>
                    <a:pt x="53" y="586"/>
                    <a:pt x="53" y="586"/>
                  </a:cubicBezTo>
                  <a:cubicBezTo>
                    <a:pt x="54" y="585"/>
                    <a:pt x="54" y="584"/>
                    <a:pt x="55" y="583"/>
                  </a:cubicBezTo>
                  <a:cubicBezTo>
                    <a:pt x="57" y="584"/>
                    <a:pt x="53" y="578"/>
                    <a:pt x="57" y="589"/>
                  </a:cubicBezTo>
                  <a:cubicBezTo>
                    <a:pt x="53" y="579"/>
                    <a:pt x="57" y="584"/>
                    <a:pt x="55" y="583"/>
                  </a:cubicBezTo>
                  <a:cubicBezTo>
                    <a:pt x="53" y="585"/>
                    <a:pt x="53" y="585"/>
                    <a:pt x="53" y="585"/>
                  </a:cubicBezTo>
                  <a:cubicBezTo>
                    <a:pt x="51" y="587"/>
                    <a:pt x="49" y="588"/>
                    <a:pt x="47" y="590"/>
                  </a:cubicBezTo>
                  <a:cubicBezTo>
                    <a:pt x="43" y="593"/>
                    <a:pt x="39" y="596"/>
                    <a:pt x="34" y="600"/>
                  </a:cubicBezTo>
                  <a:cubicBezTo>
                    <a:pt x="25" y="607"/>
                    <a:pt x="16" y="614"/>
                    <a:pt x="5" y="622"/>
                  </a:cubicBezTo>
                  <a:cubicBezTo>
                    <a:pt x="7" y="621"/>
                    <a:pt x="6" y="621"/>
                    <a:pt x="4" y="623"/>
                  </a:cubicBezTo>
                  <a:cubicBezTo>
                    <a:pt x="4" y="624"/>
                    <a:pt x="2" y="624"/>
                    <a:pt x="1" y="625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4"/>
                    <a:pt x="3" y="649"/>
                    <a:pt x="1" y="638"/>
                  </a:cubicBezTo>
                  <a:cubicBezTo>
                    <a:pt x="1" y="638"/>
                    <a:pt x="1" y="638"/>
                    <a:pt x="1" y="638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5" y="640"/>
                    <a:pt x="5" y="640"/>
                    <a:pt x="5" y="640"/>
                  </a:cubicBezTo>
                  <a:cubicBezTo>
                    <a:pt x="11" y="642"/>
                    <a:pt x="16" y="644"/>
                    <a:pt x="7" y="639"/>
                  </a:cubicBezTo>
                  <a:cubicBezTo>
                    <a:pt x="4" y="638"/>
                    <a:pt x="4" y="638"/>
                    <a:pt x="4" y="638"/>
                  </a:cubicBezTo>
                  <a:cubicBezTo>
                    <a:pt x="2" y="638"/>
                    <a:pt x="2" y="638"/>
                    <a:pt x="2" y="638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1" y="633"/>
                    <a:pt x="3" y="648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6" y="623"/>
                    <a:pt x="6" y="623"/>
                    <a:pt x="6" y="623"/>
                  </a:cubicBezTo>
                  <a:cubicBezTo>
                    <a:pt x="30" y="607"/>
                    <a:pt x="30" y="607"/>
                    <a:pt x="30" y="607"/>
                  </a:cubicBezTo>
                  <a:cubicBezTo>
                    <a:pt x="25" y="611"/>
                    <a:pt x="19" y="616"/>
                    <a:pt x="12" y="621"/>
                  </a:cubicBezTo>
                  <a:cubicBezTo>
                    <a:pt x="6" y="625"/>
                    <a:pt x="6" y="625"/>
                    <a:pt x="6" y="625"/>
                  </a:cubicBezTo>
                  <a:cubicBezTo>
                    <a:pt x="3" y="627"/>
                    <a:pt x="3" y="627"/>
                    <a:pt x="3" y="627"/>
                  </a:cubicBezTo>
                  <a:cubicBezTo>
                    <a:pt x="2" y="628"/>
                    <a:pt x="2" y="628"/>
                    <a:pt x="2" y="628"/>
                  </a:cubicBezTo>
                  <a:cubicBezTo>
                    <a:pt x="2" y="629"/>
                    <a:pt x="2" y="629"/>
                    <a:pt x="2" y="629"/>
                  </a:cubicBezTo>
                  <a:cubicBezTo>
                    <a:pt x="2" y="629"/>
                    <a:pt x="2" y="629"/>
                    <a:pt x="2" y="629"/>
                  </a:cubicBezTo>
                  <a:cubicBezTo>
                    <a:pt x="2" y="632"/>
                    <a:pt x="1" y="621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4" y="636"/>
                    <a:pt x="4" y="636"/>
                    <a:pt x="4" y="636"/>
                  </a:cubicBezTo>
                  <a:cubicBezTo>
                    <a:pt x="17" y="642"/>
                    <a:pt x="17" y="642"/>
                    <a:pt x="17" y="642"/>
                  </a:cubicBezTo>
                  <a:cubicBezTo>
                    <a:pt x="35" y="649"/>
                    <a:pt x="52" y="656"/>
                    <a:pt x="59" y="658"/>
                  </a:cubicBezTo>
                  <a:cubicBezTo>
                    <a:pt x="85" y="669"/>
                    <a:pt x="92" y="674"/>
                    <a:pt x="106" y="682"/>
                  </a:cubicBezTo>
                  <a:cubicBezTo>
                    <a:pt x="108" y="683"/>
                    <a:pt x="108" y="683"/>
                    <a:pt x="108" y="683"/>
                  </a:cubicBezTo>
                  <a:cubicBezTo>
                    <a:pt x="109" y="683"/>
                    <a:pt x="109" y="683"/>
                    <a:pt x="109" y="683"/>
                  </a:cubicBezTo>
                  <a:cubicBezTo>
                    <a:pt x="109" y="683"/>
                    <a:pt x="109" y="683"/>
                    <a:pt x="109" y="683"/>
                  </a:cubicBezTo>
                  <a:cubicBezTo>
                    <a:pt x="127" y="664"/>
                    <a:pt x="114" y="678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3"/>
                    <a:pt x="118" y="673"/>
                    <a:pt x="118" y="673"/>
                  </a:cubicBezTo>
                  <a:cubicBezTo>
                    <a:pt x="116" y="670"/>
                    <a:pt x="116" y="670"/>
                    <a:pt x="116" y="670"/>
                  </a:cubicBezTo>
                  <a:cubicBezTo>
                    <a:pt x="112" y="662"/>
                    <a:pt x="112" y="662"/>
                    <a:pt x="112" y="662"/>
                  </a:cubicBezTo>
                  <a:cubicBezTo>
                    <a:pt x="105" y="647"/>
                    <a:pt x="105" y="647"/>
                    <a:pt x="105" y="647"/>
                  </a:cubicBezTo>
                  <a:cubicBezTo>
                    <a:pt x="100" y="636"/>
                    <a:pt x="95" y="626"/>
                    <a:pt x="91" y="615"/>
                  </a:cubicBezTo>
                  <a:cubicBezTo>
                    <a:pt x="87" y="606"/>
                    <a:pt x="85" y="589"/>
                    <a:pt x="86" y="596"/>
                  </a:cubicBezTo>
                  <a:cubicBezTo>
                    <a:pt x="96" y="592"/>
                    <a:pt x="106" y="588"/>
                    <a:pt x="114" y="585"/>
                  </a:cubicBezTo>
                  <a:cubicBezTo>
                    <a:pt x="155" y="568"/>
                    <a:pt x="163" y="566"/>
                    <a:pt x="175" y="563"/>
                  </a:cubicBezTo>
                  <a:cubicBezTo>
                    <a:pt x="193" y="553"/>
                    <a:pt x="226" y="537"/>
                    <a:pt x="232" y="531"/>
                  </a:cubicBezTo>
                  <a:cubicBezTo>
                    <a:pt x="264" y="514"/>
                    <a:pt x="276" y="509"/>
                    <a:pt x="291" y="501"/>
                  </a:cubicBezTo>
                  <a:cubicBezTo>
                    <a:pt x="315" y="485"/>
                    <a:pt x="314" y="484"/>
                    <a:pt x="329" y="470"/>
                  </a:cubicBezTo>
                  <a:cubicBezTo>
                    <a:pt x="372" y="432"/>
                    <a:pt x="324" y="483"/>
                    <a:pt x="372" y="437"/>
                  </a:cubicBezTo>
                  <a:cubicBezTo>
                    <a:pt x="390" y="420"/>
                    <a:pt x="410" y="393"/>
                    <a:pt x="408" y="392"/>
                  </a:cubicBezTo>
                  <a:cubicBezTo>
                    <a:pt x="428" y="371"/>
                    <a:pt x="447" y="338"/>
                    <a:pt x="458" y="321"/>
                  </a:cubicBezTo>
                  <a:cubicBezTo>
                    <a:pt x="476" y="279"/>
                    <a:pt x="502" y="226"/>
                    <a:pt x="507" y="172"/>
                  </a:cubicBezTo>
                  <a:cubicBezTo>
                    <a:pt x="517" y="114"/>
                    <a:pt x="517" y="67"/>
                    <a:pt x="507" y="12"/>
                  </a:cubicBezTo>
                  <a:cubicBezTo>
                    <a:pt x="500" y="0"/>
                    <a:pt x="499" y="8"/>
                    <a:pt x="498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 rot="463564" flipH="1">
            <a:off x="3128943" y="2384823"/>
            <a:ext cx="980941" cy="1326557"/>
            <a:chOff x="7696271" y="1309545"/>
            <a:chExt cx="1246117" cy="1451118"/>
          </a:xfrm>
        </p:grpSpPr>
        <p:sp>
          <p:nvSpPr>
            <p:cNvPr id="190" name="AutoShape 31"/>
            <p:cNvSpPr>
              <a:spLocks noChangeAspect="1" noChangeArrowheads="1" noTextEdit="1"/>
            </p:cNvSpPr>
            <p:nvPr/>
          </p:nvSpPr>
          <p:spPr bwMode="auto">
            <a:xfrm>
              <a:off x="7959725" y="1343025"/>
              <a:ext cx="979488" cy="141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33"/>
            <p:cNvSpPr>
              <a:spLocks/>
            </p:cNvSpPr>
            <p:nvPr/>
          </p:nvSpPr>
          <p:spPr bwMode="auto">
            <a:xfrm>
              <a:off x="7696271" y="1309545"/>
              <a:ext cx="985839" cy="1439863"/>
            </a:xfrm>
            <a:custGeom>
              <a:avLst/>
              <a:gdLst>
                <a:gd name="T0" fmla="*/ 246 w 682"/>
                <a:gd name="T1" fmla="*/ 904 h 995"/>
                <a:gd name="T2" fmla="*/ 189 w 682"/>
                <a:gd name="T3" fmla="*/ 950 h 995"/>
                <a:gd name="T4" fmla="*/ 297 w 682"/>
                <a:gd name="T5" fmla="*/ 995 h 995"/>
                <a:gd name="T6" fmla="*/ 265 w 682"/>
                <a:gd name="T7" fmla="*/ 910 h 995"/>
                <a:gd name="T8" fmla="*/ 680 w 682"/>
                <a:gd name="T9" fmla="*/ 418 h 995"/>
                <a:gd name="T10" fmla="*/ 432 w 682"/>
                <a:gd name="T11" fmla="*/ 82 h 995"/>
                <a:gd name="T12" fmla="*/ 61 w 682"/>
                <a:gd name="T13" fmla="*/ 598 h 995"/>
                <a:gd name="T14" fmla="*/ 246 w 682"/>
                <a:gd name="T15" fmla="*/ 904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2" h="995">
                  <a:moveTo>
                    <a:pt x="246" y="904"/>
                  </a:moveTo>
                  <a:cubicBezTo>
                    <a:pt x="251" y="908"/>
                    <a:pt x="189" y="950"/>
                    <a:pt x="189" y="950"/>
                  </a:cubicBezTo>
                  <a:cubicBezTo>
                    <a:pt x="297" y="995"/>
                    <a:pt x="297" y="995"/>
                    <a:pt x="297" y="995"/>
                  </a:cubicBezTo>
                  <a:cubicBezTo>
                    <a:pt x="297" y="995"/>
                    <a:pt x="251" y="914"/>
                    <a:pt x="265" y="910"/>
                  </a:cubicBezTo>
                  <a:cubicBezTo>
                    <a:pt x="351" y="883"/>
                    <a:pt x="682" y="767"/>
                    <a:pt x="680" y="418"/>
                  </a:cubicBezTo>
                  <a:cubicBezTo>
                    <a:pt x="679" y="280"/>
                    <a:pt x="590" y="120"/>
                    <a:pt x="432" y="82"/>
                  </a:cubicBezTo>
                  <a:cubicBezTo>
                    <a:pt x="96" y="0"/>
                    <a:pt x="0" y="451"/>
                    <a:pt x="61" y="598"/>
                  </a:cubicBezTo>
                  <a:cubicBezTo>
                    <a:pt x="108" y="714"/>
                    <a:pt x="195" y="855"/>
                    <a:pt x="246" y="904"/>
                  </a:cubicBezTo>
                  <a:close/>
                </a:path>
              </a:pathLst>
            </a:custGeom>
            <a:solidFill>
              <a:srgbClr val="0C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34"/>
            <p:cNvSpPr>
              <a:spLocks/>
            </p:cNvSpPr>
            <p:nvPr/>
          </p:nvSpPr>
          <p:spPr bwMode="auto">
            <a:xfrm>
              <a:off x="8007350" y="1920875"/>
              <a:ext cx="6350" cy="103188"/>
            </a:xfrm>
            <a:custGeom>
              <a:avLst/>
              <a:gdLst>
                <a:gd name="T0" fmla="*/ 1 w 4"/>
                <a:gd name="T1" fmla="*/ 59 h 71"/>
                <a:gd name="T2" fmla="*/ 0 w 4"/>
                <a:gd name="T3" fmla="*/ 59 h 71"/>
                <a:gd name="T4" fmla="*/ 1 w 4"/>
                <a:gd name="T5" fmla="*/ 15 h 71"/>
                <a:gd name="T6" fmla="*/ 1 w 4"/>
                <a:gd name="T7" fmla="*/ 5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1">
                  <a:moveTo>
                    <a:pt x="1" y="59"/>
                  </a:moveTo>
                  <a:cubicBezTo>
                    <a:pt x="0" y="39"/>
                    <a:pt x="1" y="71"/>
                    <a:pt x="0" y="59"/>
                  </a:cubicBezTo>
                  <a:cubicBezTo>
                    <a:pt x="0" y="44"/>
                    <a:pt x="0" y="30"/>
                    <a:pt x="1" y="15"/>
                  </a:cubicBezTo>
                  <a:cubicBezTo>
                    <a:pt x="0" y="51"/>
                    <a:pt x="4" y="0"/>
                    <a:pt x="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35"/>
            <p:cNvSpPr>
              <a:spLocks/>
            </p:cNvSpPr>
            <p:nvPr/>
          </p:nvSpPr>
          <p:spPr bwMode="auto">
            <a:xfrm>
              <a:off x="8004175" y="1846263"/>
              <a:ext cx="11113" cy="61913"/>
            </a:xfrm>
            <a:custGeom>
              <a:avLst/>
              <a:gdLst>
                <a:gd name="T0" fmla="*/ 0 w 7"/>
                <a:gd name="T1" fmla="*/ 43 h 43"/>
                <a:gd name="T2" fmla="*/ 0 w 7"/>
                <a:gd name="T3" fmla="*/ 35 h 43"/>
                <a:gd name="T4" fmla="*/ 5 w 7"/>
                <a:gd name="T5" fmla="*/ 16 h 43"/>
                <a:gd name="T6" fmla="*/ 0 w 7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3">
                  <a:moveTo>
                    <a:pt x="0" y="43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2" y="23"/>
                    <a:pt x="7" y="0"/>
                    <a:pt x="5" y="16"/>
                  </a:cubicBezTo>
                  <a:cubicBezTo>
                    <a:pt x="3" y="23"/>
                    <a:pt x="2" y="31"/>
                    <a:pt x="0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36"/>
            <p:cNvSpPr>
              <a:spLocks/>
            </p:cNvSpPr>
            <p:nvPr/>
          </p:nvSpPr>
          <p:spPr bwMode="auto">
            <a:xfrm>
              <a:off x="7972425" y="1952625"/>
              <a:ext cx="3175" cy="36513"/>
            </a:xfrm>
            <a:custGeom>
              <a:avLst/>
              <a:gdLst>
                <a:gd name="T0" fmla="*/ 0 w 2"/>
                <a:gd name="T1" fmla="*/ 16 h 25"/>
                <a:gd name="T2" fmla="*/ 1 w 2"/>
                <a:gd name="T3" fmla="*/ 0 h 25"/>
                <a:gd name="T4" fmla="*/ 1 w 2"/>
                <a:gd name="T5" fmla="*/ 25 h 25"/>
                <a:gd name="T6" fmla="*/ 0 w 2"/>
                <a:gd name="T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5">
                  <a:moveTo>
                    <a:pt x="0" y="16"/>
                  </a:moveTo>
                  <a:cubicBezTo>
                    <a:pt x="0" y="11"/>
                    <a:pt x="0" y="5"/>
                    <a:pt x="1" y="0"/>
                  </a:cubicBezTo>
                  <a:cubicBezTo>
                    <a:pt x="0" y="8"/>
                    <a:pt x="2" y="12"/>
                    <a:pt x="1" y="25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37"/>
            <p:cNvSpPr>
              <a:spLocks/>
            </p:cNvSpPr>
            <p:nvPr/>
          </p:nvSpPr>
          <p:spPr bwMode="auto">
            <a:xfrm rot="20379386">
              <a:off x="7777232" y="1361933"/>
              <a:ext cx="928689" cy="1301750"/>
            </a:xfrm>
            <a:custGeom>
              <a:avLst/>
              <a:gdLst>
                <a:gd name="T0" fmla="*/ 621 w 643"/>
                <a:gd name="T1" fmla="*/ 193 h 899"/>
                <a:gd name="T2" fmla="*/ 583 w 643"/>
                <a:gd name="T3" fmla="*/ 134 h 899"/>
                <a:gd name="T4" fmla="*/ 562 w 643"/>
                <a:gd name="T5" fmla="*/ 105 h 899"/>
                <a:gd name="T6" fmla="*/ 501 w 643"/>
                <a:gd name="T7" fmla="*/ 56 h 899"/>
                <a:gd name="T8" fmla="*/ 443 w 643"/>
                <a:gd name="T9" fmla="*/ 27 h 899"/>
                <a:gd name="T10" fmla="*/ 426 w 643"/>
                <a:gd name="T11" fmla="*/ 17 h 899"/>
                <a:gd name="T12" fmla="*/ 250 w 643"/>
                <a:gd name="T13" fmla="*/ 17 h 899"/>
                <a:gd name="T14" fmla="*/ 78 w 643"/>
                <a:gd name="T15" fmla="*/ 178 h 899"/>
                <a:gd name="T16" fmla="*/ 14 w 643"/>
                <a:gd name="T17" fmla="*/ 341 h 899"/>
                <a:gd name="T18" fmla="*/ 9 w 643"/>
                <a:gd name="T19" fmla="*/ 378 h 899"/>
                <a:gd name="T20" fmla="*/ 11 w 643"/>
                <a:gd name="T21" fmla="*/ 370 h 899"/>
                <a:gd name="T22" fmla="*/ 5 w 643"/>
                <a:gd name="T23" fmla="*/ 428 h 899"/>
                <a:gd name="T24" fmla="*/ 51 w 643"/>
                <a:gd name="T25" fmla="*/ 651 h 899"/>
                <a:gd name="T26" fmla="*/ 75 w 643"/>
                <a:gd name="T27" fmla="*/ 702 h 899"/>
                <a:gd name="T28" fmla="*/ 93 w 643"/>
                <a:gd name="T29" fmla="*/ 724 h 899"/>
                <a:gd name="T30" fmla="*/ 31 w 643"/>
                <a:gd name="T31" fmla="*/ 592 h 899"/>
                <a:gd name="T32" fmla="*/ 82 w 643"/>
                <a:gd name="T33" fmla="*/ 692 h 899"/>
                <a:gd name="T34" fmla="*/ 132 w 643"/>
                <a:gd name="T35" fmla="*/ 788 h 899"/>
                <a:gd name="T36" fmla="*/ 159 w 643"/>
                <a:gd name="T37" fmla="*/ 830 h 899"/>
                <a:gd name="T38" fmla="*/ 142 w 643"/>
                <a:gd name="T39" fmla="*/ 799 h 899"/>
                <a:gd name="T40" fmla="*/ 155 w 643"/>
                <a:gd name="T41" fmla="*/ 820 h 899"/>
                <a:gd name="T42" fmla="*/ 177 w 643"/>
                <a:gd name="T43" fmla="*/ 845 h 899"/>
                <a:gd name="T44" fmla="*/ 190 w 643"/>
                <a:gd name="T45" fmla="*/ 860 h 899"/>
                <a:gd name="T46" fmla="*/ 159 w 643"/>
                <a:gd name="T47" fmla="*/ 815 h 899"/>
                <a:gd name="T48" fmla="*/ 147 w 643"/>
                <a:gd name="T49" fmla="*/ 787 h 899"/>
                <a:gd name="T50" fmla="*/ 142 w 643"/>
                <a:gd name="T51" fmla="*/ 788 h 899"/>
                <a:gd name="T52" fmla="*/ 129 w 643"/>
                <a:gd name="T53" fmla="*/ 758 h 899"/>
                <a:gd name="T54" fmla="*/ 150 w 643"/>
                <a:gd name="T55" fmla="*/ 806 h 899"/>
                <a:gd name="T56" fmla="*/ 157 w 643"/>
                <a:gd name="T57" fmla="*/ 819 h 899"/>
                <a:gd name="T58" fmla="*/ 94 w 643"/>
                <a:gd name="T59" fmla="*/ 695 h 899"/>
                <a:gd name="T60" fmla="*/ 29 w 643"/>
                <a:gd name="T61" fmla="*/ 549 h 899"/>
                <a:gd name="T62" fmla="*/ 23 w 643"/>
                <a:gd name="T63" fmla="*/ 478 h 899"/>
                <a:gd name="T64" fmla="*/ 21 w 643"/>
                <a:gd name="T65" fmla="*/ 499 h 899"/>
                <a:gd name="T66" fmla="*/ 17 w 643"/>
                <a:gd name="T67" fmla="*/ 420 h 899"/>
                <a:gd name="T68" fmla="*/ 25 w 643"/>
                <a:gd name="T69" fmla="*/ 349 h 899"/>
                <a:gd name="T70" fmla="*/ 37 w 643"/>
                <a:gd name="T71" fmla="*/ 315 h 899"/>
                <a:gd name="T72" fmla="*/ 78 w 643"/>
                <a:gd name="T73" fmla="*/ 207 h 899"/>
                <a:gd name="T74" fmla="*/ 97 w 643"/>
                <a:gd name="T75" fmla="*/ 176 h 899"/>
                <a:gd name="T76" fmla="*/ 175 w 643"/>
                <a:gd name="T77" fmla="*/ 81 h 899"/>
                <a:gd name="T78" fmla="*/ 265 w 643"/>
                <a:gd name="T79" fmla="*/ 35 h 899"/>
                <a:gd name="T80" fmla="*/ 459 w 643"/>
                <a:gd name="T81" fmla="*/ 52 h 899"/>
                <a:gd name="T82" fmla="*/ 589 w 643"/>
                <a:gd name="T83" fmla="*/ 172 h 899"/>
                <a:gd name="T84" fmla="*/ 617 w 643"/>
                <a:gd name="T85" fmla="*/ 18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3" h="899">
                  <a:moveTo>
                    <a:pt x="617" y="185"/>
                  </a:moveTo>
                  <a:cubicBezTo>
                    <a:pt x="618" y="187"/>
                    <a:pt x="619" y="189"/>
                    <a:pt x="621" y="193"/>
                  </a:cubicBezTo>
                  <a:cubicBezTo>
                    <a:pt x="619" y="192"/>
                    <a:pt x="617" y="187"/>
                    <a:pt x="607" y="173"/>
                  </a:cubicBezTo>
                  <a:cubicBezTo>
                    <a:pt x="600" y="159"/>
                    <a:pt x="579" y="131"/>
                    <a:pt x="583" y="134"/>
                  </a:cubicBezTo>
                  <a:cubicBezTo>
                    <a:pt x="585" y="138"/>
                    <a:pt x="585" y="138"/>
                    <a:pt x="585" y="138"/>
                  </a:cubicBezTo>
                  <a:cubicBezTo>
                    <a:pt x="586" y="136"/>
                    <a:pt x="576" y="120"/>
                    <a:pt x="562" y="105"/>
                  </a:cubicBezTo>
                  <a:cubicBezTo>
                    <a:pt x="559" y="103"/>
                    <a:pt x="569" y="116"/>
                    <a:pt x="555" y="103"/>
                  </a:cubicBezTo>
                  <a:cubicBezTo>
                    <a:pt x="538" y="86"/>
                    <a:pt x="516" y="68"/>
                    <a:pt x="501" y="56"/>
                  </a:cubicBezTo>
                  <a:cubicBezTo>
                    <a:pt x="496" y="53"/>
                    <a:pt x="490" y="51"/>
                    <a:pt x="484" y="49"/>
                  </a:cubicBezTo>
                  <a:cubicBezTo>
                    <a:pt x="464" y="37"/>
                    <a:pt x="459" y="34"/>
                    <a:pt x="443" y="27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47" y="27"/>
                    <a:pt x="455" y="26"/>
                    <a:pt x="426" y="17"/>
                  </a:cubicBezTo>
                  <a:cubicBezTo>
                    <a:pt x="406" y="12"/>
                    <a:pt x="402" y="12"/>
                    <a:pt x="376" y="8"/>
                  </a:cubicBezTo>
                  <a:cubicBezTo>
                    <a:pt x="345" y="0"/>
                    <a:pt x="287" y="4"/>
                    <a:pt x="250" y="17"/>
                  </a:cubicBezTo>
                  <a:cubicBezTo>
                    <a:pt x="214" y="28"/>
                    <a:pt x="147" y="69"/>
                    <a:pt x="132" y="95"/>
                  </a:cubicBezTo>
                  <a:cubicBezTo>
                    <a:pt x="92" y="141"/>
                    <a:pt x="93" y="150"/>
                    <a:pt x="78" y="178"/>
                  </a:cubicBezTo>
                  <a:cubicBezTo>
                    <a:pt x="53" y="217"/>
                    <a:pt x="106" y="124"/>
                    <a:pt x="92" y="144"/>
                  </a:cubicBezTo>
                  <a:cubicBezTo>
                    <a:pt x="53" y="201"/>
                    <a:pt x="28" y="273"/>
                    <a:pt x="14" y="341"/>
                  </a:cubicBezTo>
                  <a:cubicBezTo>
                    <a:pt x="12" y="358"/>
                    <a:pt x="20" y="329"/>
                    <a:pt x="14" y="365"/>
                  </a:cubicBezTo>
                  <a:cubicBezTo>
                    <a:pt x="14" y="353"/>
                    <a:pt x="11" y="366"/>
                    <a:pt x="9" y="378"/>
                  </a:cubicBezTo>
                  <a:cubicBezTo>
                    <a:pt x="11" y="364"/>
                    <a:pt x="9" y="379"/>
                    <a:pt x="10" y="380"/>
                  </a:cubicBezTo>
                  <a:cubicBezTo>
                    <a:pt x="11" y="370"/>
                    <a:pt x="11" y="370"/>
                    <a:pt x="11" y="370"/>
                  </a:cubicBezTo>
                  <a:cubicBezTo>
                    <a:pt x="16" y="364"/>
                    <a:pt x="4" y="419"/>
                    <a:pt x="6" y="443"/>
                  </a:cubicBezTo>
                  <a:cubicBezTo>
                    <a:pt x="4" y="454"/>
                    <a:pt x="7" y="430"/>
                    <a:pt x="5" y="428"/>
                  </a:cubicBezTo>
                  <a:cubicBezTo>
                    <a:pt x="4" y="429"/>
                    <a:pt x="0" y="439"/>
                    <a:pt x="0" y="473"/>
                  </a:cubicBezTo>
                  <a:cubicBezTo>
                    <a:pt x="2" y="539"/>
                    <a:pt x="20" y="587"/>
                    <a:pt x="51" y="651"/>
                  </a:cubicBezTo>
                  <a:cubicBezTo>
                    <a:pt x="51" y="647"/>
                    <a:pt x="59" y="666"/>
                    <a:pt x="64" y="676"/>
                  </a:cubicBezTo>
                  <a:cubicBezTo>
                    <a:pt x="57" y="663"/>
                    <a:pt x="68" y="690"/>
                    <a:pt x="75" y="702"/>
                  </a:cubicBezTo>
                  <a:cubicBezTo>
                    <a:pt x="83" y="717"/>
                    <a:pt x="87" y="718"/>
                    <a:pt x="100" y="741"/>
                  </a:cubicBezTo>
                  <a:cubicBezTo>
                    <a:pt x="93" y="724"/>
                    <a:pt x="93" y="724"/>
                    <a:pt x="93" y="724"/>
                  </a:cubicBezTo>
                  <a:cubicBezTo>
                    <a:pt x="89" y="715"/>
                    <a:pt x="71" y="684"/>
                    <a:pt x="62" y="668"/>
                  </a:cubicBezTo>
                  <a:cubicBezTo>
                    <a:pt x="59" y="656"/>
                    <a:pt x="23" y="586"/>
                    <a:pt x="31" y="592"/>
                  </a:cubicBezTo>
                  <a:cubicBezTo>
                    <a:pt x="35" y="603"/>
                    <a:pt x="35" y="603"/>
                    <a:pt x="35" y="603"/>
                  </a:cubicBezTo>
                  <a:cubicBezTo>
                    <a:pt x="50" y="641"/>
                    <a:pt x="63" y="659"/>
                    <a:pt x="82" y="692"/>
                  </a:cubicBezTo>
                  <a:cubicBezTo>
                    <a:pt x="95" y="721"/>
                    <a:pt x="99" y="731"/>
                    <a:pt x="108" y="750"/>
                  </a:cubicBezTo>
                  <a:cubicBezTo>
                    <a:pt x="120" y="772"/>
                    <a:pt x="124" y="777"/>
                    <a:pt x="132" y="788"/>
                  </a:cubicBezTo>
                  <a:cubicBezTo>
                    <a:pt x="144" y="806"/>
                    <a:pt x="149" y="816"/>
                    <a:pt x="156" y="827"/>
                  </a:cubicBezTo>
                  <a:cubicBezTo>
                    <a:pt x="160" y="833"/>
                    <a:pt x="154" y="823"/>
                    <a:pt x="159" y="830"/>
                  </a:cubicBezTo>
                  <a:cubicBezTo>
                    <a:pt x="164" y="838"/>
                    <a:pt x="171" y="848"/>
                    <a:pt x="176" y="854"/>
                  </a:cubicBezTo>
                  <a:cubicBezTo>
                    <a:pt x="180" y="855"/>
                    <a:pt x="154" y="821"/>
                    <a:pt x="142" y="799"/>
                  </a:cubicBezTo>
                  <a:cubicBezTo>
                    <a:pt x="146" y="805"/>
                    <a:pt x="147" y="806"/>
                    <a:pt x="152" y="813"/>
                  </a:cubicBezTo>
                  <a:cubicBezTo>
                    <a:pt x="156" y="820"/>
                    <a:pt x="155" y="819"/>
                    <a:pt x="155" y="820"/>
                  </a:cubicBezTo>
                  <a:cubicBezTo>
                    <a:pt x="164" y="832"/>
                    <a:pt x="164" y="832"/>
                    <a:pt x="164" y="832"/>
                  </a:cubicBezTo>
                  <a:cubicBezTo>
                    <a:pt x="165" y="832"/>
                    <a:pt x="165" y="829"/>
                    <a:pt x="177" y="845"/>
                  </a:cubicBezTo>
                  <a:cubicBezTo>
                    <a:pt x="183" y="856"/>
                    <a:pt x="183" y="856"/>
                    <a:pt x="183" y="856"/>
                  </a:cubicBezTo>
                  <a:cubicBezTo>
                    <a:pt x="209" y="888"/>
                    <a:pt x="225" y="899"/>
                    <a:pt x="190" y="860"/>
                  </a:cubicBezTo>
                  <a:cubicBezTo>
                    <a:pt x="186" y="857"/>
                    <a:pt x="186" y="857"/>
                    <a:pt x="186" y="857"/>
                  </a:cubicBezTo>
                  <a:cubicBezTo>
                    <a:pt x="177" y="844"/>
                    <a:pt x="168" y="830"/>
                    <a:pt x="159" y="815"/>
                  </a:cubicBezTo>
                  <a:cubicBezTo>
                    <a:pt x="156" y="808"/>
                    <a:pt x="173" y="834"/>
                    <a:pt x="175" y="834"/>
                  </a:cubicBezTo>
                  <a:cubicBezTo>
                    <a:pt x="180" y="838"/>
                    <a:pt x="157" y="803"/>
                    <a:pt x="147" y="787"/>
                  </a:cubicBezTo>
                  <a:cubicBezTo>
                    <a:pt x="136" y="771"/>
                    <a:pt x="152" y="798"/>
                    <a:pt x="160" y="809"/>
                  </a:cubicBezTo>
                  <a:cubicBezTo>
                    <a:pt x="142" y="788"/>
                    <a:pt x="142" y="788"/>
                    <a:pt x="142" y="788"/>
                  </a:cubicBezTo>
                  <a:cubicBezTo>
                    <a:pt x="138" y="781"/>
                    <a:pt x="133" y="771"/>
                    <a:pt x="134" y="771"/>
                  </a:cubicBezTo>
                  <a:cubicBezTo>
                    <a:pt x="130" y="764"/>
                    <a:pt x="137" y="771"/>
                    <a:pt x="129" y="758"/>
                  </a:cubicBezTo>
                  <a:cubicBezTo>
                    <a:pt x="107" y="720"/>
                    <a:pt x="125" y="757"/>
                    <a:pt x="107" y="725"/>
                  </a:cubicBezTo>
                  <a:cubicBezTo>
                    <a:pt x="109" y="736"/>
                    <a:pt x="140" y="789"/>
                    <a:pt x="150" y="806"/>
                  </a:cubicBezTo>
                  <a:cubicBezTo>
                    <a:pt x="159" y="820"/>
                    <a:pt x="159" y="820"/>
                    <a:pt x="159" y="820"/>
                  </a:cubicBezTo>
                  <a:cubicBezTo>
                    <a:pt x="162" y="827"/>
                    <a:pt x="144" y="798"/>
                    <a:pt x="157" y="819"/>
                  </a:cubicBezTo>
                  <a:cubicBezTo>
                    <a:pt x="132" y="786"/>
                    <a:pt x="105" y="733"/>
                    <a:pt x="92" y="704"/>
                  </a:cubicBezTo>
                  <a:cubicBezTo>
                    <a:pt x="94" y="703"/>
                    <a:pt x="80" y="673"/>
                    <a:pt x="94" y="695"/>
                  </a:cubicBezTo>
                  <a:cubicBezTo>
                    <a:pt x="88" y="683"/>
                    <a:pt x="86" y="676"/>
                    <a:pt x="77" y="659"/>
                  </a:cubicBezTo>
                  <a:cubicBezTo>
                    <a:pt x="52" y="614"/>
                    <a:pt x="45" y="591"/>
                    <a:pt x="29" y="549"/>
                  </a:cubicBezTo>
                  <a:cubicBezTo>
                    <a:pt x="31" y="555"/>
                    <a:pt x="27" y="547"/>
                    <a:pt x="27" y="545"/>
                  </a:cubicBezTo>
                  <a:cubicBezTo>
                    <a:pt x="17" y="483"/>
                    <a:pt x="34" y="564"/>
                    <a:pt x="23" y="478"/>
                  </a:cubicBezTo>
                  <a:cubicBezTo>
                    <a:pt x="23" y="463"/>
                    <a:pt x="22" y="455"/>
                    <a:pt x="21" y="460"/>
                  </a:cubicBezTo>
                  <a:cubicBezTo>
                    <a:pt x="20" y="471"/>
                    <a:pt x="19" y="482"/>
                    <a:pt x="21" y="499"/>
                  </a:cubicBezTo>
                  <a:cubicBezTo>
                    <a:pt x="20" y="499"/>
                    <a:pt x="24" y="528"/>
                    <a:pt x="20" y="511"/>
                  </a:cubicBezTo>
                  <a:cubicBezTo>
                    <a:pt x="17" y="471"/>
                    <a:pt x="14" y="452"/>
                    <a:pt x="17" y="420"/>
                  </a:cubicBezTo>
                  <a:cubicBezTo>
                    <a:pt x="17" y="409"/>
                    <a:pt x="17" y="409"/>
                    <a:pt x="17" y="409"/>
                  </a:cubicBezTo>
                  <a:cubicBezTo>
                    <a:pt x="18" y="396"/>
                    <a:pt x="20" y="365"/>
                    <a:pt x="25" y="349"/>
                  </a:cubicBezTo>
                  <a:cubicBezTo>
                    <a:pt x="36" y="300"/>
                    <a:pt x="27" y="353"/>
                    <a:pt x="28" y="355"/>
                  </a:cubicBezTo>
                  <a:cubicBezTo>
                    <a:pt x="31" y="341"/>
                    <a:pt x="34" y="328"/>
                    <a:pt x="37" y="315"/>
                  </a:cubicBezTo>
                  <a:cubicBezTo>
                    <a:pt x="47" y="267"/>
                    <a:pt x="65" y="241"/>
                    <a:pt x="79" y="203"/>
                  </a:cubicBezTo>
                  <a:cubicBezTo>
                    <a:pt x="78" y="207"/>
                    <a:pt x="78" y="207"/>
                    <a:pt x="78" y="207"/>
                  </a:cubicBezTo>
                  <a:cubicBezTo>
                    <a:pt x="69" y="229"/>
                    <a:pt x="84" y="202"/>
                    <a:pt x="91" y="188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104" y="157"/>
                    <a:pt x="140" y="108"/>
                    <a:pt x="171" y="83"/>
                  </a:cubicBezTo>
                  <a:cubicBezTo>
                    <a:pt x="178" y="77"/>
                    <a:pt x="181" y="76"/>
                    <a:pt x="175" y="81"/>
                  </a:cubicBezTo>
                  <a:cubicBezTo>
                    <a:pt x="187" y="72"/>
                    <a:pt x="199" y="64"/>
                    <a:pt x="212" y="57"/>
                  </a:cubicBezTo>
                  <a:cubicBezTo>
                    <a:pt x="221" y="48"/>
                    <a:pt x="241" y="42"/>
                    <a:pt x="265" y="35"/>
                  </a:cubicBezTo>
                  <a:cubicBezTo>
                    <a:pt x="282" y="29"/>
                    <a:pt x="287" y="26"/>
                    <a:pt x="311" y="23"/>
                  </a:cubicBezTo>
                  <a:cubicBezTo>
                    <a:pt x="372" y="23"/>
                    <a:pt x="410" y="29"/>
                    <a:pt x="459" y="52"/>
                  </a:cubicBezTo>
                  <a:cubicBezTo>
                    <a:pt x="467" y="54"/>
                    <a:pt x="498" y="70"/>
                    <a:pt x="476" y="55"/>
                  </a:cubicBezTo>
                  <a:cubicBezTo>
                    <a:pt x="526" y="84"/>
                    <a:pt x="561" y="125"/>
                    <a:pt x="589" y="172"/>
                  </a:cubicBezTo>
                  <a:cubicBezTo>
                    <a:pt x="596" y="182"/>
                    <a:pt x="596" y="182"/>
                    <a:pt x="596" y="182"/>
                  </a:cubicBezTo>
                  <a:cubicBezTo>
                    <a:pt x="608" y="191"/>
                    <a:pt x="643" y="242"/>
                    <a:pt x="617" y="18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38"/>
            <p:cNvSpPr>
              <a:spLocks/>
            </p:cNvSpPr>
            <p:nvPr/>
          </p:nvSpPr>
          <p:spPr bwMode="auto">
            <a:xfrm>
              <a:off x="8180388" y="2516188"/>
              <a:ext cx="20638" cy="30163"/>
            </a:xfrm>
            <a:custGeom>
              <a:avLst/>
              <a:gdLst>
                <a:gd name="T0" fmla="*/ 14 w 14"/>
                <a:gd name="T1" fmla="*/ 21 h 21"/>
                <a:gd name="T2" fmla="*/ 0 w 14"/>
                <a:gd name="T3" fmla="*/ 0 h 21"/>
                <a:gd name="T4" fmla="*/ 1 w 14"/>
                <a:gd name="T5" fmla="*/ 3 h 21"/>
                <a:gd name="T6" fmla="*/ 14 w 14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1">
                  <a:moveTo>
                    <a:pt x="14" y="21"/>
                  </a:moveTo>
                  <a:cubicBezTo>
                    <a:pt x="10" y="14"/>
                    <a:pt x="4" y="7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12"/>
                    <a:pt x="7" y="10"/>
                    <a:pt x="14" y="21"/>
                  </a:cubicBez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39"/>
            <p:cNvSpPr>
              <a:spLocks/>
            </p:cNvSpPr>
            <p:nvPr/>
          </p:nvSpPr>
          <p:spPr bwMode="auto">
            <a:xfrm>
              <a:off x="8739188" y="2198688"/>
              <a:ext cx="80963" cy="122238"/>
            </a:xfrm>
            <a:custGeom>
              <a:avLst/>
              <a:gdLst>
                <a:gd name="T0" fmla="*/ 28 w 57"/>
                <a:gd name="T1" fmla="*/ 42 h 84"/>
                <a:gd name="T2" fmla="*/ 11 w 57"/>
                <a:gd name="T3" fmla="*/ 73 h 84"/>
                <a:gd name="T4" fmla="*/ 57 w 57"/>
                <a:gd name="T5" fmla="*/ 1 h 84"/>
                <a:gd name="T6" fmla="*/ 28 w 57"/>
                <a:gd name="T7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84">
                  <a:moveTo>
                    <a:pt x="28" y="42"/>
                  </a:moveTo>
                  <a:cubicBezTo>
                    <a:pt x="16" y="62"/>
                    <a:pt x="0" y="84"/>
                    <a:pt x="11" y="73"/>
                  </a:cubicBezTo>
                  <a:cubicBezTo>
                    <a:pt x="30" y="48"/>
                    <a:pt x="41" y="28"/>
                    <a:pt x="57" y="1"/>
                  </a:cubicBezTo>
                  <a:cubicBezTo>
                    <a:pt x="55" y="0"/>
                    <a:pt x="36" y="33"/>
                    <a:pt x="28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40"/>
            <p:cNvSpPr>
              <a:spLocks/>
            </p:cNvSpPr>
            <p:nvPr/>
          </p:nvSpPr>
          <p:spPr bwMode="auto">
            <a:xfrm>
              <a:off x="8015288" y="1839913"/>
              <a:ext cx="12700" cy="52388"/>
            </a:xfrm>
            <a:custGeom>
              <a:avLst/>
              <a:gdLst>
                <a:gd name="T0" fmla="*/ 3 w 9"/>
                <a:gd name="T1" fmla="*/ 36 h 36"/>
                <a:gd name="T2" fmla="*/ 9 w 9"/>
                <a:gd name="T3" fmla="*/ 0 h 36"/>
                <a:gd name="T4" fmla="*/ 6 w 9"/>
                <a:gd name="T5" fmla="*/ 7 h 36"/>
                <a:gd name="T6" fmla="*/ 3 w 9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6">
                  <a:moveTo>
                    <a:pt x="3" y="36"/>
                  </a:moveTo>
                  <a:cubicBezTo>
                    <a:pt x="5" y="24"/>
                    <a:pt x="7" y="12"/>
                    <a:pt x="9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0" y="36"/>
                    <a:pt x="6" y="16"/>
                    <a:pt x="3" y="36"/>
                  </a:cubicBez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41"/>
            <p:cNvSpPr>
              <a:spLocks/>
            </p:cNvSpPr>
            <p:nvPr/>
          </p:nvSpPr>
          <p:spPr bwMode="auto">
            <a:xfrm>
              <a:off x="8674100" y="2378075"/>
              <a:ext cx="44450" cy="44450"/>
            </a:xfrm>
            <a:custGeom>
              <a:avLst/>
              <a:gdLst>
                <a:gd name="T0" fmla="*/ 7 w 30"/>
                <a:gd name="T1" fmla="*/ 23 h 30"/>
                <a:gd name="T2" fmla="*/ 14 w 30"/>
                <a:gd name="T3" fmla="*/ 19 h 30"/>
                <a:gd name="T4" fmla="*/ 30 w 30"/>
                <a:gd name="T5" fmla="*/ 0 h 30"/>
                <a:gd name="T6" fmla="*/ 7 w 30"/>
                <a:gd name="T7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0">
                  <a:moveTo>
                    <a:pt x="7" y="23"/>
                  </a:moveTo>
                  <a:cubicBezTo>
                    <a:pt x="8" y="24"/>
                    <a:pt x="3" y="30"/>
                    <a:pt x="14" y="19"/>
                  </a:cubicBezTo>
                  <a:cubicBezTo>
                    <a:pt x="19" y="12"/>
                    <a:pt x="25" y="7"/>
                    <a:pt x="30" y="0"/>
                  </a:cubicBezTo>
                  <a:cubicBezTo>
                    <a:pt x="28" y="4"/>
                    <a:pt x="0" y="27"/>
                    <a:pt x="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42"/>
            <p:cNvSpPr>
              <a:spLocks/>
            </p:cNvSpPr>
            <p:nvPr/>
          </p:nvSpPr>
          <p:spPr bwMode="auto">
            <a:xfrm>
              <a:off x="8593138" y="2462213"/>
              <a:ext cx="44450" cy="28575"/>
            </a:xfrm>
            <a:custGeom>
              <a:avLst/>
              <a:gdLst>
                <a:gd name="T0" fmla="*/ 0 w 31"/>
                <a:gd name="T1" fmla="*/ 20 h 20"/>
                <a:gd name="T2" fmla="*/ 5 w 31"/>
                <a:gd name="T3" fmla="*/ 20 h 20"/>
                <a:gd name="T4" fmla="*/ 31 w 31"/>
                <a:gd name="T5" fmla="*/ 0 h 20"/>
                <a:gd name="T6" fmla="*/ 0 w 31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0">
                  <a:moveTo>
                    <a:pt x="0" y="2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5" y="13"/>
                    <a:pt x="21" y="7"/>
                    <a:pt x="31" y="0"/>
                  </a:cubicBezTo>
                  <a:cubicBezTo>
                    <a:pt x="17" y="10"/>
                    <a:pt x="17" y="9"/>
                    <a:pt x="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43"/>
            <p:cNvSpPr>
              <a:spLocks/>
            </p:cNvSpPr>
            <p:nvPr/>
          </p:nvSpPr>
          <p:spPr bwMode="auto">
            <a:xfrm>
              <a:off x="8637588" y="2298700"/>
              <a:ext cx="166688" cy="165100"/>
            </a:xfrm>
            <a:custGeom>
              <a:avLst/>
              <a:gdLst>
                <a:gd name="T0" fmla="*/ 97 w 116"/>
                <a:gd name="T1" fmla="*/ 16 h 114"/>
                <a:gd name="T2" fmla="*/ 39 w 116"/>
                <a:gd name="T3" fmla="*/ 78 h 114"/>
                <a:gd name="T4" fmla="*/ 25 w 116"/>
                <a:gd name="T5" fmla="*/ 99 h 114"/>
                <a:gd name="T6" fmla="*/ 46 w 116"/>
                <a:gd name="T7" fmla="*/ 74 h 114"/>
                <a:gd name="T8" fmla="*/ 82 w 116"/>
                <a:gd name="T9" fmla="*/ 40 h 114"/>
                <a:gd name="T10" fmla="*/ 97 w 116"/>
                <a:gd name="T11" fmla="*/ 1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14">
                  <a:moveTo>
                    <a:pt x="97" y="16"/>
                  </a:moveTo>
                  <a:cubicBezTo>
                    <a:pt x="66" y="48"/>
                    <a:pt x="68" y="56"/>
                    <a:pt x="39" y="78"/>
                  </a:cubicBezTo>
                  <a:cubicBezTo>
                    <a:pt x="0" y="114"/>
                    <a:pt x="13" y="104"/>
                    <a:pt x="25" y="99"/>
                  </a:cubicBezTo>
                  <a:cubicBezTo>
                    <a:pt x="40" y="85"/>
                    <a:pt x="23" y="97"/>
                    <a:pt x="46" y="74"/>
                  </a:cubicBezTo>
                  <a:cubicBezTo>
                    <a:pt x="61" y="60"/>
                    <a:pt x="78" y="42"/>
                    <a:pt x="82" y="40"/>
                  </a:cubicBezTo>
                  <a:cubicBezTo>
                    <a:pt x="116" y="0"/>
                    <a:pt x="80" y="39"/>
                    <a:pt x="97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44"/>
            <p:cNvSpPr>
              <a:spLocks/>
            </p:cNvSpPr>
            <p:nvPr/>
          </p:nvSpPr>
          <p:spPr bwMode="auto">
            <a:xfrm>
              <a:off x="8597900" y="2479675"/>
              <a:ext cx="28575" cy="20638"/>
            </a:xfrm>
            <a:custGeom>
              <a:avLst/>
              <a:gdLst>
                <a:gd name="T0" fmla="*/ 0 w 20"/>
                <a:gd name="T1" fmla="*/ 14 h 14"/>
                <a:gd name="T2" fmla="*/ 20 w 20"/>
                <a:gd name="T3" fmla="*/ 0 h 14"/>
                <a:gd name="T4" fmla="*/ 9 w 20"/>
                <a:gd name="T5" fmla="*/ 5 h 14"/>
                <a:gd name="T6" fmla="*/ 0 w 20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4">
                  <a:moveTo>
                    <a:pt x="0" y="14"/>
                  </a:moveTo>
                  <a:cubicBezTo>
                    <a:pt x="7" y="9"/>
                    <a:pt x="14" y="5"/>
                    <a:pt x="20" y="0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45"/>
            <p:cNvSpPr>
              <a:spLocks/>
            </p:cNvSpPr>
            <p:nvPr/>
          </p:nvSpPr>
          <p:spPr bwMode="auto">
            <a:xfrm>
              <a:off x="8770938" y="2305050"/>
              <a:ext cx="31750" cy="41275"/>
            </a:xfrm>
            <a:custGeom>
              <a:avLst/>
              <a:gdLst>
                <a:gd name="T0" fmla="*/ 11 w 23"/>
                <a:gd name="T1" fmla="*/ 17 h 29"/>
                <a:gd name="T2" fmla="*/ 23 w 23"/>
                <a:gd name="T3" fmla="*/ 0 h 29"/>
                <a:gd name="T4" fmla="*/ 0 w 23"/>
                <a:gd name="T5" fmla="*/ 29 h 29"/>
                <a:gd name="T6" fmla="*/ 11 w 23"/>
                <a:gd name="T7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9">
                  <a:moveTo>
                    <a:pt x="11" y="17"/>
                  </a:moveTo>
                  <a:cubicBezTo>
                    <a:pt x="15" y="12"/>
                    <a:pt x="19" y="6"/>
                    <a:pt x="23" y="0"/>
                  </a:cubicBezTo>
                  <a:cubicBezTo>
                    <a:pt x="16" y="10"/>
                    <a:pt x="8" y="20"/>
                    <a:pt x="0" y="29"/>
                  </a:cubicBezTo>
                  <a:lnTo>
                    <a:pt x="1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46"/>
            <p:cNvSpPr>
              <a:spLocks/>
            </p:cNvSpPr>
            <p:nvPr/>
          </p:nvSpPr>
          <p:spPr bwMode="auto">
            <a:xfrm>
              <a:off x="8745538" y="2347913"/>
              <a:ext cx="34925" cy="41275"/>
            </a:xfrm>
            <a:custGeom>
              <a:avLst/>
              <a:gdLst>
                <a:gd name="T0" fmla="*/ 0 w 24"/>
                <a:gd name="T1" fmla="*/ 29 h 29"/>
                <a:gd name="T2" fmla="*/ 12 w 24"/>
                <a:gd name="T3" fmla="*/ 16 h 29"/>
                <a:gd name="T4" fmla="*/ 15 w 24"/>
                <a:gd name="T5" fmla="*/ 9 h 29"/>
                <a:gd name="T6" fmla="*/ 0 w 24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9">
                  <a:moveTo>
                    <a:pt x="0" y="29"/>
                  </a:moveTo>
                  <a:cubicBezTo>
                    <a:pt x="4" y="25"/>
                    <a:pt x="8" y="21"/>
                    <a:pt x="12" y="16"/>
                  </a:cubicBezTo>
                  <a:cubicBezTo>
                    <a:pt x="19" y="7"/>
                    <a:pt x="24" y="0"/>
                    <a:pt x="15" y="9"/>
                  </a:cubicBezTo>
                  <a:cubicBezTo>
                    <a:pt x="2" y="24"/>
                    <a:pt x="6" y="22"/>
                    <a:pt x="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47"/>
            <p:cNvSpPr>
              <a:spLocks/>
            </p:cNvSpPr>
            <p:nvPr/>
          </p:nvSpPr>
          <p:spPr bwMode="auto">
            <a:xfrm>
              <a:off x="8194675" y="1768475"/>
              <a:ext cx="747713" cy="992188"/>
            </a:xfrm>
            <a:custGeom>
              <a:avLst/>
              <a:gdLst>
                <a:gd name="T0" fmla="*/ 470 w 517"/>
                <a:gd name="T1" fmla="*/ 219 h 685"/>
                <a:gd name="T2" fmla="*/ 438 w 517"/>
                <a:gd name="T3" fmla="*/ 299 h 685"/>
                <a:gd name="T4" fmla="*/ 360 w 517"/>
                <a:gd name="T5" fmla="*/ 412 h 685"/>
                <a:gd name="T6" fmla="*/ 287 w 517"/>
                <a:gd name="T7" fmla="*/ 472 h 685"/>
                <a:gd name="T8" fmla="*/ 84 w 517"/>
                <a:gd name="T9" fmla="*/ 576 h 685"/>
                <a:gd name="T10" fmla="*/ 71 w 517"/>
                <a:gd name="T11" fmla="*/ 583 h 685"/>
                <a:gd name="T12" fmla="*/ 72 w 517"/>
                <a:gd name="T13" fmla="*/ 621 h 685"/>
                <a:gd name="T14" fmla="*/ 100 w 517"/>
                <a:gd name="T15" fmla="*/ 676 h 685"/>
                <a:gd name="T16" fmla="*/ 103 w 517"/>
                <a:gd name="T17" fmla="*/ 681 h 685"/>
                <a:gd name="T18" fmla="*/ 116 w 517"/>
                <a:gd name="T19" fmla="*/ 668 h 685"/>
                <a:gd name="T20" fmla="*/ 116 w 517"/>
                <a:gd name="T21" fmla="*/ 668 h 685"/>
                <a:gd name="T22" fmla="*/ 116 w 517"/>
                <a:gd name="T23" fmla="*/ 668 h 685"/>
                <a:gd name="T24" fmla="*/ 113 w 517"/>
                <a:gd name="T25" fmla="*/ 667 h 685"/>
                <a:gd name="T26" fmla="*/ 105 w 517"/>
                <a:gd name="T27" fmla="*/ 661 h 685"/>
                <a:gd name="T28" fmla="*/ 45 w 517"/>
                <a:gd name="T29" fmla="*/ 637 h 685"/>
                <a:gd name="T30" fmla="*/ 23 w 517"/>
                <a:gd name="T31" fmla="*/ 637 h 685"/>
                <a:gd name="T32" fmla="*/ 21 w 517"/>
                <a:gd name="T33" fmla="*/ 617 h 685"/>
                <a:gd name="T34" fmla="*/ 53 w 517"/>
                <a:gd name="T35" fmla="*/ 586 h 685"/>
                <a:gd name="T36" fmla="*/ 57 w 517"/>
                <a:gd name="T37" fmla="*/ 589 h 685"/>
                <a:gd name="T38" fmla="*/ 53 w 517"/>
                <a:gd name="T39" fmla="*/ 585 h 685"/>
                <a:gd name="T40" fmla="*/ 34 w 517"/>
                <a:gd name="T41" fmla="*/ 600 h 685"/>
                <a:gd name="T42" fmla="*/ 4 w 517"/>
                <a:gd name="T43" fmla="*/ 623 h 685"/>
                <a:gd name="T44" fmla="*/ 0 w 517"/>
                <a:gd name="T45" fmla="*/ 626 h 685"/>
                <a:gd name="T46" fmla="*/ 0 w 517"/>
                <a:gd name="T47" fmla="*/ 626 h 685"/>
                <a:gd name="T48" fmla="*/ 1 w 517"/>
                <a:gd name="T49" fmla="*/ 638 h 685"/>
                <a:gd name="T50" fmla="*/ 2 w 517"/>
                <a:gd name="T51" fmla="*/ 639 h 685"/>
                <a:gd name="T52" fmla="*/ 2 w 517"/>
                <a:gd name="T53" fmla="*/ 639 h 685"/>
                <a:gd name="T54" fmla="*/ 7 w 517"/>
                <a:gd name="T55" fmla="*/ 639 h 685"/>
                <a:gd name="T56" fmla="*/ 2 w 517"/>
                <a:gd name="T57" fmla="*/ 638 h 685"/>
                <a:gd name="T58" fmla="*/ 2 w 517"/>
                <a:gd name="T59" fmla="*/ 637 h 685"/>
                <a:gd name="T60" fmla="*/ 2 w 517"/>
                <a:gd name="T61" fmla="*/ 637 h 685"/>
                <a:gd name="T62" fmla="*/ 1 w 517"/>
                <a:gd name="T63" fmla="*/ 627 h 685"/>
                <a:gd name="T64" fmla="*/ 1 w 517"/>
                <a:gd name="T65" fmla="*/ 627 h 685"/>
                <a:gd name="T66" fmla="*/ 1 w 517"/>
                <a:gd name="T67" fmla="*/ 627 h 685"/>
                <a:gd name="T68" fmla="*/ 30 w 517"/>
                <a:gd name="T69" fmla="*/ 607 h 685"/>
                <a:gd name="T70" fmla="*/ 6 w 517"/>
                <a:gd name="T71" fmla="*/ 625 h 685"/>
                <a:gd name="T72" fmla="*/ 2 w 517"/>
                <a:gd name="T73" fmla="*/ 628 h 685"/>
                <a:gd name="T74" fmla="*/ 2 w 517"/>
                <a:gd name="T75" fmla="*/ 629 h 685"/>
                <a:gd name="T76" fmla="*/ 3 w 517"/>
                <a:gd name="T77" fmla="*/ 636 h 685"/>
                <a:gd name="T78" fmla="*/ 3 w 517"/>
                <a:gd name="T79" fmla="*/ 636 h 685"/>
                <a:gd name="T80" fmla="*/ 17 w 517"/>
                <a:gd name="T81" fmla="*/ 642 h 685"/>
                <a:gd name="T82" fmla="*/ 106 w 517"/>
                <a:gd name="T83" fmla="*/ 682 h 685"/>
                <a:gd name="T84" fmla="*/ 109 w 517"/>
                <a:gd name="T85" fmla="*/ 683 h 685"/>
                <a:gd name="T86" fmla="*/ 118 w 517"/>
                <a:gd name="T87" fmla="*/ 674 h 685"/>
                <a:gd name="T88" fmla="*/ 118 w 517"/>
                <a:gd name="T89" fmla="*/ 674 h 685"/>
                <a:gd name="T90" fmla="*/ 118 w 517"/>
                <a:gd name="T91" fmla="*/ 673 h 685"/>
                <a:gd name="T92" fmla="*/ 112 w 517"/>
                <a:gd name="T93" fmla="*/ 662 h 685"/>
                <a:gd name="T94" fmla="*/ 91 w 517"/>
                <a:gd name="T95" fmla="*/ 615 h 685"/>
                <a:gd name="T96" fmla="*/ 114 w 517"/>
                <a:gd name="T97" fmla="*/ 585 h 685"/>
                <a:gd name="T98" fmla="*/ 232 w 517"/>
                <a:gd name="T99" fmla="*/ 531 h 685"/>
                <a:gd name="T100" fmla="*/ 329 w 517"/>
                <a:gd name="T101" fmla="*/ 470 h 685"/>
                <a:gd name="T102" fmla="*/ 408 w 517"/>
                <a:gd name="T103" fmla="*/ 392 h 685"/>
                <a:gd name="T104" fmla="*/ 507 w 517"/>
                <a:gd name="T105" fmla="*/ 172 h 685"/>
                <a:gd name="T106" fmla="*/ 498 w 517"/>
                <a:gd name="T107" fmla="*/ 39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7" h="685">
                  <a:moveTo>
                    <a:pt x="498" y="39"/>
                  </a:moveTo>
                  <a:cubicBezTo>
                    <a:pt x="498" y="89"/>
                    <a:pt x="491" y="154"/>
                    <a:pt x="470" y="219"/>
                  </a:cubicBezTo>
                  <a:cubicBezTo>
                    <a:pt x="467" y="232"/>
                    <a:pt x="463" y="246"/>
                    <a:pt x="458" y="260"/>
                  </a:cubicBezTo>
                  <a:cubicBezTo>
                    <a:pt x="452" y="274"/>
                    <a:pt x="445" y="286"/>
                    <a:pt x="438" y="299"/>
                  </a:cubicBezTo>
                  <a:cubicBezTo>
                    <a:pt x="419" y="337"/>
                    <a:pt x="388" y="379"/>
                    <a:pt x="372" y="401"/>
                  </a:cubicBezTo>
                  <a:cubicBezTo>
                    <a:pt x="366" y="407"/>
                    <a:pt x="366" y="406"/>
                    <a:pt x="360" y="412"/>
                  </a:cubicBezTo>
                  <a:cubicBezTo>
                    <a:pt x="350" y="424"/>
                    <a:pt x="326" y="445"/>
                    <a:pt x="315" y="456"/>
                  </a:cubicBezTo>
                  <a:cubicBezTo>
                    <a:pt x="299" y="468"/>
                    <a:pt x="298" y="466"/>
                    <a:pt x="287" y="472"/>
                  </a:cubicBezTo>
                  <a:cubicBezTo>
                    <a:pt x="254" y="500"/>
                    <a:pt x="204" y="525"/>
                    <a:pt x="165" y="545"/>
                  </a:cubicBezTo>
                  <a:cubicBezTo>
                    <a:pt x="146" y="550"/>
                    <a:pt x="108" y="572"/>
                    <a:pt x="84" y="576"/>
                  </a:cubicBezTo>
                  <a:cubicBezTo>
                    <a:pt x="80" y="577"/>
                    <a:pt x="80" y="577"/>
                    <a:pt x="80" y="577"/>
                  </a:cubicBezTo>
                  <a:cubicBezTo>
                    <a:pt x="79" y="578"/>
                    <a:pt x="78" y="577"/>
                    <a:pt x="71" y="583"/>
                  </a:cubicBezTo>
                  <a:cubicBezTo>
                    <a:pt x="64" y="593"/>
                    <a:pt x="67" y="597"/>
                    <a:pt x="67" y="601"/>
                  </a:cubicBezTo>
                  <a:cubicBezTo>
                    <a:pt x="68" y="608"/>
                    <a:pt x="70" y="615"/>
                    <a:pt x="72" y="621"/>
                  </a:cubicBezTo>
                  <a:cubicBezTo>
                    <a:pt x="77" y="632"/>
                    <a:pt x="82" y="643"/>
                    <a:pt x="86" y="652"/>
                  </a:cubicBezTo>
                  <a:cubicBezTo>
                    <a:pt x="91" y="661"/>
                    <a:pt x="96" y="669"/>
                    <a:pt x="100" y="676"/>
                  </a:cubicBezTo>
                  <a:cubicBezTo>
                    <a:pt x="103" y="680"/>
                    <a:pt x="103" y="680"/>
                    <a:pt x="103" y="680"/>
                  </a:cubicBezTo>
                  <a:cubicBezTo>
                    <a:pt x="103" y="681"/>
                    <a:pt x="103" y="681"/>
                    <a:pt x="103" y="681"/>
                  </a:cubicBezTo>
                  <a:cubicBezTo>
                    <a:pt x="104" y="682"/>
                    <a:pt x="104" y="682"/>
                    <a:pt x="104" y="682"/>
                  </a:cubicBezTo>
                  <a:cubicBezTo>
                    <a:pt x="101" y="685"/>
                    <a:pt x="127" y="656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5" y="668"/>
                    <a:pt x="115" y="668"/>
                    <a:pt x="115" y="668"/>
                  </a:cubicBezTo>
                  <a:cubicBezTo>
                    <a:pt x="113" y="667"/>
                    <a:pt x="113" y="667"/>
                    <a:pt x="113" y="667"/>
                  </a:cubicBezTo>
                  <a:cubicBezTo>
                    <a:pt x="111" y="666"/>
                    <a:pt x="109" y="666"/>
                    <a:pt x="107" y="666"/>
                  </a:cubicBezTo>
                  <a:cubicBezTo>
                    <a:pt x="107" y="665"/>
                    <a:pt x="123" y="669"/>
                    <a:pt x="105" y="661"/>
                  </a:cubicBezTo>
                  <a:cubicBezTo>
                    <a:pt x="101" y="659"/>
                    <a:pt x="93" y="657"/>
                    <a:pt x="93" y="657"/>
                  </a:cubicBezTo>
                  <a:cubicBezTo>
                    <a:pt x="90" y="655"/>
                    <a:pt x="57" y="640"/>
                    <a:pt x="45" y="637"/>
                  </a:cubicBezTo>
                  <a:cubicBezTo>
                    <a:pt x="41" y="635"/>
                    <a:pt x="39" y="635"/>
                    <a:pt x="40" y="636"/>
                  </a:cubicBezTo>
                  <a:cubicBezTo>
                    <a:pt x="61" y="646"/>
                    <a:pt x="47" y="644"/>
                    <a:pt x="23" y="637"/>
                  </a:cubicBezTo>
                  <a:cubicBezTo>
                    <a:pt x="18" y="635"/>
                    <a:pt x="9" y="633"/>
                    <a:pt x="5" y="632"/>
                  </a:cubicBezTo>
                  <a:cubicBezTo>
                    <a:pt x="21" y="617"/>
                    <a:pt x="21" y="617"/>
                    <a:pt x="21" y="617"/>
                  </a:cubicBezTo>
                  <a:cubicBezTo>
                    <a:pt x="31" y="608"/>
                    <a:pt x="41" y="598"/>
                    <a:pt x="47" y="592"/>
                  </a:cubicBezTo>
                  <a:cubicBezTo>
                    <a:pt x="53" y="586"/>
                    <a:pt x="53" y="586"/>
                    <a:pt x="53" y="586"/>
                  </a:cubicBezTo>
                  <a:cubicBezTo>
                    <a:pt x="54" y="585"/>
                    <a:pt x="54" y="584"/>
                    <a:pt x="55" y="583"/>
                  </a:cubicBezTo>
                  <a:cubicBezTo>
                    <a:pt x="57" y="584"/>
                    <a:pt x="53" y="578"/>
                    <a:pt x="57" y="589"/>
                  </a:cubicBezTo>
                  <a:cubicBezTo>
                    <a:pt x="53" y="579"/>
                    <a:pt x="57" y="584"/>
                    <a:pt x="55" y="583"/>
                  </a:cubicBezTo>
                  <a:cubicBezTo>
                    <a:pt x="53" y="585"/>
                    <a:pt x="53" y="585"/>
                    <a:pt x="53" y="585"/>
                  </a:cubicBezTo>
                  <a:cubicBezTo>
                    <a:pt x="51" y="587"/>
                    <a:pt x="49" y="588"/>
                    <a:pt x="47" y="590"/>
                  </a:cubicBezTo>
                  <a:cubicBezTo>
                    <a:pt x="43" y="593"/>
                    <a:pt x="39" y="596"/>
                    <a:pt x="34" y="600"/>
                  </a:cubicBezTo>
                  <a:cubicBezTo>
                    <a:pt x="25" y="607"/>
                    <a:pt x="16" y="614"/>
                    <a:pt x="5" y="622"/>
                  </a:cubicBezTo>
                  <a:cubicBezTo>
                    <a:pt x="7" y="621"/>
                    <a:pt x="6" y="621"/>
                    <a:pt x="4" y="623"/>
                  </a:cubicBezTo>
                  <a:cubicBezTo>
                    <a:pt x="4" y="624"/>
                    <a:pt x="2" y="624"/>
                    <a:pt x="1" y="625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4"/>
                    <a:pt x="3" y="649"/>
                    <a:pt x="1" y="638"/>
                  </a:cubicBezTo>
                  <a:cubicBezTo>
                    <a:pt x="1" y="638"/>
                    <a:pt x="1" y="638"/>
                    <a:pt x="1" y="638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5" y="640"/>
                    <a:pt x="5" y="640"/>
                    <a:pt x="5" y="640"/>
                  </a:cubicBezTo>
                  <a:cubicBezTo>
                    <a:pt x="11" y="642"/>
                    <a:pt x="16" y="644"/>
                    <a:pt x="7" y="639"/>
                  </a:cubicBezTo>
                  <a:cubicBezTo>
                    <a:pt x="4" y="638"/>
                    <a:pt x="4" y="638"/>
                    <a:pt x="4" y="638"/>
                  </a:cubicBezTo>
                  <a:cubicBezTo>
                    <a:pt x="2" y="638"/>
                    <a:pt x="2" y="638"/>
                    <a:pt x="2" y="638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1" y="633"/>
                    <a:pt x="3" y="648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6" y="623"/>
                    <a:pt x="6" y="623"/>
                    <a:pt x="6" y="623"/>
                  </a:cubicBezTo>
                  <a:cubicBezTo>
                    <a:pt x="30" y="607"/>
                    <a:pt x="30" y="607"/>
                    <a:pt x="30" y="607"/>
                  </a:cubicBezTo>
                  <a:cubicBezTo>
                    <a:pt x="25" y="611"/>
                    <a:pt x="19" y="616"/>
                    <a:pt x="12" y="621"/>
                  </a:cubicBezTo>
                  <a:cubicBezTo>
                    <a:pt x="6" y="625"/>
                    <a:pt x="6" y="625"/>
                    <a:pt x="6" y="625"/>
                  </a:cubicBezTo>
                  <a:cubicBezTo>
                    <a:pt x="3" y="627"/>
                    <a:pt x="3" y="627"/>
                    <a:pt x="3" y="627"/>
                  </a:cubicBezTo>
                  <a:cubicBezTo>
                    <a:pt x="2" y="628"/>
                    <a:pt x="2" y="628"/>
                    <a:pt x="2" y="628"/>
                  </a:cubicBezTo>
                  <a:cubicBezTo>
                    <a:pt x="2" y="629"/>
                    <a:pt x="2" y="629"/>
                    <a:pt x="2" y="629"/>
                  </a:cubicBezTo>
                  <a:cubicBezTo>
                    <a:pt x="2" y="629"/>
                    <a:pt x="2" y="629"/>
                    <a:pt x="2" y="629"/>
                  </a:cubicBezTo>
                  <a:cubicBezTo>
                    <a:pt x="2" y="632"/>
                    <a:pt x="1" y="621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4" y="636"/>
                    <a:pt x="4" y="636"/>
                    <a:pt x="4" y="636"/>
                  </a:cubicBezTo>
                  <a:cubicBezTo>
                    <a:pt x="17" y="642"/>
                    <a:pt x="17" y="642"/>
                    <a:pt x="17" y="642"/>
                  </a:cubicBezTo>
                  <a:cubicBezTo>
                    <a:pt x="35" y="649"/>
                    <a:pt x="52" y="656"/>
                    <a:pt x="59" y="658"/>
                  </a:cubicBezTo>
                  <a:cubicBezTo>
                    <a:pt x="85" y="669"/>
                    <a:pt x="92" y="674"/>
                    <a:pt x="106" y="682"/>
                  </a:cubicBezTo>
                  <a:cubicBezTo>
                    <a:pt x="108" y="683"/>
                    <a:pt x="108" y="683"/>
                    <a:pt x="108" y="683"/>
                  </a:cubicBezTo>
                  <a:cubicBezTo>
                    <a:pt x="109" y="683"/>
                    <a:pt x="109" y="683"/>
                    <a:pt x="109" y="683"/>
                  </a:cubicBezTo>
                  <a:cubicBezTo>
                    <a:pt x="109" y="683"/>
                    <a:pt x="109" y="683"/>
                    <a:pt x="109" y="683"/>
                  </a:cubicBezTo>
                  <a:cubicBezTo>
                    <a:pt x="127" y="664"/>
                    <a:pt x="114" y="678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3"/>
                    <a:pt x="118" y="673"/>
                    <a:pt x="118" y="673"/>
                  </a:cubicBezTo>
                  <a:cubicBezTo>
                    <a:pt x="116" y="670"/>
                    <a:pt x="116" y="670"/>
                    <a:pt x="116" y="670"/>
                  </a:cubicBezTo>
                  <a:cubicBezTo>
                    <a:pt x="112" y="662"/>
                    <a:pt x="112" y="662"/>
                    <a:pt x="112" y="662"/>
                  </a:cubicBezTo>
                  <a:cubicBezTo>
                    <a:pt x="105" y="647"/>
                    <a:pt x="105" y="647"/>
                    <a:pt x="105" y="647"/>
                  </a:cubicBezTo>
                  <a:cubicBezTo>
                    <a:pt x="100" y="636"/>
                    <a:pt x="95" y="626"/>
                    <a:pt x="91" y="615"/>
                  </a:cubicBezTo>
                  <a:cubicBezTo>
                    <a:pt x="87" y="606"/>
                    <a:pt x="85" y="589"/>
                    <a:pt x="86" y="596"/>
                  </a:cubicBezTo>
                  <a:cubicBezTo>
                    <a:pt x="96" y="592"/>
                    <a:pt x="106" y="588"/>
                    <a:pt x="114" y="585"/>
                  </a:cubicBezTo>
                  <a:cubicBezTo>
                    <a:pt x="155" y="568"/>
                    <a:pt x="163" y="566"/>
                    <a:pt x="175" y="563"/>
                  </a:cubicBezTo>
                  <a:cubicBezTo>
                    <a:pt x="193" y="553"/>
                    <a:pt x="226" y="537"/>
                    <a:pt x="232" y="531"/>
                  </a:cubicBezTo>
                  <a:cubicBezTo>
                    <a:pt x="264" y="514"/>
                    <a:pt x="276" y="509"/>
                    <a:pt x="291" y="501"/>
                  </a:cubicBezTo>
                  <a:cubicBezTo>
                    <a:pt x="315" y="485"/>
                    <a:pt x="314" y="484"/>
                    <a:pt x="329" y="470"/>
                  </a:cubicBezTo>
                  <a:cubicBezTo>
                    <a:pt x="372" y="432"/>
                    <a:pt x="324" y="483"/>
                    <a:pt x="372" y="437"/>
                  </a:cubicBezTo>
                  <a:cubicBezTo>
                    <a:pt x="390" y="420"/>
                    <a:pt x="410" y="393"/>
                    <a:pt x="408" y="392"/>
                  </a:cubicBezTo>
                  <a:cubicBezTo>
                    <a:pt x="428" y="371"/>
                    <a:pt x="447" y="338"/>
                    <a:pt x="458" y="321"/>
                  </a:cubicBezTo>
                  <a:cubicBezTo>
                    <a:pt x="476" y="279"/>
                    <a:pt x="502" y="226"/>
                    <a:pt x="507" y="172"/>
                  </a:cubicBezTo>
                  <a:cubicBezTo>
                    <a:pt x="517" y="114"/>
                    <a:pt x="517" y="67"/>
                    <a:pt x="507" y="12"/>
                  </a:cubicBezTo>
                  <a:cubicBezTo>
                    <a:pt x="500" y="0"/>
                    <a:pt x="499" y="8"/>
                    <a:pt x="498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3" name="组合 222"/>
          <p:cNvGrpSpPr/>
          <p:nvPr/>
        </p:nvGrpSpPr>
        <p:grpSpPr>
          <a:xfrm rot="4350182" flipH="1">
            <a:off x="3775309" y="3369639"/>
            <a:ext cx="823538" cy="1348196"/>
            <a:chOff x="7896225" y="1285875"/>
            <a:chExt cx="1046163" cy="1474788"/>
          </a:xfrm>
        </p:grpSpPr>
        <p:sp>
          <p:nvSpPr>
            <p:cNvPr id="224" name="AutoShape 31"/>
            <p:cNvSpPr>
              <a:spLocks noChangeAspect="1" noChangeArrowheads="1" noTextEdit="1"/>
            </p:cNvSpPr>
            <p:nvPr/>
          </p:nvSpPr>
          <p:spPr bwMode="auto">
            <a:xfrm>
              <a:off x="7959725" y="1343025"/>
              <a:ext cx="979488" cy="141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33"/>
            <p:cNvSpPr>
              <a:spLocks/>
            </p:cNvSpPr>
            <p:nvPr/>
          </p:nvSpPr>
          <p:spPr bwMode="auto">
            <a:xfrm>
              <a:off x="7896225" y="1285875"/>
              <a:ext cx="985838" cy="1439863"/>
            </a:xfrm>
            <a:custGeom>
              <a:avLst/>
              <a:gdLst>
                <a:gd name="T0" fmla="*/ 246 w 682"/>
                <a:gd name="T1" fmla="*/ 904 h 995"/>
                <a:gd name="T2" fmla="*/ 189 w 682"/>
                <a:gd name="T3" fmla="*/ 950 h 995"/>
                <a:gd name="T4" fmla="*/ 297 w 682"/>
                <a:gd name="T5" fmla="*/ 995 h 995"/>
                <a:gd name="T6" fmla="*/ 265 w 682"/>
                <a:gd name="T7" fmla="*/ 910 h 995"/>
                <a:gd name="T8" fmla="*/ 680 w 682"/>
                <a:gd name="T9" fmla="*/ 418 h 995"/>
                <a:gd name="T10" fmla="*/ 432 w 682"/>
                <a:gd name="T11" fmla="*/ 82 h 995"/>
                <a:gd name="T12" fmla="*/ 61 w 682"/>
                <a:gd name="T13" fmla="*/ 598 h 995"/>
                <a:gd name="T14" fmla="*/ 246 w 682"/>
                <a:gd name="T15" fmla="*/ 904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2" h="995">
                  <a:moveTo>
                    <a:pt x="246" y="904"/>
                  </a:moveTo>
                  <a:cubicBezTo>
                    <a:pt x="251" y="908"/>
                    <a:pt x="189" y="950"/>
                    <a:pt x="189" y="950"/>
                  </a:cubicBezTo>
                  <a:cubicBezTo>
                    <a:pt x="297" y="995"/>
                    <a:pt x="297" y="995"/>
                    <a:pt x="297" y="995"/>
                  </a:cubicBezTo>
                  <a:cubicBezTo>
                    <a:pt x="297" y="995"/>
                    <a:pt x="251" y="914"/>
                    <a:pt x="265" y="910"/>
                  </a:cubicBezTo>
                  <a:cubicBezTo>
                    <a:pt x="351" y="883"/>
                    <a:pt x="682" y="767"/>
                    <a:pt x="680" y="418"/>
                  </a:cubicBezTo>
                  <a:cubicBezTo>
                    <a:pt x="679" y="280"/>
                    <a:pt x="590" y="120"/>
                    <a:pt x="432" y="82"/>
                  </a:cubicBezTo>
                  <a:cubicBezTo>
                    <a:pt x="96" y="0"/>
                    <a:pt x="0" y="451"/>
                    <a:pt x="61" y="598"/>
                  </a:cubicBezTo>
                  <a:cubicBezTo>
                    <a:pt x="108" y="714"/>
                    <a:pt x="195" y="855"/>
                    <a:pt x="246" y="904"/>
                  </a:cubicBezTo>
                  <a:close/>
                </a:path>
              </a:pathLst>
            </a:custGeom>
            <a:solidFill>
              <a:srgbClr val="0C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34"/>
            <p:cNvSpPr>
              <a:spLocks/>
            </p:cNvSpPr>
            <p:nvPr/>
          </p:nvSpPr>
          <p:spPr bwMode="auto">
            <a:xfrm>
              <a:off x="8007350" y="1920875"/>
              <a:ext cx="6350" cy="103188"/>
            </a:xfrm>
            <a:custGeom>
              <a:avLst/>
              <a:gdLst>
                <a:gd name="T0" fmla="*/ 1 w 4"/>
                <a:gd name="T1" fmla="*/ 59 h 71"/>
                <a:gd name="T2" fmla="*/ 0 w 4"/>
                <a:gd name="T3" fmla="*/ 59 h 71"/>
                <a:gd name="T4" fmla="*/ 1 w 4"/>
                <a:gd name="T5" fmla="*/ 15 h 71"/>
                <a:gd name="T6" fmla="*/ 1 w 4"/>
                <a:gd name="T7" fmla="*/ 5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1">
                  <a:moveTo>
                    <a:pt x="1" y="59"/>
                  </a:moveTo>
                  <a:cubicBezTo>
                    <a:pt x="0" y="39"/>
                    <a:pt x="1" y="71"/>
                    <a:pt x="0" y="59"/>
                  </a:cubicBezTo>
                  <a:cubicBezTo>
                    <a:pt x="0" y="44"/>
                    <a:pt x="0" y="30"/>
                    <a:pt x="1" y="15"/>
                  </a:cubicBezTo>
                  <a:cubicBezTo>
                    <a:pt x="0" y="51"/>
                    <a:pt x="4" y="0"/>
                    <a:pt x="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35"/>
            <p:cNvSpPr>
              <a:spLocks/>
            </p:cNvSpPr>
            <p:nvPr/>
          </p:nvSpPr>
          <p:spPr bwMode="auto">
            <a:xfrm>
              <a:off x="8004175" y="1846263"/>
              <a:ext cx="11113" cy="61913"/>
            </a:xfrm>
            <a:custGeom>
              <a:avLst/>
              <a:gdLst>
                <a:gd name="T0" fmla="*/ 0 w 7"/>
                <a:gd name="T1" fmla="*/ 43 h 43"/>
                <a:gd name="T2" fmla="*/ 0 w 7"/>
                <a:gd name="T3" fmla="*/ 35 h 43"/>
                <a:gd name="T4" fmla="*/ 5 w 7"/>
                <a:gd name="T5" fmla="*/ 16 h 43"/>
                <a:gd name="T6" fmla="*/ 0 w 7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3">
                  <a:moveTo>
                    <a:pt x="0" y="43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2" y="23"/>
                    <a:pt x="7" y="0"/>
                    <a:pt x="5" y="16"/>
                  </a:cubicBezTo>
                  <a:cubicBezTo>
                    <a:pt x="3" y="23"/>
                    <a:pt x="2" y="31"/>
                    <a:pt x="0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36"/>
            <p:cNvSpPr>
              <a:spLocks/>
            </p:cNvSpPr>
            <p:nvPr/>
          </p:nvSpPr>
          <p:spPr bwMode="auto">
            <a:xfrm>
              <a:off x="7972425" y="1952625"/>
              <a:ext cx="3175" cy="36513"/>
            </a:xfrm>
            <a:custGeom>
              <a:avLst/>
              <a:gdLst>
                <a:gd name="T0" fmla="*/ 0 w 2"/>
                <a:gd name="T1" fmla="*/ 16 h 25"/>
                <a:gd name="T2" fmla="*/ 1 w 2"/>
                <a:gd name="T3" fmla="*/ 0 h 25"/>
                <a:gd name="T4" fmla="*/ 1 w 2"/>
                <a:gd name="T5" fmla="*/ 25 h 25"/>
                <a:gd name="T6" fmla="*/ 0 w 2"/>
                <a:gd name="T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5">
                  <a:moveTo>
                    <a:pt x="0" y="16"/>
                  </a:moveTo>
                  <a:cubicBezTo>
                    <a:pt x="0" y="11"/>
                    <a:pt x="0" y="5"/>
                    <a:pt x="1" y="0"/>
                  </a:cubicBezTo>
                  <a:cubicBezTo>
                    <a:pt x="0" y="8"/>
                    <a:pt x="2" y="12"/>
                    <a:pt x="1" y="25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37"/>
            <p:cNvSpPr>
              <a:spLocks/>
            </p:cNvSpPr>
            <p:nvPr/>
          </p:nvSpPr>
          <p:spPr bwMode="auto">
            <a:xfrm>
              <a:off x="7977188" y="1338263"/>
              <a:ext cx="928688" cy="1301750"/>
            </a:xfrm>
            <a:custGeom>
              <a:avLst/>
              <a:gdLst>
                <a:gd name="T0" fmla="*/ 621 w 643"/>
                <a:gd name="T1" fmla="*/ 193 h 899"/>
                <a:gd name="T2" fmla="*/ 583 w 643"/>
                <a:gd name="T3" fmla="*/ 134 h 899"/>
                <a:gd name="T4" fmla="*/ 562 w 643"/>
                <a:gd name="T5" fmla="*/ 105 h 899"/>
                <a:gd name="T6" fmla="*/ 501 w 643"/>
                <a:gd name="T7" fmla="*/ 56 h 899"/>
                <a:gd name="T8" fmla="*/ 443 w 643"/>
                <a:gd name="T9" fmla="*/ 27 h 899"/>
                <a:gd name="T10" fmla="*/ 426 w 643"/>
                <a:gd name="T11" fmla="*/ 17 h 899"/>
                <a:gd name="T12" fmla="*/ 250 w 643"/>
                <a:gd name="T13" fmla="*/ 17 h 899"/>
                <a:gd name="T14" fmla="*/ 78 w 643"/>
                <a:gd name="T15" fmla="*/ 178 h 899"/>
                <a:gd name="T16" fmla="*/ 14 w 643"/>
                <a:gd name="T17" fmla="*/ 341 h 899"/>
                <a:gd name="T18" fmla="*/ 9 w 643"/>
                <a:gd name="T19" fmla="*/ 378 h 899"/>
                <a:gd name="T20" fmla="*/ 11 w 643"/>
                <a:gd name="T21" fmla="*/ 370 h 899"/>
                <a:gd name="T22" fmla="*/ 5 w 643"/>
                <a:gd name="T23" fmla="*/ 428 h 899"/>
                <a:gd name="T24" fmla="*/ 51 w 643"/>
                <a:gd name="T25" fmla="*/ 651 h 899"/>
                <a:gd name="T26" fmla="*/ 75 w 643"/>
                <a:gd name="T27" fmla="*/ 702 h 899"/>
                <a:gd name="T28" fmla="*/ 93 w 643"/>
                <a:gd name="T29" fmla="*/ 724 h 899"/>
                <a:gd name="T30" fmla="*/ 31 w 643"/>
                <a:gd name="T31" fmla="*/ 592 h 899"/>
                <a:gd name="T32" fmla="*/ 82 w 643"/>
                <a:gd name="T33" fmla="*/ 692 h 899"/>
                <a:gd name="T34" fmla="*/ 132 w 643"/>
                <a:gd name="T35" fmla="*/ 788 h 899"/>
                <a:gd name="T36" fmla="*/ 159 w 643"/>
                <a:gd name="T37" fmla="*/ 830 h 899"/>
                <a:gd name="T38" fmla="*/ 142 w 643"/>
                <a:gd name="T39" fmla="*/ 799 h 899"/>
                <a:gd name="T40" fmla="*/ 155 w 643"/>
                <a:gd name="T41" fmla="*/ 820 h 899"/>
                <a:gd name="T42" fmla="*/ 177 w 643"/>
                <a:gd name="T43" fmla="*/ 845 h 899"/>
                <a:gd name="T44" fmla="*/ 190 w 643"/>
                <a:gd name="T45" fmla="*/ 860 h 899"/>
                <a:gd name="T46" fmla="*/ 159 w 643"/>
                <a:gd name="T47" fmla="*/ 815 h 899"/>
                <a:gd name="T48" fmla="*/ 147 w 643"/>
                <a:gd name="T49" fmla="*/ 787 h 899"/>
                <a:gd name="T50" fmla="*/ 142 w 643"/>
                <a:gd name="T51" fmla="*/ 788 h 899"/>
                <a:gd name="T52" fmla="*/ 129 w 643"/>
                <a:gd name="T53" fmla="*/ 758 h 899"/>
                <a:gd name="T54" fmla="*/ 150 w 643"/>
                <a:gd name="T55" fmla="*/ 806 h 899"/>
                <a:gd name="T56" fmla="*/ 157 w 643"/>
                <a:gd name="T57" fmla="*/ 819 h 899"/>
                <a:gd name="T58" fmla="*/ 94 w 643"/>
                <a:gd name="T59" fmla="*/ 695 h 899"/>
                <a:gd name="T60" fmla="*/ 29 w 643"/>
                <a:gd name="T61" fmla="*/ 549 h 899"/>
                <a:gd name="T62" fmla="*/ 23 w 643"/>
                <a:gd name="T63" fmla="*/ 478 h 899"/>
                <a:gd name="T64" fmla="*/ 21 w 643"/>
                <a:gd name="T65" fmla="*/ 499 h 899"/>
                <a:gd name="T66" fmla="*/ 17 w 643"/>
                <a:gd name="T67" fmla="*/ 420 h 899"/>
                <a:gd name="T68" fmla="*/ 25 w 643"/>
                <a:gd name="T69" fmla="*/ 349 h 899"/>
                <a:gd name="T70" fmla="*/ 37 w 643"/>
                <a:gd name="T71" fmla="*/ 315 h 899"/>
                <a:gd name="T72" fmla="*/ 78 w 643"/>
                <a:gd name="T73" fmla="*/ 207 h 899"/>
                <a:gd name="T74" fmla="*/ 97 w 643"/>
                <a:gd name="T75" fmla="*/ 176 h 899"/>
                <a:gd name="T76" fmla="*/ 175 w 643"/>
                <a:gd name="T77" fmla="*/ 81 h 899"/>
                <a:gd name="T78" fmla="*/ 265 w 643"/>
                <a:gd name="T79" fmla="*/ 35 h 899"/>
                <a:gd name="T80" fmla="*/ 459 w 643"/>
                <a:gd name="T81" fmla="*/ 52 h 899"/>
                <a:gd name="T82" fmla="*/ 589 w 643"/>
                <a:gd name="T83" fmla="*/ 172 h 899"/>
                <a:gd name="T84" fmla="*/ 617 w 643"/>
                <a:gd name="T85" fmla="*/ 18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3" h="899">
                  <a:moveTo>
                    <a:pt x="617" y="185"/>
                  </a:moveTo>
                  <a:cubicBezTo>
                    <a:pt x="618" y="187"/>
                    <a:pt x="619" y="189"/>
                    <a:pt x="621" y="193"/>
                  </a:cubicBezTo>
                  <a:cubicBezTo>
                    <a:pt x="619" y="192"/>
                    <a:pt x="617" y="187"/>
                    <a:pt x="607" y="173"/>
                  </a:cubicBezTo>
                  <a:cubicBezTo>
                    <a:pt x="600" y="159"/>
                    <a:pt x="579" y="131"/>
                    <a:pt x="583" y="134"/>
                  </a:cubicBezTo>
                  <a:cubicBezTo>
                    <a:pt x="585" y="138"/>
                    <a:pt x="585" y="138"/>
                    <a:pt x="585" y="138"/>
                  </a:cubicBezTo>
                  <a:cubicBezTo>
                    <a:pt x="586" y="136"/>
                    <a:pt x="576" y="120"/>
                    <a:pt x="562" y="105"/>
                  </a:cubicBezTo>
                  <a:cubicBezTo>
                    <a:pt x="559" y="103"/>
                    <a:pt x="569" y="116"/>
                    <a:pt x="555" y="103"/>
                  </a:cubicBezTo>
                  <a:cubicBezTo>
                    <a:pt x="538" y="86"/>
                    <a:pt x="516" y="68"/>
                    <a:pt x="501" y="56"/>
                  </a:cubicBezTo>
                  <a:cubicBezTo>
                    <a:pt x="496" y="53"/>
                    <a:pt x="490" y="51"/>
                    <a:pt x="484" y="49"/>
                  </a:cubicBezTo>
                  <a:cubicBezTo>
                    <a:pt x="464" y="37"/>
                    <a:pt x="459" y="34"/>
                    <a:pt x="443" y="27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47" y="27"/>
                    <a:pt x="455" y="26"/>
                    <a:pt x="426" y="17"/>
                  </a:cubicBezTo>
                  <a:cubicBezTo>
                    <a:pt x="406" y="12"/>
                    <a:pt x="402" y="12"/>
                    <a:pt x="376" y="8"/>
                  </a:cubicBezTo>
                  <a:cubicBezTo>
                    <a:pt x="345" y="0"/>
                    <a:pt x="287" y="4"/>
                    <a:pt x="250" y="17"/>
                  </a:cubicBezTo>
                  <a:cubicBezTo>
                    <a:pt x="214" y="28"/>
                    <a:pt x="147" y="69"/>
                    <a:pt x="132" y="95"/>
                  </a:cubicBezTo>
                  <a:cubicBezTo>
                    <a:pt x="92" y="141"/>
                    <a:pt x="93" y="150"/>
                    <a:pt x="78" y="178"/>
                  </a:cubicBezTo>
                  <a:cubicBezTo>
                    <a:pt x="53" y="217"/>
                    <a:pt x="106" y="124"/>
                    <a:pt x="92" y="144"/>
                  </a:cubicBezTo>
                  <a:cubicBezTo>
                    <a:pt x="53" y="201"/>
                    <a:pt x="28" y="273"/>
                    <a:pt x="14" y="341"/>
                  </a:cubicBezTo>
                  <a:cubicBezTo>
                    <a:pt x="12" y="358"/>
                    <a:pt x="20" y="329"/>
                    <a:pt x="14" y="365"/>
                  </a:cubicBezTo>
                  <a:cubicBezTo>
                    <a:pt x="14" y="353"/>
                    <a:pt x="11" y="366"/>
                    <a:pt x="9" y="378"/>
                  </a:cubicBezTo>
                  <a:cubicBezTo>
                    <a:pt x="11" y="364"/>
                    <a:pt x="9" y="379"/>
                    <a:pt x="10" y="380"/>
                  </a:cubicBezTo>
                  <a:cubicBezTo>
                    <a:pt x="11" y="370"/>
                    <a:pt x="11" y="370"/>
                    <a:pt x="11" y="370"/>
                  </a:cubicBezTo>
                  <a:cubicBezTo>
                    <a:pt x="16" y="364"/>
                    <a:pt x="4" y="419"/>
                    <a:pt x="6" y="443"/>
                  </a:cubicBezTo>
                  <a:cubicBezTo>
                    <a:pt x="4" y="454"/>
                    <a:pt x="7" y="430"/>
                    <a:pt x="5" y="428"/>
                  </a:cubicBezTo>
                  <a:cubicBezTo>
                    <a:pt x="4" y="429"/>
                    <a:pt x="0" y="439"/>
                    <a:pt x="0" y="473"/>
                  </a:cubicBezTo>
                  <a:cubicBezTo>
                    <a:pt x="2" y="539"/>
                    <a:pt x="20" y="587"/>
                    <a:pt x="51" y="651"/>
                  </a:cubicBezTo>
                  <a:cubicBezTo>
                    <a:pt x="51" y="647"/>
                    <a:pt x="59" y="666"/>
                    <a:pt x="64" y="676"/>
                  </a:cubicBezTo>
                  <a:cubicBezTo>
                    <a:pt x="57" y="663"/>
                    <a:pt x="68" y="690"/>
                    <a:pt x="75" y="702"/>
                  </a:cubicBezTo>
                  <a:cubicBezTo>
                    <a:pt x="83" y="717"/>
                    <a:pt x="87" y="718"/>
                    <a:pt x="100" y="741"/>
                  </a:cubicBezTo>
                  <a:cubicBezTo>
                    <a:pt x="93" y="724"/>
                    <a:pt x="93" y="724"/>
                    <a:pt x="93" y="724"/>
                  </a:cubicBezTo>
                  <a:cubicBezTo>
                    <a:pt x="89" y="715"/>
                    <a:pt x="71" y="684"/>
                    <a:pt x="62" y="668"/>
                  </a:cubicBezTo>
                  <a:cubicBezTo>
                    <a:pt x="59" y="656"/>
                    <a:pt x="23" y="586"/>
                    <a:pt x="31" y="592"/>
                  </a:cubicBezTo>
                  <a:cubicBezTo>
                    <a:pt x="35" y="603"/>
                    <a:pt x="35" y="603"/>
                    <a:pt x="35" y="603"/>
                  </a:cubicBezTo>
                  <a:cubicBezTo>
                    <a:pt x="50" y="641"/>
                    <a:pt x="63" y="659"/>
                    <a:pt x="82" y="692"/>
                  </a:cubicBezTo>
                  <a:cubicBezTo>
                    <a:pt x="95" y="721"/>
                    <a:pt x="99" y="731"/>
                    <a:pt x="108" y="750"/>
                  </a:cubicBezTo>
                  <a:cubicBezTo>
                    <a:pt x="120" y="772"/>
                    <a:pt x="124" y="777"/>
                    <a:pt x="132" y="788"/>
                  </a:cubicBezTo>
                  <a:cubicBezTo>
                    <a:pt x="144" y="806"/>
                    <a:pt x="149" y="816"/>
                    <a:pt x="156" y="827"/>
                  </a:cubicBezTo>
                  <a:cubicBezTo>
                    <a:pt x="160" y="833"/>
                    <a:pt x="154" y="823"/>
                    <a:pt x="159" y="830"/>
                  </a:cubicBezTo>
                  <a:cubicBezTo>
                    <a:pt x="164" y="838"/>
                    <a:pt x="171" y="848"/>
                    <a:pt x="176" y="854"/>
                  </a:cubicBezTo>
                  <a:cubicBezTo>
                    <a:pt x="180" y="855"/>
                    <a:pt x="154" y="821"/>
                    <a:pt x="142" y="799"/>
                  </a:cubicBezTo>
                  <a:cubicBezTo>
                    <a:pt x="146" y="805"/>
                    <a:pt x="147" y="806"/>
                    <a:pt x="152" y="813"/>
                  </a:cubicBezTo>
                  <a:cubicBezTo>
                    <a:pt x="156" y="820"/>
                    <a:pt x="155" y="819"/>
                    <a:pt x="155" y="820"/>
                  </a:cubicBezTo>
                  <a:cubicBezTo>
                    <a:pt x="164" y="832"/>
                    <a:pt x="164" y="832"/>
                    <a:pt x="164" y="832"/>
                  </a:cubicBezTo>
                  <a:cubicBezTo>
                    <a:pt x="165" y="832"/>
                    <a:pt x="165" y="829"/>
                    <a:pt x="177" y="845"/>
                  </a:cubicBezTo>
                  <a:cubicBezTo>
                    <a:pt x="183" y="856"/>
                    <a:pt x="183" y="856"/>
                    <a:pt x="183" y="856"/>
                  </a:cubicBezTo>
                  <a:cubicBezTo>
                    <a:pt x="209" y="888"/>
                    <a:pt x="225" y="899"/>
                    <a:pt x="190" y="860"/>
                  </a:cubicBezTo>
                  <a:cubicBezTo>
                    <a:pt x="186" y="857"/>
                    <a:pt x="186" y="857"/>
                    <a:pt x="186" y="857"/>
                  </a:cubicBezTo>
                  <a:cubicBezTo>
                    <a:pt x="177" y="844"/>
                    <a:pt x="168" y="830"/>
                    <a:pt x="159" y="815"/>
                  </a:cubicBezTo>
                  <a:cubicBezTo>
                    <a:pt x="156" y="808"/>
                    <a:pt x="173" y="834"/>
                    <a:pt x="175" y="834"/>
                  </a:cubicBezTo>
                  <a:cubicBezTo>
                    <a:pt x="180" y="838"/>
                    <a:pt x="157" y="803"/>
                    <a:pt x="147" y="787"/>
                  </a:cubicBezTo>
                  <a:cubicBezTo>
                    <a:pt x="136" y="771"/>
                    <a:pt x="152" y="798"/>
                    <a:pt x="160" y="809"/>
                  </a:cubicBezTo>
                  <a:cubicBezTo>
                    <a:pt x="142" y="788"/>
                    <a:pt x="142" y="788"/>
                    <a:pt x="142" y="788"/>
                  </a:cubicBezTo>
                  <a:cubicBezTo>
                    <a:pt x="138" y="781"/>
                    <a:pt x="133" y="771"/>
                    <a:pt x="134" y="771"/>
                  </a:cubicBezTo>
                  <a:cubicBezTo>
                    <a:pt x="130" y="764"/>
                    <a:pt x="137" y="771"/>
                    <a:pt x="129" y="758"/>
                  </a:cubicBezTo>
                  <a:cubicBezTo>
                    <a:pt x="107" y="720"/>
                    <a:pt x="125" y="757"/>
                    <a:pt x="107" y="725"/>
                  </a:cubicBezTo>
                  <a:cubicBezTo>
                    <a:pt x="109" y="736"/>
                    <a:pt x="140" y="789"/>
                    <a:pt x="150" y="806"/>
                  </a:cubicBezTo>
                  <a:cubicBezTo>
                    <a:pt x="159" y="820"/>
                    <a:pt x="159" y="820"/>
                    <a:pt x="159" y="820"/>
                  </a:cubicBezTo>
                  <a:cubicBezTo>
                    <a:pt x="162" y="827"/>
                    <a:pt x="144" y="798"/>
                    <a:pt x="157" y="819"/>
                  </a:cubicBezTo>
                  <a:cubicBezTo>
                    <a:pt x="132" y="786"/>
                    <a:pt x="105" y="733"/>
                    <a:pt x="92" y="704"/>
                  </a:cubicBezTo>
                  <a:cubicBezTo>
                    <a:pt x="94" y="703"/>
                    <a:pt x="80" y="673"/>
                    <a:pt x="94" y="695"/>
                  </a:cubicBezTo>
                  <a:cubicBezTo>
                    <a:pt x="88" y="683"/>
                    <a:pt x="86" y="676"/>
                    <a:pt x="77" y="659"/>
                  </a:cubicBezTo>
                  <a:cubicBezTo>
                    <a:pt x="52" y="614"/>
                    <a:pt x="45" y="591"/>
                    <a:pt x="29" y="549"/>
                  </a:cubicBezTo>
                  <a:cubicBezTo>
                    <a:pt x="31" y="555"/>
                    <a:pt x="27" y="547"/>
                    <a:pt x="27" y="545"/>
                  </a:cubicBezTo>
                  <a:cubicBezTo>
                    <a:pt x="17" y="483"/>
                    <a:pt x="34" y="564"/>
                    <a:pt x="23" y="478"/>
                  </a:cubicBezTo>
                  <a:cubicBezTo>
                    <a:pt x="23" y="463"/>
                    <a:pt x="22" y="455"/>
                    <a:pt x="21" y="460"/>
                  </a:cubicBezTo>
                  <a:cubicBezTo>
                    <a:pt x="20" y="471"/>
                    <a:pt x="19" y="482"/>
                    <a:pt x="21" y="499"/>
                  </a:cubicBezTo>
                  <a:cubicBezTo>
                    <a:pt x="20" y="499"/>
                    <a:pt x="24" y="528"/>
                    <a:pt x="20" y="511"/>
                  </a:cubicBezTo>
                  <a:cubicBezTo>
                    <a:pt x="17" y="471"/>
                    <a:pt x="14" y="452"/>
                    <a:pt x="17" y="420"/>
                  </a:cubicBezTo>
                  <a:cubicBezTo>
                    <a:pt x="17" y="409"/>
                    <a:pt x="17" y="409"/>
                    <a:pt x="17" y="409"/>
                  </a:cubicBezTo>
                  <a:cubicBezTo>
                    <a:pt x="18" y="396"/>
                    <a:pt x="20" y="365"/>
                    <a:pt x="25" y="349"/>
                  </a:cubicBezTo>
                  <a:cubicBezTo>
                    <a:pt x="36" y="300"/>
                    <a:pt x="27" y="353"/>
                    <a:pt x="28" y="355"/>
                  </a:cubicBezTo>
                  <a:cubicBezTo>
                    <a:pt x="31" y="341"/>
                    <a:pt x="34" y="328"/>
                    <a:pt x="37" y="315"/>
                  </a:cubicBezTo>
                  <a:cubicBezTo>
                    <a:pt x="47" y="267"/>
                    <a:pt x="65" y="241"/>
                    <a:pt x="79" y="203"/>
                  </a:cubicBezTo>
                  <a:cubicBezTo>
                    <a:pt x="78" y="207"/>
                    <a:pt x="78" y="207"/>
                    <a:pt x="78" y="207"/>
                  </a:cubicBezTo>
                  <a:cubicBezTo>
                    <a:pt x="69" y="229"/>
                    <a:pt x="84" y="202"/>
                    <a:pt x="91" y="188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104" y="157"/>
                    <a:pt x="140" y="108"/>
                    <a:pt x="171" y="83"/>
                  </a:cubicBezTo>
                  <a:cubicBezTo>
                    <a:pt x="178" y="77"/>
                    <a:pt x="181" y="76"/>
                    <a:pt x="175" y="81"/>
                  </a:cubicBezTo>
                  <a:cubicBezTo>
                    <a:pt x="187" y="72"/>
                    <a:pt x="199" y="64"/>
                    <a:pt x="212" y="57"/>
                  </a:cubicBezTo>
                  <a:cubicBezTo>
                    <a:pt x="221" y="48"/>
                    <a:pt x="241" y="42"/>
                    <a:pt x="265" y="35"/>
                  </a:cubicBezTo>
                  <a:cubicBezTo>
                    <a:pt x="282" y="29"/>
                    <a:pt x="287" y="26"/>
                    <a:pt x="311" y="23"/>
                  </a:cubicBezTo>
                  <a:cubicBezTo>
                    <a:pt x="372" y="23"/>
                    <a:pt x="410" y="29"/>
                    <a:pt x="459" y="52"/>
                  </a:cubicBezTo>
                  <a:cubicBezTo>
                    <a:pt x="467" y="54"/>
                    <a:pt x="498" y="70"/>
                    <a:pt x="476" y="55"/>
                  </a:cubicBezTo>
                  <a:cubicBezTo>
                    <a:pt x="526" y="84"/>
                    <a:pt x="561" y="125"/>
                    <a:pt x="589" y="172"/>
                  </a:cubicBezTo>
                  <a:cubicBezTo>
                    <a:pt x="596" y="182"/>
                    <a:pt x="596" y="182"/>
                    <a:pt x="596" y="182"/>
                  </a:cubicBezTo>
                  <a:cubicBezTo>
                    <a:pt x="608" y="191"/>
                    <a:pt x="643" y="242"/>
                    <a:pt x="617" y="18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38"/>
            <p:cNvSpPr>
              <a:spLocks/>
            </p:cNvSpPr>
            <p:nvPr/>
          </p:nvSpPr>
          <p:spPr bwMode="auto">
            <a:xfrm>
              <a:off x="8180388" y="2516188"/>
              <a:ext cx="20638" cy="30163"/>
            </a:xfrm>
            <a:custGeom>
              <a:avLst/>
              <a:gdLst>
                <a:gd name="T0" fmla="*/ 14 w 14"/>
                <a:gd name="T1" fmla="*/ 21 h 21"/>
                <a:gd name="T2" fmla="*/ 0 w 14"/>
                <a:gd name="T3" fmla="*/ 0 h 21"/>
                <a:gd name="T4" fmla="*/ 1 w 14"/>
                <a:gd name="T5" fmla="*/ 3 h 21"/>
                <a:gd name="T6" fmla="*/ 14 w 14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1">
                  <a:moveTo>
                    <a:pt x="14" y="21"/>
                  </a:moveTo>
                  <a:cubicBezTo>
                    <a:pt x="10" y="14"/>
                    <a:pt x="4" y="7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12"/>
                    <a:pt x="7" y="10"/>
                    <a:pt x="14" y="21"/>
                  </a:cubicBez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39"/>
            <p:cNvSpPr>
              <a:spLocks/>
            </p:cNvSpPr>
            <p:nvPr/>
          </p:nvSpPr>
          <p:spPr bwMode="auto">
            <a:xfrm>
              <a:off x="8739188" y="2198688"/>
              <a:ext cx="80963" cy="122238"/>
            </a:xfrm>
            <a:custGeom>
              <a:avLst/>
              <a:gdLst>
                <a:gd name="T0" fmla="*/ 28 w 57"/>
                <a:gd name="T1" fmla="*/ 42 h 84"/>
                <a:gd name="T2" fmla="*/ 11 w 57"/>
                <a:gd name="T3" fmla="*/ 73 h 84"/>
                <a:gd name="T4" fmla="*/ 57 w 57"/>
                <a:gd name="T5" fmla="*/ 1 h 84"/>
                <a:gd name="T6" fmla="*/ 28 w 57"/>
                <a:gd name="T7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84">
                  <a:moveTo>
                    <a:pt x="28" y="42"/>
                  </a:moveTo>
                  <a:cubicBezTo>
                    <a:pt x="16" y="62"/>
                    <a:pt x="0" y="84"/>
                    <a:pt x="11" y="73"/>
                  </a:cubicBezTo>
                  <a:cubicBezTo>
                    <a:pt x="30" y="48"/>
                    <a:pt x="41" y="28"/>
                    <a:pt x="57" y="1"/>
                  </a:cubicBezTo>
                  <a:cubicBezTo>
                    <a:pt x="55" y="0"/>
                    <a:pt x="36" y="33"/>
                    <a:pt x="28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40"/>
            <p:cNvSpPr>
              <a:spLocks/>
            </p:cNvSpPr>
            <p:nvPr/>
          </p:nvSpPr>
          <p:spPr bwMode="auto">
            <a:xfrm>
              <a:off x="8015288" y="1839913"/>
              <a:ext cx="12700" cy="52388"/>
            </a:xfrm>
            <a:custGeom>
              <a:avLst/>
              <a:gdLst>
                <a:gd name="T0" fmla="*/ 3 w 9"/>
                <a:gd name="T1" fmla="*/ 36 h 36"/>
                <a:gd name="T2" fmla="*/ 9 w 9"/>
                <a:gd name="T3" fmla="*/ 0 h 36"/>
                <a:gd name="T4" fmla="*/ 6 w 9"/>
                <a:gd name="T5" fmla="*/ 7 h 36"/>
                <a:gd name="T6" fmla="*/ 3 w 9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6">
                  <a:moveTo>
                    <a:pt x="3" y="36"/>
                  </a:moveTo>
                  <a:cubicBezTo>
                    <a:pt x="5" y="24"/>
                    <a:pt x="7" y="12"/>
                    <a:pt x="9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0" y="36"/>
                    <a:pt x="6" y="16"/>
                    <a:pt x="3" y="36"/>
                  </a:cubicBez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41"/>
            <p:cNvSpPr>
              <a:spLocks/>
            </p:cNvSpPr>
            <p:nvPr/>
          </p:nvSpPr>
          <p:spPr bwMode="auto">
            <a:xfrm>
              <a:off x="8674100" y="2378075"/>
              <a:ext cx="44450" cy="44450"/>
            </a:xfrm>
            <a:custGeom>
              <a:avLst/>
              <a:gdLst>
                <a:gd name="T0" fmla="*/ 7 w 30"/>
                <a:gd name="T1" fmla="*/ 23 h 30"/>
                <a:gd name="T2" fmla="*/ 14 w 30"/>
                <a:gd name="T3" fmla="*/ 19 h 30"/>
                <a:gd name="T4" fmla="*/ 30 w 30"/>
                <a:gd name="T5" fmla="*/ 0 h 30"/>
                <a:gd name="T6" fmla="*/ 7 w 30"/>
                <a:gd name="T7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0">
                  <a:moveTo>
                    <a:pt x="7" y="23"/>
                  </a:moveTo>
                  <a:cubicBezTo>
                    <a:pt x="8" y="24"/>
                    <a:pt x="3" y="30"/>
                    <a:pt x="14" y="19"/>
                  </a:cubicBezTo>
                  <a:cubicBezTo>
                    <a:pt x="19" y="12"/>
                    <a:pt x="25" y="7"/>
                    <a:pt x="30" y="0"/>
                  </a:cubicBezTo>
                  <a:cubicBezTo>
                    <a:pt x="28" y="4"/>
                    <a:pt x="0" y="27"/>
                    <a:pt x="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42"/>
            <p:cNvSpPr>
              <a:spLocks/>
            </p:cNvSpPr>
            <p:nvPr/>
          </p:nvSpPr>
          <p:spPr bwMode="auto">
            <a:xfrm>
              <a:off x="8593138" y="2462213"/>
              <a:ext cx="44450" cy="28575"/>
            </a:xfrm>
            <a:custGeom>
              <a:avLst/>
              <a:gdLst>
                <a:gd name="T0" fmla="*/ 0 w 31"/>
                <a:gd name="T1" fmla="*/ 20 h 20"/>
                <a:gd name="T2" fmla="*/ 5 w 31"/>
                <a:gd name="T3" fmla="*/ 20 h 20"/>
                <a:gd name="T4" fmla="*/ 31 w 31"/>
                <a:gd name="T5" fmla="*/ 0 h 20"/>
                <a:gd name="T6" fmla="*/ 0 w 31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0">
                  <a:moveTo>
                    <a:pt x="0" y="2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5" y="13"/>
                    <a:pt x="21" y="7"/>
                    <a:pt x="31" y="0"/>
                  </a:cubicBezTo>
                  <a:cubicBezTo>
                    <a:pt x="17" y="10"/>
                    <a:pt x="17" y="9"/>
                    <a:pt x="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43"/>
            <p:cNvSpPr>
              <a:spLocks/>
            </p:cNvSpPr>
            <p:nvPr/>
          </p:nvSpPr>
          <p:spPr bwMode="auto">
            <a:xfrm>
              <a:off x="8637588" y="2298700"/>
              <a:ext cx="166688" cy="165100"/>
            </a:xfrm>
            <a:custGeom>
              <a:avLst/>
              <a:gdLst>
                <a:gd name="T0" fmla="*/ 97 w 116"/>
                <a:gd name="T1" fmla="*/ 16 h 114"/>
                <a:gd name="T2" fmla="*/ 39 w 116"/>
                <a:gd name="T3" fmla="*/ 78 h 114"/>
                <a:gd name="T4" fmla="*/ 25 w 116"/>
                <a:gd name="T5" fmla="*/ 99 h 114"/>
                <a:gd name="T6" fmla="*/ 46 w 116"/>
                <a:gd name="T7" fmla="*/ 74 h 114"/>
                <a:gd name="T8" fmla="*/ 82 w 116"/>
                <a:gd name="T9" fmla="*/ 40 h 114"/>
                <a:gd name="T10" fmla="*/ 97 w 116"/>
                <a:gd name="T11" fmla="*/ 1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14">
                  <a:moveTo>
                    <a:pt x="97" y="16"/>
                  </a:moveTo>
                  <a:cubicBezTo>
                    <a:pt x="66" y="48"/>
                    <a:pt x="68" y="56"/>
                    <a:pt x="39" y="78"/>
                  </a:cubicBezTo>
                  <a:cubicBezTo>
                    <a:pt x="0" y="114"/>
                    <a:pt x="13" y="104"/>
                    <a:pt x="25" y="99"/>
                  </a:cubicBezTo>
                  <a:cubicBezTo>
                    <a:pt x="40" y="85"/>
                    <a:pt x="23" y="97"/>
                    <a:pt x="46" y="74"/>
                  </a:cubicBezTo>
                  <a:cubicBezTo>
                    <a:pt x="61" y="60"/>
                    <a:pt x="78" y="42"/>
                    <a:pt x="82" y="40"/>
                  </a:cubicBezTo>
                  <a:cubicBezTo>
                    <a:pt x="116" y="0"/>
                    <a:pt x="80" y="39"/>
                    <a:pt x="97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44"/>
            <p:cNvSpPr>
              <a:spLocks/>
            </p:cNvSpPr>
            <p:nvPr/>
          </p:nvSpPr>
          <p:spPr bwMode="auto">
            <a:xfrm>
              <a:off x="8597900" y="2479675"/>
              <a:ext cx="28575" cy="20638"/>
            </a:xfrm>
            <a:custGeom>
              <a:avLst/>
              <a:gdLst>
                <a:gd name="T0" fmla="*/ 0 w 20"/>
                <a:gd name="T1" fmla="*/ 14 h 14"/>
                <a:gd name="T2" fmla="*/ 20 w 20"/>
                <a:gd name="T3" fmla="*/ 0 h 14"/>
                <a:gd name="T4" fmla="*/ 9 w 20"/>
                <a:gd name="T5" fmla="*/ 5 h 14"/>
                <a:gd name="T6" fmla="*/ 0 w 20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4">
                  <a:moveTo>
                    <a:pt x="0" y="14"/>
                  </a:moveTo>
                  <a:cubicBezTo>
                    <a:pt x="7" y="9"/>
                    <a:pt x="14" y="5"/>
                    <a:pt x="20" y="0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45"/>
            <p:cNvSpPr>
              <a:spLocks/>
            </p:cNvSpPr>
            <p:nvPr/>
          </p:nvSpPr>
          <p:spPr bwMode="auto">
            <a:xfrm>
              <a:off x="8770938" y="2305050"/>
              <a:ext cx="31750" cy="41275"/>
            </a:xfrm>
            <a:custGeom>
              <a:avLst/>
              <a:gdLst>
                <a:gd name="T0" fmla="*/ 11 w 23"/>
                <a:gd name="T1" fmla="*/ 17 h 29"/>
                <a:gd name="T2" fmla="*/ 23 w 23"/>
                <a:gd name="T3" fmla="*/ 0 h 29"/>
                <a:gd name="T4" fmla="*/ 0 w 23"/>
                <a:gd name="T5" fmla="*/ 29 h 29"/>
                <a:gd name="T6" fmla="*/ 11 w 23"/>
                <a:gd name="T7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9">
                  <a:moveTo>
                    <a:pt x="11" y="17"/>
                  </a:moveTo>
                  <a:cubicBezTo>
                    <a:pt x="15" y="12"/>
                    <a:pt x="19" y="6"/>
                    <a:pt x="23" y="0"/>
                  </a:cubicBezTo>
                  <a:cubicBezTo>
                    <a:pt x="16" y="10"/>
                    <a:pt x="8" y="20"/>
                    <a:pt x="0" y="29"/>
                  </a:cubicBezTo>
                  <a:lnTo>
                    <a:pt x="1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46"/>
            <p:cNvSpPr>
              <a:spLocks/>
            </p:cNvSpPr>
            <p:nvPr/>
          </p:nvSpPr>
          <p:spPr bwMode="auto">
            <a:xfrm>
              <a:off x="8745538" y="2347913"/>
              <a:ext cx="34925" cy="41275"/>
            </a:xfrm>
            <a:custGeom>
              <a:avLst/>
              <a:gdLst>
                <a:gd name="T0" fmla="*/ 0 w 24"/>
                <a:gd name="T1" fmla="*/ 29 h 29"/>
                <a:gd name="T2" fmla="*/ 12 w 24"/>
                <a:gd name="T3" fmla="*/ 16 h 29"/>
                <a:gd name="T4" fmla="*/ 15 w 24"/>
                <a:gd name="T5" fmla="*/ 9 h 29"/>
                <a:gd name="T6" fmla="*/ 0 w 24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9">
                  <a:moveTo>
                    <a:pt x="0" y="29"/>
                  </a:moveTo>
                  <a:cubicBezTo>
                    <a:pt x="4" y="25"/>
                    <a:pt x="8" y="21"/>
                    <a:pt x="12" y="16"/>
                  </a:cubicBezTo>
                  <a:cubicBezTo>
                    <a:pt x="19" y="7"/>
                    <a:pt x="24" y="0"/>
                    <a:pt x="15" y="9"/>
                  </a:cubicBezTo>
                  <a:cubicBezTo>
                    <a:pt x="2" y="24"/>
                    <a:pt x="6" y="22"/>
                    <a:pt x="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47"/>
            <p:cNvSpPr>
              <a:spLocks/>
            </p:cNvSpPr>
            <p:nvPr/>
          </p:nvSpPr>
          <p:spPr bwMode="auto">
            <a:xfrm>
              <a:off x="8194675" y="1768475"/>
              <a:ext cx="747713" cy="992188"/>
            </a:xfrm>
            <a:custGeom>
              <a:avLst/>
              <a:gdLst>
                <a:gd name="T0" fmla="*/ 470 w 517"/>
                <a:gd name="T1" fmla="*/ 219 h 685"/>
                <a:gd name="T2" fmla="*/ 438 w 517"/>
                <a:gd name="T3" fmla="*/ 299 h 685"/>
                <a:gd name="T4" fmla="*/ 360 w 517"/>
                <a:gd name="T5" fmla="*/ 412 h 685"/>
                <a:gd name="T6" fmla="*/ 287 w 517"/>
                <a:gd name="T7" fmla="*/ 472 h 685"/>
                <a:gd name="T8" fmla="*/ 84 w 517"/>
                <a:gd name="T9" fmla="*/ 576 h 685"/>
                <a:gd name="T10" fmla="*/ 71 w 517"/>
                <a:gd name="T11" fmla="*/ 583 h 685"/>
                <a:gd name="T12" fmla="*/ 72 w 517"/>
                <a:gd name="T13" fmla="*/ 621 h 685"/>
                <a:gd name="T14" fmla="*/ 100 w 517"/>
                <a:gd name="T15" fmla="*/ 676 h 685"/>
                <a:gd name="T16" fmla="*/ 103 w 517"/>
                <a:gd name="T17" fmla="*/ 681 h 685"/>
                <a:gd name="T18" fmla="*/ 116 w 517"/>
                <a:gd name="T19" fmla="*/ 668 h 685"/>
                <a:gd name="T20" fmla="*/ 116 w 517"/>
                <a:gd name="T21" fmla="*/ 668 h 685"/>
                <a:gd name="T22" fmla="*/ 116 w 517"/>
                <a:gd name="T23" fmla="*/ 668 h 685"/>
                <a:gd name="T24" fmla="*/ 113 w 517"/>
                <a:gd name="T25" fmla="*/ 667 h 685"/>
                <a:gd name="T26" fmla="*/ 105 w 517"/>
                <a:gd name="T27" fmla="*/ 661 h 685"/>
                <a:gd name="T28" fmla="*/ 45 w 517"/>
                <a:gd name="T29" fmla="*/ 637 h 685"/>
                <a:gd name="T30" fmla="*/ 23 w 517"/>
                <a:gd name="T31" fmla="*/ 637 h 685"/>
                <a:gd name="T32" fmla="*/ 21 w 517"/>
                <a:gd name="T33" fmla="*/ 617 h 685"/>
                <a:gd name="T34" fmla="*/ 53 w 517"/>
                <a:gd name="T35" fmla="*/ 586 h 685"/>
                <a:gd name="T36" fmla="*/ 57 w 517"/>
                <a:gd name="T37" fmla="*/ 589 h 685"/>
                <a:gd name="T38" fmla="*/ 53 w 517"/>
                <a:gd name="T39" fmla="*/ 585 h 685"/>
                <a:gd name="T40" fmla="*/ 34 w 517"/>
                <a:gd name="T41" fmla="*/ 600 h 685"/>
                <a:gd name="T42" fmla="*/ 4 w 517"/>
                <a:gd name="T43" fmla="*/ 623 h 685"/>
                <a:gd name="T44" fmla="*/ 0 w 517"/>
                <a:gd name="T45" fmla="*/ 626 h 685"/>
                <a:gd name="T46" fmla="*/ 0 w 517"/>
                <a:gd name="T47" fmla="*/ 626 h 685"/>
                <a:gd name="T48" fmla="*/ 1 w 517"/>
                <a:gd name="T49" fmla="*/ 638 h 685"/>
                <a:gd name="T50" fmla="*/ 2 w 517"/>
                <a:gd name="T51" fmla="*/ 639 h 685"/>
                <a:gd name="T52" fmla="*/ 2 w 517"/>
                <a:gd name="T53" fmla="*/ 639 h 685"/>
                <a:gd name="T54" fmla="*/ 7 w 517"/>
                <a:gd name="T55" fmla="*/ 639 h 685"/>
                <a:gd name="T56" fmla="*/ 2 w 517"/>
                <a:gd name="T57" fmla="*/ 638 h 685"/>
                <a:gd name="T58" fmla="*/ 2 w 517"/>
                <a:gd name="T59" fmla="*/ 637 h 685"/>
                <a:gd name="T60" fmla="*/ 2 w 517"/>
                <a:gd name="T61" fmla="*/ 637 h 685"/>
                <a:gd name="T62" fmla="*/ 1 w 517"/>
                <a:gd name="T63" fmla="*/ 627 h 685"/>
                <a:gd name="T64" fmla="*/ 1 w 517"/>
                <a:gd name="T65" fmla="*/ 627 h 685"/>
                <a:gd name="T66" fmla="*/ 1 w 517"/>
                <a:gd name="T67" fmla="*/ 627 h 685"/>
                <a:gd name="T68" fmla="*/ 30 w 517"/>
                <a:gd name="T69" fmla="*/ 607 h 685"/>
                <a:gd name="T70" fmla="*/ 6 w 517"/>
                <a:gd name="T71" fmla="*/ 625 h 685"/>
                <a:gd name="T72" fmla="*/ 2 w 517"/>
                <a:gd name="T73" fmla="*/ 628 h 685"/>
                <a:gd name="T74" fmla="*/ 2 w 517"/>
                <a:gd name="T75" fmla="*/ 629 h 685"/>
                <a:gd name="T76" fmla="*/ 3 w 517"/>
                <a:gd name="T77" fmla="*/ 636 h 685"/>
                <a:gd name="T78" fmla="*/ 3 w 517"/>
                <a:gd name="T79" fmla="*/ 636 h 685"/>
                <a:gd name="T80" fmla="*/ 17 w 517"/>
                <a:gd name="T81" fmla="*/ 642 h 685"/>
                <a:gd name="T82" fmla="*/ 106 w 517"/>
                <a:gd name="T83" fmla="*/ 682 h 685"/>
                <a:gd name="T84" fmla="*/ 109 w 517"/>
                <a:gd name="T85" fmla="*/ 683 h 685"/>
                <a:gd name="T86" fmla="*/ 118 w 517"/>
                <a:gd name="T87" fmla="*/ 674 h 685"/>
                <a:gd name="T88" fmla="*/ 118 w 517"/>
                <a:gd name="T89" fmla="*/ 674 h 685"/>
                <a:gd name="T90" fmla="*/ 118 w 517"/>
                <a:gd name="T91" fmla="*/ 673 h 685"/>
                <a:gd name="T92" fmla="*/ 112 w 517"/>
                <a:gd name="T93" fmla="*/ 662 h 685"/>
                <a:gd name="T94" fmla="*/ 91 w 517"/>
                <a:gd name="T95" fmla="*/ 615 h 685"/>
                <a:gd name="T96" fmla="*/ 114 w 517"/>
                <a:gd name="T97" fmla="*/ 585 h 685"/>
                <a:gd name="T98" fmla="*/ 232 w 517"/>
                <a:gd name="T99" fmla="*/ 531 h 685"/>
                <a:gd name="T100" fmla="*/ 329 w 517"/>
                <a:gd name="T101" fmla="*/ 470 h 685"/>
                <a:gd name="T102" fmla="*/ 408 w 517"/>
                <a:gd name="T103" fmla="*/ 392 h 685"/>
                <a:gd name="T104" fmla="*/ 507 w 517"/>
                <a:gd name="T105" fmla="*/ 172 h 685"/>
                <a:gd name="T106" fmla="*/ 498 w 517"/>
                <a:gd name="T107" fmla="*/ 39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7" h="685">
                  <a:moveTo>
                    <a:pt x="498" y="39"/>
                  </a:moveTo>
                  <a:cubicBezTo>
                    <a:pt x="498" y="89"/>
                    <a:pt x="491" y="154"/>
                    <a:pt x="470" y="219"/>
                  </a:cubicBezTo>
                  <a:cubicBezTo>
                    <a:pt x="467" y="232"/>
                    <a:pt x="463" y="246"/>
                    <a:pt x="458" y="260"/>
                  </a:cubicBezTo>
                  <a:cubicBezTo>
                    <a:pt x="452" y="274"/>
                    <a:pt x="445" y="286"/>
                    <a:pt x="438" y="299"/>
                  </a:cubicBezTo>
                  <a:cubicBezTo>
                    <a:pt x="419" y="337"/>
                    <a:pt x="388" y="379"/>
                    <a:pt x="372" y="401"/>
                  </a:cubicBezTo>
                  <a:cubicBezTo>
                    <a:pt x="366" y="407"/>
                    <a:pt x="366" y="406"/>
                    <a:pt x="360" y="412"/>
                  </a:cubicBezTo>
                  <a:cubicBezTo>
                    <a:pt x="350" y="424"/>
                    <a:pt x="326" y="445"/>
                    <a:pt x="315" y="456"/>
                  </a:cubicBezTo>
                  <a:cubicBezTo>
                    <a:pt x="299" y="468"/>
                    <a:pt x="298" y="466"/>
                    <a:pt x="287" y="472"/>
                  </a:cubicBezTo>
                  <a:cubicBezTo>
                    <a:pt x="254" y="500"/>
                    <a:pt x="204" y="525"/>
                    <a:pt x="165" y="545"/>
                  </a:cubicBezTo>
                  <a:cubicBezTo>
                    <a:pt x="146" y="550"/>
                    <a:pt x="108" y="572"/>
                    <a:pt x="84" y="576"/>
                  </a:cubicBezTo>
                  <a:cubicBezTo>
                    <a:pt x="80" y="577"/>
                    <a:pt x="80" y="577"/>
                    <a:pt x="80" y="577"/>
                  </a:cubicBezTo>
                  <a:cubicBezTo>
                    <a:pt x="79" y="578"/>
                    <a:pt x="78" y="577"/>
                    <a:pt x="71" y="583"/>
                  </a:cubicBezTo>
                  <a:cubicBezTo>
                    <a:pt x="64" y="593"/>
                    <a:pt x="67" y="597"/>
                    <a:pt x="67" y="601"/>
                  </a:cubicBezTo>
                  <a:cubicBezTo>
                    <a:pt x="68" y="608"/>
                    <a:pt x="70" y="615"/>
                    <a:pt x="72" y="621"/>
                  </a:cubicBezTo>
                  <a:cubicBezTo>
                    <a:pt x="77" y="632"/>
                    <a:pt x="82" y="643"/>
                    <a:pt x="86" y="652"/>
                  </a:cubicBezTo>
                  <a:cubicBezTo>
                    <a:pt x="91" y="661"/>
                    <a:pt x="96" y="669"/>
                    <a:pt x="100" y="676"/>
                  </a:cubicBezTo>
                  <a:cubicBezTo>
                    <a:pt x="103" y="680"/>
                    <a:pt x="103" y="680"/>
                    <a:pt x="103" y="680"/>
                  </a:cubicBezTo>
                  <a:cubicBezTo>
                    <a:pt x="103" y="681"/>
                    <a:pt x="103" y="681"/>
                    <a:pt x="103" y="681"/>
                  </a:cubicBezTo>
                  <a:cubicBezTo>
                    <a:pt x="104" y="682"/>
                    <a:pt x="104" y="682"/>
                    <a:pt x="104" y="682"/>
                  </a:cubicBezTo>
                  <a:cubicBezTo>
                    <a:pt x="101" y="685"/>
                    <a:pt x="127" y="656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5" y="668"/>
                    <a:pt x="115" y="668"/>
                    <a:pt x="115" y="668"/>
                  </a:cubicBezTo>
                  <a:cubicBezTo>
                    <a:pt x="113" y="667"/>
                    <a:pt x="113" y="667"/>
                    <a:pt x="113" y="667"/>
                  </a:cubicBezTo>
                  <a:cubicBezTo>
                    <a:pt x="111" y="666"/>
                    <a:pt x="109" y="666"/>
                    <a:pt x="107" y="666"/>
                  </a:cubicBezTo>
                  <a:cubicBezTo>
                    <a:pt x="107" y="665"/>
                    <a:pt x="123" y="669"/>
                    <a:pt x="105" y="661"/>
                  </a:cubicBezTo>
                  <a:cubicBezTo>
                    <a:pt x="101" y="659"/>
                    <a:pt x="93" y="657"/>
                    <a:pt x="93" y="657"/>
                  </a:cubicBezTo>
                  <a:cubicBezTo>
                    <a:pt x="90" y="655"/>
                    <a:pt x="57" y="640"/>
                    <a:pt x="45" y="637"/>
                  </a:cubicBezTo>
                  <a:cubicBezTo>
                    <a:pt x="41" y="635"/>
                    <a:pt x="39" y="635"/>
                    <a:pt x="40" y="636"/>
                  </a:cubicBezTo>
                  <a:cubicBezTo>
                    <a:pt x="61" y="646"/>
                    <a:pt x="47" y="644"/>
                    <a:pt x="23" y="637"/>
                  </a:cubicBezTo>
                  <a:cubicBezTo>
                    <a:pt x="18" y="635"/>
                    <a:pt x="9" y="633"/>
                    <a:pt x="5" y="632"/>
                  </a:cubicBezTo>
                  <a:cubicBezTo>
                    <a:pt x="21" y="617"/>
                    <a:pt x="21" y="617"/>
                    <a:pt x="21" y="617"/>
                  </a:cubicBezTo>
                  <a:cubicBezTo>
                    <a:pt x="31" y="608"/>
                    <a:pt x="41" y="598"/>
                    <a:pt x="47" y="592"/>
                  </a:cubicBezTo>
                  <a:cubicBezTo>
                    <a:pt x="53" y="586"/>
                    <a:pt x="53" y="586"/>
                    <a:pt x="53" y="586"/>
                  </a:cubicBezTo>
                  <a:cubicBezTo>
                    <a:pt x="54" y="585"/>
                    <a:pt x="54" y="584"/>
                    <a:pt x="55" y="583"/>
                  </a:cubicBezTo>
                  <a:cubicBezTo>
                    <a:pt x="57" y="584"/>
                    <a:pt x="53" y="578"/>
                    <a:pt x="57" y="589"/>
                  </a:cubicBezTo>
                  <a:cubicBezTo>
                    <a:pt x="53" y="579"/>
                    <a:pt x="57" y="584"/>
                    <a:pt x="55" y="583"/>
                  </a:cubicBezTo>
                  <a:cubicBezTo>
                    <a:pt x="53" y="585"/>
                    <a:pt x="53" y="585"/>
                    <a:pt x="53" y="585"/>
                  </a:cubicBezTo>
                  <a:cubicBezTo>
                    <a:pt x="51" y="587"/>
                    <a:pt x="49" y="588"/>
                    <a:pt x="47" y="590"/>
                  </a:cubicBezTo>
                  <a:cubicBezTo>
                    <a:pt x="43" y="593"/>
                    <a:pt x="39" y="596"/>
                    <a:pt x="34" y="600"/>
                  </a:cubicBezTo>
                  <a:cubicBezTo>
                    <a:pt x="25" y="607"/>
                    <a:pt x="16" y="614"/>
                    <a:pt x="5" y="622"/>
                  </a:cubicBezTo>
                  <a:cubicBezTo>
                    <a:pt x="7" y="621"/>
                    <a:pt x="6" y="621"/>
                    <a:pt x="4" y="623"/>
                  </a:cubicBezTo>
                  <a:cubicBezTo>
                    <a:pt x="4" y="624"/>
                    <a:pt x="2" y="624"/>
                    <a:pt x="1" y="625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4"/>
                    <a:pt x="3" y="649"/>
                    <a:pt x="1" y="638"/>
                  </a:cubicBezTo>
                  <a:cubicBezTo>
                    <a:pt x="1" y="638"/>
                    <a:pt x="1" y="638"/>
                    <a:pt x="1" y="638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5" y="640"/>
                    <a:pt x="5" y="640"/>
                    <a:pt x="5" y="640"/>
                  </a:cubicBezTo>
                  <a:cubicBezTo>
                    <a:pt x="11" y="642"/>
                    <a:pt x="16" y="644"/>
                    <a:pt x="7" y="639"/>
                  </a:cubicBezTo>
                  <a:cubicBezTo>
                    <a:pt x="4" y="638"/>
                    <a:pt x="4" y="638"/>
                    <a:pt x="4" y="638"/>
                  </a:cubicBezTo>
                  <a:cubicBezTo>
                    <a:pt x="2" y="638"/>
                    <a:pt x="2" y="638"/>
                    <a:pt x="2" y="638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1" y="633"/>
                    <a:pt x="3" y="648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6" y="623"/>
                    <a:pt x="6" y="623"/>
                    <a:pt x="6" y="623"/>
                  </a:cubicBezTo>
                  <a:cubicBezTo>
                    <a:pt x="30" y="607"/>
                    <a:pt x="30" y="607"/>
                    <a:pt x="30" y="607"/>
                  </a:cubicBezTo>
                  <a:cubicBezTo>
                    <a:pt x="25" y="611"/>
                    <a:pt x="19" y="616"/>
                    <a:pt x="12" y="621"/>
                  </a:cubicBezTo>
                  <a:cubicBezTo>
                    <a:pt x="6" y="625"/>
                    <a:pt x="6" y="625"/>
                    <a:pt x="6" y="625"/>
                  </a:cubicBezTo>
                  <a:cubicBezTo>
                    <a:pt x="3" y="627"/>
                    <a:pt x="3" y="627"/>
                    <a:pt x="3" y="627"/>
                  </a:cubicBezTo>
                  <a:cubicBezTo>
                    <a:pt x="2" y="628"/>
                    <a:pt x="2" y="628"/>
                    <a:pt x="2" y="628"/>
                  </a:cubicBezTo>
                  <a:cubicBezTo>
                    <a:pt x="2" y="629"/>
                    <a:pt x="2" y="629"/>
                    <a:pt x="2" y="629"/>
                  </a:cubicBezTo>
                  <a:cubicBezTo>
                    <a:pt x="2" y="629"/>
                    <a:pt x="2" y="629"/>
                    <a:pt x="2" y="629"/>
                  </a:cubicBezTo>
                  <a:cubicBezTo>
                    <a:pt x="2" y="632"/>
                    <a:pt x="1" y="621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4" y="636"/>
                    <a:pt x="4" y="636"/>
                    <a:pt x="4" y="636"/>
                  </a:cubicBezTo>
                  <a:cubicBezTo>
                    <a:pt x="17" y="642"/>
                    <a:pt x="17" y="642"/>
                    <a:pt x="17" y="642"/>
                  </a:cubicBezTo>
                  <a:cubicBezTo>
                    <a:pt x="35" y="649"/>
                    <a:pt x="52" y="656"/>
                    <a:pt x="59" y="658"/>
                  </a:cubicBezTo>
                  <a:cubicBezTo>
                    <a:pt x="85" y="669"/>
                    <a:pt x="92" y="674"/>
                    <a:pt x="106" y="682"/>
                  </a:cubicBezTo>
                  <a:cubicBezTo>
                    <a:pt x="108" y="683"/>
                    <a:pt x="108" y="683"/>
                    <a:pt x="108" y="683"/>
                  </a:cubicBezTo>
                  <a:cubicBezTo>
                    <a:pt x="109" y="683"/>
                    <a:pt x="109" y="683"/>
                    <a:pt x="109" y="683"/>
                  </a:cubicBezTo>
                  <a:cubicBezTo>
                    <a:pt x="109" y="683"/>
                    <a:pt x="109" y="683"/>
                    <a:pt x="109" y="683"/>
                  </a:cubicBezTo>
                  <a:cubicBezTo>
                    <a:pt x="127" y="664"/>
                    <a:pt x="114" y="678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3"/>
                    <a:pt x="118" y="673"/>
                    <a:pt x="118" y="673"/>
                  </a:cubicBezTo>
                  <a:cubicBezTo>
                    <a:pt x="116" y="670"/>
                    <a:pt x="116" y="670"/>
                    <a:pt x="116" y="670"/>
                  </a:cubicBezTo>
                  <a:cubicBezTo>
                    <a:pt x="112" y="662"/>
                    <a:pt x="112" y="662"/>
                    <a:pt x="112" y="662"/>
                  </a:cubicBezTo>
                  <a:cubicBezTo>
                    <a:pt x="105" y="647"/>
                    <a:pt x="105" y="647"/>
                    <a:pt x="105" y="647"/>
                  </a:cubicBezTo>
                  <a:cubicBezTo>
                    <a:pt x="100" y="636"/>
                    <a:pt x="95" y="626"/>
                    <a:pt x="91" y="615"/>
                  </a:cubicBezTo>
                  <a:cubicBezTo>
                    <a:pt x="87" y="606"/>
                    <a:pt x="85" y="589"/>
                    <a:pt x="86" y="596"/>
                  </a:cubicBezTo>
                  <a:cubicBezTo>
                    <a:pt x="96" y="592"/>
                    <a:pt x="106" y="588"/>
                    <a:pt x="114" y="585"/>
                  </a:cubicBezTo>
                  <a:cubicBezTo>
                    <a:pt x="155" y="568"/>
                    <a:pt x="163" y="566"/>
                    <a:pt x="175" y="563"/>
                  </a:cubicBezTo>
                  <a:cubicBezTo>
                    <a:pt x="193" y="553"/>
                    <a:pt x="226" y="537"/>
                    <a:pt x="232" y="531"/>
                  </a:cubicBezTo>
                  <a:cubicBezTo>
                    <a:pt x="264" y="514"/>
                    <a:pt x="276" y="509"/>
                    <a:pt x="291" y="501"/>
                  </a:cubicBezTo>
                  <a:cubicBezTo>
                    <a:pt x="315" y="485"/>
                    <a:pt x="314" y="484"/>
                    <a:pt x="329" y="470"/>
                  </a:cubicBezTo>
                  <a:cubicBezTo>
                    <a:pt x="372" y="432"/>
                    <a:pt x="324" y="483"/>
                    <a:pt x="372" y="437"/>
                  </a:cubicBezTo>
                  <a:cubicBezTo>
                    <a:pt x="390" y="420"/>
                    <a:pt x="410" y="393"/>
                    <a:pt x="408" y="392"/>
                  </a:cubicBezTo>
                  <a:cubicBezTo>
                    <a:pt x="428" y="371"/>
                    <a:pt x="447" y="338"/>
                    <a:pt x="458" y="321"/>
                  </a:cubicBezTo>
                  <a:cubicBezTo>
                    <a:pt x="476" y="279"/>
                    <a:pt x="502" y="226"/>
                    <a:pt x="507" y="172"/>
                  </a:cubicBezTo>
                  <a:cubicBezTo>
                    <a:pt x="517" y="114"/>
                    <a:pt x="517" y="67"/>
                    <a:pt x="507" y="12"/>
                  </a:cubicBezTo>
                  <a:cubicBezTo>
                    <a:pt x="500" y="0"/>
                    <a:pt x="499" y="8"/>
                    <a:pt x="498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1" name="组合 240"/>
          <p:cNvGrpSpPr/>
          <p:nvPr/>
        </p:nvGrpSpPr>
        <p:grpSpPr>
          <a:xfrm rot="933206">
            <a:off x="2883115" y="3380688"/>
            <a:ext cx="319918" cy="2987985"/>
            <a:chOff x="7626350" y="2608711"/>
            <a:chExt cx="406401" cy="3430588"/>
          </a:xfrm>
        </p:grpSpPr>
        <p:sp>
          <p:nvSpPr>
            <p:cNvPr id="159" name="Freeform 52"/>
            <p:cNvSpPr>
              <a:spLocks/>
            </p:cNvSpPr>
            <p:nvPr/>
          </p:nvSpPr>
          <p:spPr bwMode="auto">
            <a:xfrm>
              <a:off x="7626350" y="2713486"/>
              <a:ext cx="406401" cy="3325813"/>
            </a:xfrm>
            <a:custGeom>
              <a:avLst/>
              <a:gdLst>
                <a:gd name="T0" fmla="*/ 81 w 212"/>
                <a:gd name="T1" fmla="*/ 1728 h 1728"/>
                <a:gd name="T2" fmla="*/ 78 w 212"/>
                <a:gd name="T3" fmla="*/ 1726 h 1728"/>
                <a:gd name="T4" fmla="*/ 84 w 212"/>
                <a:gd name="T5" fmla="*/ 1125 h 1728"/>
                <a:gd name="T6" fmla="*/ 66 w 212"/>
                <a:gd name="T7" fmla="*/ 475 h 1728"/>
                <a:gd name="T8" fmla="*/ 209 w 212"/>
                <a:gd name="T9" fmla="*/ 0 h 1728"/>
                <a:gd name="T10" fmla="*/ 212 w 212"/>
                <a:gd name="T11" fmla="*/ 3 h 1728"/>
                <a:gd name="T12" fmla="*/ 88 w 212"/>
                <a:gd name="T13" fmla="*/ 1124 h 1728"/>
                <a:gd name="T14" fmla="*/ 81 w 212"/>
                <a:gd name="T15" fmla="*/ 1728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728">
                  <a:moveTo>
                    <a:pt x="81" y="1728"/>
                  </a:moveTo>
                  <a:cubicBezTo>
                    <a:pt x="78" y="1726"/>
                    <a:pt x="78" y="1726"/>
                    <a:pt x="78" y="1726"/>
                  </a:cubicBezTo>
                  <a:cubicBezTo>
                    <a:pt x="79" y="1724"/>
                    <a:pt x="172" y="1507"/>
                    <a:pt x="84" y="1125"/>
                  </a:cubicBezTo>
                  <a:cubicBezTo>
                    <a:pt x="43" y="947"/>
                    <a:pt x="36" y="710"/>
                    <a:pt x="66" y="475"/>
                  </a:cubicBezTo>
                  <a:cubicBezTo>
                    <a:pt x="93" y="258"/>
                    <a:pt x="148" y="76"/>
                    <a:pt x="209" y="0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85" y="161"/>
                    <a:pt x="0" y="744"/>
                    <a:pt x="88" y="1124"/>
                  </a:cubicBezTo>
                  <a:cubicBezTo>
                    <a:pt x="176" y="1508"/>
                    <a:pt x="82" y="1726"/>
                    <a:pt x="81" y="172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53"/>
            <p:cNvSpPr>
              <a:spLocks/>
            </p:cNvSpPr>
            <p:nvPr/>
          </p:nvSpPr>
          <p:spPr bwMode="auto">
            <a:xfrm>
              <a:off x="7640638" y="2608711"/>
              <a:ext cx="371475" cy="219075"/>
            </a:xfrm>
            <a:custGeom>
              <a:avLst/>
              <a:gdLst>
                <a:gd name="T0" fmla="*/ 192 w 193"/>
                <a:gd name="T1" fmla="*/ 54 h 114"/>
                <a:gd name="T2" fmla="*/ 0 w 193"/>
                <a:gd name="T3" fmla="*/ 36 h 114"/>
                <a:gd name="T4" fmla="*/ 0 w 193"/>
                <a:gd name="T5" fmla="*/ 41 h 114"/>
                <a:gd name="T6" fmla="*/ 168 w 193"/>
                <a:gd name="T7" fmla="*/ 53 h 114"/>
                <a:gd name="T8" fmla="*/ 168 w 193"/>
                <a:gd name="T9" fmla="*/ 48 h 114"/>
                <a:gd name="T10" fmla="*/ 0 w 193"/>
                <a:gd name="T11" fmla="*/ 36 h 114"/>
                <a:gd name="T12" fmla="*/ 0 w 193"/>
                <a:gd name="T13" fmla="*/ 41 h 114"/>
                <a:gd name="T14" fmla="*/ 192 w 193"/>
                <a:gd name="T15" fmla="*/ 59 h 114"/>
                <a:gd name="T16" fmla="*/ 192 w 193"/>
                <a:gd name="T17" fmla="*/ 5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114">
                  <a:moveTo>
                    <a:pt x="192" y="54"/>
                  </a:moveTo>
                  <a:cubicBezTo>
                    <a:pt x="140" y="16"/>
                    <a:pt x="58" y="0"/>
                    <a:pt x="0" y="36"/>
                  </a:cubicBezTo>
                  <a:cubicBezTo>
                    <a:pt x="0" y="37"/>
                    <a:pt x="0" y="41"/>
                    <a:pt x="0" y="41"/>
                  </a:cubicBezTo>
                  <a:cubicBezTo>
                    <a:pt x="27" y="114"/>
                    <a:pt x="118" y="75"/>
                    <a:pt x="168" y="53"/>
                  </a:cubicBezTo>
                  <a:cubicBezTo>
                    <a:pt x="169" y="53"/>
                    <a:pt x="168" y="49"/>
                    <a:pt x="168" y="48"/>
                  </a:cubicBezTo>
                  <a:cubicBezTo>
                    <a:pt x="118" y="70"/>
                    <a:pt x="27" y="109"/>
                    <a:pt x="0" y="36"/>
                  </a:cubicBezTo>
                  <a:cubicBezTo>
                    <a:pt x="0" y="38"/>
                    <a:pt x="0" y="40"/>
                    <a:pt x="0" y="41"/>
                  </a:cubicBezTo>
                  <a:cubicBezTo>
                    <a:pt x="58" y="5"/>
                    <a:pt x="140" y="21"/>
                    <a:pt x="192" y="59"/>
                  </a:cubicBezTo>
                  <a:cubicBezTo>
                    <a:pt x="192" y="59"/>
                    <a:pt x="193" y="55"/>
                    <a:pt x="192" y="54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5" name="组合 254"/>
          <p:cNvGrpSpPr/>
          <p:nvPr/>
        </p:nvGrpSpPr>
        <p:grpSpPr>
          <a:xfrm rot="2299192">
            <a:off x="2554320" y="3635677"/>
            <a:ext cx="319918" cy="2700553"/>
            <a:chOff x="7626350" y="2608711"/>
            <a:chExt cx="406401" cy="3430588"/>
          </a:xfrm>
        </p:grpSpPr>
        <p:sp>
          <p:nvSpPr>
            <p:cNvPr id="256" name="Freeform 52"/>
            <p:cNvSpPr>
              <a:spLocks/>
            </p:cNvSpPr>
            <p:nvPr/>
          </p:nvSpPr>
          <p:spPr bwMode="auto">
            <a:xfrm>
              <a:off x="7626350" y="2713486"/>
              <a:ext cx="406401" cy="3325813"/>
            </a:xfrm>
            <a:custGeom>
              <a:avLst/>
              <a:gdLst>
                <a:gd name="T0" fmla="*/ 81 w 212"/>
                <a:gd name="T1" fmla="*/ 1728 h 1728"/>
                <a:gd name="T2" fmla="*/ 78 w 212"/>
                <a:gd name="T3" fmla="*/ 1726 h 1728"/>
                <a:gd name="T4" fmla="*/ 84 w 212"/>
                <a:gd name="T5" fmla="*/ 1125 h 1728"/>
                <a:gd name="T6" fmla="*/ 66 w 212"/>
                <a:gd name="T7" fmla="*/ 475 h 1728"/>
                <a:gd name="T8" fmla="*/ 209 w 212"/>
                <a:gd name="T9" fmla="*/ 0 h 1728"/>
                <a:gd name="T10" fmla="*/ 212 w 212"/>
                <a:gd name="T11" fmla="*/ 3 h 1728"/>
                <a:gd name="T12" fmla="*/ 88 w 212"/>
                <a:gd name="T13" fmla="*/ 1124 h 1728"/>
                <a:gd name="T14" fmla="*/ 81 w 212"/>
                <a:gd name="T15" fmla="*/ 1728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728">
                  <a:moveTo>
                    <a:pt x="81" y="1728"/>
                  </a:moveTo>
                  <a:cubicBezTo>
                    <a:pt x="78" y="1726"/>
                    <a:pt x="78" y="1726"/>
                    <a:pt x="78" y="1726"/>
                  </a:cubicBezTo>
                  <a:cubicBezTo>
                    <a:pt x="79" y="1724"/>
                    <a:pt x="172" y="1507"/>
                    <a:pt x="84" y="1125"/>
                  </a:cubicBezTo>
                  <a:cubicBezTo>
                    <a:pt x="43" y="947"/>
                    <a:pt x="36" y="710"/>
                    <a:pt x="66" y="475"/>
                  </a:cubicBezTo>
                  <a:cubicBezTo>
                    <a:pt x="93" y="258"/>
                    <a:pt x="148" y="76"/>
                    <a:pt x="209" y="0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85" y="161"/>
                    <a:pt x="0" y="744"/>
                    <a:pt x="88" y="1124"/>
                  </a:cubicBezTo>
                  <a:cubicBezTo>
                    <a:pt x="176" y="1508"/>
                    <a:pt x="82" y="1726"/>
                    <a:pt x="81" y="172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53"/>
            <p:cNvSpPr>
              <a:spLocks/>
            </p:cNvSpPr>
            <p:nvPr/>
          </p:nvSpPr>
          <p:spPr bwMode="auto">
            <a:xfrm>
              <a:off x="7640638" y="2608711"/>
              <a:ext cx="371475" cy="219075"/>
            </a:xfrm>
            <a:custGeom>
              <a:avLst/>
              <a:gdLst>
                <a:gd name="T0" fmla="*/ 192 w 193"/>
                <a:gd name="T1" fmla="*/ 54 h 114"/>
                <a:gd name="T2" fmla="*/ 0 w 193"/>
                <a:gd name="T3" fmla="*/ 36 h 114"/>
                <a:gd name="T4" fmla="*/ 0 w 193"/>
                <a:gd name="T5" fmla="*/ 41 h 114"/>
                <a:gd name="T6" fmla="*/ 168 w 193"/>
                <a:gd name="T7" fmla="*/ 53 h 114"/>
                <a:gd name="T8" fmla="*/ 168 w 193"/>
                <a:gd name="T9" fmla="*/ 48 h 114"/>
                <a:gd name="T10" fmla="*/ 0 w 193"/>
                <a:gd name="T11" fmla="*/ 36 h 114"/>
                <a:gd name="T12" fmla="*/ 0 w 193"/>
                <a:gd name="T13" fmla="*/ 41 h 114"/>
                <a:gd name="T14" fmla="*/ 192 w 193"/>
                <a:gd name="T15" fmla="*/ 59 h 114"/>
                <a:gd name="T16" fmla="*/ 192 w 193"/>
                <a:gd name="T17" fmla="*/ 5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114">
                  <a:moveTo>
                    <a:pt x="192" y="54"/>
                  </a:moveTo>
                  <a:cubicBezTo>
                    <a:pt x="140" y="16"/>
                    <a:pt x="58" y="0"/>
                    <a:pt x="0" y="36"/>
                  </a:cubicBezTo>
                  <a:cubicBezTo>
                    <a:pt x="0" y="37"/>
                    <a:pt x="0" y="41"/>
                    <a:pt x="0" y="41"/>
                  </a:cubicBezTo>
                  <a:cubicBezTo>
                    <a:pt x="27" y="114"/>
                    <a:pt x="118" y="75"/>
                    <a:pt x="168" y="53"/>
                  </a:cubicBezTo>
                  <a:cubicBezTo>
                    <a:pt x="169" y="53"/>
                    <a:pt x="168" y="49"/>
                    <a:pt x="168" y="48"/>
                  </a:cubicBezTo>
                  <a:cubicBezTo>
                    <a:pt x="118" y="70"/>
                    <a:pt x="27" y="109"/>
                    <a:pt x="0" y="36"/>
                  </a:cubicBezTo>
                  <a:cubicBezTo>
                    <a:pt x="0" y="38"/>
                    <a:pt x="0" y="40"/>
                    <a:pt x="0" y="41"/>
                  </a:cubicBezTo>
                  <a:cubicBezTo>
                    <a:pt x="58" y="5"/>
                    <a:pt x="140" y="21"/>
                    <a:pt x="192" y="59"/>
                  </a:cubicBezTo>
                  <a:cubicBezTo>
                    <a:pt x="192" y="59"/>
                    <a:pt x="193" y="55"/>
                    <a:pt x="192" y="54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1" name="组合 260"/>
          <p:cNvGrpSpPr/>
          <p:nvPr/>
        </p:nvGrpSpPr>
        <p:grpSpPr>
          <a:xfrm rot="4257304">
            <a:off x="2277738" y="3332226"/>
            <a:ext cx="319918" cy="2700553"/>
            <a:chOff x="7626350" y="2608711"/>
            <a:chExt cx="406401" cy="3430588"/>
          </a:xfrm>
        </p:grpSpPr>
        <p:sp>
          <p:nvSpPr>
            <p:cNvPr id="262" name="Freeform 52"/>
            <p:cNvSpPr>
              <a:spLocks/>
            </p:cNvSpPr>
            <p:nvPr/>
          </p:nvSpPr>
          <p:spPr bwMode="auto">
            <a:xfrm>
              <a:off x="7626350" y="2713486"/>
              <a:ext cx="406401" cy="3325813"/>
            </a:xfrm>
            <a:custGeom>
              <a:avLst/>
              <a:gdLst>
                <a:gd name="T0" fmla="*/ 81 w 212"/>
                <a:gd name="T1" fmla="*/ 1728 h 1728"/>
                <a:gd name="T2" fmla="*/ 78 w 212"/>
                <a:gd name="T3" fmla="*/ 1726 h 1728"/>
                <a:gd name="T4" fmla="*/ 84 w 212"/>
                <a:gd name="T5" fmla="*/ 1125 h 1728"/>
                <a:gd name="T6" fmla="*/ 66 w 212"/>
                <a:gd name="T7" fmla="*/ 475 h 1728"/>
                <a:gd name="T8" fmla="*/ 209 w 212"/>
                <a:gd name="T9" fmla="*/ 0 h 1728"/>
                <a:gd name="T10" fmla="*/ 212 w 212"/>
                <a:gd name="T11" fmla="*/ 3 h 1728"/>
                <a:gd name="T12" fmla="*/ 88 w 212"/>
                <a:gd name="T13" fmla="*/ 1124 h 1728"/>
                <a:gd name="T14" fmla="*/ 81 w 212"/>
                <a:gd name="T15" fmla="*/ 1728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728">
                  <a:moveTo>
                    <a:pt x="81" y="1728"/>
                  </a:moveTo>
                  <a:cubicBezTo>
                    <a:pt x="78" y="1726"/>
                    <a:pt x="78" y="1726"/>
                    <a:pt x="78" y="1726"/>
                  </a:cubicBezTo>
                  <a:cubicBezTo>
                    <a:pt x="79" y="1724"/>
                    <a:pt x="172" y="1507"/>
                    <a:pt x="84" y="1125"/>
                  </a:cubicBezTo>
                  <a:cubicBezTo>
                    <a:pt x="43" y="947"/>
                    <a:pt x="36" y="710"/>
                    <a:pt x="66" y="475"/>
                  </a:cubicBezTo>
                  <a:cubicBezTo>
                    <a:pt x="93" y="258"/>
                    <a:pt x="148" y="76"/>
                    <a:pt x="209" y="0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85" y="161"/>
                    <a:pt x="0" y="744"/>
                    <a:pt x="88" y="1124"/>
                  </a:cubicBezTo>
                  <a:cubicBezTo>
                    <a:pt x="176" y="1508"/>
                    <a:pt x="82" y="1726"/>
                    <a:pt x="81" y="172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53"/>
            <p:cNvSpPr>
              <a:spLocks/>
            </p:cNvSpPr>
            <p:nvPr/>
          </p:nvSpPr>
          <p:spPr bwMode="auto">
            <a:xfrm>
              <a:off x="7640638" y="2608711"/>
              <a:ext cx="371475" cy="219075"/>
            </a:xfrm>
            <a:custGeom>
              <a:avLst/>
              <a:gdLst>
                <a:gd name="T0" fmla="*/ 192 w 193"/>
                <a:gd name="T1" fmla="*/ 54 h 114"/>
                <a:gd name="T2" fmla="*/ 0 w 193"/>
                <a:gd name="T3" fmla="*/ 36 h 114"/>
                <a:gd name="T4" fmla="*/ 0 w 193"/>
                <a:gd name="T5" fmla="*/ 41 h 114"/>
                <a:gd name="T6" fmla="*/ 168 w 193"/>
                <a:gd name="T7" fmla="*/ 53 h 114"/>
                <a:gd name="T8" fmla="*/ 168 w 193"/>
                <a:gd name="T9" fmla="*/ 48 h 114"/>
                <a:gd name="T10" fmla="*/ 0 w 193"/>
                <a:gd name="T11" fmla="*/ 36 h 114"/>
                <a:gd name="T12" fmla="*/ 0 w 193"/>
                <a:gd name="T13" fmla="*/ 41 h 114"/>
                <a:gd name="T14" fmla="*/ 192 w 193"/>
                <a:gd name="T15" fmla="*/ 59 h 114"/>
                <a:gd name="T16" fmla="*/ 192 w 193"/>
                <a:gd name="T17" fmla="*/ 5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114">
                  <a:moveTo>
                    <a:pt x="192" y="54"/>
                  </a:moveTo>
                  <a:cubicBezTo>
                    <a:pt x="140" y="16"/>
                    <a:pt x="58" y="0"/>
                    <a:pt x="0" y="36"/>
                  </a:cubicBezTo>
                  <a:cubicBezTo>
                    <a:pt x="0" y="37"/>
                    <a:pt x="0" y="41"/>
                    <a:pt x="0" y="41"/>
                  </a:cubicBezTo>
                  <a:cubicBezTo>
                    <a:pt x="27" y="114"/>
                    <a:pt x="118" y="75"/>
                    <a:pt x="168" y="53"/>
                  </a:cubicBezTo>
                  <a:cubicBezTo>
                    <a:pt x="169" y="53"/>
                    <a:pt x="168" y="49"/>
                    <a:pt x="168" y="48"/>
                  </a:cubicBezTo>
                  <a:cubicBezTo>
                    <a:pt x="118" y="70"/>
                    <a:pt x="27" y="109"/>
                    <a:pt x="0" y="36"/>
                  </a:cubicBezTo>
                  <a:cubicBezTo>
                    <a:pt x="0" y="38"/>
                    <a:pt x="0" y="40"/>
                    <a:pt x="0" y="41"/>
                  </a:cubicBezTo>
                  <a:cubicBezTo>
                    <a:pt x="58" y="5"/>
                    <a:pt x="140" y="21"/>
                    <a:pt x="192" y="59"/>
                  </a:cubicBezTo>
                  <a:cubicBezTo>
                    <a:pt x="192" y="59"/>
                    <a:pt x="193" y="55"/>
                    <a:pt x="192" y="54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3" name="组合 252"/>
          <p:cNvGrpSpPr/>
          <p:nvPr/>
        </p:nvGrpSpPr>
        <p:grpSpPr>
          <a:xfrm rot="933206" flipH="1">
            <a:off x="2299127" y="2755117"/>
            <a:ext cx="919496" cy="3759499"/>
            <a:chOff x="2288976" y="2201670"/>
            <a:chExt cx="838011" cy="3426336"/>
          </a:xfrm>
        </p:grpSpPr>
        <p:grpSp>
          <p:nvGrpSpPr>
            <p:cNvPr id="206" name="组合 205"/>
            <p:cNvGrpSpPr/>
            <p:nvPr/>
          </p:nvGrpSpPr>
          <p:grpSpPr>
            <a:xfrm>
              <a:off x="2376430" y="2201670"/>
              <a:ext cx="750557" cy="1228720"/>
              <a:chOff x="7896225" y="1285875"/>
              <a:chExt cx="1046163" cy="1474788"/>
            </a:xfrm>
          </p:grpSpPr>
          <p:sp>
            <p:nvSpPr>
              <p:cNvPr id="207" name="AutoShape 31"/>
              <p:cNvSpPr>
                <a:spLocks noChangeAspect="1" noChangeArrowheads="1" noTextEdit="1"/>
              </p:cNvSpPr>
              <p:nvPr/>
            </p:nvSpPr>
            <p:spPr bwMode="auto">
              <a:xfrm>
                <a:off x="7959725" y="1343025"/>
                <a:ext cx="979488" cy="1416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33"/>
              <p:cNvSpPr>
                <a:spLocks/>
              </p:cNvSpPr>
              <p:nvPr/>
            </p:nvSpPr>
            <p:spPr bwMode="auto">
              <a:xfrm>
                <a:off x="7896225" y="1285875"/>
                <a:ext cx="985838" cy="1439863"/>
              </a:xfrm>
              <a:custGeom>
                <a:avLst/>
                <a:gdLst>
                  <a:gd name="T0" fmla="*/ 246 w 682"/>
                  <a:gd name="T1" fmla="*/ 904 h 995"/>
                  <a:gd name="T2" fmla="*/ 189 w 682"/>
                  <a:gd name="T3" fmla="*/ 950 h 995"/>
                  <a:gd name="T4" fmla="*/ 297 w 682"/>
                  <a:gd name="T5" fmla="*/ 995 h 995"/>
                  <a:gd name="T6" fmla="*/ 265 w 682"/>
                  <a:gd name="T7" fmla="*/ 910 h 995"/>
                  <a:gd name="T8" fmla="*/ 680 w 682"/>
                  <a:gd name="T9" fmla="*/ 418 h 995"/>
                  <a:gd name="T10" fmla="*/ 432 w 682"/>
                  <a:gd name="T11" fmla="*/ 82 h 995"/>
                  <a:gd name="T12" fmla="*/ 61 w 682"/>
                  <a:gd name="T13" fmla="*/ 598 h 995"/>
                  <a:gd name="T14" fmla="*/ 246 w 682"/>
                  <a:gd name="T15" fmla="*/ 904 h 9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2" h="995">
                    <a:moveTo>
                      <a:pt x="246" y="904"/>
                    </a:moveTo>
                    <a:cubicBezTo>
                      <a:pt x="251" y="908"/>
                      <a:pt x="189" y="950"/>
                      <a:pt x="189" y="950"/>
                    </a:cubicBezTo>
                    <a:cubicBezTo>
                      <a:pt x="297" y="995"/>
                      <a:pt x="297" y="995"/>
                      <a:pt x="297" y="995"/>
                    </a:cubicBezTo>
                    <a:cubicBezTo>
                      <a:pt x="297" y="995"/>
                      <a:pt x="251" y="914"/>
                      <a:pt x="265" y="910"/>
                    </a:cubicBezTo>
                    <a:cubicBezTo>
                      <a:pt x="351" y="883"/>
                      <a:pt x="682" y="767"/>
                      <a:pt x="680" y="418"/>
                    </a:cubicBezTo>
                    <a:cubicBezTo>
                      <a:pt x="679" y="280"/>
                      <a:pt x="590" y="120"/>
                      <a:pt x="432" y="82"/>
                    </a:cubicBezTo>
                    <a:cubicBezTo>
                      <a:pt x="96" y="0"/>
                      <a:pt x="0" y="451"/>
                      <a:pt x="61" y="598"/>
                    </a:cubicBezTo>
                    <a:cubicBezTo>
                      <a:pt x="108" y="714"/>
                      <a:pt x="195" y="855"/>
                      <a:pt x="246" y="904"/>
                    </a:cubicBezTo>
                    <a:close/>
                  </a:path>
                </a:pathLst>
              </a:custGeom>
              <a:solidFill>
                <a:srgbClr val="0CA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34"/>
              <p:cNvSpPr>
                <a:spLocks/>
              </p:cNvSpPr>
              <p:nvPr/>
            </p:nvSpPr>
            <p:spPr bwMode="auto">
              <a:xfrm>
                <a:off x="8007350" y="1920875"/>
                <a:ext cx="6350" cy="103188"/>
              </a:xfrm>
              <a:custGeom>
                <a:avLst/>
                <a:gdLst>
                  <a:gd name="T0" fmla="*/ 1 w 4"/>
                  <a:gd name="T1" fmla="*/ 59 h 71"/>
                  <a:gd name="T2" fmla="*/ 0 w 4"/>
                  <a:gd name="T3" fmla="*/ 59 h 71"/>
                  <a:gd name="T4" fmla="*/ 1 w 4"/>
                  <a:gd name="T5" fmla="*/ 15 h 71"/>
                  <a:gd name="T6" fmla="*/ 1 w 4"/>
                  <a:gd name="T7" fmla="*/ 5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71">
                    <a:moveTo>
                      <a:pt x="1" y="59"/>
                    </a:moveTo>
                    <a:cubicBezTo>
                      <a:pt x="0" y="39"/>
                      <a:pt x="1" y="71"/>
                      <a:pt x="0" y="59"/>
                    </a:cubicBezTo>
                    <a:cubicBezTo>
                      <a:pt x="0" y="44"/>
                      <a:pt x="0" y="30"/>
                      <a:pt x="1" y="15"/>
                    </a:cubicBezTo>
                    <a:cubicBezTo>
                      <a:pt x="0" y="51"/>
                      <a:pt x="4" y="0"/>
                      <a:pt x="1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35"/>
              <p:cNvSpPr>
                <a:spLocks/>
              </p:cNvSpPr>
              <p:nvPr/>
            </p:nvSpPr>
            <p:spPr bwMode="auto">
              <a:xfrm>
                <a:off x="8004175" y="1846263"/>
                <a:ext cx="11113" cy="61913"/>
              </a:xfrm>
              <a:custGeom>
                <a:avLst/>
                <a:gdLst>
                  <a:gd name="T0" fmla="*/ 0 w 7"/>
                  <a:gd name="T1" fmla="*/ 43 h 43"/>
                  <a:gd name="T2" fmla="*/ 0 w 7"/>
                  <a:gd name="T3" fmla="*/ 35 h 43"/>
                  <a:gd name="T4" fmla="*/ 5 w 7"/>
                  <a:gd name="T5" fmla="*/ 16 h 43"/>
                  <a:gd name="T6" fmla="*/ 0 w 7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3">
                    <a:moveTo>
                      <a:pt x="0" y="43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2" y="23"/>
                      <a:pt x="7" y="0"/>
                      <a:pt x="5" y="16"/>
                    </a:cubicBezTo>
                    <a:cubicBezTo>
                      <a:pt x="3" y="23"/>
                      <a:pt x="2" y="31"/>
                      <a:pt x="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36"/>
              <p:cNvSpPr>
                <a:spLocks/>
              </p:cNvSpPr>
              <p:nvPr/>
            </p:nvSpPr>
            <p:spPr bwMode="auto">
              <a:xfrm>
                <a:off x="7972425" y="1952625"/>
                <a:ext cx="3175" cy="36513"/>
              </a:xfrm>
              <a:custGeom>
                <a:avLst/>
                <a:gdLst>
                  <a:gd name="T0" fmla="*/ 0 w 2"/>
                  <a:gd name="T1" fmla="*/ 16 h 25"/>
                  <a:gd name="T2" fmla="*/ 1 w 2"/>
                  <a:gd name="T3" fmla="*/ 0 h 25"/>
                  <a:gd name="T4" fmla="*/ 1 w 2"/>
                  <a:gd name="T5" fmla="*/ 25 h 25"/>
                  <a:gd name="T6" fmla="*/ 0 w 2"/>
                  <a:gd name="T7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5">
                    <a:moveTo>
                      <a:pt x="0" y="16"/>
                    </a:moveTo>
                    <a:cubicBezTo>
                      <a:pt x="0" y="11"/>
                      <a:pt x="0" y="5"/>
                      <a:pt x="1" y="0"/>
                    </a:cubicBezTo>
                    <a:cubicBezTo>
                      <a:pt x="0" y="8"/>
                      <a:pt x="2" y="12"/>
                      <a:pt x="1" y="25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EE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37"/>
              <p:cNvSpPr>
                <a:spLocks/>
              </p:cNvSpPr>
              <p:nvPr/>
            </p:nvSpPr>
            <p:spPr bwMode="auto">
              <a:xfrm>
                <a:off x="7977188" y="1338263"/>
                <a:ext cx="928688" cy="1301750"/>
              </a:xfrm>
              <a:custGeom>
                <a:avLst/>
                <a:gdLst>
                  <a:gd name="T0" fmla="*/ 621 w 643"/>
                  <a:gd name="T1" fmla="*/ 193 h 899"/>
                  <a:gd name="T2" fmla="*/ 583 w 643"/>
                  <a:gd name="T3" fmla="*/ 134 h 899"/>
                  <a:gd name="T4" fmla="*/ 562 w 643"/>
                  <a:gd name="T5" fmla="*/ 105 h 899"/>
                  <a:gd name="T6" fmla="*/ 501 w 643"/>
                  <a:gd name="T7" fmla="*/ 56 h 899"/>
                  <a:gd name="T8" fmla="*/ 443 w 643"/>
                  <a:gd name="T9" fmla="*/ 27 h 899"/>
                  <a:gd name="T10" fmla="*/ 426 w 643"/>
                  <a:gd name="T11" fmla="*/ 17 h 899"/>
                  <a:gd name="T12" fmla="*/ 250 w 643"/>
                  <a:gd name="T13" fmla="*/ 17 h 899"/>
                  <a:gd name="T14" fmla="*/ 78 w 643"/>
                  <a:gd name="T15" fmla="*/ 178 h 899"/>
                  <a:gd name="T16" fmla="*/ 14 w 643"/>
                  <a:gd name="T17" fmla="*/ 341 h 899"/>
                  <a:gd name="T18" fmla="*/ 9 w 643"/>
                  <a:gd name="T19" fmla="*/ 378 h 899"/>
                  <a:gd name="T20" fmla="*/ 11 w 643"/>
                  <a:gd name="T21" fmla="*/ 370 h 899"/>
                  <a:gd name="T22" fmla="*/ 5 w 643"/>
                  <a:gd name="T23" fmla="*/ 428 h 899"/>
                  <a:gd name="T24" fmla="*/ 51 w 643"/>
                  <a:gd name="T25" fmla="*/ 651 h 899"/>
                  <a:gd name="T26" fmla="*/ 75 w 643"/>
                  <a:gd name="T27" fmla="*/ 702 h 899"/>
                  <a:gd name="T28" fmla="*/ 93 w 643"/>
                  <a:gd name="T29" fmla="*/ 724 h 899"/>
                  <a:gd name="T30" fmla="*/ 31 w 643"/>
                  <a:gd name="T31" fmla="*/ 592 h 899"/>
                  <a:gd name="T32" fmla="*/ 82 w 643"/>
                  <a:gd name="T33" fmla="*/ 692 h 899"/>
                  <a:gd name="T34" fmla="*/ 132 w 643"/>
                  <a:gd name="T35" fmla="*/ 788 h 899"/>
                  <a:gd name="T36" fmla="*/ 159 w 643"/>
                  <a:gd name="T37" fmla="*/ 830 h 899"/>
                  <a:gd name="T38" fmla="*/ 142 w 643"/>
                  <a:gd name="T39" fmla="*/ 799 h 899"/>
                  <a:gd name="T40" fmla="*/ 155 w 643"/>
                  <a:gd name="T41" fmla="*/ 820 h 899"/>
                  <a:gd name="T42" fmla="*/ 177 w 643"/>
                  <a:gd name="T43" fmla="*/ 845 h 899"/>
                  <a:gd name="T44" fmla="*/ 190 w 643"/>
                  <a:gd name="T45" fmla="*/ 860 h 899"/>
                  <a:gd name="T46" fmla="*/ 159 w 643"/>
                  <a:gd name="T47" fmla="*/ 815 h 899"/>
                  <a:gd name="T48" fmla="*/ 147 w 643"/>
                  <a:gd name="T49" fmla="*/ 787 h 899"/>
                  <a:gd name="T50" fmla="*/ 142 w 643"/>
                  <a:gd name="T51" fmla="*/ 788 h 899"/>
                  <a:gd name="T52" fmla="*/ 129 w 643"/>
                  <a:gd name="T53" fmla="*/ 758 h 899"/>
                  <a:gd name="T54" fmla="*/ 150 w 643"/>
                  <a:gd name="T55" fmla="*/ 806 h 899"/>
                  <a:gd name="T56" fmla="*/ 157 w 643"/>
                  <a:gd name="T57" fmla="*/ 819 h 899"/>
                  <a:gd name="T58" fmla="*/ 94 w 643"/>
                  <a:gd name="T59" fmla="*/ 695 h 899"/>
                  <a:gd name="T60" fmla="*/ 29 w 643"/>
                  <a:gd name="T61" fmla="*/ 549 h 899"/>
                  <a:gd name="T62" fmla="*/ 23 w 643"/>
                  <a:gd name="T63" fmla="*/ 478 h 899"/>
                  <a:gd name="T64" fmla="*/ 21 w 643"/>
                  <a:gd name="T65" fmla="*/ 499 h 899"/>
                  <a:gd name="T66" fmla="*/ 17 w 643"/>
                  <a:gd name="T67" fmla="*/ 420 h 899"/>
                  <a:gd name="T68" fmla="*/ 25 w 643"/>
                  <a:gd name="T69" fmla="*/ 349 h 899"/>
                  <a:gd name="T70" fmla="*/ 37 w 643"/>
                  <a:gd name="T71" fmla="*/ 315 h 899"/>
                  <a:gd name="T72" fmla="*/ 78 w 643"/>
                  <a:gd name="T73" fmla="*/ 207 h 899"/>
                  <a:gd name="T74" fmla="*/ 97 w 643"/>
                  <a:gd name="T75" fmla="*/ 176 h 899"/>
                  <a:gd name="T76" fmla="*/ 175 w 643"/>
                  <a:gd name="T77" fmla="*/ 81 h 899"/>
                  <a:gd name="T78" fmla="*/ 265 w 643"/>
                  <a:gd name="T79" fmla="*/ 35 h 899"/>
                  <a:gd name="T80" fmla="*/ 459 w 643"/>
                  <a:gd name="T81" fmla="*/ 52 h 899"/>
                  <a:gd name="T82" fmla="*/ 589 w 643"/>
                  <a:gd name="T83" fmla="*/ 172 h 899"/>
                  <a:gd name="T84" fmla="*/ 617 w 643"/>
                  <a:gd name="T85" fmla="*/ 185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3" h="899">
                    <a:moveTo>
                      <a:pt x="617" y="185"/>
                    </a:moveTo>
                    <a:cubicBezTo>
                      <a:pt x="618" y="187"/>
                      <a:pt x="619" y="189"/>
                      <a:pt x="621" y="193"/>
                    </a:cubicBezTo>
                    <a:cubicBezTo>
                      <a:pt x="619" y="192"/>
                      <a:pt x="617" y="187"/>
                      <a:pt x="607" y="173"/>
                    </a:cubicBezTo>
                    <a:cubicBezTo>
                      <a:pt x="600" y="159"/>
                      <a:pt x="579" y="131"/>
                      <a:pt x="583" y="134"/>
                    </a:cubicBezTo>
                    <a:cubicBezTo>
                      <a:pt x="585" y="138"/>
                      <a:pt x="585" y="138"/>
                      <a:pt x="585" y="138"/>
                    </a:cubicBezTo>
                    <a:cubicBezTo>
                      <a:pt x="586" y="136"/>
                      <a:pt x="576" y="120"/>
                      <a:pt x="562" y="105"/>
                    </a:cubicBezTo>
                    <a:cubicBezTo>
                      <a:pt x="559" y="103"/>
                      <a:pt x="569" y="116"/>
                      <a:pt x="555" y="103"/>
                    </a:cubicBezTo>
                    <a:cubicBezTo>
                      <a:pt x="538" y="86"/>
                      <a:pt x="516" y="68"/>
                      <a:pt x="501" y="56"/>
                    </a:cubicBezTo>
                    <a:cubicBezTo>
                      <a:pt x="496" y="53"/>
                      <a:pt x="490" y="51"/>
                      <a:pt x="484" y="49"/>
                    </a:cubicBezTo>
                    <a:cubicBezTo>
                      <a:pt x="464" y="37"/>
                      <a:pt x="459" y="34"/>
                      <a:pt x="443" y="27"/>
                    </a:cubicBezTo>
                    <a:cubicBezTo>
                      <a:pt x="455" y="31"/>
                      <a:pt x="455" y="31"/>
                      <a:pt x="455" y="31"/>
                    </a:cubicBezTo>
                    <a:cubicBezTo>
                      <a:pt x="447" y="27"/>
                      <a:pt x="455" y="26"/>
                      <a:pt x="426" y="17"/>
                    </a:cubicBezTo>
                    <a:cubicBezTo>
                      <a:pt x="406" y="12"/>
                      <a:pt x="402" y="12"/>
                      <a:pt x="376" y="8"/>
                    </a:cubicBezTo>
                    <a:cubicBezTo>
                      <a:pt x="345" y="0"/>
                      <a:pt x="287" y="4"/>
                      <a:pt x="250" y="17"/>
                    </a:cubicBezTo>
                    <a:cubicBezTo>
                      <a:pt x="214" y="28"/>
                      <a:pt x="147" y="69"/>
                      <a:pt x="132" y="95"/>
                    </a:cubicBezTo>
                    <a:cubicBezTo>
                      <a:pt x="92" y="141"/>
                      <a:pt x="93" y="150"/>
                      <a:pt x="78" y="178"/>
                    </a:cubicBezTo>
                    <a:cubicBezTo>
                      <a:pt x="53" y="217"/>
                      <a:pt x="106" y="124"/>
                      <a:pt x="92" y="144"/>
                    </a:cubicBezTo>
                    <a:cubicBezTo>
                      <a:pt x="53" y="201"/>
                      <a:pt x="28" y="273"/>
                      <a:pt x="14" y="341"/>
                    </a:cubicBezTo>
                    <a:cubicBezTo>
                      <a:pt x="12" y="358"/>
                      <a:pt x="20" y="329"/>
                      <a:pt x="14" y="365"/>
                    </a:cubicBezTo>
                    <a:cubicBezTo>
                      <a:pt x="14" y="353"/>
                      <a:pt x="11" y="366"/>
                      <a:pt x="9" y="378"/>
                    </a:cubicBezTo>
                    <a:cubicBezTo>
                      <a:pt x="11" y="364"/>
                      <a:pt x="9" y="379"/>
                      <a:pt x="10" y="380"/>
                    </a:cubicBezTo>
                    <a:cubicBezTo>
                      <a:pt x="11" y="370"/>
                      <a:pt x="11" y="370"/>
                      <a:pt x="11" y="370"/>
                    </a:cubicBezTo>
                    <a:cubicBezTo>
                      <a:pt x="16" y="364"/>
                      <a:pt x="4" y="419"/>
                      <a:pt x="6" y="443"/>
                    </a:cubicBezTo>
                    <a:cubicBezTo>
                      <a:pt x="4" y="454"/>
                      <a:pt x="7" y="430"/>
                      <a:pt x="5" y="428"/>
                    </a:cubicBezTo>
                    <a:cubicBezTo>
                      <a:pt x="4" y="429"/>
                      <a:pt x="0" y="439"/>
                      <a:pt x="0" y="473"/>
                    </a:cubicBezTo>
                    <a:cubicBezTo>
                      <a:pt x="2" y="539"/>
                      <a:pt x="20" y="587"/>
                      <a:pt x="51" y="651"/>
                    </a:cubicBezTo>
                    <a:cubicBezTo>
                      <a:pt x="51" y="647"/>
                      <a:pt x="59" y="666"/>
                      <a:pt x="64" y="676"/>
                    </a:cubicBezTo>
                    <a:cubicBezTo>
                      <a:pt x="57" y="663"/>
                      <a:pt x="68" y="690"/>
                      <a:pt x="75" y="702"/>
                    </a:cubicBezTo>
                    <a:cubicBezTo>
                      <a:pt x="83" y="717"/>
                      <a:pt x="87" y="718"/>
                      <a:pt x="100" y="741"/>
                    </a:cubicBezTo>
                    <a:cubicBezTo>
                      <a:pt x="93" y="724"/>
                      <a:pt x="93" y="724"/>
                      <a:pt x="93" y="724"/>
                    </a:cubicBezTo>
                    <a:cubicBezTo>
                      <a:pt x="89" y="715"/>
                      <a:pt x="71" y="684"/>
                      <a:pt x="62" y="668"/>
                    </a:cubicBezTo>
                    <a:cubicBezTo>
                      <a:pt x="59" y="656"/>
                      <a:pt x="23" y="586"/>
                      <a:pt x="31" y="592"/>
                    </a:cubicBezTo>
                    <a:cubicBezTo>
                      <a:pt x="35" y="603"/>
                      <a:pt x="35" y="603"/>
                      <a:pt x="35" y="603"/>
                    </a:cubicBezTo>
                    <a:cubicBezTo>
                      <a:pt x="50" y="641"/>
                      <a:pt x="63" y="659"/>
                      <a:pt x="82" y="692"/>
                    </a:cubicBezTo>
                    <a:cubicBezTo>
                      <a:pt x="95" y="721"/>
                      <a:pt x="99" y="731"/>
                      <a:pt x="108" y="750"/>
                    </a:cubicBezTo>
                    <a:cubicBezTo>
                      <a:pt x="120" y="772"/>
                      <a:pt x="124" y="777"/>
                      <a:pt x="132" y="788"/>
                    </a:cubicBezTo>
                    <a:cubicBezTo>
                      <a:pt x="144" y="806"/>
                      <a:pt x="149" y="816"/>
                      <a:pt x="156" y="827"/>
                    </a:cubicBezTo>
                    <a:cubicBezTo>
                      <a:pt x="160" y="833"/>
                      <a:pt x="154" y="823"/>
                      <a:pt x="159" y="830"/>
                    </a:cubicBezTo>
                    <a:cubicBezTo>
                      <a:pt x="164" y="838"/>
                      <a:pt x="171" y="848"/>
                      <a:pt x="176" y="854"/>
                    </a:cubicBezTo>
                    <a:cubicBezTo>
                      <a:pt x="180" y="855"/>
                      <a:pt x="154" y="821"/>
                      <a:pt x="142" y="799"/>
                    </a:cubicBezTo>
                    <a:cubicBezTo>
                      <a:pt x="146" y="805"/>
                      <a:pt x="147" y="806"/>
                      <a:pt x="152" y="813"/>
                    </a:cubicBezTo>
                    <a:cubicBezTo>
                      <a:pt x="156" y="820"/>
                      <a:pt x="155" y="819"/>
                      <a:pt x="155" y="820"/>
                    </a:cubicBezTo>
                    <a:cubicBezTo>
                      <a:pt x="164" y="832"/>
                      <a:pt x="164" y="832"/>
                      <a:pt x="164" y="832"/>
                    </a:cubicBezTo>
                    <a:cubicBezTo>
                      <a:pt x="165" y="832"/>
                      <a:pt x="165" y="829"/>
                      <a:pt x="177" y="845"/>
                    </a:cubicBezTo>
                    <a:cubicBezTo>
                      <a:pt x="183" y="856"/>
                      <a:pt x="183" y="856"/>
                      <a:pt x="183" y="856"/>
                    </a:cubicBezTo>
                    <a:cubicBezTo>
                      <a:pt x="209" y="888"/>
                      <a:pt x="225" y="899"/>
                      <a:pt x="190" y="860"/>
                    </a:cubicBezTo>
                    <a:cubicBezTo>
                      <a:pt x="186" y="857"/>
                      <a:pt x="186" y="857"/>
                      <a:pt x="186" y="857"/>
                    </a:cubicBezTo>
                    <a:cubicBezTo>
                      <a:pt x="177" y="844"/>
                      <a:pt x="168" y="830"/>
                      <a:pt x="159" y="815"/>
                    </a:cubicBezTo>
                    <a:cubicBezTo>
                      <a:pt x="156" y="808"/>
                      <a:pt x="173" y="834"/>
                      <a:pt x="175" y="834"/>
                    </a:cubicBezTo>
                    <a:cubicBezTo>
                      <a:pt x="180" y="838"/>
                      <a:pt x="157" y="803"/>
                      <a:pt x="147" y="787"/>
                    </a:cubicBezTo>
                    <a:cubicBezTo>
                      <a:pt x="136" y="771"/>
                      <a:pt x="152" y="798"/>
                      <a:pt x="160" y="809"/>
                    </a:cubicBezTo>
                    <a:cubicBezTo>
                      <a:pt x="142" y="788"/>
                      <a:pt x="142" y="788"/>
                      <a:pt x="142" y="788"/>
                    </a:cubicBezTo>
                    <a:cubicBezTo>
                      <a:pt x="138" y="781"/>
                      <a:pt x="133" y="771"/>
                      <a:pt x="134" y="771"/>
                    </a:cubicBezTo>
                    <a:cubicBezTo>
                      <a:pt x="130" y="764"/>
                      <a:pt x="137" y="771"/>
                      <a:pt x="129" y="758"/>
                    </a:cubicBezTo>
                    <a:cubicBezTo>
                      <a:pt x="107" y="720"/>
                      <a:pt x="125" y="757"/>
                      <a:pt x="107" y="725"/>
                    </a:cubicBezTo>
                    <a:cubicBezTo>
                      <a:pt x="109" y="736"/>
                      <a:pt x="140" y="789"/>
                      <a:pt x="150" y="806"/>
                    </a:cubicBezTo>
                    <a:cubicBezTo>
                      <a:pt x="159" y="820"/>
                      <a:pt x="159" y="820"/>
                      <a:pt x="159" y="820"/>
                    </a:cubicBezTo>
                    <a:cubicBezTo>
                      <a:pt x="162" y="827"/>
                      <a:pt x="144" y="798"/>
                      <a:pt x="157" y="819"/>
                    </a:cubicBezTo>
                    <a:cubicBezTo>
                      <a:pt x="132" y="786"/>
                      <a:pt x="105" y="733"/>
                      <a:pt x="92" y="704"/>
                    </a:cubicBezTo>
                    <a:cubicBezTo>
                      <a:pt x="94" y="703"/>
                      <a:pt x="80" y="673"/>
                      <a:pt x="94" y="695"/>
                    </a:cubicBezTo>
                    <a:cubicBezTo>
                      <a:pt x="88" y="683"/>
                      <a:pt x="86" y="676"/>
                      <a:pt x="77" y="659"/>
                    </a:cubicBezTo>
                    <a:cubicBezTo>
                      <a:pt x="52" y="614"/>
                      <a:pt x="45" y="591"/>
                      <a:pt x="29" y="549"/>
                    </a:cubicBezTo>
                    <a:cubicBezTo>
                      <a:pt x="31" y="555"/>
                      <a:pt x="27" y="547"/>
                      <a:pt x="27" y="545"/>
                    </a:cubicBezTo>
                    <a:cubicBezTo>
                      <a:pt x="17" y="483"/>
                      <a:pt x="34" y="564"/>
                      <a:pt x="23" y="478"/>
                    </a:cubicBezTo>
                    <a:cubicBezTo>
                      <a:pt x="23" y="463"/>
                      <a:pt x="22" y="455"/>
                      <a:pt x="21" y="460"/>
                    </a:cubicBezTo>
                    <a:cubicBezTo>
                      <a:pt x="20" y="471"/>
                      <a:pt x="19" y="482"/>
                      <a:pt x="21" y="499"/>
                    </a:cubicBezTo>
                    <a:cubicBezTo>
                      <a:pt x="20" y="499"/>
                      <a:pt x="24" y="528"/>
                      <a:pt x="20" y="511"/>
                    </a:cubicBezTo>
                    <a:cubicBezTo>
                      <a:pt x="17" y="471"/>
                      <a:pt x="14" y="452"/>
                      <a:pt x="17" y="420"/>
                    </a:cubicBezTo>
                    <a:cubicBezTo>
                      <a:pt x="17" y="409"/>
                      <a:pt x="17" y="409"/>
                      <a:pt x="17" y="409"/>
                    </a:cubicBezTo>
                    <a:cubicBezTo>
                      <a:pt x="18" y="396"/>
                      <a:pt x="20" y="365"/>
                      <a:pt x="25" y="349"/>
                    </a:cubicBezTo>
                    <a:cubicBezTo>
                      <a:pt x="36" y="300"/>
                      <a:pt x="27" y="353"/>
                      <a:pt x="28" y="355"/>
                    </a:cubicBezTo>
                    <a:cubicBezTo>
                      <a:pt x="31" y="341"/>
                      <a:pt x="34" y="328"/>
                      <a:pt x="37" y="315"/>
                    </a:cubicBezTo>
                    <a:cubicBezTo>
                      <a:pt x="47" y="267"/>
                      <a:pt x="65" y="241"/>
                      <a:pt x="79" y="203"/>
                    </a:cubicBezTo>
                    <a:cubicBezTo>
                      <a:pt x="78" y="207"/>
                      <a:pt x="78" y="207"/>
                      <a:pt x="78" y="207"/>
                    </a:cubicBezTo>
                    <a:cubicBezTo>
                      <a:pt x="69" y="229"/>
                      <a:pt x="84" y="202"/>
                      <a:pt x="91" y="188"/>
                    </a:cubicBezTo>
                    <a:cubicBezTo>
                      <a:pt x="97" y="176"/>
                      <a:pt x="97" y="176"/>
                      <a:pt x="97" y="176"/>
                    </a:cubicBezTo>
                    <a:cubicBezTo>
                      <a:pt x="104" y="157"/>
                      <a:pt x="140" y="108"/>
                      <a:pt x="171" y="83"/>
                    </a:cubicBezTo>
                    <a:cubicBezTo>
                      <a:pt x="178" y="77"/>
                      <a:pt x="181" y="76"/>
                      <a:pt x="175" y="81"/>
                    </a:cubicBezTo>
                    <a:cubicBezTo>
                      <a:pt x="187" y="72"/>
                      <a:pt x="199" y="64"/>
                      <a:pt x="212" y="57"/>
                    </a:cubicBezTo>
                    <a:cubicBezTo>
                      <a:pt x="221" y="48"/>
                      <a:pt x="241" y="42"/>
                      <a:pt x="265" y="35"/>
                    </a:cubicBezTo>
                    <a:cubicBezTo>
                      <a:pt x="282" y="29"/>
                      <a:pt x="287" y="26"/>
                      <a:pt x="311" y="23"/>
                    </a:cubicBezTo>
                    <a:cubicBezTo>
                      <a:pt x="372" y="23"/>
                      <a:pt x="410" y="29"/>
                      <a:pt x="459" y="52"/>
                    </a:cubicBezTo>
                    <a:cubicBezTo>
                      <a:pt x="467" y="54"/>
                      <a:pt x="498" y="70"/>
                      <a:pt x="476" y="55"/>
                    </a:cubicBezTo>
                    <a:cubicBezTo>
                      <a:pt x="526" y="84"/>
                      <a:pt x="561" y="125"/>
                      <a:pt x="589" y="172"/>
                    </a:cubicBezTo>
                    <a:cubicBezTo>
                      <a:pt x="596" y="182"/>
                      <a:pt x="596" y="182"/>
                      <a:pt x="596" y="182"/>
                    </a:cubicBezTo>
                    <a:cubicBezTo>
                      <a:pt x="608" y="191"/>
                      <a:pt x="643" y="242"/>
                      <a:pt x="617" y="18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38"/>
              <p:cNvSpPr>
                <a:spLocks/>
              </p:cNvSpPr>
              <p:nvPr/>
            </p:nvSpPr>
            <p:spPr bwMode="auto">
              <a:xfrm>
                <a:off x="8180388" y="2516188"/>
                <a:ext cx="20638" cy="30163"/>
              </a:xfrm>
              <a:custGeom>
                <a:avLst/>
                <a:gdLst>
                  <a:gd name="T0" fmla="*/ 14 w 14"/>
                  <a:gd name="T1" fmla="*/ 21 h 21"/>
                  <a:gd name="T2" fmla="*/ 0 w 14"/>
                  <a:gd name="T3" fmla="*/ 0 h 21"/>
                  <a:gd name="T4" fmla="*/ 1 w 14"/>
                  <a:gd name="T5" fmla="*/ 3 h 21"/>
                  <a:gd name="T6" fmla="*/ 14 w 14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1">
                    <a:moveTo>
                      <a:pt x="14" y="21"/>
                    </a:moveTo>
                    <a:cubicBezTo>
                      <a:pt x="10" y="14"/>
                      <a:pt x="4" y="7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6" y="12"/>
                      <a:pt x="7" y="10"/>
                      <a:pt x="14" y="21"/>
                    </a:cubicBezTo>
                    <a:close/>
                  </a:path>
                </a:pathLst>
              </a:custGeom>
              <a:solidFill>
                <a:srgbClr val="EE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39"/>
              <p:cNvSpPr>
                <a:spLocks/>
              </p:cNvSpPr>
              <p:nvPr/>
            </p:nvSpPr>
            <p:spPr bwMode="auto">
              <a:xfrm>
                <a:off x="8739188" y="2198688"/>
                <a:ext cx="80963" cy="122238"/>
              </a:xfrm>
              <a:custGeom>
                <a:avLst/>
                <a:gdLst>
                  <a:gd name="T0" fmla="*/ 28 w 57"/>
                  <a:gd name="T1" fmla="*/ 42 h 84"/>
                  <a:gd name="T2" fmla="*/ 11 w 57"/>
                  <a:gd name="T3" fmla="*/ 73 h 84"/>
                  <a:gd name="T4" fmla="*/ 57 w 57"/>
                  <a:gd name="T5" fmla="*/ 1 h 84"/>
                  <a:gd name="T6" fmla="*/ 28 w 57"/>
                  <a:gd name="T7" fmla="*/ 4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84">
                    <a:moveTo>
                      <a:pt x="28" y="42"/>
                    </a:moveTo>
                    <a:cubicBezTo>
                      <a:pt x="16" y="62"/>
                      <a:pt x="0" y="84"/>
                      <a:pt x="11" y="73"/>
                    </a:cubicBezTo>
                    <a:cubicBezTo>
                      <a:pt x="30" y="48"/>
                      <a:pt x="41" y="28"/>
                      <a:pt x="57" y="1"/>
                    </a:cubicBezTo>
                    <a:cubicBezTo>
                      <a:pt x="55" y="0"/>
                      <a:pt x="36" y="33"/>
                      <a:pt x="28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40"/>
              <p:cNvSpPr>
                <a:spLocks/>
              </p:cNvSpPr>
              <p:nvPr/>
            </p:nvSpPr>
            <p:spPr bwMode="auto">
              <a:xfrm>
                <a:off x="8015288" y="1839913"/>
                <a:ext cx="12700" cy="52388"/>
              </a:xfrm>
              <a:custGeom>
                <a:avLst/>
                <a:gdLst>
                  <a:gd name="T0" fmla="*/ 3 w 9"/>
                  <a:gd name="T1" fmla="*/ 36 h 36"/>
                  <a:gd name="T2" fmla="*/ 9 w 9"/>
                  <a:gd name="T3" fmla="*/ 0 h 36"/>
                  <a:gd name="T4" fmla="*/ 6 w 9"/>
                  <a:gd name="T5" fmla="*/ 7 h 36"/>
                  <a:gd name="T6" fmla="*/ 3 w 9"/>
                  <a:gd name="T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36">
                    <a:moveTo>
                      <a:pt x="3" y="36"/>
                    </a:moveTo>
                    <a:cubicBezTo>
                      <a:pt x="5" y="24"/>
                      <a:pt x="7" y="12"/>
                      <a:pt x="9" y="0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0" y="36"/>
                      <a:pt x="6" y="16"/>
                      <a:pt x="3" y="36"/>
                    </a:cubicBezTo>
                    <a:close/>
                  </a:path>
                </a:pathLst>
              </a:custGeom>
              <a:solidFill>
                <a:srgbClr val="EE40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41"/>
              <p:cNvSpPr>
                <a:spLocks/>
              </p:cNvSpPr>
              <p:nvPr/>
            </p:nvSpPr>
            <p:spPr bwMode="auto">
              <a:xfrm>
                <a:off x="8674100" y="2378075"/>
                <a:ext cx="44450" cy="44450"/>
              </a:xfrm>
              <a:custGeom>
                <a:avLst/>
                <a:gdLst>
                  <a:gd name="T0" fmla="*/ 7 w 30"/>
                  <a:gd name="T1" fmla="*/ 23 h 30"/>
                  <a:gd name="T2" fmla="*/ 14 w 30"/>
                  <a:gd name="T3" fmla="*/ 19 h 30"/>
                  <a:gd name="T4" fmla="*/ 30 w 30"/>
                  <a:gd name="T5" fmla="*/ 0 h 30"/>
                  <a:gd name="T6" fmla="*/ 7 w 30"/>
                  <a:gd name="T7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0">
                    <a:moveTo>
                      <a:pt x="7" y="23"/>
                    </a:moveTo>
                    <a:cubicBezTo>
                      <a:pt x="8" y="24"/>
                      <a:pt x="3" y="30"/>
                      <a:pt x="14" y="19"/>
                    </a:cubicBezTo>
                    <a:cubicBezTo>
                      <a:pt x="19" y="12"/>
                      <a:pt x="25" y="7"/>
                      <a:pt x="30" y="0"/>
                    </a:cubicBezTo>
                    <a:cubicBezTo>
                      <a:pt x="28" y="4"/>
                      <a:pt x="0" y="27"/>
                      <a:pt x="7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42"/>
              <p:cNvSpPr>
                <a:spLocks/>
              </p:cNvSpPr>
              <p:nvPr/>
            </p:nvSpPr>
            <p:spPr bwMode="auto">
              <a:xfrm>
                <a:off x="8593138" y="2462213"/>
                <a:ext cx="44450" cy="28575"/>
              </a:xfrm>
              <a:custGeom>
                <a:avLst/>
                <a:gdLst>
                  <a:gd name="T0" fmla="*/ 0 w 31"/>
                  <a:gd name="T1" fmla="*/ 20 h 20"/>
                  <a:gd name="T2" fmla="*/ 5 w 31"/>
                  <a:gd name="T3" fmla="*/ 20 h 20"/>
                  <a:gd name="T4" fmla="*/ 31 w 31"/>
                  <a:gd name="T5" fmla="*/ 0 h 20"/>
                  <a:gd name="T6" fmla="*/ 0 w 31"/>
                  <a:gd name="T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0">
                    <a:moveTo>
                      <a:pt x="0" y="20"/>
                    </a:moveTo>
                    <a:cubicBezTo>
                      <a:pt x="5" y="20"/>
                      <a:pt x="5" y="20"/>
                      <a:pt x="5" y="20"/>
                    </a:cubicBezTo>
                    <a:cubicBezTo>
                      <a:pt x="15" y="13"/>
                      <a:pt x="21" y="7"/>
                      <a:pt x="31" y="0"/>
                    </a:cubicBezTo>
                    <a:cubicBezTo>
                      <a:pt x="17" y="10"/>
                      <a:pt x="17" y="9"/>
                      <a:pt x="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43"/>
              <p:cNvSpPr>
                <a:spLocks/>
              </p:cNvSpPr>
              <p:nvPr/>
            </p:nvSpPr>
            <p:spPr bwMode="auto">
              <a:xfrm>
                <a:off x="8637588" y="2298700"/>
                <a:ext cx="166688" cy="165100"/>
              </a:xfrm>
              <a:custGeom>
                <a:avLst/>
                <a:gdLst>
                  <a:gd name="T0" fmla="*/ 97 w 116"/>
                  <a:gd name="T1" fmla="*/ 16 h 114"/>
                  <a:gd name="T2" fmla="*/ 39 w 116"/>
                  <a:gd name="T3" fmla="*/ 78 h 114"/>
                  <a:gd name="T4" fmla="*/ 25 w 116"/>
                  <a:gd name="T5" fmla="*/ 99 h 114"/>
                  <a:gd name="T6" fmla="*/ 46 w 116"/>
                  <a:gd name="T7" fmla="*/ 74 h 114"/>
                  <a:gd name="T8" fmla="*/ 82 w 116"/>
                  <a:gd name="T9" fmla="*/ 40 h 114"/>
                  <a:gd name="T10" fmla="*/ 97 w 116"/>
                  <a:gd name="T11" fmla="*/ 1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114">
                    <a:moveTo>
                      <a:pt x="97" y="16"/>
                    </a:moveTo>
                    <a:cubicBezTo>
                      <a:pt x="66" y="48"/>
                      <a:pt x="68" y="56"/>
                      <a:pt x="39" y="78"/>
                    </a:cubicBezTo>
                    <a:cubicBezTo>
                      <a:pt x="0" y="114"/>
                      <a:pt x="13" y="104"/>
                      <a:pt x="25" y="99"/>
                    </a:cubicBezTo>
                    <a:cubicBezTo>
                      <a:pt x="40" y="85"/>
                      <a:pt x="23" y="97"/>
                      <a:pt x="46" y="74"/>
                    </a:cubicBezTo>
                    <a:cubicBezTo>
                      <a:pt x="61" y="60"/>
                      <a:pt x="78" y="42"/>
                      <a:pt x="82" y="40"/>
                    </a:cubicBezTo>
                    <a:cubicBezTo>
                      <a:pt x="116" y="0"/>
                      <a:pt x="80" y="39"/>
                      <a:pt x="9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44"/>
              <p:cNvSpPr>
                <a:spLocks/>
              </p:cNvSpPr>
              <p:nvPr/>
            </p:nvSpPr>
            <p:spPr bwMode="auto">
              <a:xfrm>
                <a:off x="8597900" y="2479675"/>
                <a:ext cx="28575" cy="20638"/>
              </a:xfrm>
              <a:custGeom>
                <a:avLst/>
                <a:gdLst>
                  <a:gd name="T0" fmla="*/ 0 w 20"/>
                  <a:gd name="T1" fmla="*/ 14 h 14"/>
                  <a:gd name="T2" fmla="*/ 20 w 20"/>
                  <a:gd name="T3" fmla="*/ 0 h 14"/>
                  <a:gd name="T4" fmla="*/ 9 w 20"/>
                  <a:gd name="T5" fmla="*/ 5 h 14"/>
                  <a:gd name="T6" fmla="*/ 0 w 20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4">
                    <a:moveTo>
                      <a:pt x="0" y="14"/>
                    </a:moveTo>
                    <a:cubicBezTo>
                      <a:pt x="7" y="9"/>
                      <a:pt x="14" y="5"/>
                      <a:pt x="20" y="0"/>
                    </a:cubicBezTo>
                    <a:cubicBezTo>
                      <a:pt x="9" y="5"/>
                      <a:pt x="9" y="5"/>
                      <a:pt x="9" y="5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45"/>
              <p:cNvSpPr>
                <a:spLocks/>
              </p:cNvSpPr>
              <p:nvPr/>
            </p:nvSpPr>
            <p:spPr bwMode="auto">
              <a:xfrm>
                <a:off x="8770938" y="2305050"/>
                <a:ext cx="31750" cy="41275"/>
              </a:xfrm>
              <a:custGeom>
                <a:avLst/>
                <a:gdLst>
                  <a:gd name="T0" fmla="*/ 11 w 23"/>
                  <a:gd name="T1" fmla="*/ 17 h 29"/>
                  <a:gd name="T2" fmla="*/ 23 w 23"/>
                  <a:gd name="T3" fmla="*/ 0 h 29"/>
                  <a:gd name="T4" fmla="*/ 0 w 23"/>
                  <a:gd name="T5" fmla="*/ 29 h 29"/>
                  <a:gd name="T6" fmla="*/ 11 w 23"/>
                  <a:gd name="T7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11" y="17"/>
                    </a:moveTo>
                    <a:cubicBezTo>
                      <a:pt x="15" y="12"/>
                      <a:pt x="19" y="6"/>
                      <a:pt x="23" y="0"/>
                    </a:cubicBezTo>
                    <a:cubicBezTo>
                      <a:pt x="16" y="10"/>
                      <a:pt x="8" y="20"/>
                      <a:pt x="0" y="29"/>
                    </a:cubicBezTo>
                    <a:lnTo>
                      <a:pt x="1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46"/>
              <p:cNvSpPr>
                <a:spLocks/>
              </p:cNvSpPr>
              <p:nvPr/>
            </p:nvSpPr>
            <p:spPr bwMode="auto">
              <a:xfrm>
                <a:off x="8745538" y="2347913"/>
                <a:ext cx="34925" cy="41275"/>
              </a:xfrm>
              <a:custGeom>
                <a:avLst/>
                <a:gdLst>
                  <a:gd name="T0" fmla="*/ 0 w 24"/>
                  <a:gd name="T1" fmla="*/ 29 h 29"/>
                  <a:gd name="T2" fmla="*/ 12 w 24"/>
                  <a:gd name="T3" fmla="*/ 16 h 29"/>
                  <a:gd name="T4" fmla="*/ 15 w 24"/>
                  <a:gd name="T5" fmla="*/ 9 h 29"/>
                  <a:gd name="T6" fmla="*/ 0 w 2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29">
                    <a:moveTo>
                      <a:pt x="0" y="29"/>
                    </a:moveTo>
                    <a:cubicBezTo>
                      <a:pt x="4" y="25"/>
                      <a:pt x="8" y="21"/>
                      <a:pt x="12" y="16"/>
                    </a:cubicBezTo>
                    <a:cubicBezTo>
                      <a:pt x="19" y="7"/>
                      <a:pt x="24" y="0"/>
                      <a:pt x="15" y="9"/>
                    </a:cubicBezTo>
                    <a:cubicBezTo>
                      <a:pt x="2" y="24"/>
                      <a:pt x="6" y="22"/>
                      <a:pt x="0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47"/>
              <p:cNvSpPr>
                <a:spLocks/>
              </p:cNvSpPr>
              <p:nvPr/>
            </p:nvSpPr>
            <p:spPr bwMode="auto">
              <a:xfrm>
                <a:off x="8194675" y="1768475"/>
                <a:ext cx="747713" cy="992188"/>
              </a:xfrm>
              <a:custGeom>
                <a:avLst/>
                <a:gdLst>
                  <a:gd name="T0" fmla="*/ 470 w 517"/>
                  <a:gd name="T1" fmla="*/ 219 h 685"/>
                  <a:gd name="T2" fmla="*/ 438 w 517"/>
                  <a:gd name="T3" fmla="*/ 299 h 685"/>
                  <a:gd name="T4" fmla="*/ 360 w 517"/>
                  <a:gd name="T5" fmla="*/ 412 h 685"/>
                  <a:gd name="T6" fmla="*/ 287 w 517"/>
                  <a:gd name="T7" fmla="*/ 472 h 685"/>
                  <a:gd name="T8" fmla="*/ 84 w 517"/>
                  <a:gd name="T9" fmla="*/ 576 h 685"/>
                  <a:gd name="T10" fmla="*/ 71 w 517"/>
                  <a:gd name="T11" fmla="*/ 583 h 685"/>
                  <a:gd name="T12" fmla="*/ 72 w 517"/>
                  <a:gd name="T13" fmla="*/ 621 h 685"/>
                  <a:gd name="T14" fmla="*/ 100 w 517"/>
                  <a:gd name="T15" fmla="*/ 676 h 685"/>
                  <a:gd name="T16" fmla="*/ 103 w 517"/>
                  <a:gd name="T17" fmla="*/ 681 h 685"/>
                  <a:gd name="T18" fmla="*/ 116 w 517"/>
                  <a:gd name="T19" fmla="*/ 668 h 685"/>
                  <a:gd name="T20" fmla="*/ 116 w 517"/>
                  <a:gd name="T21" fmla="*/ 668 h 685"/>
                  <a:gd name="T22" fmla="*/ 116 w 517"/>
                  <a:gd name="T23" fmla="*/ 668 h 685"/>
                  <a:gd name="T24" fmla="*/ 113 w 517"/>
                  <a:gd name="T25" fmla="*/ 667 h 685"/>
                  <a:gd name="T26" fmla="*/ 105 w 517"/>
                  <a:gd name="T27" fmla="*/ 661 h 685"/>
                  <a:gd name="T28" fmla="*/ 45 w 517"/>
                  <a:gd name="T29" fmla="*/ 637 h 685"/>
                  <a:gd name="T30" fmla="*/ 23 w 517"/>
                  <a:gd name="T31" fmla="*/ 637 h 685"/>
                  <a:gd name="T32" fmla="*/ 21 w 517"/>
                  <a:gd name="T33" fmla="*/ 617 h 685"/>
                  <a:gd name="T34" fmla="*/ 53 w 517"/>
                  <a:gd name="T35" fmla="*/ 586 h 685"/>
                  <a:gd name="T36" fmla="*/ 57 w 517"/>
                  <a:gd name="T37" fmla="*/ 589 h 685"/>
                  <a:gd name="T38" fmla="*/ 53 w 517"/>
                  <a:gd name="T39" fmla="*/ 585 h 685"/>
                  <a:gd name="T40" fmla="*/ 34 w 517"/>
                  <a:gd name="T41" fmla="*/ 600 h 685"/>
                  <a:gd name="T42" fmla="*/ 4 w 517"/>
                  <a:gd name="T43" fmla="*/ 623 h 685"/>
                  <a:gd name="T44" fmla="*/ 0 w 517"/>
                  <a:gd name="T45" fmla="*/ 626 h 685"/>
                  <a:gd name="T46" fmla="*/ 0 w 517"/>
                  <a:gd name="T47" fmla="*/ 626 h 685"/>
                  <a:gd name="T48" fmla="*/ 1 w 517"/>
                  <a:gd name="T49" fmla="*/ 638 h 685"/>
                  <a:gd name="T50" fmla="*/ 2 w 517"/>
                  <a:gd name="T51" fmla="*/ 639 h 685"/>
                  <a:gd name="T52" fmla="*/ 2 w 517"/>
                  <a:gd name="T53" fmla="*/ 639 h 685"/>
                  <a:gd name="T54" fmla="*/ 7 w 517"/>
                  <a:gd name="T55" fmla="*/ 639 h 685"/>
                  <a:gd name="T56" fmla="*/ 2 w 517"/>
                  <a:gd name="T57" fmla="*/ 638 h 685"/>
                  <a:gd name="T58" fmla="*/ 2 w 517"/>
                  <a:gd name="T59" fmla="*/ 637 h 685"/>
                  <a:gd name="T60" fmla="*/ 2 w 517"/>
                  <a:gd name="T61" fmla="*/ 637 h 685"/>
                  <a:gd name="T62" fmla="*/ 1 w 517"/>
                  <a:gd name="T63" fmla="*/ 627 h 685"/>
                  <a:gd name="T64" fmla="*/ 1 w 517"/>
                  <a:gd name="T65" fmla="*/ 627 h 685"/>
                  <a:gd name="T66" fmla="*/ 1 w 517"/>
                  <a:gd name="T67" fmla="*/ 627 h 685"/>
                  <a:gd name="T68" fmla="*/ 30 w 517"/>
                  <a:gd name="T69" fmla="*/ 607 h 685"/>
                  <a:gd name="T70" fmla="*/ 6 w 517"/>
                  <a:gd name="T71" fmla="*/ 625 h 685"/>
                  <a:gd name="T72" fmla="*/ 2 w 517"/>
                  <a:gd name="T73" fmla="*/ 628 h 685"/>
                  <a:gd name="T74" fmla="*/ 2 w 517"/>
                  <a:gd name="T75" fmla="*/ 629 h 685"/>
                  <a:gd name="T76" fmla="*/ 3 w 517"/>
                  <a:gd name="T77" fmla="*/ 636 h 685"/>
                  <a:gd name="T78" fmla="*/ 3 w 517"/>
                  <a:gd name="T79" fmla="*/ 636 h 685"/>
                  <a:gd name="T80" fmla="*/ 17 w 517"/>
                  <a:gd name="T81" fmla="*/ 642 h 685"/>
                  <a:gd name="T82" fmla="*/ 106 w 517"/>
                  <a:gd name="T83" fmla="*/ 682 h 685"/>
                  <a:gd name="T84" fmla="*/ 109 w 517"/>
                  <a:gd name="T85" fmla="*/ 683 h 685"/>
                  <a:gd name="T86" fmla="*/ 118 w 517"/>
                  <a:gd name="T87" fmla="*/ 674 h 685"/>
                  <a:gd name="T88" fmla="*/ 118 w 517"/>
                  <a:gd name="T89" fmla="*/ 674 h 685"/>
                  <a:gd name="T90" fmla="*/ 118 w 517"/>
                  <a:gd name="T91" fmla="*/ 673 h 685"/>
                  <a:gd name="T92" fmla="*/ 112 w 517"/>
                  <a:gd name="T93" fmla="*/ 662 h 685"/>
                  <a:gd name="T94" fmla="*/ 91 w 517"/>
                  <a:gd name="T95" fmla="*/ 615 h 685"/>
                  <a:gd name="T96" fmla="*/ 114 w 517"/>
                  <a:gd name="T97" fmla="*/ 585 h 685"/>
                  <a:gd name="T98" fmla="*/ 232 w 517"/>
                  <a:gd name="T99" fmla="*/ 531 h 685"/>
                  <a:gd name="T100" fmla="*/ 329 w 517"/>
                  <a:gd name="T101" fmla="*/ 470 h 685"/>
                  <a:gd name="T102" fmla="*/ 408 w 517"/>
                  <a:gd name="T103" fmla="*/ 392 h 685"/>
                  <a:gd name="T104" fmla="*/ 507 w 517"/>
                  <a:gd name="T105" fmla="*/ 172 h 685"/>
                  <a:gd name="T106" fmla="*/ 498 w 517"/>
                  <a:gd name="T107" fmla="*/ 39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7" h="685">
                    <a:moveTo>
                      <a:pt x="498" y="39"/>
                    </a:moveTo>
                    <a:cubicBezTo>
                      <a:pt x="498" y="89"/>
                      <a:pt x="491" y="154"/>
                      <a:pt x="470" y="219"/>
                    </a:cubicBezTo>
                    <a:cubicBezTo>
                      <a:pt x="467" y="232"/>
                      <a:pt x="463" y="246"/>
                      <a:pt x="458" y="260"/>
                    </a:cubicBezTo>
                    <a:cubicBezTo>
                      <a:pt x="452" y="274"/>
                      <a:pt x="445" y="286"/>
                      <a:pt x="438" y="299"/>
                    </a:cubicBezTo>
                    <a:cubicBezTo>
                      <a:pt x="419" y="337"/>
                      <a:pt x="388" y="379"/>
                      <a:pt x="372" y="401"/>
                    </a:cubicBezTo>
                    <a:cubicBezTo>
                      <a:pt x="366" y="407"/>
                      <a:pt x="366" y="406"/>
                      <a:pt x="360" y="412"/>
                    </a:cubicBezTo>
                    <a:cubicBezTo>
                      <a:pt x="350" y="424"/>
                      <a:pt x="326" y="445"/>
                      <a:pt x="315" y="456"/>
                    </a:cubicBezTo>
                    <a:cubicBezTo>
                      <a:pt x="299" y="468"/>
                      <a:pt x="298" y="466"/>
                      <a:pt x="287" y="472"/>
                    </a:cubicBezTo>
                    <a:cubicBezTo>
                      <a:pt x="254" y="500"/>
                      <a:pt x="204" y="525"/>
                      <a:pt x="165" y="545"/>
                    </a:cubicBezTo>
                    <a:cubicBezTo>
                      <a:pt x="146" y="550"/>
                      <a:pt x="108" y="572"/>
                      <a:pt x="84" y="576"/>
                    </a:cubicBezTo>
                    <a:cubicBezTo>
                      <a:pt x="80" y="577"/>
                      <a:pt x="80" y="577"/>
                      <a:pt x="80" y="577"/>
                    </a:cubicBezTo>
                    <a:cubicBezTo>
                      <a:pt x="79" y="578"/>
                      <a:pt x="78" y="577"/>
                      <a:pt x="71" y="583"/>
                    </a:cubicBezTo>
                    <a:cubicBezTo>
                      <a:pt x="64" y="593"/>
                      <a:pt x="67" y="597"/>
                      <a:pt x="67" y="601"/>
                    </a:cubicBezTo>
                    <a:cubicBezTo>
                      <a:pt x="68" y="608"/>
                      <a:pt x="70" y="615"/>
                      <a:pt x="72" y="621"/>
                    </a:cubicBezTo>
                    <a:cubicBezTo>
                      <a:pt x="77" y="632"/>
                      <a:pt x="82" y="643"/>
                      <a:pt x="86" y="652"/>
                    </a:cubicBezTo>
                    <a:cubicBezTo>
                      <a:pt x="91" y="661"/>
                      <a:pt x="96" y="669"/>
                      <a:pt x="100" y="676"/>
                    </a:cubicBezTo>
                    <a:cubicBezTo>
                      <a:pt x="103" y="680"/>
                      <a:pt x="103" y="680"/>
                      <a:pt x="103" y="680"/>
                    </a:cubicBezTo>
                    <a:cubicBezTo>
                      <a:pt x="103" y="681"/>
                      <a:pt x="103" y="681"/>
                      <a:pt x="103" y="681"/>
                    </a:cubicBezTo>
                    <a:cubicBezTo>
                      <a:pt x="104" y="682"/>
                      <a:pt x="104" y="682"/>
                      <a:pt x="104" y="682"/>
                    </a:cubicBezTo>
                    <a:cubicBezTo>
                      <a:pt x="101" y="685"/>
                      <a:pt x="127" y="656"/>
                      <a:pt x="116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5" y="668"/>
                      <a:pt x="115" y="668"/>
                      <a:pt x="115" y="668"/>
                    </a:cubicBezTo>
                    <a:cubicBezTo>
                      <a:pt x="113" y="667"/>
                      <a:pt x="113" y="667"/>
                      <a:pt x="113" y="667"/>
                    </a:cubicBezTo>
                    <a:cubicBezTo>
                      <a:pt x="111" y="666"/>
                      <a:pt x="109" y="666"/>
                      <a:pt x="107" y="666"/>
                    </a:cubicBezTo>
                    <a:cubicBezTo>
                      <a:pt x="107" y="665"/>
                      <a:pt x="123" y="669"/>
                      <a:pt x="105" y="661"/>
                    </a:cubicBezTo>
                    <a:cubicBezTo>
                      <a:pt x="101" y="659"/>
                      <a:pt x="93" y="657"/>
                      <a:pt x="93" y="657"/>
                    </a:cubicBezTo>
                    <a:cubicBezTo>
                      <a:pt x="90" y="655"/>
                      <a:pt x="57" y="640"/>
                      <a:pt x="45" y="637"/>
                    </a:cubicBezTo>
                    <a:cubicBezTo>
                      <a:pt x="41" y="635"/>
                      <a:pt x="39" y="635"/>
                      <a:pt x="40" y="636"/>
                    </a:cubicBezTo>
                    <a:cubicBezTo>
                      <a:pt x="61" y="646"/>
                      <a:pt x="47" y="644"/>
                      <a:pt x="23" y="637"/>
                    </a:cubicBezTo>
                    <a:cubicBezTo>
                      <a:pt x="18" y="635"/>
                      <a:pt x="9" y="633"/>
                      <a:pt x="5" y="632"/>
                    </a:cubicBezTo>
                    <a:cubicBezTo>
                      <a:pt x="21" y="617"/>
                      <a:pt x="21" y="617"/>
                      <a:pt x="21" y="617"/>
                    </a:cubicBezTo>
                    <a:cubicBezTo>
                      <a:pt x="31" y="608"/>
                      <a:pt x="41" y="598"/>
                      <a:pt x="47" y="592"/>
                    </a:cubicBezTo>
                    <a:cubicBezTo>
                      <a:pt x="53" y="586"/>
                      <a:pt x="53" y="586"/>
                      <a:pt x="53" y="586"/>
                    </a:cubicBezTo>
                    <a:cubicBezTo>
                      <a:pt x="54" y="585"/>
                      <a:pt x="54" y="584"/>
                      <a:pt x="55" y="583"/>
                    </a:cubicBezTo>
                    <a:cubicBezTo>
                      <a:pt x="57" y="584"/>
                      <a:pt x="53" y="578"/>
                      <a:pt x="57" y="589"/>
                    </a:cubicBezTo>
                    <a:cubicBezTo>
                      <a:pt x="53" y="579"/>
                      <a:pt x="57" y="584"/>
                      <a:pt x="55" y="583"/>
                    </a:cubicBezTo>
                    <a:cubicBezTo>
                      <a:pt x="53" y="585"/>
                      <a:pt x="53" y="585"/>
                      <a:pt x="53" y="585"/>
                    </a:cubicBezTo>
                    <a:cubicBezTo>
                      <a:pt x="51" y="587"/>
                      <a:pt x="49" y="588"/>
                      <a:pt x="47" y="590"/>
                    </a:cubicBezTo>
                    <a:cubicBezTo>
                      <a:pt x="43" y="593"/>
                      <a:pt x="39" y="596"/>
                      <a:pt x="34" y="600"/>
                    </a:cubicBezTo>
                    <a:cubicBezTo>
                      <a:pt x="25" y="607"/>
                      <a:pt x="16" y="614"/>
                      <a:pt x="5" y="622"/>
                    </a:cubicBezTo>
                    <a:cubicBezTo>
                      <a:pt x="7" y="621"/>
                      <a:pt x="6" y="621"/>
                      <a:pt x="4" y="623"/>
                    </a:cubicBezTo>
                    <a:cubicBezTo>
                      <a:pt x="4" y="624"/>
                      <a:pt x="2" y="624"/>
                      <a:pt x="1" y="625"/>
                    </a:cubicBezTo>
                    <a:cubicBezTo>
                      <a:pt x="0" y="626"/>
                      <a:pt x="0" y="626"/>
                      <a:pt x="0" y="626"/>
                    </a:cubicBezTo>
                    <a:cubicBezTo>
                      <a:pt x="0" y="626"/>
                      <a:pt x="0" y="626"/>
                      <a:pt x="0" y="626"/>
                    </a:cubicBezTo>
                    <a:cubicBezTo>
                      <a:pt x="0" y="626"/>
                      <a:pt x="0" y="626"/>
                      <a:pt x="0" y="626"/>
                    </a:cubicBezTo>
                    <a:cubicBezTo>
                      <a:pt x="0" y="626"/>
                      <a:pt x="0" y="626"/>
                      <a:pt x="0" y="626"/>
                    </a:cubicBezTo>
                    <a:cubicBezTo>
                      <a:pt x="0" y="624"/>
                      <a:pt x="3" y="649"/>
                      <a:pt x="1" y="638"/>
                    </a:cubicBezTo>
                    <a:cubicBezTo>
                      <a:pt x="1" y="638"/>
                      <a:pt x="1" y="638"/>
                      <a:pt x="1" y="638"/>
                    </a:cubicBezTo>
                    <a:cubicBezTo>
                      <a:pt x="2" y="639"/>
                      <a:pt x="2" y="639"/>
                      <a:pt x="2" y="639"/>
                    </a:cubicBezTo>
                    <a:cubicBezTo>
                      <a:pt x="2" y="639"/>
                      <a:pt x="2" y="639"/>
                      <a:pt x="2" y="639"/>
                    </a:cubicBezTo>
                    <a:cubicBezTo>
                      <a:pt x="2" y="639"/>
                      <a:pt x="2" y="639"/>
                      <a:pt x="2" y="639"/>
                    </a:cubicBezTo>
                    <a:cubicBezTo>
                      <a:pt x="5" y="640"/>
                      <a:pt x="5" y="640"/>
                      <a:pt x="5" y="640"/>
                    </a:cubicBezTo>
                    <a:cubicBezTo>
                      <a:pt x="11" y="642"/>
                      <a:pt x="16" y="644"/>
                      <a:pt x="7" y="639"/>
                    </a:cubicBezTo>
                    <a:cubicBezTo>
                      <a:pt x="4" y="638"/>
                      <a:pt x="4" y="638"/>
                      <a:pt x="4" y="638"/>
                    </a:cubicBezTo>
                    <a:cubicBezTo>
                      <a:pt x="2" y="638"/>
                      <a:pt x="2" y="638"/>
                      <a:pt x="2" y="638"/>
                    </a:cubicBezTo>
                    <a:cubicBezTo>
                      <a:pt x="2" y="637"/>
                      <a:pt x="2" y="637"/>
                      <a:pt x="2" y="637"/>
                    </a:cubicBezTo>
                    <a:cubicBezTo>
                      <a:pt x="2" y="637"/>
                      <a:pt x="2" y="637"/>
                      <a:pt x="2" y="637"/>
                    </a:cubicBezTo>
                    <a:cubicBezTo>
                      <a:pt x="2" y="637"/>
                      <a:pt x="2" y="637"/>
                      <a:pt x="2" y="637"/>
                    </a:cubicBezTo>
                    <a:cubicBezTo>
                      <a:pt x="2" y="637"/>
                      <a:pt x="2" y="637"/>
                      <a:pt x="2" y="637"/>
                    </a:cubicBezTo>
                    <a:cubicBezTo>
                      <a:pt x="2" y="637"/>
                      <a:pt x="2" y="637"/>
                      <a:pt x="2" y="637"/>
                    </a:cubicBezTo>
                    <a:cubicBezTo>
                      <a:pt x="1" y="633"/>
                      <a:pt x="3" y="648"/>
                      <a:pt x="1" y="627"/>
                    </a:cubicBezTo>
                    <a:cubicBezTo>
                      <a:pt x="1" y="627"/>
                      <a:pt x="1" y="627"/>
                      <a:pt x="1" y="627"/>
                    </a:cubicBezTo>
                    <a:cubicBezTo>
                      <a:pt x="1" y="627"/>
                      <a:pt x="1" y="627"/>
                      <a:pt x="1" y="627"/>
                    </a:cubicBezTo>
                    <a:cubicBezTo>
                      <a:pt x="1" y="627"/>
                      <a:pt x="1" y="627"/>
                      <a:pt x="1" y="627"/>
                    </a:cubicBezTo>
                    <a:cubicBezTo>
                      <a:pt x="1" y="627"/>
                      <a:pt x="1" y="627"/>
                      <a:pt x="1" y="627"/>
                    </a:cubicBezTo>
                    <a:cubicBezTo>
                      <a:pt x="6" y="623"/>
                      <a:pt x="6" y="623"/>
                      <a:pt x="6" y="623"/>
                    </a:cubicBezTo>
                    <a:cubicBezTo>
                      <a:pt x="30" y="607"/>
                      <a:pt x="30" y="607"/>
                      <a:pt x="30" y="607"/>
                    </a:cubicBezTo>
                    <a:cubicBezTo>
                      <a:pt x="25" y="611"/>
                      <a:pt x="19" y="616"/>
                      <a:pt x="12" y="621"/>
                    </a:cubicBezTo>
                    <a:cubicBezTo>
                      <a:pt x="6" y="625"/>
                      <a:pt x="6" y="625"/>
                      <a:pt x="6" y="625"/>
                    </a:cubicBezTo>
                    <a:cubicBezTo>
                      <a:pt x="3" y="627"/>
                      <a:pt x="3" y="627"/>
                      <a:pt x="3" y="627"/>
                    </a:cubicBezTo>
                    <a:cubicBezTo>
                      <a:pt x="2" y="628"/>
                      <a:pt x="2" y="628"/>
                      <a:pt x="2" y="628"/>
                    </a:cubicBezTo>
                    <a:cubicBezTo>
                      <a:pt x="2" y="629"/>
                      <a:pt x="2" y="629"/>
                      <a:pt x="2" y="629"/>
                    </a:cubicBezTo>
                    <a:cubicBezTo>
                      <a:pt x="2" y="629"/>
                      <a:pt x="2" y="629"/>
                      <a:pt x="2" y="629"/>
                    </a:cubicBezTo>
                    <a:cubicBezTo>
                      <a:pt x="2" y="632"/>
                      <a:pt x="1" y="621"/>
                      <a:pt x="3" y="636"/>
                    </a:cubicBezTo>
                    <a:cubicBezTo>
                      <a:pt x="3" y="636"/>
                      <a:pt x="3" y="636"/>
                      <a:pt x="3" y="636"/>
                    </a:cubicBezTo>
                    <a:cubicBezTo>
                      <a:pt x="3" y="636"/>
                      <a:pt x="3" y="636"/>
                      <a:pt x="3" y="636"/>
                    </a:cubicBezTo>
                    <a:cubicBezTo>
                      <a:pt x="3" y="636"/>
                      <a:pt x="3" y="636"/>
                      <a:pt x="3" y="636"/>
                    </a:cubicBezTo>
                    <a:cubicBezTo>
                      <a:pt x="4" y="636"/>
                      <a:pt x="4" y="636"/>
                      <a:pt x="4" y="636"/>
                    </a:cubicBezTo>
                    <a:cubicBezTo>
                      <a:pt x="17" y="642"/>
                      <a:pt x="17" y="642"/>
                      <a:pt x="17" y="642"/>
                    </a:cubicBezTo>
                    <a:cubicBezTo>
                      <a:pt x="35" y="649"/>
                      <a:pt x="52" y="656"/>
                      <a:pt x="59" y="658"/>
                    </a:cubicBezTo>
                    <a:cubicBezTo>
                      <a:pt x="85" y="669"/>
                      <a:pt x="92" y="674"/>
                      <a:pt x="106" y="682"/>
                    </a:cubicBezTo>
                    <a:cubicBezTo>
                      <a:pt x="108" y="683"/>
                      <a:pt x="108" y="683"/>
                      <a:pt x="108" y="683"/>
                    </a:cubicBezTo>
                    <a:cubicBezTo>
                      <a:pt x="109" y="683"/>
                      <a:pt x="109" y="683"/>
                      <a:pt x="109" y="683"/>
                    </a:cubicBezTo>
                    <a:cubicBezTo>
                      <a:pt x="109" y="683"/>
                      <a:pt x="109" y="683"/>
                      <a:pt x="109" y="683"/>
                    </a:cubicBezTo>
                    <a:cubicBezTo>
                      <a:pt x="127" y="664"/>
                      <a:pt x="114" y="678"/>
                      <a:pt x="118" y="674"/>
                    </a:cubicBezTo>
                    <a:cubicBezTo>
                      <a:pt x="118" y="674"/>
                      <a:pt x="118" y="674"/>
                      <a:pt x="118" y="674"/>
                    </a:cubicBezTo>
                    <a:cubicBezTo>
                      <a:pt x="118" y="674"/>
                      <a:pt x="118" y="674"/>
                      <a:pt x="118" y="674"/>
                    </a:cubicBezTo>
                    <a:cubicBezTo>
                      <a:pt x="118" y="674"/>
                      <a:pt x="118" y="674"/>
                      <a:pt x="118" y="674"/>
                    </a:cubicBezTo>
                    <a:cubicBezTo>
                      <a:pt x="118" y="673"/>
                      <a:pt x="118" y="673"/>
                      <a:pt x="118" y="673"/>
                    </a:cubicBezTo>
                    <a:cubicBezTo>
                      <a:pt x="116" y="670"/>
                      <a:pt x="116" y="670"/>
                      <a:pt x="116" y="670"/>
                    </a:cubicBezTo>
                    <a:cubicBezTo>
                      <a:pt x="112" y="662"/>
                      <a:pt x="112" y="662"/>
                      <a:pt x="112" y="662"/>
                    </a:cubicBezTo>
                    <a:cubicBezTo>
                      <a:pt x="105" y="647"/>
                      <a:pt x="105" y="647"/>
                      <a:pt x="105" y="647"/>
                    </a:cubicBezTo>
                    <a:cubicBezTo>
                      <a:pt x="100" y="636"/>
                      <a:pt x="95" y="626"/>
                      <a:pt x="91" y="615"/>
                    </a:cubicBezTo>
                    <a:cubicBezTo>
                      <a:pt x="87" y="606"/>
                      <a:pt x="85" y="589"/>
                      <a:pt x="86" y="596"/>
                    </a:cubicBezTo>
                    <a:cubicBezTo>
                      <a:pt x="96" y="592"/>
                      <a:pt x="106" y="588"/>
                      <a:pt x="114" y="585"/>
                    </a:cubicBezTo>
                    <a:cubicBezTo>
                      <a:pt x="155" y="568"/>
                      <a:pt x="163" y="566"/>
                      <a:pt x="175" y="563"/>
                    </a:cubicBezTo>
                    <a:cubicBezTo>
                      <a:pt x="193" y="553"/>
                      <a:pt x="226" y="537"/>
                      <a:pt x="232" y="531"/>
                    </a:cubicBezTo>
                    <a:cubicBezTo>
                      <a:pt x="264" y="514"/>
                      <a:pt x="276" y="509"/>
                      <a:pt x="291" y="501"/>
                    </a:cubicBezTo>
                    <a:cubicBezTo>
                      <a:pt x="315" y="485"/>
                      <a:pt x="314" y="484"/>
                      <a:pt x="329" y="470"/>
                    </a:cubicBezTo>
                    <a:cubicBezTo>
                      <a:pt x="372" y="432"/>
                      <a:pt x="324" y="483"/>
                      <a:pt x="372" y="437"/>
                    </a:cubicBezTo>
                    <a:cubicBezTo>
                      <a:pt x="390" y="420"/>
                      <a:pt x="410" y="393"/>
                      <a:pt x="408" y="392"/>
                    </a:cubicBezTo>
                    <a:cubicBezTo>
                      <a:pt x="428" y="371"/>
                      <a:pt x="447" y="338"/>
                      <a:pt x="458" y="321"/>
                    </a:cubicBezTo>
                    <a:cubicBezTo>
                      <a:pt x="476" y="279"/>
                      <a:pt x="502" y="226"/>
                      <a:pt x="507" y="172"/>
                    </a:cubicBezTo>
                    <a:cubicBezTo>
                      <a:pt x="517" y="114"/>
                      <a:pt x="517" y="67"/>
                      <a:pt x="507" y="12"/>
                    </a:cubicBezTo>
                    <a:cubicBezTo>
                      <a:pt x="500" y="0"/>
                      <a:pt x="499" y="8"/>
                      <a:pt x="498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65" name="Freeform 52"/>
            <p:cNvSpPr>
              <a:spLocks/>
            </p:cNvSpPr>
            <p:nvPr/>
          </p:nvSpPr>
          <p:spPr bwMode="auto">
            <a:xfrm rot="244397">
              <a:off x="2288976" y="3241943"/>
              <a:ext cx="291567" cy="2386063"/>
            </a:xfrm>
            <a:custGeom>
              <a:avLst/>
              <a:gdLst>
                <a:gd name="T0" fmla="*/ 81 w 212"/>
                <a:gd name="T1" fmla="*/ 1728 h 1728"/>
                <a:gd name="T2" fmla="*/ 78 w 212"/>
                <a:gd name="T3" fmla="*/ 1726 h 1728"/>
                <a:gd name="T4" fmla="*/ 84 w 212"/>
                <a:gd name="T5" fmla="*/ 1125 h 1728"/>
                <a:gd name="T6" fmla="*/ 66 w 212"/>
                <a:gd name="T7" fmla="*/ 475 h 1728"/>
                <a:gd name="T8" fmla="*/ 209 w 212"/>
                <a:gd name="T9" fmla="*/ 0 h 1728"/>
                <a:gd name="T10" fmla="*/ 212 w 212"/>
                <a:gd name="T11" fmla="*/ 3 h 1728"/>
                <a:gd name="T12" fmla="*/ 88 w 212"/>
                <a:gd name="T13" fmla="*/ 1124 h 1728"/>
                <a:gd name="T14" fmla="*/ 81 w 212"/>
                <a:gd name="T15" fmla="*/ 1728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728">
                  <a:moveTo>
                    <a:pt x="81" y="1728"/>
                  </a:moveTo>
                  <a:cubicBezTo>
                    <a:pt x="78" y="1726"/>
                    <a:pt x="78" y="1726"/>
                    <a:pt x="78" y="1726"/>
                  </a:cubicBezTo>
                  <a:cubicBezTo>
                    <a:pt x="79" y="1724"/>
                    <a:pt x="172" y="1507"/>
                    <a:pt x="84" y="1125"/>
                  </a:cubicBezTo>
                  <a:cubicBezTo>
                    <a:pt x="43" y="947"/>
                    <a:pt x="36" y="710"/>
                    <a:pt x="66" y="475"/>
                  </a:cubicBezTo>
                  <a:cubicBezTo>
                    <a:pt x="93" y="258"/>
                    <a:pt x="148" y="76"/>
                    <a:pt x="209" y="0"/>
                  </a:cubicBezTo>
                  <a:cubicBezTo>
                    <a:pt x="212" y="3"/>
                    <a:pt x="212" y="3"/>
                    <a:pt x="212" y="3"/>
                  </a:cubicBezTo>
                  <a:cubicBezTo>
                    <a:pt x="85" y="161"/>
                    <a:pt x="0" y="744"/>
                    <a:pt x="88" y="1124"/>
                  </a:cubicBezTo>
                  <a:cubicBezTo>
                    <a:pt x="176" y="1508"/>
                    <a:pt x="82" y="1726"/>
                    <a:pt x="81" y="172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0" name="组合 259"/>
          <p:cNvGrpSpPr/>
          <p:nvPr/>
        </p:nvGrpSpPr>
        <p:grpSpPr>
          <a:xfrm rot="731316">
            <a:off x="1773758" y="4314759"/>
            <a:ext cx="1416555" cy="2759979"/>
            <a:chOff x="1627395" y="4027851"/>
            <a:chExt cx="1291021" cy="2515392"/>
          </a:xfrm>
        </p:grpSpPr>
        <p:sp>
          <p:nvSpPr>
            <p:cNvPr id="320" name="Freeform 53"/>
            <p:cNvSpPr>
              <a:spLocks/>
            </p:cNvSpPr>
            <p:nvPr/>
          </p:nvSpPr>
          <p:spPr bwMode="auto">
            <a:xfrm rot="2764004" flipV="1">
              <a:off x="1712792" y="5191439"/>
              <a:ext cx="769078" cy="939872"/>
            </a:xfrm>
            <a:custGeom>
              <a:avLst/>
              <a:gdLst>
                <a:gd name="T0" fmla="*/ 0 w 1162"/>
                <a:gd name="T1" fmla="*/ 1420 h 1420"/>
                <a:gd name="T2" fmla="*/ 246 w 1162"/>
                <a:gd name="T3" fmla="*/ 0 h 1420"/>
                <a:gd name="T4" fmla="*/ 1162 w 1162"/>
                <a:gd name="T5" fmla="*/ 89 h 1420"/>
                <a:gd name="T6" fmla="*/ 0 w 1162"/>
                <a:gd name="T7" fmla="*/ 142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2" h="1420">
                  <a:moveTo>
                    <a:pt x="0" y="1420"/>
                  </a:moveTo>
                  <a:cubicBezTo>
                    <a:pt x="0" y="1420"/>
                    <a:pt x="313" y="173"/>
                    <a:pt x="246" y="0"/>
                  </a:cubicBezTo>
                  <a:cubicBezTo>
                    <a:pt x="1162" y="89"/>
                    <a:pt x="1162" y="89"/>
                    <a:pt x="1162" y="89"/>
                  </a:cubicBezTo>
                  <a:lnTo>
                    <a:pt x="0" y="142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54" name="组合 253"/>
            <p:cNvGrpSpPr/>
            <p:nvPr/>
          </p:nvGrpSpPr>
          <p:grpSpPr>
            <a:xfrm>
              <a:off x="1681165" y="4027851"/>
              <a:ext cx="1237251" cy="2515392"/>
              <a:chOff x="9896155" y="-2354769"/>
              <a:chExt cx="2871588" cy="5838081"/>
            </a:xfrm>
          </p:grpSpPr>
          <p:sp>
            <p:nvSpPr>
              <p:cNvPr id="291" name="Freeform 51"/>
              <p:cNvSpPr>
                <a:spLocks/>
              </p:cNvSpPr>
              <p:nvPr/>
            </p:nvSpPr>
            <p:spPr bwMode="auto">
              <a:xfrm rot="2764004" flipV="1">
                <a:off x="11124802" y="-2484414"/>
                <a:ext cx="1132545" cy="1391836"/>
              </a:xfrm>
              <a:custGeom>
                <a:avLst/>
                <a:gdLst>
                  <a:gd name="T0" fmla="*/ 643 w 767"/>
                  <a:gd name="T1" fmla="*/ 0 h 939"/>
                  <a:gd name="T2" fmla="*/ 20 w 767"/>
                  <a:gd name="T3" fmla="*/ 863 h 939"/>
                  <a:gd name="T4" fmla="*/ 50 w 767"/>
                  <a:gd name="T5" fmla="*/ 869 h 939"/>
                  <a:gd name="T6" fmla="*/ 63 w 767"/>
                  <a:gd name="T7" fmla="*/ 921 h 939"/>
                  <a:gd name="T8" fmla="*/ 121 w 767"/>
                  <a:gd name="T9" fmla="*/ 890 h 939"/>
                  <a:gd name="T10" fmla="*/ 140 w 767"/>
                  <a:gd name="T11" fmla="*/ 936 h 939"/>
                  <a:gd name="T12" fmla="*/ 264 w 767"/>
                  <a:gd name="T13" fmla="*/ 769 h 939"/>
                  <a:gd name="T14" fmla="*/ 279 w 767"/>
                  <a:gd name="T15" fmla="*/ 851 h 939"/>
                  <a:gd name="T16" fmla="*/ 346 w 767"/>
                  <a:gd name="T17" fmla="*/ 620 h 939"/>
                  <a:gd name="T18" fmla="*/ 767 w 767"/>
                  <a:gd name="T19" fmla="*/ 129 h 939"/>
                  <a:gd name="T20" fmla="*/ 643 w 767"/>
                  <a:gd name="T21" fmla="*/ 0 h 939"/>
                  <a:gd name="connsiteX0" fmla="*/ 8128 w 9745"/>
                  <a:gd name="connsiteY0" fmla="*/ 0 h 9815"/>
                  <a:gd name="connsiteX1" fmla="*/ 6 w 9745"/>
                  <a:gd name="connsiteY1" fmla="*/ 9191 h 9815"/>
                  <a:gd name="connsiteX2" fmla="*/ 397 w 9745"/>
                  <a:gd name="connsiteY2" fmla="*/ 9255 h 9815"/>
                  <a:gd name="connsiteX3" fmla="*/ 566 w 9745"/>
                  <a:gd name="connsiteY3" fmla="*/ 9808 h 9815"/>
                  <a:gd name="connsiteX4" fmla="*/ 1323 w 9745"/>
                  <a:gd name="connsiteY4" fmla="*/ 9478 h 9815"/>
                  <a:gd name="connsiteX5" fmla="*/ 2455 w 9745"/>
                  <a:gd name="connsiteY5" fmla="*/ 9532 h 9815"/>
                  <a:gd name="connsiteX6" fmla="*/ 3187 w 9745"/>
                  <a:gd name="connsiteY6" fmla="*/ 8190 h 9815"/>
                  <a:gd name="connsiteX7" fmla="*/ 3383 w 9745"/>
                  <a:gd name="connsiteY7" fmla="*/ 9063 h 9815"/>
                  <a:gd name="connsiteX8" fmla="*/ 4256 w 9745"/>
                  <a:gd name="connsiteY8" fmla="*/ 6603 h 9815"/>
                  <a:gd name="connsiteX9" fmla="*/ 9745 w 9745"/>
                  <a:gd name="connsiteY9" fmla="*/ 1374 h 9815"/>
                  <a:gd name="connsiteX10" fmla="*/ 8128 w 9745"/>
                  <a:gd name="connsiteY10" fmla="*/ 0 h 9815"/>
                  <a:gd name="connsiteX0" fmla="*/ 8341 w 10000"/>
                  <a:gd name="connsiteY0" fmla="*/ 0 h 10008"/>
                  <a:gd name="connsiteX1" fmla="*/ 6 w 10000"/>
                  <a:gd name="connsiteY1" fmla="*/ 9364 h 10008"/>
                  <a:gd name="connsiteX2" fmla="*/ 407 w 10000"/>
                  <a:gd name="connsiteY2" fmla="*/ 9429 h 10008"/>
                  <a:gd name="connsiteX3" fmla="*/ 581 w 10000"/>
                  <a:gd name="connsiteY3" fmla="*/ 9993 h 10008"/>
                  <a:gd name="connsiteX4" fmla="*/ 1221 w 10000"/>
                  <a:gd name="connsiteY4" fmla="*/ 9710 h 10008"/>
                  <a:gd name="connsiteX5" fmla="*/ 1358 w 10000"/>
                  <a:gd name="connsiteY5" fmla="*/ 9657 h 10008"/>
                  <a:gd name="connsiteX6" fmla="*/ 2519 w 10000"/>
                  <a:gd name="connsiteY6" fmla="*/ 9712 h 10008"/>
                  <a:gd name="connsiteX7" fmla="*/ 3270 w 10000"/>
                  <a:gd name="connsiteY7" fmla="*/ 8344 h 10008"/>
                  <a:gd name="connsiteX8" fmla="*/ 3472 w 10000"/>
                  <a:gd name="connsiteY8" fmla="*/ 9234 h 10008"/>
                  <a:gd name="connsiteX9" fmla="*/ 4367 w 10000"/>
                  <a:gd name="connsiteY9" fmla="*/ 6727 h 10008"/>
                  <a:gd name="connsiteX10" fmla="*/ 10000 w 10000"/>
                  <a:gd name="connsiteY10" fmla="*/ 1400 h 10008"/>
                  <a:gd name="connsiteX11" fmla="*/ 8341 w 10000"/>
                  <a:gd name="connsiteY11" fmla="*/ 0 h 10008"/>
                  <a:gd name="connsiteX0" fmla="*/ 8341 w 10000"/>
                  <a:gd name="connsiteY0" fmla="*/ 0 h 9725"/>
                  <a:gd name="connsiteX1" fmla="*/ 6 w 10000"/>
                  <a:gd name="connsiteY1" fmla="*/ 9364 h 9725"/>
                  <a:gd name="connsiteX2" fmla="*/ 407 w 10000"/>
                  <a:gd name="connsiteY2" fmla="*/ 9429 h 9725"/>
                  <a:gd name="connsiteX3" fmla="*/ 673 w 10000"/>
                  <a:gd name="connsiteY3" fmla="*/ 9576 h 9725"/>
                  <a:gd name="connsiteX4" fmla="*/ 1221 w 10000"/>
                  <a:gd name="connsiteY4" fmla="*/ 9710 h 9725"/>
                  <a:gd name="connsiteX5" fmla="*/ 1358 w 10000"/>
                  <a:gd name="connsiteY5" fmla="*/ 9657 h 9725"/>
                  <a:gd name="connsiteX6" fmla="*/ 2519 w 10000"/>
                  <a:gd name="connsiteY6" fmla="*/ 9712 h 9725"/>
                  <a:gd name="connsiteX7" fmla="*/ 3270 w 10000"/>
                  <a:gd name="connsiteY7" fmla="*/ 8344 h 9725"/>
                  <a:gd name="connsiteX8" fmla="*/ 3472 w 10000"/>
                  <a:gd name="connsiteY8" fmla="*/ 9234 h 9725"/>
                  <a:gd name="connsiteX9" fmla="*/ 4367 w 10000"/>
                  <a:gd name="connsiteY9" fmla="*/ 6727 h 9725"/>
                  <a:gd name="connsiteX10" fmla="*/ 10000 w 10000"/>
                  <a:gd name="connsiteY10" fmla="*/ 1400 h 9725"/>
                  <a:gd name="connsiteX11" fmla="*/ 8341 w 10000"/>
                  <a:gd name="connsiteY11" fmla="*/ 0 h 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00" h="9725">
                    <a:moveTo>
                      <a:pt x="8341" y="0"/>
                    </a:moveTo>
                    <a:cubicBezTo>
                      <a:pt x="8341" y="0"/>
                      <a:pt x="-262" y="8681"/>
                      <a:pt x="6" y="9364"/>
                    </a:cubicBezTo>
                    <a:cubicBezTo>
                      <a:pt x="126" y="9711"/>
                      <a:pt x="296" y="9394"/>
                      <a:pt x="407" y="9429"/>
                    </a:cubicBezTo>
                    <a:cubicBezTo>
                      <a:pt x="518" y="9464"/>
                      <a:pt x="619" y="9489"/>
                      <a:pt x="673" y="9576"/>
                    </a:cubicBezTo>
                    <a:cubicBezTo>
                      <a:pt x="727" y="9663"/>
                      <a:pt x="1092" y="9766"/>
                      <a:pt x="1221" y="9710"/>
                    </a:cubicBezTo>
                    <a:cubicBezTo>
                      <a:pt x="1351" y="9654"/>
                      <a:pt x="1142" y="9657"/>
                      <a:pt x="1358" y="9657"/>
                    </a:cubicBezTo>
                    <a:cubicBezTo>
                      <a:pt x="1574" y="9657"/>
                      <a:pt x="1945" y="9744"/>
                      <a:pt x="2519" y="9712"/>
                    </a:cubicBezTo>
                    <a:cubicBezTo>
                      <a:pt x="3068" y="9668"/>
                      <a:pt x="3111" y="8424"/>
                      <a:pt x="3270" y="8344"/>
                    </a:cubicBezTo>
                    <a:cubicBezTo>
                      <a:pt x="3429" y="8265"/>
                      <a:pt x="2976" y="9082"/>
                      <a:pt x="3472" y="9234"/>
                    </a:cubicBezTo>
                    <a:cubicBezTo>
                      <a:pt x="4247" y="9483"/>
                      <a:pt x="4394" y="7986"/>
                      <a:pt x="4367" y="6727"/>
                    </a:cubicBezTo>
                    <a:cubicBezTo>
                      <a:pt x="4367" y="6347"/>
                      <a:pt x="10000" y="1400"/>
                      <a:pt x="10000" y="1400"/>
                    </a:cubicBezTo>
                    <a:lnTo>
                      <a:pt x="8341" y="0"/>
                    </a:lnTo>
                    <a:close/>
                  </a:path>
                </a:pathLst>
              </a:custGeom>
              <a:solidFill>
                <a:srgbClr val="F7D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52"/>
              <p:cNvSpPr>
                <a:spLocks/>
              </p:cNvSpPr>
              <p:nvPr/>
            </p:nvSpPr>
            <p:spPr bwMode="auto">
              <a:xfrm rot="2764004" flipV="1">
                <a:off x="10861526" y="81945"/>
                <a:ext cx="1325623" cy="1486516"/>
              </a:xfrm>
              <a:custGeom>
                <a:avLst/>
                <a:gdLst>
                  <a:gd name="T0" fmla="*/ 0 w 863"/>
                  <a:gd name="T1" fmla="*/ 602 h 968"/>
                  <a:gd name="T2" fmla="*/ 605 w 863"/>
                  <a:gd name="T3" fmla="*/ 0 h 968"/>
                  <a:gd name="T4" fmla="*/ 863 w 863"/>
                  <a:gd name="T5" fmla="*/ 207 h 968"/>
                  <a:gd name="T6" fmla="*/ 498 w 863"/>
                  <a:gd name="T7" fmla="*/ 494 h 968"/>
                  <a:gd name="T8" fmla="*/ 644 w 863"/>
                  <a:gd name="T9" fmla="*/ 621 h 968"/>
                  <a:gd name="T10" fmla="*/ 208 w 863"/>
                  <a:gd name="T11" fmla="*/ 926 h 968"/>
                  <a:gd name="T12" fmla="*/ 0 w 863"/>
                  <a:gd name="T13" fmla="*/ 602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3" h="968">
                    <a:moveTo>
                      <a:pt x="0" y="602"/>
                    </a:moveTo>
                    <a:cubicBezTo>
                      <a:pt x="605" y="0"/>
                      <a:pt x="605" y="0"/>
                      <a:pt x="605" y="0"/>
                    </a:cubicBezTo>
                    <a:cubicBezTo>
                      <a:pt x="605" y="0"/>
                      <a:pt x="829" y="83"/>
                      <a:pt x="863" y="207"/>
                    </a:cubicBezTo>
                    <a:cubicBezTo>
                      <a:pt x="498" y="494"/>
                      <a:pt x="498" y="494"/>
                      <a:pt x="498" y="494"/>
                    </a:cubicBezTo>
                    <a:cubicBezTo>
                      <a:pt x="498" y="494"/>
                      <a:pt x="668" y="561"/>
                      <a:pt x="644" y="621"/>
                    </a:cubicBezTo>
                    <a:cubicBezTo>
                      <a:pt x="625" y="669"/>
                      <a:pt x="343" y="884"/>
                      <a:pt x="208" y="926"/>
                    </a:cubicBezTo>
                    <a:cubicBezTo>
                      <a:pt x="73" y="968"/>
                      <a:pt x="0" y="602"/>
                      <a:pt x="0" y="6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93" name="Freeform 53"/>
              <p:cNvSpPr>
                <a:spLocks/>
              </p:cNvSpPr>
              <p:nvPr/>
            </p:nvSpPr>
            <p:spPr bwMode="auto">
              <a:xfrm rot="2764004" flipV="1">
                <a:off x="10094357" y="347864"/>
                <a:ext cx="1784985" cy="2181389"/>
              </a:xfrm>
              <a:custGeom>
                <a:avLst/>
                <a:gdLst>
                  <a:gd name="T0" fmla="*/ 0 w 1162"/>
                  <a:gd name="T1" fmla="*/ 1420 h 1420"/>
                  <a:gd name="T2" fmla="*/ 246 w 1162"/>
                  <a:gd name="T3" fmla="*/ 0 h 1420"/>
                  <a:gd name="T4" fmla="*/ 1162 w 1162"/>
                  <a:gd name="T5" fmla="*/ 89 h 1420"/>
                  <a:gd name="T6" fmla="*/ 0 w 1162"/>
                  <a:gd name="T7" fmla="*/ 1420 h 1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2" h="1420">
                    <a:moveTo>
                      <a:pt x="0" y="1420"/>
                    </a:moveTo>
                    <a:cubicBezTo>
                      <a:pt x="0" y="1420"/>
                      <a:pt x="313" y="173"/>
                      <a:pt x="246" y="0"/>
                    </a:cubicBezTo>
                    <a:cubicBezTo>
                      <a:pt x="1162" y="89"/>
                      <a:pt x="1162" y="89"/>
                      <a:pt x="1162" y="89"/>
                    </a:cubicBezTo>
                    <a:lnTo>
                      <a:pt x="0" y="1420"/>
                    </a:lnTo>
                    <a:close/>
                  </a:path>
                </a:pathLst>
              </a:custGeom>
              <a:solidFill>
                <a:srgbClr val="EF3F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54"/>
              <p:cNvSpPr>
                <a:spLocks/>
              </p:cNvSpPr>
              <p:nvPr/>
            </p:nvSpPr>
            <p:spPr bwMode="auto">
              <a:xfrm rot="2764004" flipV="1">
                <a:off x="10682824" y="-941712"/>
                <a:ext cx="1481852" cy="1318627"/>
              </a:xfrm>
              <a:custGeom>
                <a:avLst/>
                <a:gdLst>
                  <a:gd name="T0" fmla="*/ 283 w 965"/>
                  <a:gd name="T1" fmla="*/ 138 h 859"/>
                  <a:gd name="T2" fmla="*/ 885 w 965"/>
                  <a:gd name="T3" fmla="*/ 258 h 859"/>
                  <a:gd name="T4" fmla="*/ 638 w 965"/>
                  <a:gd name="T5" fmla="*/ 710 h 859"/>
                  <a:gd name="T6" fmla="*/ 111 w 965"/>
                  <a:gd name="T7" fmla="*/ 687 h 859"/>
                  <a:gd name="T8" fmla="*/ 283 w 965"/>
                  <a:gd name="T9" fmla="*/ 13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5" h="859">
                    <a:moveTo>
                      <a:pt x="283" y="138"/>
                    </a:moveTo>
                    <a:cubicBezTo>
                      <a:pt x="488" y="0"/>
                      <a:pt x="797" y="128"/>
                      <a:pt x="885" y="258"/>
                    </a:cubicBezTo>
                    <a:cubicBezTo>
                      <a:pt x="965" y="377"/>
                      <a:pt x="844" y="571"/>
                      <a:pt x="638" y="710"/>
                    </a:cubicBezTo>
                    <a:cubicBezTo>
                      <a:pt x="417" y="859"/>
                      <a:pt x="221" y="851"/>
                      <a:pt x="111" y="687"/>
                    </a:cubicBezTo>
                    <a:cubicBezTo>
                      <a:pt x="0" y="522"/>
                      <a:pt x="77" y="277"/>
                      <a:pt x="283" y="138"/>
                    </a:cubicBezTo>
                    <a:close/>
                  </a:path>
                </a:pathLst>
              </a:custGeom>
              <a:solidFill>
                <a:srgbClr val="F7D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55"/>
              <p:cNvSpPr>
                <a:spLocks/>
              </p:cNvSpPr>
              <p:nvPr/>
            </p:nvSpPr>
            <p:spPr bwMode="auto">
              <a:xfrm rot="2764004" flipV="1">
                <a:off x="10720276" y="-1688417"/>
                <a:ext cx="1267328" cy="1453871"/>
              </a:xfrm>
              <a:custGeom>
                <a:avLst/>
                <a:gdLst>
                  <a:gd name="T0" fmla="*/ 474 w 825"/>
                  <a:gd name="T1" fmla="*/ 119 h 947"/>
                  <a:gd name="T2" fmla="*/ 586 w 825"/>
                  <a:gd name="T3" fmla="*/ 498 h 947"/>
                  <a:gd name="T4" fmla="*/ 392 w 825"/>
                  <a:gd name="T5" fmla="*/ 947 h 947"/>
                  <a:gd name="T6" fmla="*/ 254 w 825"/>
                  <a:gd name="T7" fmla="*/ 419 h 947"/>
                  <a:gd name="T8" fmla="*/ 474 w 825"/>
                  <a:gd name="T9" fmla="*/ 119 h 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5" h="947">
                    <a:moveTo>
                      <a:pt x="474" y="119"/>
                    </a:moveTo>
                    <a:cubicBezTo>
                      <a:pt x="474" y="119"/>
                      <a:pt x="697" y="313"/>
                      <a:pt x="586" y="498"/>
                    </a:cubicBezTo>
                    <a:cubicBezTo>
                      <a:pt x="586" y="498"/>
                      <a:pt x="825" y="866"/>
                      <a:pt x="392" y="947"/>
                    </a:cubicBezTo>
                    <a:cubicBezTo>
                      <a:pt x="392" y="947"/>
                      <a:pt x="596" y="889"/>
                      <a:pt x="254" y="419"/>
                    </a:cubicBezTo>
                    <a:cubicBezTo>
                      <a:pt x="0" y="70"/>
                      <a:pt x="412" y="0"/>
                      <a:pt x="474" y="119"/>
                    </a:cubicBezTo>
                    <a:close/>
                  </a:path>
                </a:pathLst>
              </a:custGeom>
              <a:solidFill>
                <a:srgbClr val="43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56"/>
              <p:cNvSpPr>
                <a:spLocks/>
              </p:cNvSpPr>
              <p:nvPr/>
            </p:nvSpPr>
            <p:spPr bwMode="auto">
              <a:xfrm rot="2764004" flipV="1">
                <a:off x="10543723" y="-902902"/>
                <a:ext cx="1141411" cy="1076121"/>
              </a:xfrm>
              <a:custGeom>
                <a:avLst/>
                <a:gdLst>
                  <a:gd name="T0" fmla="*/ 225 w 743"/>
                  <a:gd name="T1" fmla="*/ 344 h 701"/>
                  <a:gd name="T2" fmla="*/ 455 w 743"/>
                  <a:gd name="T3" fmla="*/ 273 h 701"/>
                  <a:gd name="T4" fmla="*/ 369 w 743"/>
                  <a:gd name="T5" fmla="*/ 188 h 701"/>
                  <a:gd name="T6" fmla="*/ 555 w 743"/>
                  <a:gd name="T7" fmla="*/ 197 h 701"/>
                  <a:gd name="T8" fmla="*/ 637 w 743"/>
                  <a:gd name="T9" fmla="*/ 0 h 701"/>
                  <a:gd name="T10" fmla="*/ 550 w 743"/>
                  <a:gd name="T11" fmla="*/ 96 h 701"/>
                  <a:gd name="T12" fmla="*/ 125 w 743"/>
                  <a:gd name="T13" fmla="*/ 345 h 701"/>
                  <a:gd name="T14" fmla="*/ 225 w 743"/>
                  <a:gd name="T15" fmla="*/ 344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3" h="701">
                    <a:moveTo>
                      <a:pt x="225" y="344"/>
                    </a:moveTo>
                    <a:cubicBezTo>
                      <a:pt x="225" y="344"/>
                      <a:pt x="369" y="389"/>
                      <a:pt x="455" y="273"/>
                    </a:cubicBezTo>
                    <a:cubicBezTo>
                      <a:pt x="455" y="273"/>
                      <a:pt x="321" y="267"/>
                      <a:pt x="369" y="188"/>
                    </a:cubicBezTo>
                    <a:cubicBezTo>
                      <a:pt x="417" y="110"/>
                      <a:pt x="555" y="197"/>
                      <a:pt x="555" y="197"/>
                    </a:cubicBezTo>
                    <a:cubicBezTo>
                      <a:pt x="555" y="197"/>
                      <a:pt x="743" y="114"/>
                      <a:pt x="637" y="0"/>
                    </a:cubicBezTo>
                    <a:cubicBezTo>
                      <a:pt x="637" y="0"/>
                      <a:pt x="647" y="145"/>
                      <a:pt x="550" y="96"/>
                    </a:cubicBezTo>
                    <a:cubicBezTo>
                      <a:pt x="368" y="4"/>
                      <a:pt x="0" y="88"/>
                      <a:pt x="125" y="345"/>
                    </a:cubicBezTo>
                    <a:cubicBezTo>
                      <a:pt x="299" y="701"/>
                      <a:pt x="225" y="344"/>
                      <a:pt x="225" y="344"/>
                    </a:cubicBezTo>
                    <a:close/>
                  </a:path>
                </a:pathLst>
              </a:custGeom>
              <a:solidFill>
                <a:srgbClr val="43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57"/>
              <p:cNvSpPr>
                <a:spLocks/>
              </p:cNvSpPr>
              <p:nvPr/>
            </p:nvSpPr>
            <p:spPr bwMode="auto">
              <a:xfrm rot="2764004" flipV="1">
                <a:off x="11305883" y="-235740"/>
                <a:ext cx="599270" cy="487344"/>
              </a:xfrm>
              <a:custGeom>
                <a:avLst/>
                <a:gdLst>
                  <a:gd name="T0" fmla="*/ 259 w 390"/>
                  <a:gd name="T1" fmla="*/ 317 h 317"/>
                  <a:gd name="T2" fmla="*/ 0 w 390"/>
                  <a:gd name="T3" fmla="*/ 135 h 317"/>
                  <a:gd name="T4" fmla="*/ 289 w 390"/>
                  <a:gd name="T5" fmla="*/ 56 h 317"/>
                  <a:gd name="T6" fmla="*/ 259 w 390"/>
                  <a:gd name="T7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0" h="317">
                    <a:moveTo>
                      <a:pt x="259" y="317"/>
                    </a:moveTo>
                    <a:cubicBezTo>
                      <a:pt x="259" y="317"/>
                      <a:pt x="134" y="150"/>
                      <a:pt x="0" y="135"/>
                    </a:cubicBezTo>
                    <a:cubicBezTo>
                      <a:pt x="0" y="135"/>
                      <a:pt x="188" y="0"/>
                      <a:pt x="289" y="56"/>
                    </a:cubicBezTo>
                    <a:cubicBezTo>
                      <a:pt x="390" y="112"/>
                      <a:pt x="259" y="317"/>
                      <a:pt x="259" y="31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58"/>
              <p:cNvSpPr>
                <a:spLocks/>
              </p:cNvSpPr>
              <p:nvPr/>
            </p:nvSpPr>
            <p:spPr bwMode="auto">
              <a:xfrm rot="2764004" flipV="1">
                <a:off x="11391348" y="-430587"/>
                <a:ext cx="113092" cy="94438"/>
              </a:xfrm>
              <a:custGeom>
                <a:avLst/>
                <a:gdLst>
                  <a:gd name="T0" fmla="*/ 24 w 74"/>
                  <a:gd name="T1" fmla="*/ 11 h 61"/>
                  <a:gd name="T2" fmla="*/ 66 w 74"/>
                  <a:gd name="T3" fmla="*/ 11 h 61"/>
                  <a:gd name="T4" fmla="*/ 50 w 74"/>
                  <a:gd name="T5" fmla="*/ 50 h 61"/>
                  <a:gd name="T6" fmla="*/ 8 w 74"/>
                  <a:gd name="T7" fmla="*/ 51 h 61"/>
                  <a:gd name="T8" fmla="*/ 24 w 74"/>
                  <a:gd name="T9" fmla="*/ 1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1">
                    <a:moveTo>
                      <a:pt x="24" y="11"/>
                    </a:moveTo>
                    <a:cubicBezTo>
                      <a:pt x="40" y="1"/>
                      <a:pt x="59" y="0"/>
                      <a:pt x="66" y="11"/>
                    </a:cubicBezTo>
                    <a:cubicBezTo>
                      <a:pt x="74" y="22"/>
                      <a:pt x="66" y="40"/>
                      <a:pt x="50" y="50"/>
                    </a:cubicBezTo>
                    <a:cubicBezTo>
                      <a:pt x="34" y="61"/>
                      <a:pt x="15" y="61"/>
                      <a:pt x="8" y="51"/>
                    </a:cubicBezTo>
                    <a:cubicBezTo>
                      <a:pt x="0" y="40"/>
                      <a:pt x="8" y="22"/>
                      <a:pt x="24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59"/>
              <p:cNvSpPr>
                <a:spLocks/>
              </p:cNvSpPr>
              <p:nvPr/>
            </p:nvSpPr>
            <p:spPr bwMode="auto">
              <a:xfrm rot="2764004" flipV="1">
                <a:off x="11696167" y="-539948"/>
                <a:ext cx="111926" cy="94438"/>
              </a:xfrm>
              <a:custGeom>
                <a:avLst/>
                <a:gdLst>
                  <a:gd name="T0" fmla="*/ 23 w 73"/>
                  <a:gd name="T1" fmla="*/ 11 h 61"/>
                  <a:gd name="T2" fmla="*/ 65 w 73"/>
                  <a:gd name="T3" fmla="*/ 10 h 61"/>
                  <a:gd name="T4" fmla="*/ 49 w 73"/>
                  <a:gd name="T5" fmla="*/ 50 h 61"/>
                  <a:gd name="T6" fmla="*/ 7 w 73"/>
                  <a:gd name="T7" fmla="*/ 50 h 61"/>
                  <a:gd name="T8" fmla="*/ 23 w 73"/>
                  <a:gd name="T9" fmla="*/ 1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1">
                    <a:moveTo>
                      <a:pt x="23" y="11"/>
                    </a:moveTo>
                    <a:cubicBezTo>
                      <a:pt x="39" y="0"/>
                      <a:pt x="58" y="0"/>
                      <a:pt x="65" y="10"/>
                    </a:cubicBezTo>
                    <a:cubicBezTo>
                      <a:pt x="73" y="21"/>
                      <a:pt x="65" y="39"/>
                      <a:pt x="49" y="50"/>
                    </a:cubicBezTo>
                    <a:cubicBezTo>
                      <a:pt x="33" y="61"/>
                      <a:pt x="14" y="61"/>
                      <a:pt x="7" y="50"/>
                    </a:cubicBezTo>
                    <a:cubicBezTo>
                      <a:pt x="0" y="39"/>
                      <a:pt x="7" y="22"/>
                      <a:pt x="23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60"/>
              <p:cNvSpPr>
                <a:spLocks/>
              </p:cNvSpPr>
              <p:nvPr/>
            </p:nvSpPr>
            <p:spPr bwMode="auto">
              <a:xfrm rot="2764004" flipV="1">
                <a:off x="11613468" y="-760600"/>
                <a:ext cx="142239" cy="173719"/>
              </a:xfrm>
              <a:custGeom>
                <a:avLst/>
                <a:gdLst>
                  <a:gd name="T0" fmla="*/ 92 w 92"/>
                  <a:gd name="T1" fmla="*/ 102 h 113"/>
                  <a:gd name="T2" fmla="*/ 17 w 92"/>
                  <a:gd name="T3" fmla="*/ 69 h 113"/>
                  <a:gd name="T4" fmla="*/ 43 w 92"/>
                  <a:gd name="T5" fmla="*/ 0 h 113"/>
                  <a:gd name="T6" fmla="*/ 39 w 92"/>
                  <a:gd name="T7" fmla="*/ 60 h 113"/>
                  <a:gd name="T8" fmla="*/ 92 w 92"/>
                  <a:gd name="T9" fmla="*/ 10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113">
                    <a:moveTo>
                      <a:pt x="92" y="102"/>
                    </a:moveTo>
                    <a:cubicBezTo>
                      <a:pt x="92" y="102"/>
                      <a:pt x="36" y="113"/>
                      <a:pt x="17" y="69"/>
                    </a:cubicBezTo>
                    <a:cubicBezTo>
                      <a:pt x="0" y="29"/>
                      <a:pt x="43" y="0"/>
                      <a:pt x="43" y="0"/>
                    </a:cubicBezTo>
                    <a:cubicBezTo>
                      <a:pt x="43" y="0"/>
                      <a:pt x="23" y="29"/>
                      <a:pt x="39" y="60"/>
                    </a:cubicBezTo>
                    <a:cubicBezTo>
                      <a:pt x="58" y="97"/>
                      <a:pt x="92" y="102"/>
                      <a:pt x="92" y="102"/>
                    </a:cubicBezTo>
                    <a:close/>
                  </a:path>
                </a:pathLst>
              </a:custGeom>
              <a:solidFill>
                <a:srgbClr val="E9A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62"/>
              <p:cNvSpPr>
                <a:spLocks/>
              </p:cNvSpPr>
              <p:nvPr/>
            </p:nvSpPr>
            <p:spPr bwMode="auto">
              <a:xfrm rot="2764004" flipV="1">
                <a:off x="10581746" y="1591775"/>
                <a:ext cx="1463198" cy="1645077"/>
              </a:xfrm>
              <a:custGeom>
                <a:avLst/>
                <a:gdLst>
                  <a:gd name="T0" fmla="*/ 0 w 952"/>
                  <a:gd name="T1" fmla="*/ 868 h 1071"/>
                  <a:gd name="T2" fmla="*/ 717 w 952"/>
                  <a:gd name="T3" fmla="*/ 46 h 1071"/>
                  <a:gd name="T4" fmla="*/ 742 w 952"/>
                  <a:gd name="T5" fmla="*/ 245 h 1071"/>
                  <a:gd name="T6" fmla="*/ 352 w 952"/>
                  <a:gd name="T7" fmla="*/ 715 h 1071"/>
                  <a:gd name="T8" fmla="*/ 929 w 952"/>
                  <a:gd name="T9" fmla="*/ 304 h 1071"/>
                  <a:gd name="T10" fmla="*/ 907 w 952"/>
                  <a:gd name="T11" fmla="*/ 502 h 1071"/>
                  <a:gd name="T12" fmla="*/ 253 w 952"/>
                  <a:gd name="T13" fmla="*/ 1071 h 1071"/>
                  <a:gd name="T14" fmla="*/ 0 w 952"/>
                  <a:gd name="T15" fmla="*/ 868 h 10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2" h="1071">
                    <a:moveTo>
                      <a:pt x="0" y="868"/>
                    </a:moveTo>
                    <a:cubicBezTo>
                      <a:pt x="0" y="868"/>
                      <a:pt x="641" y="137"/>
                      <a:pt x="717" y="46"/>
                    </a:cubicBezTo>
                    <a:cubicBezTo>
                      <a:pt x="755" y="0"/>
                      <a:pt x="742" y="245"/>
                      <a:pt x="742" y="245"/>
                    </a:cubicBezTo>
                    <a:cubicBezTo>
                      <a:pt x="742" y="245"/>
                      <a:pt x="316" y="628"/>
                      <a:pt x="352" y="715"/>
                    </a:cubicBezTo>
                    <a:cubicBezTo>
                      <a:pt x="388" y="802"/>
                      <a:pt x="878" y="297"/>
                      <a:pt x="929" y="304"/>
                    </a:cubicBezTo>
                    <a:cubicBezTo>
                      <a:pt x="952" y="307"/>
                      <a:pt x="928" y="480"/>
                      <a:pt x="907" y="502"/>
                    </a:cubicBezTo>
                    <a:cubicBezTo>
                      <a:pt x="721" y="689"/>
                      <a:pt x="253" y="1071"/>
                      <a:pt x="253" y="1071"/>
                    </a:cubicBezTo>
                    <a:lnTo>
                      <a:pt x="0" y="868"/>
                    </a:lnTo>
                    <a:close/>
                  </a:path>
                </a:pathLst>
              </a:custGeom>
              <a:solidFill>
                <a:srgbClr val="EF3F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63"/>
              <p:cNvSpPr>
                <a:spLocks/>
              </p:cNvSpPr>
              <p:nvPr/>
            </p:nvSpPr>
            <p:spPr bwMode="auto">
              <a:xfrm rot="2764004" flipV="1">
                <a:off x="10874178" y="2921934"/>
                <a:ext cx="571288" cy="551468"/>
              </a:xfrm>
              <a:custGeom>
                <a:avLst/>
                <a:gdLst>
                  <a:gd name="T0" fmla="*/ 134 w 372"/>
                  <a:gd name="T1" fmla="*/ 126 h 359"/>
                  <a:gd name="T2" fmla="*/ 323 w 372"/>
                  <a:gd name="T3" fmla="*/ 58 h 359"/>
                  <a:gd name="T4" fmla="*/ 111 w 372"/>
                  <a:gd name="T5" fmla="*/ 309 h 359"/>
                  <a:gd name="T6" fmla="*/ 134 w 372"/>
                  <a:gd name="T7" fmla="*/ 126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359">
                    <a:moveTo>
                      <a:pt x="134" y="126"/>
                    </a:moveTo>
                    <a:cubicBezTo>
                      <a:pt x="134" y="126"/>
                      <a:pt x="274" y="0"/>
                      <a:pt x="323" y="58"/>
                    </a:cubicBezTo>
                    <a:cubicBezTo>
                      <a:pt x="372" y="116"/>
                      <a:pt x="222" y="260"/>
                      <a:pt x="111" y="309"/>
                    </a:cubicBezTo>
                    <a:cubicBezTo>
                      <a:pt x="0" y="359"/>
                      <a:pt x="134" y="126"/>
                      <a:pt x="134" y="1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03" name="Freeform 64"/>
              <p:cNvSpPr>
                <a:spLocks/>
              </p:cNvSpPr>
              <p:nvPr/>
            </p:nvSpPr>
            <p:spPr bwMode="auto">
              <a:xfrm rot="2764004" flipV="1">
                <a:off x="11373607" y="2838823"/>
                <a:ext cx="572455" cy="549137"/>
              </a:xfrm>
              <a:custGeom>
                <a:avLst/>
                <a:gdLst>
                  <a:gd name="T0" fmla="*/ 135 w 373"/>
                  <a:gd name="T1" fmla="*/ 125 h 358"/>
                  <a:gd name="T2" fmla="*/ 324 w 373"/>
                  <a:gd name="T3" fmla="*/ 58 h 358"/>
                  <a:gd name="T4" fmla="*/ 111 w 373"/>
                  <a:gd name="T5" fmla="*/ 309 h 358"/>
                  <a:gd name="T6" fmla="*/ 135 w 373"/>
                  <a:gd name="T7" fmla="*/ 125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3" h="358">
                    <a:moveTo>
                      <a:pt x="135" y="125"/>
                    </a:moveTo>
                    <a:cubicBezTo>
                      <a:pt x="135" y="125"/>
                      <a:pt x="275" y="0"/>
                      <a:pt x="324" y="58"/>
                    </a:cubicBezTo>
                    <a:cubicBezTo>
                      <a:pt x="373" y="115"/>
                      <a:pt x="222" y="260"/>
                      <a:pt x="111" y="309"/>
                    </a:cubicBezTo>
                    <a:cubicBezTo>
                      <a:pt x="0" y="358"/>
                      <a:pt x="135" y="125"/>
                      <a:pt x="135" y="1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04" name="Freeform 65"/>
              <p:cNvSpPr>
                <a:spLocks/>
              </p:cNvSpPr>
              <p:nvPr/>
            </p:nvSpPr>
            <p:spPr bwMode="auto">
              <a:xfrm rot="2764004" flipV="1">
                <a:off x="11519073" y="-386236"/>
                <a:ext cx="246004" cy="227350"/>
              </a:xfrm>
              <a:custGeom>
                <a:avLst/>
                <a:gdLst>
                  <a:gd name="T0" fmla="*/ 0 w 160"/>
                  <a:gd name="T1" fmla="*/ 148 h 148"/>
                  <a:gd name="T2" fmla="*/ 141 w 160"/>
                  <a:gd name="T3" fmla="*/ 136 h 148"/>
                  <a:gd name="T4" fmla="*/ 98 w 160"/>
                  <a:gd name="T5" fmla="*/ 28 h 148"/>
                  <a:gd name="T6" fmla="*/ 108 w 160"/>
                  <a:gd name="T7" fmla="*/ 91 h 148"/>
                  <a:gd name="T8" fmla="*/ 0 w 160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48">
                    <a:moveTo>
                      <a:pt x="0" y="148"/>
                    </a:moveTo>
                    <a:cubicBezTo>
                      <a:pt x="0" y="148"/>
                      <a:pt x="122" y="128"/>
                      <a:pt x="141" y="136"/>
                    </a:cubicBezTo>
                    <a:cubicBezTo>
                      <a:pt x="160" y="143"/>
                      <a:pt x="124" y="57"/>
                      <a:pt x="98" y="28"/>
                    </a:cubicBezTo>
                    <a:cubicBezTo>
                      <a:pt x="73" y="0"/>
                      <a:pt x="103" y="73"/>
                      <a:pt x="108" y="91"/>
                    </a:cubicBezTo>
                    <a:cubicBezTo>
                      <a:pt x="112" y="109"/>
                      <a:pt x="0" y="148"/>
                      <a:pt x="0" y="148"/>
                    </a:cubicBezTo>
                    <a:close/>
                  </a:path>
                </a:pathLst>
              </a:custGeom>
              <a:solidFill>
                <a:srgbClr val="E9A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61"/>
              <p:cNvSpPr>
                <a:spLocks/>
              </p:cNvSpPr>
              <p:nvPr/>
            </p:nvSpPr>
            <p:spPr bwMode="auto">
              <a:xfrm rot="1664378" flipV="1">
                <a:off x="11330195" y="974045"/>
                <a:ext cx="1437548" cy="1207867"/>
              </a:xfrm>
              <a:custGeom>
                <a:avLst/>
                <a:gdLst>
                  <a:gd name="T0" fmla="*/ 0 w 936"/>
                  <a:gd name="T1" fmla="*/ 659 h 786"/>
                  <a:gd name="T2" fmla="*/ 858 w 936"/>
                  <a:gd name="T3" fmla="*/ 18 h 786"/>
                  <a:gd name="T4" fmla="*/ 865 w 936"/>
                  <a:gd name="T5" fmla="*/ 48 h 786"/>
                  <a:gd name="T6" fmla="*/ 917 w 936"/>
                  <a:gd name="T7" fmla="*/ 59 h 786"/>
                  <a:gd name="T8" fmla="*/ 888 w 936"/>
                  <a:gd name="T9" fmla="*/ 118 h 786"/>
                  <a:gd name="T10" fmla="*/ 934 w 936"/>
                  <a:gd name="T11" fmla="*/ 135 h 786"/>
                  <a:gd name="T12" fmla="*/ 771 w 936"/>
                  <a:gd name="T13" fmla="*/ 265 h 786"/>
                  <a:gd name="T14" fmla="*/ 853 w 936"/>
                  <a:gd name="T15" fmla="*/ 277 h 786"/>
                  <a:gd name="T16" fmla="*/ 624 w 936"/>
                  <a:gd name="T17" fmla="*/ 351 h 786"/>
                  <a:gd name="T18" fmla="*/ 146 w 936"/>
                  <a:gd name="T19" fmla="*/ 786 h 786"/>
                  <a:gd name="T20" fmla="*/ 0 w 936"/>
                  <a:gd name="T21" fmla="*/ 659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36" h="786">
                    <a:moveTo>
                      <a:pt x="0" y="659"/>
                    </a:moveTo>
                    <a:cubicBezTo>
                      <a:pt x="0" y="659"/>
                      <a:pt x="794" y="0"/>
                      <a:pt x="858" y="18"/>
                    </a:cubicBezTo>
                    <a:cubicBezTo>
                      <a:pt x="890" y="26"/>
                      <a:pt x="865" y="48"/>
                      <a:pt x="865" y="48"/>
                    </a:cubicBezTo>
                    <a:cubicBezTo>
                      <a:pt x="865" y="48"/>
                      <a:pt x="909" y="25"/>
                      <a:pt x="917" y="59"/>
                    </a:cubicBezTo>
                    <a:cubicBezTo>
                      <a:pt x="924" y="93"/>
                      <a:pt x="888" y="118"/>
                      <a:pt x="888" y="118"/>
                    </a:cubicBezTo>
                    <a:cubicBezTo>
                      <a:pt x="888" y="118"/>
                      <a:pt x="936" y="93"/>
                      <a:pt x="934" y="135"/>
                    </a:cubicBezTo>
                    <a:cubicBezTo>
                      <a:pt x="932" y="177"/>
                      <a:pt x="771" y="265"/>
                      <a:pt x="771" y="265"/>
                    </a:cubicBezTo>
                    <a:cubicBezTo>
                      <a:pt x="771" y="265"/>
                      <a:pt x="838" y="241"/>
                      <a:pt x="853" y="277"/>
                    </a:cubicBezTo>
                    <a:cubicBezTo>
                      <a:pt x="878" y="335"/>
                      <a:pt x="740" y="349"/>
                      <a:pt x="624" y="351"/>
                    </a:cubicBezTo>
                    <a:cubicBezTo>
                      <a:pt x="589" y="352"/>
                      <a:pt x="146" y="786"/>
                      <a:pt x="146" y="786"/>
                    </a:cubicBezTo>
                    <a:lnTo>
                      <a:pt x="0" y="659"/>
                    </a:lnTo>
                    <a:close/>
                  </a:path>
                </a:pathLst>
              </a:custGeom>
              <a:solidFill>
                <a:srgbClr val="F7D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22" name="文本框 630"/>
          <p:cNvSpPr txBox="1"/>
          <p:nvPr/>
        </p:nvSpPr>
        <p:spPr>
          <a:xfrm rot="933206">
            <a:off x="2324513" y="2166268"/>
            <a:ext cx="1271593" cy="33770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亲情</a:t>
            </a:r>
          </a:p>
        </p:txBody>
      </p:sp>
      <p:sp>
        <p:nvSpPr>
          <p:cNvPr id="323" name="文本框 630"/>
          <p:cNvSpPr txBox="1"/>
          <p:nvPr/>
        </p:nvSpPr>
        <p:spPr>
          <a:xfrm rot="933206">
            <a:off x="3455209" y="2892665"/>
            <a:ext cx="79207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友情</a:t>
            </a:r>
            <a:endParaRPr lang="zh-CN" altLang="en-US" sz="14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324" name="文本框 630"/>
          <p:cNvSpPr txBox="1"/>
          <p:nvPr/>
        </p:nvSpPr>
        <p:spPr>
          <a:xfrm rot="933206">
            <a:off x="2719310" y="3337806"/>
            <a:ext cx="1271593" cy="33770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旅游</a:t>
            </a:r>
            <a:endParaRPr lang="zh-CN" altLang="en-US" sz="14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325" name="文本框 630"/>
          <p:cNvSpPr txBox="1"/>
          <p:nvPr/>
        </p:nvSpPr>
        <p:spPr>
          <a:xfrm rot="933206">
            <a:off x="3871026" y="3876286"/>
            <a:ext cx="635797" cy="33770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聚餐</a:t>
            </a:r>
          </a:p>
        </p:txBody>
      </p:sp>
      <p:sp>
        <p:nvSpPr>
          <p:cNvPr id="326" name="文本框 630"/>
          <p:cNvSpPr txBox="1"/>
          <p:nvPr/>
        </p:nvSpPr>
        <p:spPr>
          <a:xfrm rot="933206">
            <a:off x="3556322" y="3455408"/>
            <a:ext cx="609818" cy="33770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唱</a:t>
            </a:r>
            <a:r>
              <a:rPr lang="en-US" altLang="zh-CN" sz="14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K</a:t>
            </a:r>
            <a:endParaRPr lang="zh-CN" altLang="en-US" sz="14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6903" name="组合 6902"/>
          <p:cNvGrpSpPr/>
          <p:nvPr/>
        </p:nvGrpSpPr>
        <p:grpSpPr>
          <a:xfrm>
            <a:off x="5006240" y="697960"/>
            <a:ext cx="3371356" cy="2068648"/>
            <a:chOff x="4937154" y="911316"/>
            <a:chExt cx="3371356" cy="2068648"/>
          </a:xfrm>
        </p:grpSpPr>
        <p:grpSp>
          <p:nvGrpSpPr>
            <p:cNvPr id="259" name="组合 258"/>
            <p:cNvGrpSpPr/>
            <p:nvPr/>
          </p:nvGrpSpPr>
          <p:grpSpPr>
            <a:xfrm>
              <a:off x="4937154" y="911316"/>
              <a:ext cx="3095734" cy="2068648"/>
              <a:chOff x="4646106" y="932308"/>
              <a:chExt cx="3095734" cy="2068648"/>
            </a:xfrm>
          </p:grpSpPr>
          <p:grpSp>
            <p:nvGrpSpPr>
              <p:cNvPr id="245" name="组合 244"/>
              <p:cNvGrpSpPr/>
              <p:nvPr/>
            </p:nvGrpSpPr>
            <p:grpSpPr>
              <a:xfrm rot="2292040">
                <a:off x="6717902" y="932308"/>
                <a:ext cx="1023938" cy="1514475"/>
                <a:chOff x="3352801" y="1992313"/>
                <a:chExt cx="1023938" cy="1514475"/>
              </a:xfrm>
            </p:grpSpPr>
            <p:sp>
              <p:nvSpPr>
                <p:cNvPr id="4096" name="AutoShape 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402013" y="2001838"/>
                  <a:ext cx="920750" cy="15001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97" name="Freeform 8"/>
                <p:cNvSpPr>
                  <a:spLocks/>
                </p:cNvSpPr>
                <p:nvPr/>
              </p:nvSpPr>
              <p:spPr bwMode="auto">
                <a:xfrm>
                  <a:off x="3352801" y="2062163"/>
                  <a:ext cx="1023938" cy="1428750"/>
                </a:xfrm>
                <a:custGeom>
                  <a:avLst/>
                  <a:gdLst>
                    <a:gd name="T0" fmla="*/ 331 w 690"/>
                    <a:gd name="T1" fmla="*/ 885 h 963"/>
                    <a:gd name="T2" fmla="*/ 290 w 690"/>
                    <a:gd name="T3" fmla="*/ 947 h 963"/>
                    <a:gd name="T4" fmla="*/ 396 w 690"/>
                    <a:gd name="T5" fmla="*/ 963 h 963"/>
                    <a:gd name="T6" fmla="*/ 349 w 690"/>
                    <a:gd name="T7" fmla="*/ 886 h 963"/>
                    <a:gd name="T8" fmla="*/ 612 w 690"/>
                    <a:gd name="T9" fmla="*/ 278 h 963"/>
                    <a:gd name="T10" fmla="*/ 318 w 690"/>
                    <a:gd name="T11" fmla="*/ 2 h 963"/>
                    <a:gd name="T12" fmla="*/ 99 w 690"/>
                    <a:gd name="T13" fmla="*/ 624 h 963"/>
                    <a:gd name="T14" fmla="*/ 331 w 690"/>
                    <a:gd name="T15" fmla="*/ 885 h 9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90" h="963">
                      <a:moveTo>
                        <a:pt x="331" y="885"/>
                      </a:moveTo>
                      <a:cubicBezTo>
                        <a:pt x="336" y="888"/>
                        <a:pt x="290" y="947"/>
                        <a:pt x="290" y="947"/>
                      </a:cubicBezTo>
                      <a:cubicBezTo>
                        <a:pt x="396" y="963"/>
                        <a:pt x="396" y="963"/>
                        <a:pt x="396" y="963"/>
                      </a:cubicBezTo>
                      <a:cubicBezTo>
                        <a:pt x="396" y="963"/>
                        <a:pt x="338" y="894"/>
                        <a:pt x="349" y="886"/>
                      </a:cubicBezTo>
                      <a:cubicBezTo>
                        <a:pt x="420" y="836"/>
                        <a:pt x="690" y="631"/>
                        <a:pt x="612" y="278"/>
                      </a:cubicBezTo>
                      <a:cubicBezTo>
                        <a:pt x="582" y="139"/>
                        <a:pt x="466" y="0"/>
                        <a:pt x="318" y="2"/>
                      </a:cubicBezTo>
                      <a:cubicBezTo>
                        <a:pt x="0" y="8"/>
                        <a:pt x="13" y="491"/>
                        <a:pt x="99" y="624"/>
                      </a:cubicBezTo>
                      <a:cubicBezTo>
                        <a:pt x="166" y="729"/>
                        <a:pt x="274" y="849"/>
                        <a:pt x="331" y="885"/>
                      </a:cubicBezTo>
                      <a:close/>
                    </a:path>
                  </a:pathLst>
                </a:custGeom>
                <a:solidFill>
                  <a:srgbClr val="F898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101" name="Freeform 9"/>
                <p:cNvSpPr>
                  <a:spLocks noEditPoints="1"/>
                </p:cNvSpPr>
                <p:nvPr/>
              </p:nvSpPr>
              <p:spPr bwMode="auto">
                <a:xfrm>
                  <a:off x="3375026" y="2062163"/>
                  <a:ext cx="985838" cy="1433512"/>
                </a:xfrm>
                <a:custGeom>
                  <a:avLst/>
                  <a:gdLst>
                    <a:gd name="T0" fmla="*/ 386 w 665"/>
                    <a:gd name="T1" fmla="*/ 966 h 966"/>
                    <a:gd name="T2" fmla="*/ 271 w 665"/>
                    <a:gd name="T3" fmla="*/ 948 h 966"/>
                    <a:gd name="T4" fmla="*/ 273 w 665"/>
                    <a:gd name="T5" fmla="*/ 946 h 966"/>
                    <a:gd name="T6" fmla="*/ 314 w 665"/>
                    <a:gd name="T7" fmla="*/ 887 h 966"/>
                    <a:gd name="T8" fmla="*/ 82 w 665"/>
                    <a:gd name="T9" fmla="*/ 625 h 966"/>
                    <a:gd name="T10" fmla="*/ 82 w 665"/>
                    <a:gd name="T11" fmla="*/ 138 h 966"/>
                    <a:gd name="T12" fmla="*/ 303 w 665"/>
                    <a:gd name="T13" fmla="*/ 0 h 966"/>
                    <a:gd name="T14" fmla="*/ 307 w 665"/>
                    <a:gd name="T15" fmla="*/ 0 h 966"/>
                    <a:gd name="T16" fmla="*/ 599 w 665"/>
                    <a:gd name="T17" fmla="*/ 277 h 966"/>
                    <a:gd name="T18" fmla="*/ 523 w 665"/>
                    <a:gd name="T19" fmla="*/ 697 h 966"/>
                    <a:gd name="T20" fmla="*/ 335 w 665"/>
                    <a:gd name="T21" fmla="*/ 887 h 966"/>
                    <a:gd name="T22" fmla="*/ 335 w 665"/>
                    <a:gd name="T23" fmla="*/ 889 h 966"/>
                    <a:gd name="T24" fmla="*/ 383 w 665"/>
                    <a:gd name="T25" fmla="*/ 962 h 966"/>
                    <a:gd name="T26" fmla="*/ 386 w 665"/>
                    <a:gd name="T27" fmla="*/ 966 h 966"/>
                    <a:gd name="T28" fmla="*/ 279 w 665"/>
                    <a:gd name="T29" fmla="*/ 946 h 966"/>
                    <a:gd name="T30" fmla="*/ 376 w 665"/>
                    <a:gd name="T31" fmla="*/ 961 h 966"/>
                    <a:gd name="T32" fmla="*/ 331 w 665"/>
                    <a:gd name="T33" fmla="*/ 888 h 966"/>
                    <a:gd name="T34" fmla="*/ 333 w 665"/>
                    <a:gd name="T35" fmla="*/ 884 h 966"/>
                    <a:gd name="T36" fmla="*/ 595 w 665"/>
                    <a:gd name="T37" fmla="*/ 278 h 966"/>
                    <a:gd name="T38" fmla="*/ 303 w 665"/>
                    <a:gd name="T39" fmla="*/ 4 h 966"/>
                    <a:gd name="T40" fmla="*/ 86 w 665"/>
                    <a:gd name="T41" fmla="*/ 140 h 966"/>
                    <a:gd name="T42" fmla="*/ 85 w 665"/>
                    <a:gd name="T43" fmla="*/ 623 h 966"/>
                    <a:gd name="T44" fmla="*/ 317 w 665"/>
                    <a:gd name="T45" fmla="*/ 884 h 966"/>
                    <a:gd name="T46" fmla="*/ 318 w 665"/>
                    <a:gd name="T47" fmla="*/ 886 h 966"/>
                    <a:gd name="T48" fmla="*/ 279 w 665"/>
                    <a:gd name="T49" fmla="*/ 946 h 9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65" h="966">
                      <a:moveTo>
                        <a:pt x="386" y="966"/>
                      </a:moveTo>
                      <a:cubicBezTo>
                        <a:pt x="271" y="948"/>
                        <a:pt x="271" y="948"/>
                        <a:pt x="271" y="948"/>
                      </a:cubicBezTo>
                      <a:cubicBezTo>
                        <a:pt x="273" y="946"/>
                        <a:pt x="273" y="946"/>
                        <a:pt x="273" y="946"/>
                      </a:cubicBezTo>
                      <a:cubicBezTo>
                        <a:pt x="293" y="921"/>
                        <a:pt x="313" y="892"/>
                        <a:pt x="314" y="887"/>
                      </a:cubicBezTo>
                      <a:cubicBezTo>
                        <a:pt x="256" y="849"/>
                        <a:pt x="148" y="727"/>
                        <a:pt x="82" y="625"/>
                      </a:cubicBezTo>
                      <a:cubicBezTo>
                        <a:pt x="25" y="537"/>
                        <a:pt x="0" y="293"/>
                        <a:pt x="82" y="138"/>
                      </a:cubicBezTo>
                      <a:cubicBezTo>
                        <a:pt x="129" y="50"/>
                        <a:pt x="206" y="2"/>
                        <a:pt x="303" y="0"/>
                      </a:cubicBezTo>
                      <a:cubicBezTo>
                        <a:pt x="304" y="0"/>
                        <a:pt x="306" y="0"/>
                        <a:pt x="307" y="0"/>
                      </a:cubicBezTo>
                      <a:cubicBezTo>
                        <a:pt x="457" y="0"/>
                        <a:pt x="570" y="143"/>
                        <a:pt x="599" y="277"/>
                      </a:cubicBezTo>
                      <a:cubicBezTo>
                        <a:pt x="632" y="428"/>
                        <a:pt x="607" y="569"/>
                        <a:pt x="523" y="697"/>
                      </a:cubicBezTo>
                      <a:cubicBezTo>
                        <a:pt x="476" y="768"/>
                        <a:pt x="413" y="832"/>
                        <a:pt x="335" y="887"/>
                      </a:cubicBezTo>
                      <a:cubicBezTo>
                        <a:pt x="335" y="888"/>
                        <a:pt x="335" y="888"/>
                        <a:pt x="335" y="889"/>
                      </a:cubicBezTo>
                      <a:cubicBezTo>
                        <a:pt x="333" y="900"/>
                        <a:pt x="369" y="946"/>
                        <a:pt x="383" y="962"/>
                      </a:cubicBezTo>
                      <a:cubicBezTo>
                        <a:pt x="386" y="966"/>
                        <a:pt x="386" y="966"/>
                        <a:pt x="386" y="966"/>
                      </a:cubicBezTo>
                      <a:close/>
                      <a:moveTo>
                        <a:pt x="279" y="946"/>
                      </a:moveTo>
                      <a:cubicBezTo>
                        <a:pt x="376" y="961"/>
                        <a:pt x="376" y="961"/>
                        <a:pt x="376" y="961"/>
                      </a:cubicBezTo>
                      <a:cubicBezTo>
                        <a:pt x="364" y="946"/>
                        <a:pt x="329" y="902"/>
                        <a:pt x="331" y="888"/>
                      </a:cubicBezTo>
                      <a:cubicBezTo>
                        <a:pt x="331" y="886"/>
                        <a:pt x="332" y="885"/>
                        <a:pt x="333" y="884"/>
                      </a:cubicBezTo>
                      <a:cubicBezTo>
                        <a:pt x="461" y="793"/>
                        <a:pt x="665" y="594"/>
                        <a:pt x="595" y="278"/>
                      </a:cubicBezTo>
                      <a:cubicBezTo>
                        <a:pt x="566" y="144"/>
                        <a:pt x="453" y="2"/>
                        <a:pt x="303" y="4"/>
                      </a:cubicBezTo>
                      <a:cubicBezTo>
                        <a:pt x="206" y="6"/>
                        <a:pt x="133" y="52"/>
                        <a:pt x="86" y="140"/>
                      </a:cubicBezTo>
                      <a:cubicBezTo>
                        <a:pt x="4" y="294"/>
                        <a:pt x="29" y="535"/>
                        <a:pt x="85" y="623"/>
                      </a:cubicBezTo>
                      <a:cubicBezTo>
                        <a:pt x="151" y="725"/>
                        <a:pt x="260" y="847"/>
                        <a:pt x="317" y="884"/>
                      </a:cubicBezTo>
                      <a:cubicBezTo>
                        <a:pt x="318" y="884"/>
                        <a:pt x="318" y="885"/>
                        <a:pt x="318" y="886"/>
                      </a:cubicBezTo>
                      <a:cubicBezTo>
                        <a:pt x="320" y="892"/>
                        <a:pt x="291" y="930"/>
                        <a:pt x="279" y="946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02" name="Freeform 10"/>
                <p:cNvSpPr>
                  <a:spLocks/>
                </p:cNvSpPr>
                <p:nvPr/>
              </p:nvSpPr>
              <p:spPr bwMode="auto">
                <a:xfrm>
                  <a:off x="3875088" y="3322638"/>
                  <a:ext cx="76200" cy="166687"/>
                </a:xfrm>
                <a:custGeom>
                  <a:avLst/>
                  <a:gdLst>
                    <a:gd name="T0" fmla="*/ 7 w 51"/>
                    <a:gd name="T1" fmla="*/ 55 h 112"/>
                    <a:gd name="T2" fmla="*/ 2 w 51"/>
                    <a:gd name="T3" fmla="*/ 42 h 112"/>
                    <a:gd name="T4" fmla="*/ 3 w 51"/>
                    <a:gd name="T5" fmla="*/ 31 h 112"/>
                    <a:gd name="T6" fmla="*/ 9 w 51"/>
                    <a:gd name="T7" fmla="*/ 27 h 112"/>
                    <a:gd name="T8" fmla="*/ 20 w 51"/>
                    <a:gd name="T9" fmla="*/ 19 h 112"/>
                    <a:gd name="T10" fmla="*/ 33 w 51"/>
                    <a:gd name="T11" fmla="*/ 10 h 112"/>
                    <a:gd name="T12" fmla="*/ 50 w 51"/>
                    <a:gd name="T13" fmla="*/ 0 h 112"/>
                    <a:gd name="T14" fmla="*/ 23 w 51"/>
                    <a:gd name="T15" fmla="*/ 21 h 112"/>
                    <a:gd name="T16" fmla="*/ 9 w 51"/>
                    <a:gd name="T17" fmla="*/ 31 h 112"/>
                    <a:gd name="T18" fmla="*/ 11 w 51"/>
                    <a:gd name="T19" fmla="*/ 53 h 112"/>
                    <a:gd name="T20" fmla="*/ 30 w 51"/>
                    <a:gd name="T21" fmla="*/ 84 h 112"/>
                    <a:gd name="T22" fmla="*/ 46 w 51"/>
                    <a:gd name="T23" fmla="*/ 108 h 112"/>
                    <a:gd name="T24" fmla="*/ 7 w 51"/>
                    <a:gd name="T25" fmla="*/ 55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1" h="112">
                      <a:moveTo>
                        <a:pt x="7" y="55"/>
                      </a:moveTo>
                      <a:cubicBezTo>
                        <a:pt x="5" y="51"/>
                        <a:pt x="3" y="48"/>
                        <a:pt x="2" y="42"/>
                      </a:cubicBezTo>
                      <a:cubicBezTo>
                        <a:pt x="3" y="38"/>
                        <a:pt x="0" y="40"/>
                        <a:pt x="3" y="31"/>
                      </a:cubicBezTo>
                      <a:cubicBezTo>
                        <a:pt x="8" y="27"/>
                        <a:pt x="7" y="29"/>
                        <a:pt x="9" y="27"/>
                      </a:cubicBezTo>
                      <a:cubicBezTo>
                        <a:pt x="13" y="24"/>
                        <a:pt x="17" y="21"/>
                        <a:pt x="20" y="19"/>
                      </a:cubicBezTo>
                      <a:cubicBezTo>
                        <a:pt x="27" y="14"/>
                        <a:pt x="31" y="12"/>
                        <a:pt x="33" y="10"/>
                      </a:cubicBezTo>
                      <a:cubicBezTo>
                        <a:pt x="39" y="7"/>
                        <a:pt x="40" y="7"/>
                        <a:pt x="50" y="0"/>
                      </a:cubicBezTo>
                      <a:cubicBezTo>
                        <a:pt x="41" y="7"/>
                        <a:pt x="32" y="14"/>
                        <a:pt x="23" y="21"/>
                      </a:cubicBezTo>
                      <a:cubicBezTo>
                        <a:pt x="19" y="24"/>
                        <a:pt x="14" y="28"/>
                        <a:pt x="9" y="31"/>
                      </a:cubicBezTo>
                      <a:cubicBezTo>
                        <a:pt x="1" y="42"/>
                        <a:pt x="9" y="48"/>
                        <a:pt x="11" y="53"/>
                      </a:cubicBezTo>
                      <a:cubicBezTo>
                        <a:pt x="17" y="65"/>
                        <a:pt x="24" y="75"/>
                        <a:pt x="30" y="84"/>
                      </a:cubicBezTo>
                      <a:cubicBezTo>
                        <a:pt x="42" y="101"/>
                        <a:pt x="51" y="112"/>
                        <a:pt x="46" y="108"/>
                      </a:cubicBezTo>
                      <a:cubicBezTo>
                        <a:pt x="43" y="104"/>
                        <a:pt x="22" y="81"/>
                        <a:pt x="7" y="55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03" name="Freeform 11"/>
                <p:cNvSpPr>
                  <a:spLocks/>
                </p:cNvSpPr>
                <p:nvPr/>
              </p:nvSpPr>
              <p:spPr bwMode="auto">
                <a:xfrm>
                  <a:off x="3948113" y="3478213"/>
                  <a:ext cx="19050" cy="19050"/>
                </a:xfrm>
                <a:custGeom>
                  <a:avLst/>
                  <a:gdLst>
                    <a:gd name="T0" fmla="*/ 9 w 13"/>
                    <a:gd name="T1" fmla="*/ 10 h 13"/>
                    <a:gd name="T2" fmla="*/ 0 w 13"/>
                    <a:gd name="T3" fmla="*/ 0 h 13"/>
                    <a:gd name="T4" fmla="*/ 13 w 13"/>
                    <a:gd name="T5" fmla="*/ 13 h 13"/>
                    <a:gd name="T6" fmla="*/ 9 w 13"/>
                    <a:gd name="T7" fmla="*/ 1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13">
                      <a:moveTo>
                        <a:pt x="9" y="10"/>
                      </a:moveTo>
                      <a:cubicBezTo>
                        <a:pt x="5" y="5"/>
                        <a:pt x="4" y="4"/>
                        <a:pt x="0" y="0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lnTo>
                        <a:pt x="9" y="10"/>
                      </a:ln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04" name="Freeform 12"/>
                <p:cNvSpPr>
                  <a:spLocks/>
                </p:cNvSpPr>
                <p:nvPr/>
              </p:nvSpPr>
              <p:spPr bwMode="auto">
                <a:xfrm>
                  <a:off x="4003676" y="3216275"/>
                  <a:ext cx="60325" cy="57150"/>
                </a:xfrm>
                <a:custGeom>
                  <a:avLst/>
                  <a:gdLst>
                    <a:gd name="T0" fmla="*/ 0 w 41"/>
                    <a:gd name="T1" fmla="*/ 39 h 39"/>
                    <a:gd name="T2" fmla="*/ 23 w 41"/>
                    <a:gd name="T3" fmla="*/ 17 h 39"/>
                    <a:gd name="T4" fmla="*/ 16 w 41"/>
                    <a:gd name="T5" fmla="*/ 24 h 39"/>
                    <a:gd name="T6" fmla="*/ 41 w 41"/>
                    <a:gd name="T7" fmla="*/ 0 h 39"/>
                    <a:gd name="T8" fmla="*/ 0 w 41"/>
                    <a:gd name="T9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39">
                      <a:moveTo>
                        <a:pt x="0" y="39"/>
                      </a:moveTo>
                      <a:cubicBezTo>
                        <a:pt x="8" y="32"/>
                        <a:pt x="15" y="24"/>
                        <a:pt x="23" y="17"/>
                      </a:cubicBezTo>
                      <a:cubicBezTo>
                        <a:pt x="28" y="12"/>
                        <a:pt x="15" y="25"/>
                        <a:pt x="16" y="24"/>
                      </a:cubicBezTo>
                      <a:cubicBezTo>
                        <a:pt x="25" y="16"/>
                        <a:pt x="33" y="8"/>
                        <a:pt x="41" y="0"/>
                      </a:cubicBezTo>
                      <a:cubicBezTo>
                        <a:pt x="8" y="34"/>
                        <a:pt x="8" y="34"/>
                        <a:pt x="0" y="39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05" name="Freeform 13"/>
                <p:cNvSpPr>
                  <a:spLocks/>
                </p:cNvSpPr>
                <p:nvPr/>
              </p:nvSpPr>
              <p:spPr bwMode="auto">
                <a:xfrm>
                  <a:off x="4292601" y="2716213"/>
                  <a:ext cx="25400" cy="131762"/>
                </a:xfrm>
                <a:custGeom>
                  <a:avLst/>
                  <a:gdLst>
                    <a:gd name="T0" fmla="*/ 13 w 17"/>
                    <a:gd name="T1" fmla="*/ 24 h 89"/>
                    <a:gd name="T2" fmla="*/ 10 w 17"/>
                    <a:gd name="T3" fmla="*/ 52 h 89"/>
                    <a:gd name="T4" fmla="*/ 3 w 17"/>
                    <a:gd name="T5" fmla="*/ 73 h 89"/>
                    <a:gd name="T6" fmla="*/ 13 w 17"/>
                    <a:gd name="T7" fmla="*/ 24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" h="89">
                      <a:moveTo>
                        <a:pt x="13" y="24"/>
                      </a:moveTo>
                      <a:cubicBezTo>
                        <a:pt x="17" y="0"/>
                        <a:pt x="12" y="43"/>
                        <a:pt x="10" y="52"/>
                      </a:cubicBezTo>
                      <a:cubicBezTo>
                        <a:pt x="6" y="72"/>
                        <a:pt x="0" y="89"/>
                        <a:pt x="3" y="73"/>
                      </a:cubicBezTo>
                      <a:cubicBezTo>
                        <a:pt x="10" y="47"/>
                        <a:pt x="11" y="37"/>
                        <a:pt x="13" y="24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06" name="Freeform 14"/>
                <p:cNvSpPr>
                  <a:spLocks/>
                </p:cNvSpPr>
                <p:nvPr/>
              </p:nvSpPr>
              <p:spPr bwMode="auto">
                <a:xfrm>
                  <a:off x="3405188" y="2003425"/>
                  <a:ext cx="928688" cy="1298575"/>
                </a:xfrm>
                <a:custGeom>
                  <a:avLst/>
                  <a:gdLst>
                    <a:gd name="T0" fmla="*/ 522 w 627"/>
                    <a:gd name="T1" fmla="*/ 715 h 875"/>
                    <a:gd name="T2" fmla="*/ 481 w 627"/>
                    <a:gd name="T3" fmla="*/ 777 h 875"/>
                    <a:gd name="T4" fmla="*/ 491 w 627"/>
                    <a:gd name="T5" fmla="*/ 766 h 875"/>
                    <a:gd name="T6" fmla="*/ 511 w 627"/>
                    <a:gd name="T7" fmla="*/ 738 h 875"/>
                    <a:gd name="T8" fmla="*/ 526 w 627"/>
                    <a:gd name="T9" fmla="*/ 721 h 875"/>
                    <a:gd name="T10" fmla="*/ 538 w 627"/>
                    <a:gd name="T11" fmla="*/ 700 h 875"/>
                    <a:gd name="T12" fmla="*/ 538 w 627"/>
                    <a:gd name="T13" fmla="*/ 696 h 875"/>
                    <a:gd name="T14" fmla="*/ 583 w 627"/>
                    <a:gd name="T15" fmla="*/ 610 h 875"/>
                    <a:gd name="T16" fmla="*/ 592 w 627"/>
                    <a:gd name="T17" fmla="*/ 572 h 875"/>
                    <a:gd name="T18" fmla="*/ 615 w 627"/>
                    <a:gd name="T19" fmla="*/ 370 h 875"/>
                    <a:gd name="T20" fmla="*/ 511 w 627"/>
                    <a:gd name="T21" fmla="*/ 109 h 875"/>
                    <a:gd name="T22" fmla="*/ 382 w 627"/>
                    <a:gd name="T23" fmla="*/ 16 h 875"/>
                    <a:gd name="T24" fmla="*/ 383 w 627"/>
                    <a:gd name="T25" fmla="*/ 16 h 875"/>
                    <a:gd name="T26" fmla="*/ 380 w 627"/>
                    <a:gd name="T27" fmla="*/ 15 h 875"/>
                    <a:gd name="T28" fmla="*/ 293 w 627"/>
                    <a:gd name="T29" fmla="*/ 0 h 875"/>
                    <a:gd name="T30" fmla="*/ 229 w 627"/>
                    <a:gd name="T31" fmla="*/ 7 h 875"/>
                    <a:gd name="T32" fmla="*/ 219 w 627"/>
                    <a:gd name="T33" fmla="*/ 10 h 875"/>
                    <a:gd name="T34" fmla="*/ 190 w 627"/>
                    <a:gd name="T35" fmla="*/ 19 h 875"/>
                    <a:gd name="T36" fmla="*/ 84 w 627"/>
                    <a:gd name="T37" fmla="*/ 104 h 875"/>
                    <a:gd name="T38" fmla="*/ 82 w 627"/>
                    <a:gd name="T39" fmla="*/ 106 h 875"/>
                    <a:gd name="T40" fmla="*/ 61 w 627"/>
                    <a:gd name="T41" fmla="*/ 140 h 875"/>
                    <a:gd name="T42" fmla="*/ 61 w 627"/>
                    <a:gd name="T43" fmla="*/ 144 h 875"/>
                    <a:gd name="T44" fmla="*/ 48 w 627"/>
                    <a:gd name="T45" fmla="*/ 171 h 875"/>
                    <a:gd name="T46" fmla="*/ 41 w 627"/>
                    <a:gd name="T47" fmla="*/ 185 h 875"/>
                    <a:gd name="T48" fmla="*/ 4 w 627"/>
                    <a:gd name="T49" fmla="*/ 433 h 875"/>
                    <a:gd name="T50" fmla="*/ 19 w 627"/>
                    <a:gd name="T51" fmla="*/ 559 h 875"/>
                    <a:gd name="T52" fmla="*/ 124 w 627"/>
                    <a:gd name="T53" fmla="*/ 749 h 875"/>
                    <a:gd name="T54" fmla="*/ 65 w 627"/>
                    <a:gd name="T55" fmla="*/ 671 h 875"/>
                    <a:gd name="T56" fmla="*/ 74 w 627"/>
                    <a:gd name="T57" fmla="*/ 684 h 875"/>
                    <a:gd name="T58" fmla="*/ 140 w 627"/>
                    <a:gd name="T59" fmla="*/ 772 h 875"/>
                    <a:gd name="T60" fmla="*/ 125 w 627"/>
                    <a:gd name="T61" fmla="*/ 750 h 875"/>
                    <a:gd name="T62" fmla="*/ 150 w 627"/>
                    <a:gd name="T63" fmla="*/ 778 h 875"/>
                    <a:gd name="T64" fmla="*/ 187 w 627"/>
                    <a:gd name="T65" fmla="*/ 824 h 875"/>
                    <a:gd name="T66" fmla="*/ 157 w 627"/>
                    <a:gd name="T67" fmla="*/ 789 h 875"/>
                    <a:gd name="T68" fmla="*/ 197 w 627"/>
                    <a:gd name="T69" fmla="*/ 836 h 875"/>
                    <a:gd name="T70" fmla="*/ 180 w 627"/>
                    <a:gd name="T71" fmla="*/ 810 h 875"/>
                    <a:gd name="T72" fmla="*/ 210 w 627"/>
                    <a:gd name="T73" fmla="*/ 842 h 875"/>
                    <a:gd name="T74" fmla="*/ 170 w 627"/>
                    <a:gd name="T75" fmla="*/ 790 h 875"/>
                    <a:gd name="T76" fmla="*/ 186 w 627"/>
                    <a:gd name="T77" fmla="*/ 806 h 875"/>
                    <a:gd name="T78" fmla="*/ 152 w 627"/>
                    <a:gd name="T79" fmla="*/ 765 h 875"/>
                    <a:gd name="T80" fmla="*/ 87 w 627"/>
                    <a:gd name="T81" fmla="*/ 675 h 875"/>
                    <a:gd name="T82" fmla="*/ 27 w 627"/>
                    <a:gd name="T83" fmla="*/ 517 h 875"/>
                    <a:gd name="T84" fmla="*/ 18 w 627"/>
                    <a:gd name="T85" fmla="*/ 464 h 875"/>
                    <a:gd name="T86" fmla="*/ 15 w 627"/>
                    <a:gd name="T87" fmla="*/ 355 h 875"/>
                    <a:gd name="T88" fmla="*/ 18 w 627"/>
                    <a:gd name="T89" fmla="*/ 333 h 875"/>
                    <a:gd name="T90" fmla="*/ 108 w 627"/>
                    <a:gd name="T91" fmla="*/ 97 h 875"/>
                    <a:gd name="T92" fmla="*/ 335 w 627"/>
                    <a:gd name="T93" fmla="*/ 17 h 875"/>
                    <a:gd name="T94" fmla="*/ 501 w 627"/>
                    <a:gd name="T95" fmla="*/ 118 h 875"/>
                    <a:gd name="T96" fmla="*/ 494 w 627"/>
                    <a:gd name="T97" fmla="*/ 109 h 875"/>
                    <a:gd name="T98" fmla="*/ 503 w 627"/>
                    <a:gd name="T99" fmla="*/ 119 h 875"/>
                    <a:gd name="T100" fmla="*/ 482 w 627"/>
                    <a:gd name="T101" fmla="*/ 95 h 875"/>
                    <a:gd name="T102" fmla="*/ 522 w 627"/>
                    <a:gd name="T103" fmla="*/ 140 h 875"/>
                    <a:gd name="T104" fmla="*/ 587 w 627"/>
                    <a:gd name="T105" fmla="*/ 267 h 875"/>
                    <a:gd name="T106" fmla="*/ 603 w 627"/>
                    <a:gd name="T107" fmla="*/ 354 h 875"/>
                    <a:gd name="T108" fmla="*/ 605 w 627"/>
                    <a:gd name="T109" fmla="*/ 443 h 875"/>
                    <a:gd name="T110" fmla="*/ 560 w 627"/>
                    <a:gd name="T111" fmla="*/ 641 h 875"/>
                    <a:gd name="T112" fmla="*/ 538 w 627"/>
                    <a:gd name="T113" fmla="*/ 680 h 875"/>
                    <a:gd name="T114" fmla="*/ 479 w 627"/>
                    <a:gd name="T115" fmla="*/ 770 h 875"/>
                    <a:gd name="T116" fmla="*/ 522 w 627"/>
                    <a:gd name="T117" fmla="*/ 715 h 8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27" h="875">
                      <a:moveTo>
                        <a:pt x="522" y="715"/>
                      </a:moveTo>
                      <a:cubicBezTo>
                        <a:pt x="518" y="727"/>
                        <a:pt x="476" y="782"/>
                        <a:pt x="481" y="777"/>
                      </a:cubicBezTo>
                      <a:cubicBezTo>
                        <a:pt x="483" y="775"/>
                        <a:pt x="485" y="773"/>
                        <a:pt x="491" y="766"/>
                      </a:cubicBezTo>
                      <a:cubicBezTo>
                        <a:pt x="498" y="757"/>
                        <a:pt x="504" y="747"/>
                        <a:pt x="511" y="738"/>
                      </a:cubicBezTo>
                      <a:cubicBezTo>
                        <a:pt x="559" y="665"/>
                        <a:pt x="493" y="769"/>
                        <a:pt x="526" y="721"/>
                      </a:cubicBezTo>
                      <a:cubicBezTo>
                        <a:pt x="532" y="710"/>
                        <a:pt x="536" y="705"/>
                        <a:pt x="538" y="700"/>
                      </a:cubicBezTo>
                      <a:cubicBezTo>
                        <a:pt x="552" y="675"/>
                        <a:pt x="547" y="682"/>
                        <a:pt x="538" y="696"/>
                      </a:cubicBezTo>
                      <a:cubicBezTo>
                        <a:pt x="577" y="622"/>
                        <a:pt x="566" y="652"/>
                        <a:pt x="583" y="610"/>
                      </a:cubicBezTo>
                      <a:cubicBezTo>
                        <a:pt x="603" y="551"/>
                        <a:pt x="588" y="586"/>
                        <a:pt x="592" y="572"/>
                      </a:cubicBezTo>
                      <a:cubicBezTo>
                        <a:pt x="595" y="574"/>
                        <a:pt x="627" y="463"/>
                        <a:pt x="615" y="370"/>
                      </a:cubicBezTo>
                      <a:cubicBezTo>
                        <a:pt x="608" y="285"/>
                        <a:pt x="581" y="186"/>
                        <a:pt x="511" y="109"/>
                      </a:cubicBezTo>
                      <a:cubicBezTo>
                        <a:pt x="483" y="75"/>
                        <a:pt x="438" y="36"/>
                        <a:pt x="382" y="16"/>
                      </a:cubicBezTo>
                      <a:cubicBezTo>
                        <a:pt x="383" y="16"/>
                        <a:pt x="383" y="16"/>
                        <a:pt x="383" y="16"/>
                      </a:cubicBezTo>
                      <a:cubicBezTo>
                        <a:pt x="381" y="15"/>
                        <a:pt x="380" y="15"/>
                        <a:pt x="380" y="15"/>
                      </a:cubicBezTo>
                      <a:cubicBezTo>
                        <a:pt x="360" y="7"/>
                        <a:pt x="325" y="0"/>
                        <a:pt x="293" y="0"/>
                      </a:cubicBezTo>
                      <a:cubicBezTo>
                        <a:pt x="261" y="1"/>
                        <a:pt x="234" y="7"/>
                        <a:pt x="229" y="7"/>
                      </a:cubicBezTo>
                      <a:cubicBezTo>
                        <a:pt x="225" y="8"/>
                        <a:pt x="222" y="9"/>
                        <a:pt x="219" y="10"/>
                      </a:cubicBezTo>
                      <a:cubicBezTo>
                        <a:pt x="169" y="28"/>
                        <a:pt x="218" y="8"/>
                        <a:pt x="190" y="19"/>
                      </a:cubicBezTo>
                      <a:cubicBezTo>
                        <a:pt x="143" y="36"/>
                        <a:pt x="95" y="82"/>
                        <a:pt x="84" y="104"/>
                      </a:cubicBezTo>
                      <a:cubicBezTo>
                        <a:pt x="81" y="108"/>
                        <a:pt x="84" y="103"/>
                        <a:pt x="82" y="106"/>
                      </a:cubicBezTo>
                      <a:cubicBezTo>
                        <a:pt x="74" y="117"/>
                        <a:pt x="67" y="128"/>
                        <a:pt x="61" y="140"/>
                      </a:cubicBezTo>
                      <a:cubicBezTo>
                        <a:pt x="60" y="142"/>
                        <a:pt x="57" y="149"/>
                        <a:pt x="61" y="144"/>
                      </a:cubicBezTo>
                      <a:cubicBezTo>
                        <a:pt x="57" y="152"/>
                        <a:pt x="53" y="159"/>
                        <a:pt x="48" y="171"/>
                      </a:cubicBezTo>
                      <a:cubicBezTo>
                        <a:pt x="36" y="201"/>
                        <a:pt x="45" y="174"/>
                        <a:pt x="41" y="185"/>
                      </a:cubicBezTo>
                      <a:cubicBezTo>
                        <a:pt x="11" y="261"/>
                        <a:pt x="1" y="355"/>
                        <a:pt x="4" y="433"/>
                      </a:cubicBezTo>
                      <a:cubicBezTo>
                        <a:pt x="0" y="433"/>
                        <a:pt x="8" y="522"/>
                        <a:pt x="19" y="559"/>
                      </a:cubicBezTo>
                      <a:cubicBezTo>
                        <a:pt x="30" y="636"/>
                        <a:pt x="92" y="705"/>
                        <a:pt x="124" y="749"/>
                      </a:cubicBezTo>
                      <a:cubicBezTo>
                        <a:pt x="102" y="724"/>
                        <a:pt x="70" y="676"/>
                        <a:pt x="65" y="671"/>
                      </a:cubicBezTo>
                      <a:cubicBezTo>
                        <a:pt x="74" y="684"/>
                        <a:pt x="74" y="684"/>
                        <a:pt x="74" y="684"/>
                      </a:cubicBezTo>
                      <a:cubicBezTo>
                        <a:pt x="93" y="713"/>
                        <a:pt x="126" y="758"/>
                        <a:pt x="140" y="772"/>
                      </a:cubicBezTo>
                      <a:cubicBezTo>
                        <a:pt x="129" y="757"/>
                        <a:pt x="129" y="755"/>
                        <a:pt x="125" y="750"/>
                      </a:cubicBezTo>
                      <a:cubicBezTo>
                        <a:pt x="135" y="762"/>
                        <a:pt x="137" y="764"/>
                        <a:pt x="150" y="778"/>
                      </a:cubicBezTo>
                      <a:cubicBezTo>
                        <a:pt x="168" y="800"/>
                        <a:pt x="188" y="823"/>
                        <a:pt x="187" y="824"/>
                      </a:cubicBezTo>
                      <a:cubicBezTo>
                        <a:pt x="177" y="813"/>
                        <a:pt x="166" y="800"/>
                        <a:pt x="157" y="789"/>
                      </a:cubicBezTo>
                      <a:cubicBezTo>
                        <a:pt x="153" y="786"/>
                        <a:pt x="185" y="824"/>
                        <a:pt x="197" y="836"/>
                      </a:cubicBezTo>
                      <a:cubicBezTo>
                        <a:pt x="179" y="813"/>
                        <a:pt x="232" y="870"/>
                        <a:pt x="180" y="810"/>
                      </a:cubicBezTo>
                      <a:cubicBezTo>
                        <a:pt x="190" y="821"/>
                        <a:pt x="199" y="832"/>
                        <a:pt x="210" y="842"/>
                      </a:cubicBezTo>
                      <a:cubicBezTo>
                        <a:pt x="233" y="866"/>
                        <a:pt x="118" y="735"/>
                        <a:pt x="170" y="790"/>
                      </a:cubicBezTo>
                      <a:cubicBezTo>
                        <a:pt x="175" y="796"/>
                        <a:pt x="169" y="787"/>
                        <a:pt x="186" y="806"/>
                      </a:cubicBezTo>
                      <a:cubicBezTo>
                        <a:pt x="178" y="795"/>
                        <a:pt x="159" y="774"/>
                        <a:pt x="152" y="765"/>
                      </a:cubicBezTo>
                      <a:cubicBezTo>
                        <a:pt x="140" y="750"/>
                        <a:pt x="85" y="679"/>
                        <a:pt x="87" y="675"/>
                      </a:cubicBezTo>
                      <a:cubicBezTo>
                        <a:pt x="43" y="617"/>
                        <a:pt x="40" y="581"/>
                        <a:pt x="27" y="517"/>
                      </a:cubicBezTo>
                      <a:cubicBezTo>
                        <a:pt x="16" y="434"/>
                        <a:pt x="22" y="488"/>
                        <a:pt x="18" y="464"/>
                      </a:cubicBezTo>
                      <a:cubicBezTo>
                        <a:pt x="15" y="422"/>
                        <a:pt x="14" y="380"/>
                        <a:pt x="15" y="355"/>
                      </a:cubicBezTo>
                      <a:cubicBezTo>
                        <a:pt x="17" y="332"/>
                        <a:pt x="20" y="318"/>
                        <a:pt x="18" y="333"/>
                      </a:cubicBezTo>
                      <a:cubicBezTo>
                        <a:pt x="28" y="249"/>
                        <a:pt x="52" y="162"/>
                        <a:pt x="108" y="97"/>
                      </a:cubicBezTo>
                      <a:cubicBezTo>
                        <a:pt x="162" y="32"/>
                        <a:pt x="253" y="3"/>
                        <a:pt x="335" y="17"/>
                      </a:cubicBezTo>
                      <a:cubicBezTo>
                        <a:pt x="402" y="29"/>
                        <a:pt x="459" y="65"/>
                        <a:pt x="501" y="118"/>
                      </a:cubicBezTo>
                      <a:cubicBezTo>
                        <a:pt x="494" y="109"/>
                        <a:pt x="494" y="109"/>
                        <a:pt x="494" y="109"/>
                      </a:cubicBezTo>
                      <a:cubicBezTo>
                        <a:pt x="493" y="108"/>
                        <a:pt x="499" y="114"/>
                        <a:pt x="503" y="119"/>
                      </a:cubicBezTo>
                      <a:cubicBezTo>
                        <a:pt x="496" y="111"/>
                        <a:pt x="490" y="102"/>
                        <a:pt x="482" y="95"/>
                      </a:cubicBezTo>
                      <a:cubicBezTo>
                        <a:pt x="497" y="109"/>
                        <a:pt x="510" y="124"/>
                        <a:pt x="522" y="140"/>
                      </a:cubicBezTo>
                      <a:cubicBezTo>
                        <a:pt x="539" y="155"/>
                        <a:pt x="580" y="239"/>
                        <a:pt x="587" y="267"/>
                      </a:cubicBezTo>
                      <a:cubicBezTo>
                        <a:pt x="601" y="321"/>
                        <a:pt x="601" y="338"/>
                        <a:pt x="603" y="354"/>
                      </a:cubicBezTo>
                      <a:cubicBezTo>
                        <a:pt x="604" y="370"/>
                        <a:pt x="607" y="387"/>
                        <a:pt x="605" y="443"/>
                      </a:cubicBezTo>
                      <a:cubicBezTo>
                        <a:pt x="604" y="504"/>
                        <a:pt x="590" y="575"/>
                        <a:pt x="560" y="641"/>
                      </a:cubicBezTo>
                      <a:cubicBezTo>
                        <a:pt x="549" y="664"/>
                        <a:pt x="537" y="684"/>
                        <a:pt x="538" y="680"/>
                      </a:cubicBezTo>
                      <a:cubicBezTo>
                        <a:pt x="524" y="708"/>
                        <a:pt x="499" y="745"/>
                        <a:pt x="479" y="770"/>
                      </a:cubicBezTo>
                      <a:cubicBezTo>
                        <a:pt x="389" y="875"/>
                        <a:pt x="497" y="762"/>
                        <a:pt x="522" y="715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07" name="Freeform 15"/>
                <p:cNvSpPr>
                  <a:spLocks/>
                </p:cNvSpPr>
                <p:nvPr/>
              </p:nvSpPr>
              <p:spPr bwMode="auto">
                <a:xfrm>
                  <a:off x="3403601" y="2503488"/>
                  <a:ext cx="6350" cy="150812"/>
                </a:xfrm>
                <a:custGeom>
                  <a:avLst/>
                  <a:gdLst>
                    <a:gd name="T0" fmla="*/ 4 w 4"/>
                    <a:gd name="T1" fmla="*/ 5 h 102"/>
                    <a:gd name="T2" fmla="*/ 0 w 4"/>
                    <a:gd name="T3" fmla="*/ 46 h 102"/>
                    <a:gd name="T4" fmla="*/ 0 w 4"/>
                    <a:gd name="T5" fmla="*/ 62 h 102"/>
                    <a:gd name="T6" fmla="*/ 2 w 4"/>
                    <a:gd name="T7" fmla="*/ 78 h 102"/>
                    <a:gd name="T8" fmla="*/ 4 w 4"/>
                    <a:gd name="T9" fmla="*/ 5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2">
                      <a:moveTo>
                        <a:pt x="4" y="5"/>
                      </a:moveTo>
                      <a:cubicBezTo>
                        <a:pt x="3" y="0"/>
                        <a:pt x="0" y="35"/>
                        <a:pt x="0" y="46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1" y="101"/>
                        <a:pt x="2" y="102"/>
                        <a:pt x="2" y="78"/>
                      </a:cubicBezTo>
                      <a:cubicBezTo>
                        <a:pt x="1" y="69"/>
                        <a:pt x="1" y="27"/>
                        <a:pt x="4" y="5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08" name="Freeform 16"/>
                <p:cNvSpPr>
                  <a:spLocks/>
                </p:cNvSpPr>
                <p:nvPr/>
              </p:nvSpPr>
              <p:spPr bwMode="auto">
                <a:xfrm>
                  <a:off x="3582988" y="2051050"/>
                  <a:ext cx="57150" cy="42862"/>
                </a:xfrm>
                <a:custGeom>
                  <a:avLst/>
                  <a:gdLst>
                    <a:gd name="T0" fmla="*/ 3 w 39"/>
                    <a:gd name="T1" fmla="*/ 25 h 29"/>
                    <a:gd name="T2" fmla="*/ 0 w 39"/>
                    <a:gd name="T3" fmla="*/ 29 h 29"/>
                    <a:gd name="T4" fmla="*/ 39 w 39"/>
                    <a:gd name="T5" fmla="*/ 0 h 29"/>
                    <a:gd name="T6" fmla="*/ 3 w 39"/>
                    <a:gd name="T7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29">
                      <a:moveTo>
                        <a:pt x="3" y="25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2" y="18"/>
                        <a:pt x="25" y="8"/>
                        <a:pt x="39" y="0"/>
                      </a:cubicBezTo>
                      <a:cubicBezTo>
                        <a:pt x="38" y="0"/>
                        <a:pt x="17" y="13"/>
                        <a:pt x="3" y="25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09" name="Freeform 17"/>
                <p:cNvSpPr>
                  <a:spLocks/>
                </p:cNvSpPr>
                <p:nvPr/>
              </p:nvSpPr>
              <p:spPr bwMode="auto">
                <a:xfrm>
                  <a:off x="3736976" y="3268663"/>
                  <a:ext cx="131763" cy="211137"/>
                </a:xfrm>
                <a:custGeom>
                  <a:avLst/>
                  <a:gdLst>
                    <a:gd name="T0" fmla="*/ 79 w 89"/>
                    <a:gd name="T1" fmla="*/ 73 h 142"/>
                    <a:gd name="T2" fmla="*/ 0 w 89"/>
                    <a:gd name="T3" fmla="*/ 0 h 142"/>
                    <a:gd name="T4" fmla="*/ 5 w 89"/>
                    <a:gd name="T5" fmla="*/ 8 h 142"/>
                    <a:gd name="T6" fmla="*/ 57 w 89"/>
                    <a:gd name="T7" fmla="*/ 58 h 142"/>
                    <a:gd name="T8" fmla="*/ 72 w 89"/>
                    <a:gd name="T9" fmla="*/ 69 h 142"/>
                    <a:gd name="T10" fmla="*/ 76 w 89"/>
                    <a:gd name="T11" fmla="*/ 72 h 142"/>
                    <a:gd name="T12" fmla="*/ 78 w 89"/>
                    <a:gd name="T13" fmla="*/ 74 h 142"/>
                    <a:gd name="T14" fmla="*/ 77 w 89"/>
                    <a:gd name="T15" fmla="*/ 70 h 142"/>
                    <a:gd name="T16" fmla="*/ 77 w 89"/>
                    <a:gd name="T17" fmla="*/ 71 h 142"/>
                    <a:gd name="T18" fmla="*/ 72 w 89"/>
                    <a:gd name="T19" fmla="*/ 78 h 142"/>
                    <a:gd name="T20" fmla="*/ 49 w 89"/>
                    <a:gd name="T21" fmla="*/ 111 h 142"/>
                    <a:gd name="T22" fmla="*/ 79 w 89"/>
                    <a:gd name="T23" fmla="*/ 73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9" h="142">
                      <a:moveTo>
                        <a:pt x="79" y="73"/>
                      </a:moveTo>
                      <a:cubicBezTo>
                        <a:pt x="49" y="48"/>
                        <a:pt x="32" y="33"/>
                        <a:pt x="0" y="0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21" y="25"/>
                        <a:pt x="38" y="41"/>
                        <a:pt x="57" y="58"/>
                      </a:cubicBezTo>
                      <a:cubicBezTo>
                        <a:pt x="62" y="62"/>
                        <a:pt x="67" y="66"/>
                        <a:pt x="72" y="69"/>
                      </a:cubicBezTo>
                      <a:cubicBezTo>
                        <a:pt x="76" y="72"/>
                        <a:pt x="76" y="72"/>
                        <a:pt x="76" y="72"/>
                      </a:cubicBezTo>
                      <a:cubicBezTo>
                        <a:pt x="78" y="74"/>
                        <a:pt x="78" y="74"/>
                        <a:pt x="78" y="74"/>
                      </a:cubicBezTo>
                      <a:cubicBezTo>
                        <a:pt x="77" y="72"/>
                        <a:pt x="81" y="78"/>
                        <a:pt x="77" y="70"/>
                      </a:cubicBezTo>
                      <a:cubicBezTo>
                        <a:pt x="77" y="71"/>
                        <a:pt x="77" y="71"/>
                        <a:pt x="77" y="71"/>
                      </a:cubicBezTo>
                      <a:cubicBezTo>
                        <a:pt x="76" y="72"/>
                        <a:pt x="74" y="76"/>
                        <a:pt x="72" y="78"/>
                      </a:cubicBezTo>
                      <a:cubicBezTo>
                        <a:pt x="65" y="89"/>
                        <a:pt x="57" y="100"/>
                        <a:pt x="49" y="111"/>
                      </a:cubicBezTo>
                      <a:cubicBezTo>
                        <a:pt x="29" y="142"/>
                        <a:pt x="89" y="58"/>
                        <a:pt x="79" y="73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10" name="Freeform 18"/>
                <p:cNvSpPr>
                  <a:spLocks/>
                </p:cNvSpPr>
                <p:nvPr/>
              </p:nvSpPr>
              <p:spPr bwMode="auto">
                <a:xfrm>
                  <a:off x="3679826" y="3198813"/>
                  <a:ext cx="222250" cy="290512"/>
                </a:xfrm>
                <a:custGeom>
                  <a:avLst/>
                  <a:gdLst>
                    <a:gd name="T0" fmla="*/ 50 w 150"/>
                    <a:gd name="T1" fmla="*/ 54 h 195"/>
                    <a:gd name="T2" fmla="*/ 97 w 150"/>
                    <a:gd name="T3" fmla="*/ 97 h 195"/>
                    <a:gd name="T4" fmla="*/ 123 w 150"/>
                    <a:gd name="T5" fmla="*/ 120 h 195"/>
                    <a:gd name="T6" fmla="*/ 105 w 150"/>
                    <a:gd name="T7" fmla="*/ 148 h 195"/>
                    <a:gd name="T8" fmla="*/ 86 w 150"/>
                    <a:gd name="T9" fmla="*/ 174 h 195"/>
                    <a:gd name="T10" fmla="*/ 81 w 150"/>
                    <a:gd name="T11" fmla="*/ 180 h 195"/>
                    <a:gd name="T12" fmla="*/ 78 w 150"/>
                    <a:gd name="T13" fmla="*/ 183 h 195"/>
                    <a:gd name="T14" fmla="*/ 78 w 150"/>
                    <a:gd name="T15" fmla="*/ 184 h 195"/>
                    <a:gd name="T16" fmla="*/ 77 w 150"/>
                    <a:gd name="T17" fmla="*/ 179 h 195"/>
                    <a:gd name="T18" fmla="*/ 79 w 150"/>
                    <a:gd name="T19" fmla="*/ 179 h 195"/>
                    <a:gd name="T20" fmla="*/ 94 w 150"/>
                    <a:gd name="T21" fmla="*/ 181 h 195"/>
                    <a:gd name="T22" fmla="*/ 150 w 150"/>
                    <a:gd name="T23" fmla="*/ 189 h 195"/>
                    <a:gd name="T24" fmla="*/ 120 w 150"/>
                    <a:gd name="T25" fmla="*/ 182 h 195"/>
                    <a:gd name="T26" fmla="*/ 96 w 150"/>
                    <a:gd name="T27" fmla="*/ 178 h 195"/>
                    <a:gd name="T28" fmla="*/ 82 w 150"/>
                    <a:gd name="T29" fmla="*/ 176 h 195"/>
                    <a:gd name="T30" fmla="*/ 79 w 150"/>
                    <a:gd name="T31" fmla="*/ 176 h 195"/>
                    <a:gd name="T32" fmla="*/ 77 w 150"/>
                    <a:gd name="T33" fmla="*/ 175 h 195"/>
                    <a:gd name="T34" fmla="*/ 76 w 150"/>
                    <a:gd name="T35" fmla="*/ 175 h 195"/>
                    <a:gd name="T36" fmla="*/ 81 w 150"/>
                    <a:gd name="T37" fmla="*/ 186 h 195"/>
                    <a:gd name="T38" fmla="*/ 81 w 150"/>
                    <a:gd name="T39" fmla="*/ 186 h 195"/>
                    <a:gd name="T40" fmla="*/ 81 w 150"/>
                    <a:gd name="T41" fmla="*/ 186 h 195"/>
                    <a:gd name="T42" fmla="*/ 81 w 150"/>
                    <a:gd name="T43" fmla="*/ 185 h 195"/>
                    <a:gd name="T44" fmla="*/ 81 w 150"/>
                    <a:gd name="T45" fmla="*/ 185 h 195"/>
                    <a:gd name="T46" fmla="*/ 86 w 150"/>
                    <a:gd name="T47" fmla="*/ 179 h 195"/>
                    <a:gd name="T48" fmla="*/ 120 w 150"/>
                    <a:gd name="T49" fmla="*/ 130 h 195"/>
                    <a:gd name="T50" fmla="*/ 123 w 150"/>
                    <a:gd name="T51" fmla="*/ 124 h 195"/>
                    <a:gd name="T52" fmla="*/ 125 w 150"/>
                    <a:gd name="T53" fmla="*/ 120 h 195"/>
                    <a:gd name="T54" fmla="*/ 125 w 150"/>
                    <a:gd name="T55" fmla="*/ 119 h 195"/>
                    <a:gd name="T56" fmla="*/ 125 w 150"/>
                    <a:gd name="T57" fmla="*/ 119 h 195"/>
                    <a:gd name="T58" fmla="*/ 125 w 150"/>
                    <a:gd name="T59" fmla="*/ 119 h 195"/>
                    <a:gd name="T60" fmla="*/ 123 w 150"/>
                    <a:gd name="T61" fmla="*/ 113 h 195"/>
                    <a:gd name="T62" fmla="*/ 123 w 150"/>
                    <a:gd name="T63" fmla="*/ 113 h 195"/>
                    <a:gd name="T64" fmla="*/ 122 w 150"/>
                    <a:gd name="T65" fmla="*/ 112 h 195"/>
                    <a:gd name="T66" fmla="*/ 121 w 150"/>
                    <a:gd name="T67" fmla="*/ 112 h 195"/>
                    <a:gd name="T68" fmla="*/ 111 w 150"/>
                    <a:gd name="T69" fmla="*/ 104 h 195"/>
                    <a:gd name="T70" fmla="*/ 93 w 150"/>
                    <a:gd name="T71" fmla="*/ 90 h 195"/>
                    <a:gd name="T72" fmla="*/ 22 w 150"/>
                    <a:gd name="T73" fmla="*/ 23 h 195"/>
                    <a:gd name="T74" fmla="*/ 50 w 150"/>
                    <a:gd name="T75" fmla="*/ 54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50" h="195">
                      <a:moveTo>
                        <a:pt x="50" y="54"/>
                      </a:moveTo>
                      <a:cubicBezTo>
                        <a:pt x="65" y="68"/>
                        <a:pt x="81" y="83"/>
                        <a:pt x="97" y="97"/>
                      </a:cubicBezTo>
                      <a:cubicBezTo>
                        <a:pt x="105" y="105"/>
                        <a:pt x="114" y="106"/>
                        <a:pt x="123" y="120"/>
                      </a:cubicBezTo>
                      <a:cubicBezTo>
                        <a:pt x="117" y="131"/>
                        <a:pt x="111" y="139"/>
                        <a:pt x="105" y="148"/>
                      </a:cubicBezTo>
                      <a:cubicBezTo>
                        <a:pt x="98" y="157"/>
                        <a:pt x="92" y="165"/>
                        <a:pt x="86" y="174"/>
                      </a:cubicBezTo>
                      <a:cubicBezTo>
                        <a:pt x="81" y="180"/>
                        <a:pt x="81" y="180"/>
                        <a:pt x="81" y="180"/>
                      </a:cubicBezTo>
                      <a:cubicBezTo>
                        <a:pt x="78" y="183"/>
                        <a:pt x="78" y="183"/>
                        <a:pt x="78" y="183"/>
                      </a:cubicBezTo>
                      <a:cubicBezTo>
                        <a:pt x="78" y="184"/>
                        <a:pt x="78" y="184"/>
                        <a:pt x="78" y="184"/>
                      </a:cubicBezTo>
                      <a:cubicBezTo>
                        <a:pt x="74" y="174"/>
                        <a:pt x="77" y="181"/>
                        <a:pt x="77" y="179"/>
                      </a:cubicBezTo>
                      <a:cubicBezTo>
                        <a:pt x="79" y="179"/>
                        <a:pt x="79" y="179"/>
                        <a:pt x="79" y="179"/>
                      </a:cubicBezTo>
                      <a:cubicBezTo>
                        <a:pt x="94" y="181"/>
                        <a:pt x="94" y="181"/>
                        <a:pt x="94" y="181"/>
                      </a:cubicBezTo>
                      <a:cubicBezTo>
                        <a:pt x="114" y="184"/>
                        <a:pt x="132" y="187"/>
                        <a:pt x="150" y="189"/>
                      </a:cubicBezTo>
                      <a:cubicBezTo>
                        <a:pt x="145" y="187"/>
                        <a:pt x="134" y="185"/>
                        <a:pt x="120" y="182"/>
                      </a:cubicBezTo>
                      <a:cubicBezTo>
                        <a:pt x="113" y="181"/>
                        <a:pt x="104" y="180"/>
                        <a:pt x="96" y="178"/>
                      </a:cubicBezTo>
                      <a:cubicBezTo>
                        <a:pt x="82" y="176"/>
                        <a:pt x="82" y="176"/>
                        <a:pt x="82" y="176"/>
                      </a:cubicBezTo>
                      <a:cubicBezTo>
                        <a:pt x="79" y="176"/>
                        <a:pt x="79" y="176"/>
                        <a:pt x="79" y="176"/>
                      </a:cubicBezTo>
                      <a:cubicBezTo>
                        <a:pt x="77" y="175"/>
                        <a:pt x="77" y="175"/>
                        <a:pt x="77" y="175"/>
                      </a:cubicBezTo>
                      <a:cubicBezTo>
                        <a:pt x="76" y="175"/>
                        <a:pt x="76" y="175"/>
                        <a:pt x="76" y="175"/>
                      </a:cubicBezTo>
                      <a:cubicBezTo>
                        <a:pt x="75" y="173"/>
                        <a:pt x="84" y="195"/>
                        <a:pt x="81" y="186"/>
                      </a:cubicBezTo>
                      <a:cubicBezTo>
                        <a:pt x="81" y="186"/>
                        <a:pt x="81" y="186"/>
                        <a:pt x="81" y="186"/>
                      </a:cubicBezTo>
                      <a:cubicBezTo>
                        <a:pt x="81" y="186"/>
                        <a:pt x="81" y="186"/>
                        <a:pt x="81" y="186"/>
                      </a:cubicBezTo>
                      <a:cubicBezTo>
                        <a:pt x="81" y="185"/>
                        <a:pt x="81" y="185"/>
                        <a:pt x="81" y="185"/>
                      </a:cubicBezTo>
                      <a:cubicBezTo>
                        <a:pt x="81" y="185"/>
                        <a:pt x="81" y="185"/>
                        <a:pt x="81" y="185"/>
                      </a:cubicBezTo>
                      <a:cubicBezTo>
                        <a:pt x="86" y="179"/>
                        <a:pt x="86" y="179"/>
                        <a:pt x="86" y="179"/>
                      </a:cubicBezTo>
                      <a:cubicBezTo>
                        <a:pt x="97" y="163"/>
                        <a:pt x="109" y="147"/>
                        <a:pt x="120" y="130"/>
                      </a:cubicBezTo>
                      <a:cubicBezTo>
                        <a:pt x="123" y="124"/>
                        <a:pt x="123" y="124"/>
                        <a:pt x="123" y="124"/>
                      </a:cubicBezTo>
                      <a:cubicBezTo>
                        <a:pt x="124" y="123"/>
                        <a:pt x="125" y="121"/>
                        <a:pt x="125" y="120"/>
                      </a:cubicBezTo>
                      <a:cubicBezTo>
                        <a:pt x="125" y="119"/>
                        <a:pt x="125" y="119"/>
                        <a:pt x="125" y="119"/>
                      </a:cubicBezTo>
                      <a:cubicBezTo>
                        <a:pt x="125" y="119"/>
                        <a:pt x="125" y="119"/>
                        <a:pt x="125" y="119"/>
                      </a:cubicBezTo>
                      <a:cubicBezTo>
                        <a:pt x="125" y="119"/>
                        <a:pt x="125" y="119"/>
                        <a:pt x="125" y="119"/>
                      </a:cubicBezTo>
                      <a:cubicBezTo>
                        <a:pt x="124" y="116"/>
                        <a:pt x="128" y="125"/>
                        <a:pt x="123" y="113"/>
                      </a:cubicBezTo>
                      <a:cubicBezTo>
                        <a:pt x="123" y="113"/>
                        <a:pt x="123" y="113"/>
                        <a:pt x="123" y="113"/>
                      </a:cubicBezTo>
                      <a:cubicBezTo>
                        <a:pt x="122" y="112"/>
                        <a:pt x="122" y="112"/>
                        <a:pt x="122" y="112"/>
                      </a:cubicBezTo>
                      <a:cubicBezTo>
                        <a:pt x="121" y="112"/>
                        <a:pt x="121" y="112"/>
                        <a:pt x="121" y="112"/>
                      </a:cubicBezTo>
                      <a:cubicBezTo>
                        <a:pt x="117" y="109"/>
                        <a:pt x="114" y="107"/>
                        <a:pt x="111" y="104"/>
                      </a:cubicBezTo>
                      <a:cubicBezTo>
                        <a:pt x="104" y="99"/>
                        <a:pt x="98" y="95"/>
                        <a:pt x="93" y="90"/>
                      </a:cubicBezTo>
                      <a:cubicBezTo>
                        <a:pt x="67" y="68"/>
                        <a:pt x="52" y="54"/>
                        <a:pt x="22" y="23"/>
                      </a:cubicBezTo>
                      <a:cubicBezTo>
                        <a:pt x="0" y="0"/>
                        <a:pt x="35" y="39"/>
                        <a:pt x="50" y="54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11" name="Freeform 19"/>
                <p:cNvSpPr>
                  <a:spLocks/>
                </p:cNvSpPr>
                <p:nvPr/>
              </p:nvSpPr>
              <p:spPr bwMode="auto">
                <a:xfrm>
                  <a:off x="3895726" y="3481388"/>
                  <a:ext cx="73025" cy="25400"/>
                </a:xfrm>
                <a:custGeom>
                  <a:avLst/>
                  <a:gdLst>
                    <a:gd name="T0" fmla="*/ 25 w 49"/>
                    <a:gd name="T1" fmla="*/ 4 h 17"/>
                    <a:gd name="T2" fmla="*/ 49 w 49"/>
                    <a:gd name="T3" fmla="*/ 8 h 17"/>
                    <a:gd name="T4" fmla="*/ 46 w 49"/>
                    <a:gd name="T5" fmla="*/ 11 h 17"/>
                    <a:gd name="T6" fmla="*/ 46 w 49"/>
                    <a:gd name="T7" fmla="*/ 12 h 17"/>
                    <a:gd name="T8" fmla="*/ 46 w 49"/>
                    <a:gd name="T9" fmla="*/ 12 h 17"/>
                    <a:gd name="T10" fmla="*/ 46 w 49"/>
                    <a:gd name="T11" fmla="*/ 12 h 17"/>
                    <a:gd name="T12" fmla="*/ 46 w 49"/>
                    <a:gd name="T13" fmla="*/ 12 h 17"/>
                    <a:gd name="T14" fmla="*/ 49 w 49"/>
                    <a:gd name="T15" fmla="*/ 7 h 17"/>
                    <a:gd name="T16" fmla="*/ 49 w 49"/>
                    <a:gd name="T17" fmla="*/ 7 h 17"/>
                    <a:gd name="T18" fmla="*/ 49 w 49"/>
                    <a:gd name="T19" fmla="*/ 7 h 17"/>
                    <a:gd name="T20" fmla="*/ 49 w 49"/>
                    <a:gd name="T21" fmla="*/ 7 h 17"/>
                    <a:gd name="T22" fmla="*/ 49 w 49"/>
                    <a:gd name="T23" fmla="*/ 7 h 17"/>
                    <a:gd name="T24" fmla="*/ 48 w 49"/>
                    <a:gd name="T25" fmla="*/ 7 h 17"/>
                    <a:gd name="T26" fmla="*/ 45 w 49"/>
                    <a:gd name="T27" fmla="*/ 6 h 17"/>
                    <a:gd name="T28" fmla="*/ 31 w 49"/>
                    <a:gd name="T29" fmla="*/ 4 h 17"/>
                    <a:gd name="T30" fmla="*/ 25 w 49"/>
                    <a:gd name="T31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9" h="17">
                      <a:moveTo>
                        <a:pt x="25" y="4"/>
                      </a:moveTo>
                      <a:cubicBezTo>
                        <a:pt x="34" y="6"/>
                        <a:pt x="44" y="7"/>
                        <a:pt x="49" y="8"/>
                      </a:cubicBezTo>
                      <a:cubicBezTo>
                        <a:pt x="43" y="15"/>
                        <a:pt x="46" y="9"/>
                        <a:pt x="46" y="11"/>
                      </a:cubicBezTo>
                      <a:cubicBezTo>
                        <a:pt x="46" y="12"/>
                        <a:pt x="46" y="12"/>
                        <a:pt x="46" y="12"/>
                      </a:cubicBezTo>
                      <a:cubicBezTo>
                        <a:pt x="46" y="12"/>
                        <a:pt x="46" y="12"/>
                        <a:pt x="46" y="12"/>
                      </a:cubicBezTo>
                      <a:cubicBezTo>
                        <a:pt x="46" y="12"/>
                        <a:pt x="46" y="12"/>
                        <a:pt x="46" y="12"/>
                      </a:cubicBezTo>
                      <a:cubicBezTo>
                        <a:pt x="46" y="12"/>
                        <a:pt x="46" y="12"/>
                        <a:pt x="46" y="12"/>
                      </a:cubicBezTo>
                      <a:cubicBezTo>
                        <a:pt x="47" y="10"/>
                        <a:pt x="44" y="1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5" y="6"/>
                        <a:pt x="45" y="6"/>
                        <a:pt x="45" y="6"/>
                      </a:cubicBezTo>
                      <a:cubicBezTo>
                        <a:pt x="41" y="6"/>
                        <a:pt x="35" y="5"/>
                        <a:pt x="31" y="4"/>
                      </a:cubicBezTo>
                      <a:cubicBezTo>
                        <a:pt x="23" y="2"/>
                        <a:pt x="0" y="0"/>
                        <a:pt x="25" y="4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12" name="Freeform 20"/>
                <p:cNvSpPr>
                  <a:spLocks/>
                </p:cNvSpPr>
                <p:nvPr/>
              </p:nvSpPr>
              <p:spPr bwMode="auto">
                <a:xfrm>
                  <a:off x="3771901" y="3306763"/>
                  <a:ext cx="88900" cy="139700"/>
                </a:xfrm>
                <a:custGeom>
                  <a:avLst/>
                  <a:gdLst>
                    <a:gd name="T0" fmla="*/ 53 w 59"/>
                    <a:gd name="T1" fmla="*/ 48 h 95"/>
                    <a:gd name="T2" fmla="*/ 1 w 59"/>
                    <a:gd name="T3" fmla="*/ 0 h 95"/>
                    <a:gd name="T4" fmla="*/ 27 w 59"/>
                    <a:gd name="T5" fmla="*/ 22 h 95"/>
                    <a:gd name="T6" fmla="*/ 55 w 59"/>
                    <a:gd name="T7" fmla="*/ 44 h 95"/>
                    <a:gd name="T8" fmla="*/ 56 w 59"/>
                    <a:gd name="T9" fmla="*/ 47 h 95"/>
                    <a:gd name="T10" fmla="*/ 52 w 59"/>
                    <a:gd name="T11" fmla="*/ 54 h 95"/>
                    <a:gd name="T12" fmla="*/ 43 w 59"/>
                    <a:gd name="T13" fmla="*/ 68 h 95"/>
                    <a:gd name="T14" fmla="*/ 25 w 59"/>
                    <a:gd name="T15" fmla="*/ 89 h 95"/>
                    <a:gd name="T16" fmla="*/ 38 w 59"/>
                    <a:gd name="T17" fmla="*/ 70 h 95"/>
                    <a:gd name="T18" fmla="*/ 48 w 59"/>
                    <a:gd name="T19" fmla="*/ 55 h 95"/>
                    <a:gd name="T20" fmla="*/ 53 w 59"/>
                    <a:gd name="T21" fmla="*/ 48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9" h="95">
                      <a:moveTo>
                        <a:pt x="53" y="48"/>
                      </a:moveTo>
                      <a:cubicBezTo>
                        <a:pt x="0" y="6"/>
                        <a:pt x="19" y="16"/>
                        <a:pt x="1" y="0"/>
                      </a:cubicBezTo>
                      <a:cubicBezTo>
                        <a:pt x="10" y="7"/>
                        <a:pt x="18" y="15"/>
                        <a:pt x="27" y="22"/>
                      </a:cubicBezTo>
                      <a:cubicBezTo>
                        <a:pt x="35" y="29"/>
                        <a:pt x="45" y="37"/>
                        <a:pt x="55" y="44"/>
                      </a:cubicBezTo>
                      <a:cubicBezTo>
                        <a:pt x="59" y="47"/>
                        <a:pt x="56" y="44"/>
                        <a:pt x="56" y="47"/>
                      </a:cubicBezTo>
                      <a:cubicBezTo>
                        <a:pt x="55" y="49"/>
                        <a:pt x="54" y="52"/>
                        <a:pt x="52" y="54"/>
                      </a:cubicBezTo>
                      <a:cubicBezTo>
                        <a:pt x="49" y="59"/>
                        <a:pt x="46" y="63"/>
                        <a:pt x="43" y="68"/>
                      </a:cubicBezTo>
                      <a:cubicBezTo>
                        <a:pt x="31" y="84"/>
                        <a:pt x="22" y="95"/>
                        <a:pt x="25" y="89"/>
                      </a:cubicBezTo>
                      <a:cubicBezTo>
                        <a:pt x="26" y="87"/>
                        <a:pt x="31" y="80"/>
                        <a:pt x="38" y="70"/>
                      </a:cubicBezTo>
                      <a:cubicBezTo>
                        <a:pt x="41" y="66"/>
                        <a:pt x="45" y="60"/>
                        <a:pt x="48" y="55"/>
                      </a:cubicBezTo>
                      <a:cubicBezTo>
                        <a:pt x="52" y="48"/>
                        <a:pt x="55" y="43"/>
                        <a:pt x="53" y="48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13" name="Freeform 21"/>
                <p:cNvSpPr>
                  <a:spLocks/>
                </p:cNvSpPr>
                <p:nvPr/>
              </p:nvSpPr>
              <p:spPr bwMode="auto">
                <a:xfrm>
                  <a:off x="3800476" y="3441700"/>
                  <a:ext cx="15875" cy="22225"/>
                </a:xfrm>
                <a:custGeom>
                  <a:avLst/>
                  <a:gdLst>
                    <a:gd name="T0" fmla="*/ 2 w 10"/>
                    <a:gd name="T1" fmla="*/ 11 h 15"/>
                    <a:gd name="T2" fmla="*/ 10 w 10"/>
                    <a:gd name="T3" fmla="*/ 0 h 15"/>
                    <a:gd name="T4" fmla="*/ 0 w 10"/>
                    <a:gd name="T5" fmla="*/ 15 h 15"/>
                    <a:gd name="T6" fmla="*/ 2 w 10"/>
                    <a:gd name="T7" fmla="*/ 1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15">
                      <a:moveTo>
                        <a:pt x="2" y="11"/>
                      </a:moveTo>
                      <a:cubicBezTo>
                        <a:pt x="6" y="6"/>
                        <a:pt x="6" y="5"/>
                        <a:pt x="10" y="0"/>
                      </a:cubicBezTo>
                      <a:cubicBezTo>
                        <a:pt x="0" y="15"/>
                        <a:pt x="0" y="15"/>
                        <a:pt x="0" y="15"/>
                      </a:cubicBezTo>
                      <a:lnTo>
                        <a:pt x="2" y="11"/>
                      </a:ln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14" name="Freeform 22"/>
                <p:cNvSpPr>
                  <a:spLocks/>
                </p:cNvSpPr>
                <p:nvPr/>
              </p:nvSpPr>
              <p:spPr bwMode="auto">
                <a:xfrm>
                  <a:off x="3667126" y="3190875"/>
                  <a:ext cx="55563" cy="63500"/>
                </a:xfrm>
                <a:custGeom>
                  <a:avLst/>
                  <a:gdLst>
                    <a:gd name="T0" fmla="*/ 37 w 37"/>
                    <a:gd name="T1" fmla="*/ 43 h 43"/>
                    <a:gd name="T2" fmla="*/ 16 w 37"/>
                    <a:gd name="T3" fmla="*/ 20 h 43"/>
                    <a:gd name="T4" fmla="*/ 23 w 37"/>
                    <a:gd name="T5" fmla="*/ 27 h 43"/>
                    <a:gd name="T6" fmla="*/ 0 w 37"/>
                    <a:gd name="T7" fmla="*/ 0 h 43"/>
                    <a:gd name="T8" fmla="*/ 37 w 37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43">
                      <a:moveTo>
                        <a:pt x="37" y="43"/>
                      </a:move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1" y="15"/>
                        <a:pt x="23" y="28"/>
                        <a:pt x="23" y="27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1" y="36"/>
                        <a:pt x="32" y="34"/>
                        <a:pt x="37" y="43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15" name="Freeform 23"/>
                <p:cNvSpPr>
                  <a:spLocks/>
                </p:cNvSpPr>
                <p:nvPr/>
              </p:nvSpPr>
              <p:spPr bwMode="auto">
                <a:xfrm>
                  <a:off x="3435351" y="2695575"/>
                  <a:ext cx="20638" cy="128587"/>
                </a:xfrm>
                <a:custGeom>
                  <a:avLst/>
                  <a:gdLst>
                    <a:gd name="T0" fmla="*/ 2 w 14"/>
                    <a:gd name="T1" fmla="*/ 23 h 86"/>
                    <a:gd name="T2" fmla="*/ 8 w 14"/>
                    <a:gd name="T3" fmla="*/ 50 h 86"/>
                    <a:gd name="T4" fmla="*/ 10 w 14"/>
                    <a:gd name="T5" fmla="*/ 71 h 86"/>
                    <a:gd name="T6" fmla="*/ 2 w 14"/>
                    <a:gd name="T7" fmla="*/ 23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86">
                      <a:moveTo>
                        <a:pt x="2" y="23"/>
                      </a:moveTo>
                      <a:cubicBezTo>
                        <a:pt x="0" y="0"/>
                        <a:pt x="6" y="41"/>
                        <a:pt x="8" y="50"/>
                      </a:cubicBezTo>
                      <a:cubicBezTo>
                        <a:pt x="11" y="69"/>
                        <a:pt x="14" y="86"/>
                        <a:pt x="10" y="71"/>
                      </a:cubicBezTo>
                      <a:cubicBezTo>
                        <a:pt x="5" y="46"/>
                        <a:pt x="4" y="35"/>
                        <a:pt x="2" y="23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16" name="Freeform 24"/>
                <p:cNvSpPr>
                  <a:spLocks/>
                </p:cNvSpPr>
                <p:nvPr/>
              </p:nvSpPr>
              <p:spPr bwMode="auto">
                <a:xfrm>
                  <a:off x="3411538" y="1992313"/>
                  <a:ext cx="917575" cy="1293812"/>
                </a:xfrm>
                <a:custGeom>
                  <a:avLst/>
                  <a:gdLst>
                    <a:gd name="T0" fmla="*/ 93 w 619"/>
                    <a:gd name="T1" fmla="*/ 709 h 872"/>
                    <a:gd name="T2" fmla="*/ 139 w 619"/>
                    <a:gd name="T3" fmla="*/ 766 h 872"/>
                    <a:gd name="T4" fmla="*/ 131 w 619"/>
                    <a:gd name="T5" fmla="*/ 754 h 872"/>
                    <a:gd name="T6" fmla="*/ 110 w 619"/>
                    <a:gd name="T7" fmla="*/ 728 h 872"/>
                    <a:gd name="T8" fmla="*/ 99 w 619"/>
                    <a:gd name="T9" fmla="*/ 708 h 872"/>
                    <a:gd name="T10" fmla="*/ 85 w 619"/>
                    <a:gd name="T11" fmla="*/ 689 h 872"/>
                    <a:gd name="T12" fmla="*/ 81 w 619"/>
                    <a:gd name="T13" fmla="*/ 687 h 872"/>
                    <a:gd name="T14" fmla="*/ 40 w 619"/>
                    <a:gd name="T15" fmla="*/ 601 h 872"/>
                    <a:gd name="T16" fmla="*/ 26 w 619"/>
                    <a:gd name="T17" fmla="*/ 566 h 872"/>
                    <a:gd name="T18" fmla="*/ 13 w 619"/>
                    <a:gd name="T19" fmla="*/ 366 h 872"/>
                    <a:gd name="T20" fmla="*/ 100 w 619"/>
                    <a:gd name="T21" fmla="*/ 106 h 872"/>
                    <a:gd name="T22" fmla="*/ 229 w 619"/>
                    <a:gd name="T23" fmla="*/ 27 h 872"/>
                    <a:gd name="T24" fmla="*/ 229 w 619"/>
                    <a:gd name="T25" fmla="*/ 27 h 872"/>
                    <a:gd name="T26" fmla="*/ 231 w 619"/>
                    <a:gd name="T27" fmla="*/ 26 h 872"/>
                    <a:gd name="T28" fmla="*/ 315 w 619"/>
                    <a:gd name="T29" fmla="*/ 21 h 872"/>
                    <a:gd name="T30" fmla="*/ 375 w 619"/>
                    <a:gd name="T31" fmla="*/ 36 h 872"/>
                    <a:gd name="T32" fmla="*/ 384 w 619"/>
                    <a:gd name="T33" fmla="*/ 39 h 872"/>
                    <a:gd name="T34" fmla="*/ 409 w 619"/>
                    <a:gd name="T35" fmla="*/ 53 h 872"/>
                    <a:gd name="T36" fmla="*/ 507 w 619"/>
                    <a:gd name="T37" fmla="*/ 136 h 872"/>
                    <a:gd name="T38" fmla="*/ 508 w 619"/>
                    <a:gd name="T39" fmla="*/ 139 h 872"/>
                    <a:gd name="T40" fmla="*/ 530 w 619"/>
                    <a:gd name="T41" fmla="*/ 169 h 872"/>
                    <a:gd name="T42" fmla="*/ 534 w 619"/>
                    <a:gd name="T43" fmla="*/ 171 h 872"/>
                    <a:gd name="T44" fmla="*/ 548 w 619"/>
                    <a:gd name="T45" fmla="*/ 195 h 872"/>
                    <a:gd name="T46" fmla="*/ 554 w 619"/>
                    <a:gd name="T47" fmla="*/ 209 h 872"/>
                    <a:gd name="T48" fmla="*/ 600 w 619"/>
                    <a:gd name="T49" fmla="*/ 445 h 872"/>
                    <a:gd name="T50" fmla="*/ 581 w 619"/>
                    <a:gd name="T51" fmla="*/ 565 h 872"/>
                    <a:gd name="T52" fmla="*/ 490 w 619"/>
                    <a:gd name="T53" fmla="*/ 753 h 872"/>
                    <a:gd name="T54" fmla="*/ 539 w 619"/>
                    <a:gd name="T55" fmla="*/ 672 h 872"/>
                    <a:gd name="T56" fmla="*/ 531 w 619"/>
                    <a:gd name="T57" fmla="*/ 685 h 872"/>
                    <a:gd name="T58" fmla="*/ 472 w 619"/>
                    <a:gd name="T59" fmla="*/ 774 h 872"/>
                    <a:gd name="T60" fmla="*/ 489 w 619"/>
                    <a:gd name="T61" fmla="*/ 754 h 872"/>
                    <a:gd name="T62" fmla="*/ 468 w 619"/>
                    <a:gd name="T63" fmla="*/ 784 h 872"/>
                    <a:gd name="T64" fmla="*/ 429 w 619"/>
                    <a:gd name="T65" fmla="*/ 826 h 872"/>
                    <a:gd name="T66" fmla="*/ 459 w 619"/>
                    <a:gd name="T67" fmla="*/ 792 h 872"/>
                    <a:gd name="T68" fmla="*/ 417 w 619"/>
                    <a:gd name="T69" fmla="*/ 835 h 872"/>
                    <a:gd name="T70" fmla="*/ 442 w 619"/>
                    <a:gd name="T71" fmla="*/ 817 h 872"/>
                    <a:gd name="T72" fmla="*/ 412 w 619"/>
                    <a:gd name="T73" fmla="*/ 848 h 872"/>
                    <a:gd name="T74" fmla="*/ 447 w 619"/>
                    <a:gd name="T75" fmla="*/ 816 h 872"/>
                    <a:gd name="T76" fmla="*/ 460 w 619"/>
                    <a:gd name="T77" fmla="*/ 805 h 872"/>
                    <a:gd name="T78" fmla="*/ 446 w 619"/>
                    <a:gd name="T79" fmla="*/ 823 h 872"/>
                    <a:gd name="T80" fmla="*/ 481 w 619"/>
                    <a:gd name="T81" fmla="*/ 783 h 872"/>
                    <a:gd name="T82" fmla="*/ 545 w 619"/>
                    <a:gd name="T83" fmla="*/ 693 h 872"/>
                    <a:gd name="T84" fmla="*/ 606 w 619"/>
                    <a:gd name="T85" fmla="*/ 531 h 872"/>
                    <a:gd name="T86" fmla="*/ 610 w 619"/>
                    <a:gd name="T87" fmla="*/ 478 h 872"/>
                    <a:gd name="T88" fmla="*/ 608 w 619"/>
                    <a:gd name="T89" fmla="*/ 368 h 872"/>
                    <a:gd name="T90" fmla="*/ 607 w 619"/>
                    <a:gd name="T91" fmla="*/ 347 h 872"/>
                    <a:gd name="T92" fmla="*/ 505 w 619"/>
                    <a:gd name="T93" fmla="*/ 111 h 872"/>
                    <a:gd name="T94" fmla="*/ 272 w 619"/>
                    <a:gd name="T95" fmla="*/ 8 h 872"/>
                    <a:gd name="T96" fmla="*/ 90 w 619"/>
                    <a:gd name="T97" fmla="*/ 98 h 872"/>
                    <a:gd name="T98" fmla="*/ 97 w 619"/>
                    <a:gd name="T99" fmla="*/ 89 h 872"/>
                    <a:gd name="T100" fmla="*/ 89 w 619"/>
                    <a:gd name="T101" fmla="*/ 101 h 872"/>
                    <a:gd name="T102" fmla="*/ 112 w 619"/>
                    <a:gd name="T103" fmla="*/ 77 h 872"/>
                    <a:gd name="T104" fmla="*/ 73 w 619"/>
                    <a:gd name="T105" fmla="*/ 125 h 872"/>
                    <a:gd name="T106" fmla="*/ 19 w 619"/>
                    <a:gd name="T107" fmla="*/ 260 h 872"/>
                    <a:gd name="T108" fmla="*/ 4 w 619"/>
                    <a:gd name="T109" fmla="*/ 348 h 872"/>
                    <a:gd name="T110" fmla="*/ 1 w 619"/>
                    <a:gd name="T111" fmla="*/ 439 h 872"/>
                    <a:gd name="T112" fmla="*/ 45 w 619"/>
                    <a:gd name="T113" fmla="*/ 640 h 872"/>
                    <a:gd name="T114" fmla="*/ 68 w 619"/>
                    <a:gd name="T115" fmla="*/ 680 h 872"/>
                    <a:gd name="T116" fmla="*/ 132 w 619"/>
                    <a:gd name="T117" fmla="*/ 767 h 872"/>
                    <a:gd name="T118" fmla="*/ 93 w 619"/>
                    <a:gd name="T119" fmla="*/ 709 h 8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19" h="872">
                      <a:moveTo>
                        <a:pt x="93" y="709"/>
                      </a:moveTo>
                      <a:cubicBezTo>
                        <a:pt x="101" y="718"/>
                        <a:pt x="142" y="773"/>
                        <a:pt x="139" y="766"/>
                      </a:cubicBezTo>
                      <a:cubicBezTo>
                        <a:pt x="138" y="764"/>
                        <a:pt x="136" y="761"/>
                        <a:pt x="131" y="754"/>
                      </a:cubicBezTo>
                      <a:cubicBezTo>
                        <a:pt x="110" y="728"/>
                        <a:pt x="110" y="728"/>
                        <a:pt x="110" y="728"/>
                      </a:cubicBezTo>
                      <a:cubicBezTo>
                        <a:pt x="59" y="658"/>
                        <a:pt x="132" y="755"/>
                        <a:pt x="99" y="708"/>
                      </a:cubicBezTo>
                      <a:cubicBezTo>
                        <a:pt x="92" y="698"/>
                        <a:pt x="88" y="693"/>
                        <a:pt x="85" y="689"/>
                      </a:cubicBezTo>
                      <a:cubicBezTo>
                        <a:pt x="68" y="666"/>
                        <a:pt x="73" y="673"/>
                        <a:pt x="81" y="687"/>
                      </a:cubicBezTo>
                      <a:cubicBezTo>
                        <a:pt x="36" y="618"/>
                        <a:pt x="58" y="642"/>
                        <a:pt x="40" y="601"/>
                      </a:cubicBezTo>
                      <a:cubicBezTo>
                        <a:pt x="22" y="543"/>
                        <a:pt x="31" y="580"/>
                        <a:pt x="26" y="566"/>
                      </a:cubicBezTo>
                      <a:cubicBezTo>
                        <a:pt x="27" y="566"/>
                        <a:pt x="5" y="456"/>
                        <a:pt x="13" y="366"/>
                      </a:cubicBezTo>
                      <a:cubicBezTo>
                        <a:pt x="18" y="283"/>
                        <a:pt x="38" y="186"/>
                        <a:pt x="100" y="106"/>
                      </a:cubicBezTo>
                      <a:cubicBezTo>
                        <a:pt x="127" y="73"/>
                        <a:pt x="174" y="38"/>
                        <a:pt x="229" y="27"/>
                      </a:cubicBezTo>
                      <a:cubicBezTo>
                        <a:pt x="229" y="27"/>
                        <a:pt x="229" y="27"/>
                        <a:pt x="229" y="27"/>
                      </a:cubicBezTo>
                      <a:cubicBezTo>
                        <a:pt x="230" y="27"/>
                        <a:pt x="231" y="26"/>
                        <a:pt x="231" y="26"/>
                      </a:cubicBezTo>
                      <a:cubicBezTo>
                        <a:pt x="251" y="22"/>
                        <a:pt x="285" y="18"/>
                        <a:pt x="315" y="21"/>
                      </a:cubicBezTo>
                      <a:cubicBezTo>
                        <a:pt x="345" y="24"/>
                        <a:pt x="371" y="33"/>
                        <a:pt x="375" y="36"/>
                      </a:cubicBezTo>
                      <a:cubicBezTo>
                        <a:pt x="384" y="39"/>
                        <a:pt x="384" y="39"/>
                        <a:pt x="384" y="39"/>
                      </a:cubicBezTo>
                      <a:cubicBezTo>
                        <a:pt x="429" y="60"/>
                        <a:pt x="384" y="40"/>
                        <a:pt x="409" y="53"/>
                      </a:cubicBezTo>
                      <a:cubicBezTo>
                        <a:pt x="450" y="73"/>
                        <a:pt x="491" y="119"/>
                        <a:pt x="507" y="136"/>
                      </a:cubicBezTo>
                      <a:cubicBezTo>
                        <a:pt x="509" y="139"/>
                        <a:pt x="506" y="136"/>
                        <a:pt x="508" y="139"/>
                      </a:cubicBezTo>
                      <a:cubicBezTo>
                        <a:pt x="516" y="148"/>
                        <a:pt x="523" y="158"/>
                        <a:pt x="530" y="169"/>
                      </a:cubicBezTo>
                      <a:cubicBezTo>
                        <a:pt x="532" y="170"/>
                        <a:pt x="537" y="176"/>
                        <a:pt x="534" y="171"/>
                      </a:cubicBezTo>
                      <a:cubicBezTo>
                        <a:pt x="538" y="178"/>
                        <a:pt x="542" y="184"/>
                        <a:pt x="548" y="195"/>
                      </a:cubicBezTo>
                      <a:cubicBezTo>
                        <a:pt x="563" y="223"/>
                        <a:pt x="549" y="199"/>
                        <a:pt x="554" y="209"/>
                      </a:cubicBezTo>
                      <a:cubicBezTo>
                        <a:pt x="590" y="279"/>
                        <a:pt x="603" y="371"/>
                        <a:pt x="600" y="445"/>
                      </a:cubicBezTo>
                      <a:cubicBezTo>
                        <a:pt x="600" y="445"/>
                        <a:pt x="593" y="531"/>
                        <a:pt x="581" y="565"/>
                      </a:cubicBezTo>
                      <a:cubicBezTo>
                        <a:pt x="562" y="635"/>
                        <a:pt x="525" y="710"/>
                        <a:pt x="490" y="753"/>
                      </a:cubicBezTo>
                      <a:cubicBezTo>
                        <a:pt x="509" y="727"/>
                        <a:pt x="538" y="679"/>
                        <a:pt x="539" y="672"/>
                      </a:cubicBezTo>
                      <a:cubicBezTo>
                        <a:pt x="536" y="677"/>
                        <a:pt x="534" y="681"/>
                        <a:pt x="531" y="685"/>
                      </a:cubicBezTo>
                      <a:cubicBezTo>
                        <a:pt x="515" y="715"/>
                        <a:pt x="484" y="758"/>
                        <a:pt x="472" y="774"/>
                      </a:cubicBezTo>
                      <a:cubicBezTo>
                        <a:pt x="484" y="760"/>
                        <a:pt x="485" y="759"/>
                        <a:pt x="489" y="754"/>
                      </a:cubicBezTo>
                      <a:cubicBezTo>
                        <a:pt x="481" y="767"/>
                        <a:pt x="480" y="769"/>
                        <a:pt x="468" y="784"/>
                      </a:cubicBezTo>
                      <a:cubicBezTo>
                        <a:pt x="451" y="805"/>
                        <a:pt x="430" y="826"/>
                        <a:pt x="429" y="826"/>
                      </a:cubicBezTo>
                      <a:cubicBezTo>
                        <a:pt x="439" y="815"/>
                        <a:pt x="450" y="803"/>
                        <a:pt x="459" y="792"/>
                      </a:cubicBezTo>
                      <a:cubicBezTo>
                        <a:pt x="462" y="788"/>
                        <a:pt x="429" y="824"/>
                        <a:pt x="417" y="835"/>
                      </a:cubicBezTo>
                      <a:cubicBezTo>
                        <a:pt x="439" y="817"/>
                        <a:pt x="386" y="872"/>
                        <a:pt x="442" y="817"/>
                      </a:cubicBezTo>
                      <a:cubicBezTo>
                        <a:pt x="432" y="828"/>
                        <a:pt x="422" y="838"/>
                        <a:pt x="412" y="848"/>
                      </a:cubicBezTo>
                      <a:cubicBezTo>
                        <a:pt x="401" y="860"/>
                        <a:pt x="427" y="837"/>
                        <a:pt x="447" y="816"/>
                      </a:cubicBezTo>
                      <a:cubicBezTo>
                        <a:pt x="467" y="794"/>
                        <a:pt x="483" y="776"/>
                        <a:pt x="460" y="805"/>
                      </a:cubicBezTo>
                      <a:cubicBezTo>
                        <a:pt x="455" y="811"/>
                        <a:pt x="463" y="804"/>
                        <a:pt x="446" y="823"/>
                      </a:cubicBezTo>
                      <a:cubicBezTo>
                        <a:pt x="456" y="814"/>
                        <a:pt x="475" y="793"/>
                        <a:pt x="481" y="783"/>
                      </a:cubicBezTo>
                      <a:cubicBezTo>
                        <a:pt x="496" y="771"/>
                        <a:pt x="543" y="695"/>
                        <a:pt x="545" y="693"/>
                      </a:cubicBezTo>
                      <a:cubicBezTo>
                        <a:pt x="577" y="628"/>
                        <a:pt x="591" y="596"/>
                        <a:pt x="606" y="531"/>
                      </a:cubicBezTo>
                      <a:cubicBezTo>
                        <a:pt x="619" y="448"/>
                        <a:pt x="608" y="502"/>
                        <a:pt x="610" y="478"/>
                      </a:cubicBezTo>
                      <a:cubicBezTo>
                        <a:pt x="615" y="436"/>
                        <a:pt x="612" y="393"/>
                        <a:pt x="608" y="368"/>
                      </a:cubicBezTo>
                      <a:cubicBezTo>
                        <a:pt x="606" y="346"/>
                        <a:pt x="604" y="332"/>
                        <a:pt x="607" y="347"/>
                      </a:cubicBezTo>
                      <a:cubicBezTo>
                        <a:pt x="597" y="261"/>
                        <a:pt x="563" y="177"/>
                        <a:pt x="505" y="111"/>
                      </a:cubicBezTo>
                      <a:cubicBezTo>
                        <a:pt x="448" y="45"/>
                        <a:pt x="361" y="0"/>
                        <a:pt x="272" y="8"/>
                      </a:cubicBezTo>
                      <a:cubicBezTo>
                        <a:pt x="200" y="10"/>
                        <a:pt x="136" y="45"/>
                        <a:pt x="90" y="98"/>
                      </a:cubicBezTo>
                      <a:cubicBezTo>
                        <a:pt x="97" y="89"/>
                        <a:pt x="97" y="89"/>
                        <a:pt x="97" y="89"/>
                      </a:cubicBezTo>
                      <a:cubicBezTo>
                        <a:pt x="99" y="88"/>
                        <a:pt x="93" y="95"/>
                        <a:pt x="89" y="101"/>
                      </a:cubicBezTo>
                      <a:cubicBezTo>
                        <a:pt x="96" y="92"/>
                        <a:pt x="104" y="84"/>
                        <a:pt x="112" y="77"/>
                      </a:cubicBezTo>
                      <a:cubicBezTo>
                        <a:pt x="97" y="91"/>
                        <a:pt x="84" y="108"/>
                        <a:pt x="73" y="125"/>
                      </a:cubicBezTo>
                      <a:cubicBezTo>
                        <a:pt x="58" y="143"/>
                        <a:pt x="21" y="231"/>
                        <a:pt x="19" y="260"/>
                      </a:cubicBezTo>
                      <a:cubicBezTo>
                        <a:pt x="6" y="315"/>
                        <a:pt x="6" y="332"/>
                        <a:pt x="4" y="348"/>
                      </a:cubicBezTo>
                      <a:cubicBezTo>
                        <a:pt x="3" y="365"/>
                        <a:pt x="0" y="382"/>
                        <a:pt x="1" y="439"/>
                      </a:cubicBezTo>
                      <a:cubicBezTo>
                        <a:pt x="5" y="499"/>
                        <a:pt x="14" y="572"/>
                        <a:pt x="45" y="640"/>
                      </a:cubicBezTo>
                      <a:cubicBezTo>
                        <a:pt x="57" y="664"/>
                        <a:pt x="71" y="683"/>
                        <a:pt x="68" y="680"/>
                      </a:cubicBezTo>
                      <a:cubicBezTo>
                        <a:pt x="85" y="706"/>
                        <a:pt x="112" y="742"/>
                        <a:pt x="132" y="767"/>
                      </a:cubicBezTo>
                      <a:cubicBezTo>
                        <a:pt x="223" y="872"/>
                        <a:pt x="122" y="752"/>
                        <a:pt x="93" y="70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17" name="Freeform 25"/>
                <p:cNvSpPr>
                  <a:spLocks/>
                </p:cNvSpPr>
                <p:nvPr/>
              </p:nvSpPr>
              <p:spPr bwMode="auto">
                <a:xfrm>
                  <a:off x="4289426" y="2517775"/>
                  <a:ext cx="9525" cy="144462"/>
                </a:xfrm>
                <a:custGeom>
                  <a:avLst/>
                  <a:gdLst>
                    <a:gd name="T0" fmla="*/ 1 w 7"/>
                    <a:gd name="T1" fmla="*/ 4 h 97"/>
                    <a:gd name="T2" fmla="*/ 3 w 7"/>
                    <a:gd name="T3" fmla="*/ 44 h 97"/>
                    <a:gd name="T4" fmla="*/ 4 w 7"/>
                    <a:gd name="T5" fmla="*/ 59 h 97"/>
                    <a:gd name="T6" fmla="*/ 7 w 7"/>
                    <a:gd name="T7" fmla="*/ 74 h 97"/>
                    <a:gd name="T8" fmla="*/ 1 w 7"/>
                    <a:gd name="T9" fmla="*/ 4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7">
                      <a:moveTo>
                        <a:pt x="1" y="4"/>
                      </a:moveTo>
                      <a:cubicBezTo>
                        <a:pt x="0" y="0"/>
                        <a:pt x="3" y="33"/>
                        <a:pt x="3" y="44"/>
                      </a:cubicBezTo>
                      <a:cubicBezTo>
                        <a:pt x="4" y="59"/>
                        <a:pt x="4" y="59"/>
                        <a:pt x="4" y="59"/>
                      </a:cubicBezTo>
                      <a:cubicBezTo>
                        <a:pt x="5" y="96"/>
                        <a:pt x="6" y="97"/>
                        <a:pt x="7" y="74"/>
                      </a:cubicBezTo>
                      <a:cubicBezTo>
                        <a:pt x="6" y="65"/>
                        <a:pt x="4" y="25"/>
                        <a:pt x="1" y="4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18" name="Freeform 26"/>
                <p:cNvSpPr>
                  <a:spLocks/>
                </p:cNvSpPr>
                <p:nvPr/>
              </p:nvSpPr>
              <p:spPr bwMode="auto">
                <a:xfrm>
                  <a:off x="4054476" y="2098675"/>
                  <a:ext cx="52388" cy="41275"/>
                </a:xfrm>
                <a:custGeom>
                  <a:avLst/>
                  <a:gdLst>
                    <a:gd name="T0" fmla="*/ 31 w 35"/>
                    <a:gd name="T1" fmla="*/ 25 h 28"/>
                    <a:gd name="T2" fmla="*/ 35 w 35"/>
                    <a:gd name="T3" fmla="*/ 28 h 28"/>
                    <a:gd name="T4" fmla="*/ 0 w 35"/>
                    <a:gd name="T5" fmla="*/ 0 h 28"/>
                    <a:gd name="T6" fmla="*/ 31 w 35"/>
                    <a:gd name="T7" fmla="*/ 25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28">
                      <a:moveTo>
                        <a:pt x="31" y="25"/>
                      </a:moveTo>
                      <a:cubicBezTo>
                        <a:pt x="35" y="28"/>
                        <a:pt x="35" y="28"/>
                        <a:pt x="35" y="28"/>
                      </a:cubicBezTo>
                      <a:cubicBezTo>
                        <a:pt x="24" y="17"/>
                        <a:pt x="12" y="8"/>
                        <a:pt x="0" y="0"/>
                      </a:cubicBezTo>
                      <a:cubicBezTo>
                        <a:pt x="1" y="0"/>
                        <a:pt x="18" y="14"/>
                        <a:pt x="31" y="25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19" name="Freeform 27"/>
                <p:cNvSpPr>
                  <a:spLocks/>
                </p:cNvSpPr>
                <p:nvPr/>
              </p:nvSpPr>
              <p:spPr bwMode="auto">
                <a:xfrm>
                  <a:off x="3875088" y="3271838"/>
                  <a:ext cx="130175" cy="190500"/>
                </a:xfrm>
                <a:custGeom>
                  <a:avLst/>
                  <a:gdLst>
                    <a:gd name="T0" fmla="*/ 4 w 88"/>
                    <a:gd name="T1" fmla="*/ 69 h 128"/>
                    <a:gd name="T2" fmla="*/ 88 w 88"/>
                    <a:gd name="T3" fmla="*/ 0 h 128"/>
                    <a:gd name="T4" fmla="*/ 80 w 88"/>
                    <a:gd name="T5" fmla="*/ 5 h 128"/>
                    <a:gd name="T6" fmla="*/ 25 w 88"/>
                    <a:gd name="T7" fmla="*/ 48 h 128"/>
                    <a:gd name="T8" fmla="*/ 10 w 88"/>
                    <a:gd name="T9" fmla="*/ 59 h 128"/>
                    <a:gd name="T10" fmla="*/ 2 w 88"/>
                    <a:gd name="T11" fmla="*/ 66 h 128"/>
                    <a:gd name="T12" fmla="*/ 2 w 88"/>
                    <a:gd name="T13" fmla="*/ 79 h 128"/>
                    <a:gd name="T14" fmla="*/ 23 w 88"/>
                    <a:gd name="T15" fmla="*/ 114 h 128"/>
                    <a:gd name="T16" fmla="*/ 14 w 88"/>
                    <a:gd name="T17" fmla="*/ 99 h 128"/>
                    <a:gd name="T18" fmla="*/ 3 w 88"/>
                    <a:gd name="T19" fmla="*/ 75 h 128"/>
                    <a:gd name="T20" fmla="*/ 4 w 88"/>
                    <a:gd name="T21" fmla="*/ 69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8" h="128">
                      <a:moveTo>
                        <a:pt x="4" y="69"/>
                      </a:moveTo>
                      <a:cubicBezTo>
                        <a:pt x="38" y="40"/>
                        <a:pt x="54" y="32"/>
                        <a:pt x="88" y="0"/>
                      </a:cubicBezTo>
                      <a:cubicBezTo>
                        <a:pt x="80" y="5"/>
                        <a:pt x="80" y="5"/>
                        <a:pt x="80" y="5"/>
                      </a:cubicBezTo>
                      <a:cubicBezTo>
                        <a:pt x="63" y="20"/>
                        <a:pt x="45" y="34"/>
                        <a:pt x="25" y="48"/>
                      </a:cubicBezTo>
                      <a:cubicBezTo>
                        <a:pt x="10" y="59"/>
                        <a:pt x="10" y="59"/>
                        <a:pt x="10" y="59"/>
                      </a:cubicBezTo>
                      <a:cubicBezTo>
                        <a:pt x="8" y="61"/>
                        <a:pt x="5" y="61"/>
                        <a:pt x="2" y="66"/>
                      </a:cubicBezTo>
                      <a:cubicBezTo>
                        <a:pt x="0" y="72"/>
                        <a:pt x="2" y="75"/>
                        <a:pt x="2" y="79"/>
                      </a:cubicBezTo>
                      <a:cubicBezTo>
                        <a:pt x="7" y="92"/>
                        <a:pt x="15" y="103"/>
                        <a:pt x="23" y="114"/>
                      </a:cubicBezTo>
                      <a:cubicBezTo>
                        <a:pt x="34" y="128"/>
                        <a:pt x="24" y="115"/>
                        <a:pt x="14" y="99"/>
                      </a:cubicBezTo>
                      <a:cubicBezTo>
                        <a:pt x="10" y="91"/>
                        <a:pt x="5" y="82"/>
                        <a:pt x="3" y="75"/>
                      </a:cubicBezTo>
                      <a:cubicBezTo>
                        <a:pt x="2" y="68"/>
                        <a:pt x="6" y="64"/>
                        <a:pt x="4" y="69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20" name="Freeform 28"/>
                <p:cNvSpPr>
                  <a:spLocks/>
                </p:cNvSpPr>
                <p:nvPr/>
              </p:nvSpPr>
              <p:spPr bwMode="auto">
                <a:xfrm>
                  <a:off x="3867151" y="3214688"/>
                  <a:ext cx="206375" cy="285750"/>
                </a:xfrm>
                <a:custGeom>
                  <a:avLst/>
                  <a:gdLst>
                    <a:gd name="T0" fmla="*/ 86 w 139"/>
                    <a:gd name="T1" fmla="*/ 50 h 193"/>
                    <a:gd name="T2" fmla="*/ 38 w 139"/>
                    <a:gd name="T3" fmla="*/ 90 h 193"/>
                    <a:gd name="T4" fmla="*/ 14 w 139"/>
                    <a:gd name="T5" fmla="*/ 109 h 193"/>
                    <a:gd name="T6" fmla="*/ 24 w 139"/>
                    <a:gd name="T7" fmla="*/ 135 h 193"/>
                    <a:gd name="T8" fmla="*/ 42 w 139"/>
                    <a:gd name="T9" fmla="*/ 160 h 193"/>
                    <a:gd name="T10" fmla="*/ 51 w 139"/>
                    <a:gd name="T11" fmla="*/ 172 h 193"/>
                    <a:gd name="T12" fmla="*/ 56 w 139"/>
                    <a:gd name="T13" fmla="*/ 178 h 193"/>
                    <a:gd name="T14" fmla="*/ 58 w 139"/>
                    <a:gd name="T15" fmla="*/ 181 h 193"/>
                    <a:gd name="T16" fmla="*/ 60 w 139"/>
                    <a:gd name="T17" fmla="*/ 182 h 193"/>
                    <a:gd name="T18" fmla="*/ 60 w 139"/>
                    <a:gd name="T19" fmla="*/ 182 h 193"/>
                    <a:gd name="T20" fmla="*/ 60 w 139"/>
                    <a:gd name="T21" fmla="*/ 182 h 193"/>
                    <a:gd name="T22" fmla="*/ 57 w 139"/>
                    <a:gd name="T23" fmla="*/ 188 h 193"/>
                    <a:gd name="T24" fmla="*/ 57 w 139"/>
                    <a:gd name="T25" fmla="*/ 187 h 193"/>
                    <a:gd name="T26" fmla="*/ 56 w 139"/>
                    <a:gd name="T27" fmla="*/ 187 h 193"/>
                    <a:gd name="T28" fmla="*/ 55 w 139"/>
                    <a:gd name="T29" fmla="*/ 187 h 193"/>
                    <a:gd name="T30" fmla="*/ 0 w 139"/>
                    <a:gd name="T31" fmla="*/ 180 h 193"/>
                    <a:gd name="T32" fmla="*/ 30 w 139"/>
                    <a:gd name="T33" fmla="*/ 187 h 193"/>
                    <a:gd name="T34" fmla="*/ 53 w 139"/>
                    <a:gd name="T35" fmla="*/ 191 h 193"/>
                    <a:gd name="T36" fmla="*/ 55 w 139"/>
                    <a:gd name="T37" fmla="*/ 191 h 193"/>
                    <a:gd name="T38" fmla="*/ 56 w 139"/>
                    <a:gd name="T39" fmla="*/ 191 h 193"/>
                    <a:gd name="T40" fmla="*/ 56 w 139"/>
                    <a:gd name="T41" fmla="*/ 191 h 193"/>
                    <a:gd name="T42" fmla="*/ 56 w 139"/>
                    <a:gd name="T43" fmla="*/ 191 h 193"/>
                    <a:gd name="T44" fmla="*/ 62 w 139"/>
                    <a:gd name="T45" fmla="*/ 180 h 193"/>
                    <a:gd name="T46" fmla="*/ 62 w 139"/>
                    <a:gd name="T47" fmla="*/ 180 h 193"/>
                    <a:gd name="T48" fmla="*/ 62 w 139"/>
                    <a:gd name="T49" fmla="*/ 180 h 193"/>
                    <a:gd name="T50" fmla="*/ 60 w 139"/>
                    <a:gd name="T51" fmla="*/ 177 h 193"/>
                    <a:gd name="T52" fmla="*/ 56 w 139"/>
                    <a:gd name="T53" fmla="*/ 172 h 193"/>
                    <a:gd name="T54" fmla="*/ 47 w 139"/>
                    <a:gd name="T55" fmla="*/ 161 h 193"/>
                    <a:gd name="T56" fmla="*/ 17 w 139"/>
                    <a:gd name="T57" fmla="*/ 115 h 193"/>
                    <a:gd name="T58" fmla="*/ 17 w 139"/>
                    <a:gd name="T59" fmla="*/ 109 h 193"/>
                    <a:gd name="T60" fmla="*/ 27 w 139"/>
                    <a:gd name="T61" fmla="*/ 101 h 193"/>
                    <a:gd name="T62" fmla="*/ 45 w 139"/>
                    <a:gd name="T63" fmla="*/ 88 h 193"/>
                    <a:gd name="T64" fmla="*/ 117 w 139"/>
                    <a:gd name="T65" fmla="*/ 23 h 193"/>
                    <a:gd name="T66" fmla="*/ 86 w 139"/>
                    <a:gd name="T67" fmla="*/ 50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39" h="193">
                      <a:moveTo>
                        <a:pt x="86" y="50"/>
                      </a:moveTo>
                      <a:cubicBezTo>
                        <a:pt x="71" y="64"/>
                        <a:pt x="55" y="77"/>
                        <a:pt x="38" y="90"/>
                      </a:cubicBezTo>
                      <a:cubicBezTo>
                        <a:pt x="30" y="97"/>
                        <a:pt x="19" y="104"/>
                        <a:pt x="14" y="109"/>
                      </a:cubicBezTo>
                      <a:cubicBezTo>
                        <a:pt x="12" y="115"/>
                        <a:pt x="19" y="126"/>
                        <a:pt x="24" y="135"/>
                      </a:cubicBezTo>
                      <a:cubicBezTo>
                        <a:pt x="30" y="144"/>
                        <a:pt x="36" y="152"/>
                        <a:pt x="42" y="160"/>
                      </a:cubicBezTo>
                      <a:cubicBezTo>
                        <a:pt x="51" y="172"/>
                        <a:pt x="51" y="172"/>
                        <a:pt x="51" y="172"/>
                      </a:cubicBezTo>
                      <a:cubicBezTo>
                        <a:pt x="56" y="178"/>
                        <a:pt x="56" y="178"/>
                        <a:pt x="56" y="178"/>
                      </a:cubicBezTo>
                      <a:cubicBezTo>
                        <a:pt x="58" y="181"/>
                        <a:pt x="58" y="181"/>
                        <a:pt x="58" y="181"/>
                      </a:cubicBezTo>
                      <a:cubicBezTo>
                        <a:pt x="60" y="182"/>
                        <a:pt x="60" y="182"/>
                        <a:pt x="60" y="182"/>
                      </a:cubicBezTo>
                      <a:cubicBezTo>
                        <a:pt x="60" y="182"/>
                        <a:pt x="60" y="182"/>
                        <a:pt x="60" y="182"/>
                      </a:cubicBezTo>
                      <a:cubicBezTo>
                        <a:pt x="60" y="182"/>
                        <a:pt x="60" y="182"/>
                        <a:pt x="60" y="182"/>
                      </a:cubicBezTo>
                      <a:cubicBezTo>
                        <a:pt x="54" y="193"/>
                        <a:pt x="58" y="185"/>
                        <a:pt x="57" y="188"/>
                      </a:cubicBezTo>
                      <a:cubicBezTo>
                        <a:pt x="57" y="187"/>
                        <a:pt x="57" y="187"/>
                        <a:pt x="57" y="187"/>
                      </a:cubicBezTo>
                      <a:cubicBezTo>
                        <a:pt x="56" y="187"/>
                        <a:pt x="56" y="187"/>
                        <a:pt x="56" y="187"/>
                      </a:cubicBezTo>
                      <a:cubicBezTo>
                        <a:pt x="55" y="187"/>
                        <a:pt x="55" y="187"/>
                        <a:pt x="55" y="187"/>
                      </a:cubicBezTo>
                      <a:cubicBezTo>
                        <a:pt x="36" y="184"/>
                        <a:pt x="17" y="182"/>
                        <a:pt x="0" y="180"/>
                      </a:cubicBezTo>
                      <a:cubicBezTo>
                        <a:pt x="5" y="182"/>
                        <a:pt x="15" y="184"/>
                        <a:pt x="30" y="187"/>
                      </a:cubicBezTo>
                      <a:cubicBezTo>
                        <a:pt x="37" y="188"/>
                        <a:pt x="45" y="189"/>
                        <a:pt x="53" y="191"/>
                      </a:cubicBezTo>
                      <a:cubicBezTo>
                        <a:pt x="55" y="191"/>
                        <a:pt x="55" y="191"/>
                        <a:pt x="55" y="191"/>
                      </a:cubicBezTo>
                      <a:cubicBezTo>
                        <a:pt x="56" y="191"/>
                        <a:pt x="56" y="191"/>
                        <a:pt x="56" y="191"/>
                      </a:cubicBezTo>
                      <a:cubicBezTo>
                        <a:pt x="56" y="191"/>
                        <a:pt x="56" y="191"/>
                        <a:pt x="56" y="191"/>
                      </a:cubicBezTo>
                      <a:cubicBezTo>
                        <a:pt x="56" y="191"/>
                        <a:pt x="56" y="191"/>
                        <a:pt x="56" y="191"/>
                      </a:cubicBezTo>
                      <a:cubicBezTo>
                        <a:pt x="55" y="193"/>
                        <a:pt x="68" y="171"/>
                        <a:pt x="62" y="180"/>
                      </a:cubicBezTo>
                      <a:cubicBezTo>
                        <a:pt x="62" y="180"/>
                        <a:pt x="62" y="180"/>
                        <a:pt x="62" y="180"/>
                      </a:cubicBezTo>
                      <a:cubicBezTo>
                        <a:pt x="62" y="180"/>
                        <a:pt x="62" y="180"/>
                        <a:pt x="62" y="180"/>
                      </a:cubicBezTo>
                      <a:cubicBezTo>
                        <a:pt x="60" y="177"/>
                        <a:pt x="60" y="177"/>
                        <a:pt x="60" y="177"/>
                      </a:cubicBezTo>
                      <a:cubicBezTo>
                        <a:pt x="56" y="172"/>
                        <a:pt x="56" y="172"/>
                        <a:pt x="56" y="172"/>
                      </a:cubicBezTo>
                      <a:cubicBezTo>
                        <a:pt x="47" y="161"/>
                        <a:pt x="47" y="161"/>
                        <a:pt x="47" y="161"/>
                      </a:cubicBezTo>
                      <a:cubicBezTo>
                        <a:pt x="36" y="147"/>
                        <a:pt x="23" y="130"/>
                        <a:pt x="17" y="115"/>
                      </a:cubicBezTo>
                      <a:cubicBezTo>
                        <a:pt x="16" y="111"/>
                        <a:pt x="14" y="109"/>
                        <a:pt x="17" y="109"/>
                      </a:cubicBezTo>
                      <a:cubicBezTo>
                        <a:pt x="27" y="101"/>
                        <a:pt x="27" y="101"/>
                        <a:pt x="27" y="101"/>
                      </a:cubicBezTo>
                      <a:cubicBezTo>
                        <a:pt x="34" y="96"/>
                        <a:pt x="40" y="92"/>
                        <a:pt x="45" y="88"/>
                      </a:cubicBezTo>
                      <a:cubicBezTo>
                        <a:pt x="71" y="66"/>
                        <a:pt x="87" y="53"/>
                        <a:pt x="117" y="23"/>
                      </a:cubicBezTo>
                      <a:cubicBezTo>
                        <a:pt x="139" y="0"/>
                        <a:pt x="102" y="36"/>
                        <a:pt x="86" y="50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21" name="Freeform 29"/>
                <p:cNvSpPr>
                  <a:spLocks/>
                </p:cNvSpPr>
                <p:nvPr/>
              </p:nvSpPr>
              <p:spPr bwMode="auto">
                <a:xfrm>
                  <a:off x="3797301" y="3454400"/>
                  <a:ext cx="76200" cy="25400"/>
                </a:xfrm>
                <a:custGeom>
                  <a:avLst/>
                  <a:gdLst>
                    <a:gd name="T0" fmla="*/ 26 w 51"/>
                    <a:gd name="T1" fmla="*/ 13 h 17"/>
                    <a:gd name="T2" fmla="*/ 3 w 51"/>
                    <a:gd name="T3" fmla="*/ 9 h 17"/>
                    <a:gd name="T4" fmla="*/ 1 w 51"/>
                    <a:gd name="T5" fmla="*/ 4 h 17"/>
                    <a:gd name="T6" fmla="*/ 1 w 51"/>
                    <a:gd name="T7" fmla="*/ 5 h 17"/>
                    <a:gd name="T8" fmla="*/ 3 w 51"/>
                    <a:gd name="T9" fmla="*/ 10 h 17"/>
                    <a:gd name="T10" fmla="*/ 6 w 51"/>
                    <a:gd name="T11" fmla="*/ 10 h 17"/>
                    <a:gd name="T12" fmla="*/ 20 w 51"/>
                    <a:gd name="T13" fmla="*/ 13 h 17"/>
                    <a:gd name="T14" fmla="*/ 26 w 51"/>
                    <a:gd name="T15" fmla="*/ 1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1" h="17">
                      <a:moveTo>
                        <a:pt x="26" y="13"/>
                      </a:moveTo>
                      <a:cubicBezTo>
                        <a:pt x="18" y="11"/>
                        <a:pt x="8" y="10"/>
                        <a:pt x="3" y="9"/>
                      </a:cubicBezTo>
                      <a:cubicBezTo>
                        <a:pt x="0" y="0"/>
                        <a:pt x="3" y="6"/>
                        <a:pt x="1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4" y="15"/>
                        <a:pt x="2" y="8"/>
                        <a:pt x="3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10" y="11"/>
                        <a:pt x="16" y="12"/>
                        <a:pt x="20" y="13"/>
                      </a:cubicBezTo>
                      <a:cubicBezTo>
                        <a:pt x="29" y="15"/>
                        <a:pt x="51" y="17"/>
                        <a:pt x="26" y="13"/>
                      </a:cubicBezTo>
                      <a:close/>
                    </a:path>
                  </a:pathLst>
                </a:custGeom>
                <a:solidFill>
                  <a:srgbClr val="3866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6" name="组合 245"/>
              <p:cNvGrpSpPr/>
              <p:nvPr/>
            </p:nvGrpSpPr>
            <p:grpSpPr>
              <a:xfrm rot="4440802" flipH="1">
                <a:off x="5620132" y="1578541"/>
                <a:ext cx="448389" cy="2396441"/>
                <a:chOff x="7387126" y="2608711"/>
                <a:chExt cx="624987" cy="3340278"/>
              </a:xfrm>
            </p:grpSpPr>
            <p:sp>
              <p:nvSpPr>
                <p:cNvPr id="247" name="Freeform 52"/>
                <p:cNvSpPr>
                  <a:spLocks/>
                </p:cNvSpPr>
                <p:nvPr/>
              </p:nvSpPr>
              <p:spPr bwMode="auto">
                <a:xfrm rot="714616">
                  <a:off x="7387126" y="2623176"/>
                  <a:ext cx="406401" cy="3325813"/>
                </a:xfrm>
                <a:custGeom>
                  <a:avLst/>
                  <a:gdLst>
                    <a:gd name="T0" fmla="*/ 81 w 212"/>
                    <a:gd name="T1" fmla="*/ 1728 h 1728"/>
                    <a:gd name="T2" fmla="*/ 78 w 212"/>
                    <a:gd name="T3" fmla="*/ 1726 h 1728"/>
                    <a:gd name="T4" fmla="*/ 84 w 212"/>
                    <a:gd name="T5" fmla="*/ 1125 h 1728"/>
                    <a:gd name="T6" fmla="*/ 66 w 212"/>
                    <a:gd name="T7" fmla="*/ 475 h 1728"/>
                    <a:gd name="T8" fmla="*/ 209 w 212"/>
                    <a:gd name="T9" fmla="*/ 0 h 1728"/>
                    <a:gd name="T10" fmla="*/ 212 w 212"/>
                    <a:gd name="T11" fmla="*/ 3 h 1728"/>
                    <a:gd name="T12" fmla="*/ 88 w 212"/>
                    <a:gd name="T13" fmla="*/ 1124 h 1728"/>
                    <a:gd name="T14" fmla="*/ 81 w 212"/>
                    <a:gd name="T15" fmla="*/ 1728 h 1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2" h="1728">
                      <a:moveTo>
                        <a:pt x="81" y="1728"/>
                      </a:moveTo>
                      <a:cubicBezTo>
                        <a:pt x="78" y="1726"/>
                        <a:pt x="78" y="1726"/>
                        <a:pt x="78" y="1726"/>
                      </a:cubicBezTo>
                      <a:cubicBezTo>
                        <a:pt x="79" y="1724"/>
                        <a:pt x="172" y="1507"/>
                        <a:pt x="84" y="1125"/>
                      </a:cubicBezTo>
                      <a:cubicBezTo>
                        <a:pt x="43" y="947"/>
                        <a:pt x="36" y="710"/>
                        <a:pt x="66" y="475"/>
                      </a:cubicBezTo>
                      <a:cubicBezTo>
                        <a:pt x="93" y="258"/>
                        <a:pt x="148" y="76"/>
                        <a:pt x="209" y="0"/>
                      </a:cubicBezTo>
                      <a:cubicBezTo>
                        <a:pt x="212" y="3"/>
                        <a:pt x="212" y="3"/>
                        <a:pt x="212" y="3"/>
                      </a:cubicBezTo>
                      <a:cubicBezTo>
                        <a:pt x="85" y="161"/>
                        <a:pt x="0" y="744"/>
                        <a:pt x="88" y="1124"/>
                      </a:cubicBezTo>
                      <a:cubicBezTo>
                        <a:pt x="176" y="1508"/>
                        <a:pt x="82" y="1726"/>
                        <a:pt x="81" y="1728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" name="Freeform 53"/>
                <p:cNvSpPr>
                  <a:spLocks/>
                </p:cNvSpPr>
                <p:nvPr/>
              </p:nvSpPr>
              <p:spPr bwMode="auto">
                <a:xfrm>
                  <a:off x="7640638" y="2608711"/>
                  <a:ext cx="371475" cy="219075"/>
                </a:xfrm>
                <a:custGeom>
                  <a:avLst/>
                  <a:gdLst>
                    <a:gd name="T0" fmla="*/ 192 w 193"/>
                    <a:gd name="T1" fmla="*/ 54 h 114"/>
                    <a:gd name="T2" fmla="*/ 0 w 193"/>
                    <a:gd name="T3" fmla="*/ 36 h 114"/>
                    <a:gd name="T4" fmla="*/ 0 w 193"/>
                    <a:gd name="T5" fmla="*/ 41 h 114"/>
                    <a:gd name="T6" fmla="*/ 168 w 193"/>
                    <a:gd name="T7" fmla="*/ 53 h 114"/>
                    <a:gd name="T8" fmla="*/ 168 w 193"/>
                    <a:gd name="T9" fmla="*/ 48 h 114"/>
                    <a:gd name="T10" fmla="*/ 0 w 193"/>
                    <a:gd name="T11" fmla="*/ 36 h 114"/>
                    <a:gd name="T12" fmla="*/ 0 w 193"/>
                    <a:gd name="T13" fmla="*/ 41 h 114"/>
                    <a:gd name="T14" fmla="*/ 192 w 193"/>
                    <a:gd name="T15" fmla="*/ 59 h 114"/>
                    <a:gd name="T16" fmla="*/ 192 w 193"/>
                    <a:gd name="T17" fmla="*/ 5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3" h="114">
                      <a:moveTo>
                        <a:pt x="192" y="54"/>
                      </a:moveTo>
                      <a:cubicBezTo>
                        <a:pt x="140" y="16"/>
                        <a:pt x="58" y="0"/>
                        <a:pt x="0" y="36"/>
                      </a:cubicBezTo>
                      <a:cubicBezTo>
                        <a:pt x="0" y="37"/>
                        <a:pt x="0" y="41"/>
                        <a:pt x="0" y="41"/>
                      </a:cubicBezTo>
                      <a:cubicBezTo>
                        <a:pt x="27" y="114"/>
                        <a:pt x="118" y="75"/>
                        <a:pt x="168" y="53"/>
                      </a:cubicBezTo>
                      <a:cubicBezTo>
                        <a:pt x="169" y="53"/>
                        <a:pt x="168" y="49"/>
                        <a:pt x="168" y="48"/>
                      </a:cubicBezTo>
                      <a:cubicBezTo>
                        <a:pt x="118" y="70"/>
                        <a:pt x="27" y="109"/>
                        <a:pt x="0" y="36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58" y="5"/>
                        <a:pt x="140" y="21"/>
                        <a:pt x="192" y="59"/>
                      </a:cubicBezTo>
                      <a:cubicBezTo>
                        <a:pt x="192" y="59"/>
                        <a:pt x="193" y="55"/>
                        <a:pt x="192" y="54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27" name="文本框 630"/>
            <p:cNvSpPr txBox="1"/>
            <p:nvPr/>
          </p:nvSpPr>
          <p:spPr>
            <a:xfrm>
              <a:off x="7149604" y="1431476"/>
              <a:ext cx="115890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spc="100" dirty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高考</a:t>
              </a:r>
            </a:p>
          </p:txBody>
        </p:sp>
      </p:grpSp>
      <p:grpSp>
        <p:nvGrpSpPr>
          <p:cNvPr id="2359" name="组合 2358"/>
          <p:cNvGrpSpPr/>
          <p:nvPr/>
        </p:nvGrpSpPr>
        <p:grpSpPr>
          <a:xfrm rot="463564" flipH="1">
            <a:off x="2821051" y="1638377"/>
            <a:ext cx="978442" cy="1325105"/>
            <a:chOff x="7696271" y="1309545"/>
            <a:chExt cx="1242942" cy="1449530"/>
          </a:xfrm>
        </p:grpSpPr>
        <p:sp>
          <p:nvSpPr>
            <p:cNvPr id="2360" name="AutoShape 31"/>
            <p:cNvSpPr>
              <a:spLocks noChangeAspect="1" noChangeArrowheads="1" noTextEdit="1"/>
            </p:cNvSpPr>
            <p:nvPr/>
          </p:nvSpPr>
          <p:spPr bwMode="auto">
            <a:xfrm>
              <a:off x="7959725" y="1343025"/>
              <a:ext cx="979488" cy="141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1" name="Freeform 33"/>
            <p:cNvSpPr>
              <a:spLocks/>
            </p:cNvSpPr>
            <p:nvPr/>
          </p:nvSpPr>
          <p:spPr bwMode="auto">
            <a:xfrm>
              <a:off x="7696271" y="1309545"/>
              <a:ext cx="985839" cy="1439863"/>
            </a:xfrm>
            <a:custGeom>
              <a:avLst/>
              <a:gdLst>
                <a:gd name="T0" fmla="*/ 246 w 682"/>
                <a:gd name="T1" fmla="*/ 904 h 995"/>
                <a:gd name="T2" fmla="*/ 189 w 682"/>
                <a:gd name="T3" fmla="*/ 950 h 995"/>
                <a:gd name="T4" fmla="*/ 297 w 682"/>
                <a:gd name="T5" fmla="*/ 995 h 995"/>
                <a:gd name="T6" fmla="*/ 265 w 682"/>
                <a:gd name="T7" fmla="*/ 910 h 995"/>
                <a:gd name="T8" fmla="*/ 680 w 682"/>
                <a:gd name="T9" fmla="*/ 418 h 995"/>
                <a:gd name="T10" fmla="*/ 432 w 682"/>
                <a:gd name="T11" fmla="*/ 82 h 995"/>
                <a:gd name="T12" fmla="*/ 61 w 682"/>
                <a:gd name="T13" fmla="*/ 598 h 995"/>
                <a:gd name="T14" fmla="*/ 246 w 682"/>
                <a:gd name="T15" fmla="*/ 904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2" h="995">
                  <a:moveTo>
                    <a:pt x="246" y="904"/>
                  </a:moveTo>
                  <a:cubicBezTo>
                    <a:pt x="251" y="908"/>
                    <a:pt x="189" y="950"/>
                    <a:pt x="189" y="950"/>
                  </a:cubicBezTo>
                  <a:cubicBezTo>
                    <a:pt x="297" y="995"/>
                    <a:pt x="297" y="995"/>
                    <a:pt x="297" y="995"/>
                  </a:cubicBezTo>
                  <a:cubicBezTo>
                    <a:pt x="297" y="995"/>
                    <a:pt x="251" y="914"/>
                    <a:pt x="265" y="910"/>
                  </a:cubicBezTo>
                  <a:cubicBezTo>
                    <a:pt x="351" y="883"/>
                    <a:pt x="682" y="767"/>
                    <a:pt x="680" y="418"/>
                  </a:cubicBezTo>
                  <a:cubicBezTo>
                    <a:pt x="679" y="280"/>
                    <a:pt x="590" y="120"/>
                    <a:pt x="432" y="82"/>
                  </a:cubicBezTo>
                  <a:cubicBezTo>
                    <a:pt x="96" y="0"/>
                    <a:pt x="0" y="451"/>
                    <a:pt x="61" y="598"/>
                  </a:cubicBezTo>
                  <a:cubicBezTo>
                    <a:pt x="108" y="714"/>
                    <a:pt x="195" y="855"/>
                    <a:pt x="246" y="904"/>
                  </a:cubicBezTo>
                  <a:close/>
                </a:path>
              </a:pathLst>
            </a:custGeom>
            <a:solidFill>
              <a:srgbClr val="0C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2" name="Freeform 34"/>
            <p:cNvSpPr>
              <a:spLocks/>
            </p:cNvSpPr>
            <p:nvPr/>
          </p:nvSpPr>
          <p:spPr bwMode="auto">
            <a:xfrm>
              <a:off x="8007350" y="1920875"/>
              <a:ext cx="6350" cy="103188"/>
            </a:xfrm>
            <a:custGeom>
              <a:avLst/>
              <a:gdLst>
                <a:gd name="T0" fmla="*/ 1 w 4"/>
                <a:gd name="T1" fmla="*/ 59 h 71"/>
                <a:gd name="T2" fmla="*/ 0 w 4"/>
                <a:gd name="T3" fmla="*/ 59 h 71"/>
                <a:gd name="T4" fmla="*/ 1 w 4"/>
                <a:gd name="T5" fmla="*/ 15 h 71"/>
                <a:gd name="T6" fmla="*/ 1 w 4"/>
                <a:gd name="T7" fmla="*/ 5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1">
                  <a:moveTo>
                    <a:pt x="1" y="59"/>
                  </a:moveTo>
                  <a:cubicBezTo>
                    <a:pt x="0" y="39"/>
                    <a:pt x="1" y="71"/>
                    <a:pt x="0" y="59"/>
                  </a:cubicBezTo>
                  <a:cubicBezTo>
                    <a:pt x="0" y="44"/>
                    <a:pt x="0" y="30"/>
                    <a:pt x="1" y="15"/>
                  </a:cubicBezTo>
                  <a:cubicBezTo>
                    <a:pt x="0" y="51"/>
                    <a:pt x="4" y="0"/>
                    <a:pt x="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3" name="Freeform 35"/>
            <p:cNvSpPr>
              <a:spLocks/>
            </p:cNvSpPr>
            <p:nvPr/>
          </p:nvSpPr>
          <p:spPr bwMode="auto">
            <a:xfrm>
              <a:off x="8004175" y="1846263"/>
              <a:ext cx="11113" cy="61913"/>
            </a:xfrm>
            <a:custGeom>
              <a:avLst/>
              <a:gdLst>
                <a:gd name="T0" fmla="*/ 0 w 7"/>
                <a:gd name="T1" fmla="*/ 43 h 43"/>
                <a:gd name="T2" fmla="*/ 0 w 7"/>
                <a:gd name="T3" fmla="*/ 35 h 43"/>
                <a:gd name="T4" fmla="*/ 5 w 7"/>
                <a:gd name="T5" fmla="*/ 16 h 43"/>
                <a:gd name="T6" fmla="*/ 0 w 7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3">
                  <a:moveTo>
                    <a:pt x="0" y="43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2" y="23"/>
                    <a:pt x="7" y="0"/>
                    <a:pt x="5" y="16"/>
                  </a:cubicBezTo>
                  <a:cubicBezTo>
                    <a:pt x="3" y="23"/>
                    <a:pt x="2" y="31"/>
                    <a:pt x="0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4" name="Freeform 36"/>
            <p:cNvSpPr>
              <a:spLocks/>
            </p:cNvSpPr>
            <p:nvPr/>
          </p:nvSpPr>
          <p:spPr bwMode="auto">
            <a:xfrm>
              <a:off x="7972425" y="1952625"/>
              <a:ext cx="3175" cy="36513"/>
            </a:xfrm>
            <a:custGeom>
              <a:avLst/>
              <a:gdLst>
                <a:gd name="T0" fmla="*/ 0 w 2"/>
                <a:gd name="T1" fmla="*/ 16 h 25"/>
                <a:gd name="T2" fmla="*/ 1 w 2"/>
                <a:gd name="T3" fmla="*/ 0 h 25"/>
                <a:gd name="T4" fmla="*/ 1 w 2"/>
                <a:gd name="T5" fmla="*/ 25 h 25"/>
                <a:gd name="T6" fmla="*/ 0 w 2"/>
                <a:gd name="T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5">
                  <a:moveTo>
                    <a:pt x="0" y="16"/>
                  </a:moveTo>
                  <a:cubicBezTo>
                    <a:pt x="0" y="11"/>
                    <a:pt x="0" y="5"/>
                    <a:pt x="1" y="0"/>
                  </a:cubicBezTo>
                  <a:cubicBezTo>
                    <a:pt x="0" y="8"/>
                    <a:pt x="2" y="12"/>
                    <a:pt x="1" y="25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5" name="Freeform 37"/>
            <p:cNvSpPr>
              <a:spLocks/>
            </p:cNvSpPr>
            <p:nvPr/>
          </p:nvSpPr>
          <p:spPr bwMode="auto">
            <a:xfrm rot="20379386">
              <a:off x="7777232" y="1361933"/>
              <a:ext cx="928689" cy="1301750"/>
            </a:xfrm>
            <a:custGeom>
              <a:avLst/>
              <a:gdLst>
                <a:gd name="T0" fmla="*/ 621 w 643"/>
                <a:gd name="T1" fmla="*/ 193 h 899"/>
                <a:gd name="T2" fmla="*/ 583 w 643"/>
                <a:gd name="T3" fmla="*/ 134 h 899"/>
                <a:gd name="T4" fmla="*/ 562 w 643"/>
                <a:gd name="T5" fmla="*/ 105 h 899"/>
                <a:gd name="T6" fmla="*/ 501 w 643"/>
                <a:gd name="T7" fmla="*/ 56 h 899"/>
                <a:gd name="T8" fmla="*/ 443 w 643"/>
                <a:gd name="T9" fmla="*/ 27 h 899"/>
                <a:gd name="T10" fmla="*/ 426 w 643"/>
                <a:gd name="T11" fmla="*/ 17 h 899"/>
                <a:gd name="T12" fmla="*/ 250 w 643"/>
                <a:gd name="T13" fmla="*/ 17 h 899"/>
                <a:gd name="T14" fmla="*/ 78 w 643"/>
                <a:gd name="T15" fmla="*/ 178 h 899"/>
                <a:gd name="T16" fmla="*/ 14 w 643"/>
                <a:gd name="T17" fmla="*/ 341 h 899"/>
                <a:gd name="T18" fmla="*/ 9 w 643"/>
                <a:gd name="T19" fmla="*/ 378 h 899"/>
                <a:gd name="T20" fmla="*/ 11 w 643"/>
                <a:gd name="T21" fmla="*/ 370 h 899"/>
                <a:gd name="T22" fmla="*/ 5 w 643"/>
                <a:gd name="T23" fmla="*/ 428 h 899"/>
                <a:gd name="T24" fmla="*/ 51 w 643"/>
                <a:gd name="T25" fmla="*/ 651 h 899"/>
                <a:gd name="T26" fmla="*/ 75 w 643"/>
                <a:gd name="T27" fmla="*/ 702 h 899"/>
                <a:gd name="T28" fmla="*/ 93 w 643"/>
                <a:gd name="T29" fmla="*/ 724 h 899"/>
                <a:gd name="T30" fmla="*/ 31 w 643"/>
                <a:gd name="T31" fmla="*/ 592 h 899"/>
                <a:gd name="T32" fmla="*/ 82 w 643"/>
                <a:gd name="T33" fmla="*/ 692 h 899"/>
                <a:gd name="T34" fmla="*/ 132 w 643"/>
                <a:gd name="T35" fmla="*/ 788 h 899"/>
                <a:gd name="T36" fmla="*/ 159 w 643"/>
                <a:gd name="T37" fmla="*/ 830 h 899"/>
                <a:gd name="T38" fmla="*/ 142 w 643"/>
                <a:gd name="T39" fmla="*/ 799 h 899"/>
                <a:gd name="T40" fmla="*/ 155 w 643"/>
                <a:gd name="T41" fmla="*/ 820 h 899"/>
                <a:gd name="T42" fmla="*/ 177 w 643"/>
                <a:gd name="T43" fmla="*/ 845 h 899"/>
                <a:gd name="T44" fmla="*/ 190 w 643"/>
                <a:gd name="T45" fmla="*/ 860 h 899"/>
                <a:gd name="T46" fmla="*/ 159 w 643"/>
                <a:gd name="T47" fmla="*/ 815 h 899"/>
                <a:gd name="T48" fmla="*/ 147 w 643"/>
                <a:gd name="T49" fmla="*/ 787 h 899"/>
                <a:gd name="T50" fmla="*/ 142 w 643"/>
                <a:gd name="T51" fmla="*/ 788 h 899"/>
                <a:gd name="T52" fmla="*/ 129 w 643"/>
                <a:gd name="T53" fmla="*/ 758 h 899"/>
                <a:gd name="T54" fmla="*/ 150 w 643"/>
                <a:gd name="T55" fmla="*/ 806 h 899"/>
                <a:gd name="T56" fmla="*/ 157 w 643"/>
                <a:gd name="T57" fmla="*/ 819 h 899"/>
                <a:gd name="T58" fmla="*/ 94 w 643"/>
                <a:gd name="T59" fmla="*/ 695 h 899"/>
                <a:gd name="T60" fmla="*/ 29 w 643"/>
                <a:gd name="T61" fmla="*/ 549 h 899"/>
                <a:gd name="T62" fmla="*/ 23 w 643"/>
                <a:gd name="T63" fmla="*/ 478 h 899"/>
                <a:gd name="T64" fmla="*/ 21 w 643"/>
                <a:gd name="T65" fmla="*/ 499 h 899"/>
                <a:gd name="T66" fmla="*/ 17 w 643"/>
                <a:gd name="T67" fmla="*/ 420 h 899"/>
                <a:gd name="T68" fmla="*/ 25 w 643"/>
                <a:gd name="T69" fmla="*/ 349 h 899"/>
                <a:gd name="T70" fmla="*/ 37 w 643"/>
                <a:gd name="T71" fmla="*/ 315 h 899"/>
                <a:gd name="T72" fmla="*/ 78 w 643"/>
                <a:gd name="T73" fmla="*/ 207 h 899"/>
                <a:gd name="T74" fmla="*/ 97 w 643"/>
                <a:gd name="T75" fmla="*/ 176 h 899"/>
                <a:gd name="T76" fmla="*/ 175 w 643"/>
                <a:gd name="T77" fmla="*/ 81 h 899"/>
                <a:gd name="T78" fmla="*/ 265 w 643"/>
                <a:gd name="T79" fmla="*/ 35 h 899"/>
                <a:gd name="T80" fmla="*/ 459 w 643"/>
                <a:gd name="T81" fmla="*/ 52 h 899"/>
                <a:gd name="T82" fmla="*/ 589 w 643"/>
                <a:gd name="T83" fmla="*/ 172 h 899"/>
                <a:gd name="T84" fmla="*/ 617 w 643"/>
                <a:gd name="T85" fmla="*/ 18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3" h="899">
                  <a:moveTo>
                    <a:pt x="617" y="185"/>
                  </a:moveTo>
                  <a:cubicBezTo>
                    <a:pt x="618" y="187"/>
                    <a:pt x="619" y="189"/>
                    <a:pt x="621" y="193"/>
                  </a:cubicBezTo>
                  <a:cubicBezTo>
                    <a:pt x="619" y="192"/>
                    <a:pt x="617" y="187"/>
                    <a:pt x="607" y="173"/>
                  </a:cubicBezTo>
                  <a:cubicBezTo>
                    <a:pt x="600" y="159"/>
                    <a:pt x="579" y="131"/>
                    <a:pt x="583" y="134"/>
                  </a:cubicBezTo>
                  <a:cubicBezTo>
                    <a:pt x="585" y="138"/>
                    <a:pt x="585" y="138"/>
                    <a:pt x="585" y="138"/>
                  </a:cubicBezTo>
                  <a:cubicBezTo>
                    <a:pt x="586" y="136"/>
                    <a:pt x="576" y="120"/>
                    <a:pt x="562" y="105"/>
                  </a:cubicBezTo>
                  <a:cubicBezTo>
                    <a:pt x="559" y="103"/>
                    <a:pt x="569" y="116"/>
                    <a:pt x="555" y="103"/>
                  </a:cubicBezTo>
                  <a:cubicBezTo>
                    <a:pt x="538" y="86"/>
                    <a:pt x="516" y="68"/>
                    <a:pt x="501" y="56"/>
                  </a:cubicBezTo>
                  <a:cubicBezTo>
                    <a:pt x="496" y="53"/>
                    <a:pt x="490" y="51"/>
                    <a:pt x="484" y="49"/>
                  </a:cubicBezTo>
                  <a:cubicBezTo>
                    <a:pt x="464" y="37"/>
                    <a:pt x="459" y="34"/>
                    <a:pt x="443" y="27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47" y="27"/>
                    <a:pt x="455" y="26"/>
                    <a:pt x="426" y="17"/>
                  </a:cubicBezTo>
                  <a:cubicBezTo>
                    <a:pt x="406" y="12"/>
                    <a:pt x="402" y="12"/>
                    <a:pt x="376" y="8"/>
                  </a:cubicBezTo>
                  <a:cubicBezTo>
                    <a:pt x="345" y="0"/>
                    <a:pt x="287" y="4"/>
                    <a:pt x="250" y="17"/>
                  </a:cubicBezTo>
                  <a:cubicBezTo>
                    <a:pt x="214" y="28"/>
                    <a:pt x="147" y="69"/>
                    <a:pt x="132" y="95"/>
                  </a:cubicBezTo>
                  <a:cubicBezTo>
                    <a:pt x="92" y="141"/>
                    <a:pt x="93" y="150"/>
                    <a:pt x="78" y="178"/>
                  </a:cubicBezTo>
                  <a:cubicBezTo>
                    <a:pt x="53" y="217"/>
                    <a:pt x="106" y="124"/>
                    <a:pt x="92" y="144"/>
                  </a:cubicBezTo>
                  <a:cubicBezTo>
                    <a:pt x="53" y="201"/>
                    <a:pt x="28" y="273"/>
                    <a:pt x="14" y="341"/>
                  </a:cubicBezTo>
                  <a:cubicBezTo>
                    <a:pt x="12" y="358"/>
                    <a:pt x="20" y="329"/>
                    <a:pt x="14" y="365"/>
                  </a:cubicBezTo>
                  <a:cubicBezTo>
                    <a:pt x="14" y="353"/>
                    <a:pt x="11" y="366"/>
                    <a:pt x="9" y="378"/>
                  </a:cubicBezTo>
                  <a:cubicBezTo>
                    <a:pt x="11" y="364"/>
                    <a:pt x="9" y="379"/>
                    <a:pt x="10" y="380"/>
                  </a:cubicBezTo>
                  <a:cubicBezTo>
                    <a:pt x="11" y="370"/>
                    <a:pt x="11" y="370"/>
                    <a:pt x="11" y="370"/>
                  </a:cubicBezTo>
                  <a:cubicBezTo>
                    <a:pt x="16" y="364"/>
                    <a:pt x="4" y="419"/>
                    <a:pt x="6" y="443"/>
                  </a:cubicBezTo>
                  <a:cubicBezTo>
                    <a:pt x="4" y="454"/>
                    <a:pt x="7" y="430"/>
                    <a:pt x="5" y="428"/>
                  </a:cubicBezTo>
                  <a:cubicBezTo>
                    <a:pt x="4" y="429"/>
                    <a:pt x="0" y="439"/>
                    <a:pt x="0" y="473"/>
                  </a:cubicBezTo>
                  <a:cubicBezTo>
                    <a:pt x="2" y="539"/>
                    <a:pt x="20" y="587"/>
                    <a:pt x="51" y="651"/>
                  </a:cubicBezTo>
                  <a:cubicBezTo>
                    <a:pt x="51" y="647"/>
                    <a:pt x="59" y="666"/>
                    <a:pt x="64" y="676"/>
                  </a:cubicBezTo>
                  <a:cubicBezTo>
                    <a:pt x="57" y="663"/>
                    <a:pt x="68" y="690"/>
                    <a:pt x="75" y="702"/>
                  </a:cubicBezTo>
                  <a:cubicBezTo>
                    <a:pt x="83" y="717"/>
                    <a:pt x="87" y="718"/>
                    <a:pt x="100" y="741"/>
                  </a:cubicBezTo>
                  <a:cubicBezTo>
                    <a:pt x="93" y="724"/>
                    <a:pt x="93" y="724"/>
                    <a:pt x="93" y="724"/>
                  </a:cubicBezTo>
                  <a:cubicBezTo>
                    <a:pt x="89" y="715"/>
                    <a:pt x="71" y="684"/>
                    <a:pt x="62" y="668"/>
                  </a:cubicBezTo>
                  <a:cubicBezTo>
                    <a:pt x="59" y="656"/>
                    <a:pt x="23" y="586"/>
                    <a:pt x="31" y="592"/>
                  </a:cubicBezTo>
                  <a:cubicBezTo>
                    <a:pt x="35" y="603"/>
                    <a:pt x="35" y="603"/>
                    <a:pt x="35" y="603"/>
                  </a:cubicBezTo>
                  <a:cubicBezTo>
                    <a:pt x="50" y="641"/>
                    <a:pt x="63" y="659"/>
                    <a:pt x="82" y="692"/>
                  </a:cubicBezTo>
                  <a:cubicBezTo>
                    <a:pt x="95" y="721"/>
                    <a:pt x="99" y="731"/>
                    <a:pt x="108" y="750"/>
                  </a:cubicBezTo>
                  <a:cubicBezTo>
                    <a:pt x="120" y="772"/>
                    <a:pt x="124" y="777"/>
                    <a:pt x="132" y="788"/>
                  </a:cubicBezTo>
                  <a:cubicBezTo>
                    <a:pt x="144" y="806"/>
                    <a:pt x="149" y="816"/>
                    <a:pt x="156" y="827"/>
                  </a:cubicBezTo>
                  <a:cubicBezTo>
                    <a:pt x="160" y="833"/>
                    <a:pt x="154" y="823"/>
                    <a:pt x="159" y="830"/>
                  </a:cubicBezTo>
                  <a:cubicBezTo>
                    <a:pt x="164" y="838"/>
                    <a:pt x="171" y="848"/>
                    <a:pt x="176" y="854"/>
                  </a:cubicBezTo>
                  <a:cubicBezTo>
                    <a:pt x="180" y="855"/>
                    <a:pt x="154" y="821"/>
                    <a:pt x="142" y="799"/>
                  </a:cubicBezTo>
                  <a:cubicBezTo>
                    <a:pt x="146" y="805"/>
                    <a:pt x="147" y="806"/>
                    <a:pt x="152" y="813"/>
                  </a:cubicBezTo>
                  <a:cubicBezTo>
                    <a:pt x="156" y="820"/>
                    <a:pt x="155" y="819"/>
                    <a:pt x="155" y="820"/>
                  </a:cubicBezTo>
                  <a:cubicBezTo>
                    <a:pt x="164" y="832"/>
                    <a:pt x="164" y="832"/>
                    <a:pt x="164" y="832"/>
                  </a:cubicBezTo>
                  <a:cubicBezTo>
                    <a:pt x="165" y="832"/>
                    <a:pt x="165" y="829"/>
                    <a:pt x="177" y="845"/>
                  </a:cubicBezTo>
                  <a:cubicBezTo>
                    <a:pt x="183" y="856"/>
                    <a:pt x="183" y="856"/>
                    <a:pt x="183" y="856"/>
                  </a:cubicBezTo>
                  <a:cubicBezTo>
                    <a:pt x="209" y="888"/>
                    <a:pt x="225" y="899"/>
                    <a:pt x="190" y="860"/>
                  </a:cubicBezTo>
                  <a:cubicBezTo>
                    <a:pt x="186" y="857"/>
                    <a:pt x="186" y="857"/>
                    <a:pt x="186" y="857"/>
                  </a:cubicBezTo>
                  <a:cubicBezTo>
                    <a:pt x="177" y="844"/>
                    <a:pt x="168" y="830"/>
                    <a:pt x="159" y="815"/>
                  </a:cubicBezTo>
                  <a:cubicBezTo>
                    <a:pt x="156" y="808"/>
                    <a:pt x="173" y="834"/>
                    <a:pt x="175" y="834"/>
                  </a:cubicBezTo>
                  <a:cubicBezTo>
                    <a:pt x="180" y="838"/>
                    <a:pt x="157" y="803"/>
                    <a:pt x="147" y="787"/>
                  </a:cubicBezTo>
                  <a:cubicBezTo>
                    <a:pt x="136" y="771"/>
                    <a:pt x="152" y="798"/>
                    <a:pt x="160" y="809"/>
                  </a:cubicBezTo>
                  <a:cubicBezTo>
                    <a:pt x="142" y="788"/>
                    <a:pt x="142" y="788"/>
                    <a:pt x="142" y="788"/>
                  </a:cubicBezTo>
                  <a:cubicBezTo>
                    <a:pt x="138" y="781"/>
                    <a:pt x="133" y="771"/>
                    <a:pt x="134" y="771"/>
                  </a:cubicBezTo>
                  <a:cubicBezTo>
                    <a:pt x="130" y="764"/>
                    <a:pt x="137" y="771"/>
                    <a:pt x="129" y="758"/>
                  </a:cubicBezTo>
                  <a:cubicBezTo>
                    <a:pt x="107" y="720"/>
                    <a:pt x="125" y="757"/>
                    <a:pt x="107" y="725"/>
                  </a:cubicBezTo>
                  <a:cubicBezTo>
                    <a:pt x="109" y="736"/>
                    <a:pt x="140" y="789"/>
                    <a:pt x="150" y="806"/>
                  </a:cubicBezTo>
                  <a:cubicBezTo>
                    <a:pt x="159" y="820"/>
                    <a:pt x="159" y="820"/>
                    <a:pt x="159" y="820"/>
                  </a:cubicBezTo>
                  <a:cubicBezTo>
                    <a:pt x="162" y="827"/>
                    <a:pt x="144" y="798"/>
                    <a:pt x="157" y="819"/>
                  </a:cubicBezTo>
                  <a:cubicBezTo>
                    <a:pt x="132" y="786"/>
                    <a:pt x="105" y="733"/>
                    <a:pt x="92" y="704"/>
                  </a:cubicBezTo>
                  <a:cubicBezTo>
                    <a:pt x="94" y="703"/>
                    <a:pt x="80" y="673"/>
                    <a:pt x="94" y="695"/>
                  </a:cubicBezTo>
                  <a:cubicBezTo>
                    <a:pt x="88" y="683"/>
                    <a:pt x="86" y="676"/>
                    <a:pt x="77" y="659"/>
                  </a:cubicBezTo>
                  <a:cubicBezTo>
                    <a:pt x="52" y="614"/>
                    <a:pt x="45" y="591"/>
                    <a:pt x="29" y="549"/>
                  </a:cubicBezTo>
                  <a:cubicBezTo>
                    <a:pt x="31" y="555"/>
                    <a:pt x="27" y="547"/>
                    <a:pt x="27" y="545"/>
                  </a:cubicBezTo>
                  <a:cubicBezTo>
                    <a:pt x="17" y="483"/>
                    <a:pt x="34" y="564"/>
                    <a:pt x="23" y="478"/>
                  </a:cubicBezTo>
                  <a:cubicBezTo>
                    <a:pt x="23" y="463"/>
                    <a:pt x="22" y="455"/>
                    <a:pt x="21" y="460"/>
                  </a:cubicBezTo>
                  <a:cubicBezTo>
                    <a:pt x="20" y="471"/>
                    <a:pt x="19" y="482"/>
                    <a:pt x="21" y="499"/>
                  </a:cubicBezTo>
                  <a:cubicBezTo>
                    <a:pt x="20" y="499"/>
                    <a:pt x="24" y="528"/>
                    <a:pt x="20" y="511"/>
                  </a:cubicBezTo>
                  <a:cubicBezTo>
                    <a:pt x="17" y="471"/>
                    <a:pt x="14" y="452"/>
                    <a:pt x="17" y="420"/>
                  </a:cubicBezTo>
                  <a:cubicBezTo>
                    <a:pt x="17" y="409"/>
                    <a:pt x="17" y="409"/>
                    <a:pt x="17" y="409"/>
                  </a:cubicBezTo>
                  <a:cubicBezTo>
                    <a:pt x="18" y="396"/>
                    <a:pt x="20" y="365"/>
                    <a:pt x="25" y="349"/>
                  </a:cubicBezTo>
                  <a:cubicBezTo>
                    <a:pt x="36" y="300"/>
                    <a:pt x="27" y="353"/>
                    <a:pt x="28" y="355"/>
                  </a:cubicBezTo>
                  <a:cubicBezTo>
                    <a:pt x="31" y="341"/>
                    <a:pt x="34" y="328"/>
                    <a:pt x="37" y="315"/>
                  </a:cubicBezTo>
                  <a:cubicBezTo>
                    <a:pt x="47" y="267"/>
                    <a:pt x="65" y="241"/>
                    <a:pt x="79" y="203"/>
                  </a:cubicBezTo>
                  <a:cubicBezTo>
                    <a:pt x="78" y="207"/>
                    <a:pt x="78" y="207"/>
                    <a:pt x="78" y="207"/>
                  </a:cubicBezTo>
                  <a:cubicBezTo>
                    <a:pt x="69" y="229"/>
                    <a:pt x="84" y="202"/>
                    <a:pt x="91" y="188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104" y="157"/>
                    <a:pt x="140" y="108"/>
                    <a:pt x="171" y="83"/>
                  </a:cubicBezTo>
                  <a:cubicBezTo>
                    <a:pt x="178" y="77"/>
                    <a:pt x="181" y="76"/>
                    <a:pt x="175" y="81"/>
                  </a:cubicBezTo>
                  <a:cubicBezTo>
                    <a:pt x="187" y="72"/>
                    <a:pt x="199" y="64"/>
                    <a:pt x="212" y="57"/>
                  </a:cubicBezTo>
                  <a:cubicBezTo>
                    <a:pt x="221" y="48"/>
                    <a:pt x="241" y="42"/>
                    <a:pt x="265" y="35"/>
                  </a:cubicBezTo>
                  <a:cubicBezTo>
                    <a:pt x="282" y="29"/>
                    <a:pt x="287" y="26"/>
                    <a:pt x="311" y="23"/>
                  </a:cubicBezTo>
                  <a:cubicBezTo>
                    <a:pt x="372" y="23"/>
                    <a:pt x="410" y="29"/>
                    <a:pt x="459" y="52"/>
                  </a:cubicBezTo>
                  <a:cubicBezTo>
                    <a:pt x="467" y="54"/>
                    <a:pt x="498" y="70"/>
                    <a:pt x="476" y="55"/>
                  </a:cubicBezTo>
                  <a:cubicBezTo>
                    <a:pt x="526" y="84"/>
                    <a:pt x="561" y="125"/>
                    <a:pt x="589" y="172"/>
                  </a:cubicBezTo>
                  <a:cubicBezTo>
                    <a:pt x="596" y="182"/>
                    <a:pt x="596" y="182"/>
                    <a:pt x="596" y="182"/>
                  </a:cubicBezTo>
                  <a:cubicBezTo>
                    <a:pt x="608" y="191"/>
                    <a:pt x="643" y="242"/>
                    <a:pt x="617" y="18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6" name="Freeform 38"/>
            <p:cNvSpPr>
              <a:spLocks/>
            </p:cNvSpPr>
            <p:nvPr/>
          </p:nvSpPr>
          <p:spPr bwMode="auto">
            <a:xfrm>
              <a:off x="8180388" y="2516188"/>
              <a:ext cx="20638" cy="30163"/>
            </a:xfrm>
            <a:custGeom>
              <a:avLst/>
              <a:gdLst>
                <a:gd name="T0" fmla="*/ 14 w 14"/>
                <a:gd name="T1" fmla="*/ 21 h 21"/>
                <a:gd name="T2" fmla="*/ 0 w 14"/>
                <a:gd name="T3" fmla="*/ 0 h 21"/>
                <a:gd name="T4" fmla="*/ 1 w 14"/>
                <a:gd name="T5" fmla="*/ 3 h 21"/>
                <a:gd name="T6" fmla="*/ 14 w 14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1">
                  <a:moveTo>
                    <a:pt x="14" y="21"/>
                  </a:moveTo>
                  <a:cubicBezTo>
                    <a:pt x="10" y="14"/>
                    <a:pt x="4" y="7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12"/>
                    <a:pt x="7" y="10"/>
                    <a:pt x="14" y="21"/>
                  </a:cubicBez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7" name="Freeform 39"/>
            <p:cNvSpPr>
              <a:spLocks/>
            </p:cNvSpPr>
            <p:nvPr/>
          </p:nvSpPr>
          <p:spPr bwMode="auto">
            <a:xfrm>
              <a:off x="8739188" y="2198688"/>
              <a:ext cx="80963" cy="122238"/>
            </a:xfrm>
            <a:custGeom>
              <a:avLst/>
              <a:gdLst>
                <a:gd name="T0" fmla="*/ 28 w 57"/>
                <a:gd name="T1" fmla="*/ 42 h 84"/>
                <a:gd name="T2" fmla="*/ 11 w 57"/>
                <a:gd name="T3" fmla="*/ 73 h 84"/>
                <a:gd name="T4" fmla="*/ 57 w 57"/>
                <a:gd name="T5" fmla="*/ 1 h 84"/>
                <a:gd name="T6" fmla="*/ 28 w 57"/>
                <a:gd name="T7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84">
                  <a:moveTo>
                    <a:pt x="28" y="42"/>
                  </a:moveTo>
                  <a:cubicBezTo>
                    <a:pt x="16" y="62"/>
                    <a:pt x="0" y="84"/>
                    <a:pt x="11" y="73"/>
                  </a:cubicBezTo>
                  <a:cubicBezTo>
                    <a:pt x="30" y="48"/>
                    <a:pt x="41" y="28"/>
                    <a:pt x="57" y="1"/>
                  </a:cubicBezTo>
                  <a:cubicBezTo>
                    <a:pt x="55" y="0"/>
                    <a:pt x="36" y="33"/>
                    <a:pt x="28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8" name="Freeform 40"/>
            <p:cNvSpPr>
              <a:spLocks/>
            </p:cNvSpPr>
            <p:nvPr/>
          </p:nvSpPr>
          <p:spPr bwMode="auto">
            <a:xfrm>
              <a:off x="8015288" y="1839913"/>
              <a:ext cx="12700" cy="52388"/>
            </a:xfrm>
            <a:custGeom>
              <a:avLst/>
              <a:gdLst>
                <a:gd name="T0" fmla="*/ 3 w 9"/>
                <a:gd name="T1" fmla="*/ 36 h 36"/>
                <a:gd name="T2" fmla="*/ 9 w 9"/>
                <a:gd name="T3" fmla="*/ 0 h 36"/>
                <a:gd name="T4" fmla="*/ 6 w 9"/>
                <a:gd name="T5" fmla="*/ 7 h 36"/>
                <a:gd name="T6" fmla="*/ 3 w 9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6">
                  <a:moveTo>
                    <a:pt x="3" y="36"/>
                  </a:moveTo>
                  <a:cubicBezTo>
                    <a:pt x="5" y="24"/>
                    <a:pt x="7" y="12"/>
                    <a:pt x="9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0" y="36"/>
                    <a:pt x="6" y="16"/>
                    <a:pt x="3" y="36"/>
                  </a:cubicBez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9" name="Freeform 41"/>
            <p:cNvSpPr>
              <a:spLocks/>
            </p:cNvSpPr>
            <p:nvPr/>
          </p:nvSpPr>
          <p:spPr bwMode="auto">
            <a:xfrm>
              <a:off x="8674100" y="2378075"/>
              <a:ext cx="44450" cy="44450"/>
            </a:xfrm>
            <a:custGeom>
              <a:avLst/>
              <a:gdLst>
                <a:gd name="T0" fmla="*/ 7 w 30"/>
                <a:gd name="T1" fmla="*/ 23 h 30"/>
                <a:gd name="T2" fmla="*/ 14 w 30"/>
                <a:gd name="T3" fmla="*/ 19 h 30"/>
                <a:gd name="T4" fmla="*/ 30 w 30"/>
                <a:gd name="T5" fmla="*/ 0 h 30"/>
                <a:gd name="T6" fmla="*/ 7 w 30"/>
                <a:gd name="T7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0">
                  <a:moveTo>
                    <a:pt x="7" y="23"/>
                  </a:moveTo>
                  <a:cubicBezTo>
                    <a:pt x="8" y="24"/>
                    <a:pt x="3" y="30"/>
                    <a:pt x="14" y="19"/>
                  </a:cubicBezTo>
                  <a:cubicBezTo>
                    <a:pt x="19" y="12"/>
                    <a:pt x="25" y="7"/>
                    <a:pt x="30" y="0"/>
                  </a:cubicBezTo>
                  <a:cubicBezTo>
                    <a:pt x="28" y="4"/>
                    <a:pt x="0" y="27"/>
                    <a:pt x="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0" name="Freeform 42"/>
            <p:cNvSpPr>
              <a:spLocks/>
            </p:cNvSpPr>
            <p:nvPr/>
          </p:nvSpPr>
          <p:spPr bwMode="auto">
            <a:xfrm>
              <a:off x="8593138" y="2462213"/>
              <a:ext cx="44450" cy="28575"/>
            </a:xfrm>
            <a:custGeom>
              <a:avLst/>
              <a:gdLst>
                <a:gd name="T0" fmla="*/ 0 w 31"/>
                <a:gd name="T1" fmla="*/ 20 h 20"/>
                <a:gd name="T2" fmla="*/ 5 w 31"/>
                <a:gd name="T3" fmla="*/ 20 h 20"/>
                <a:gd name="T4" fmla="*/ 31 w 31"/>
                <a:gd name="T5" fmla="*/ 0 h 20"/>
                <a:gd name="T6" fmla="*/ 0 w 31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0">
                  <a:moveTo>
                    <a:pt x="0" y="2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5" y="13"/>
                    <a:pt x="21" y="7"/>
                    <a:pt x="31" y="0"/>
                  </a:cubicBezTo>
                  <a:cubicBezTo>
                    <a:pt x="17" y="10"/>
                    <a:pt x="17" y="9"/>
                    <a:pt x="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1" name="Freeform 43"/>
            <p:cNvSpPr>
              <a:spLocks/>
            </p:cNvSpPr>
            <p:nvPr/>
          </p:nvSpPr>
          <p:spPr bwMode="auto">
            <a:xfrm>
              <a:off x="8637588" y="2298700"/>
              <a:ext cx="166688" cy="165100"/>
            </a:xfrm>
            <a:custGeom>
              <a:avLst/>
              <a:gdLst>
                <a:gd name="T0" fmla="*/ 97 w 116"/>
                <a:gd name="T1" fmla="*/ 16 h 114"/>
                <a:gd name="T2" fmla="*/ 39 w 116"/>
                <a:gd name="T3" fmla="*/ 78 h 114"/>
                <a:gd name="T4" fmla="*/ 25 w 116"/>
                <a:gd name="T5" fmla="*/ 99 h 114"/>
                <a:gd name="T6" fmla="*/ 46 w 116"/>
                <a:gd name="T7" fmla="*/ 74 h 114"/>
                <a:gd name="T8" fmla="*/ 82 w 116"/>
                <a:gd name="T9" fmla="*/ 40 h 114"/>
                <a:gd name="T10" fmla="*/ 97 w 116"/>
                <a:gd name="T11" fmla="*/ 1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14">
                  <a:moveTo>
                    <a:pt x="97" y="16"/>
                  </a:moveTo>
                  <a:cubicBezTo>
                    <a:pt x="66" y="48"/>
                    <a:pt x="68" y="56"/>
                    <a:pt x="39" y="78"/>
                  </a:cubicBezTo>
                  <a:cubicBezTo>
                    <a:pt x="0" y="114"/>
                    <a:pt x="13" y="104"/>
                    <a:pt x="25" y="99"/>
                  </a:cubicBezTo>
                  <a:cubicBezTo>
                    <a:pt x="40" y="85"/>
                    <a:pt x="23" y="97"/>
                    <a:pt x="46" y="74"/>
                  </a:cubicBezTo>
                  <a:cubicBezTo>
                    <a:pt x="61" y="60"/>
                    <a:pt x="78" y="42"/>
                    <a:pt x="82" y="40"/>
                  </a:cubicBezTo>
                  <a:cubicBezTo>
                    <a:pt x="116" y="0"/>
                    <a:pt x="80" y="39"/>
                    <a:pt x="97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2" name="Freeform 44"/>
            <p:cNvSpPr>
              <a:spLocks/>
            </p:cNvSpPr>
            <p:nvPr/>
          </p:nvSpPr>
          <p:spPr bwMode="auto">
            <a:xfrm>
              <a:off x="8597900" y="2479675"/>
              <a:ext cx="28575" cy="20638"/>
            </a:xfrm>
            <a:custGeom>
              <a:avLst/>
              <a:gdLst>
                <a:gd name="T0" fmla="*/ 0 w 20"/>
                <a:gd name="T1" fmla="*/ 14 h 14"/>
                <a:gd name="T2" fmla="*/ 20 w 20"/>
                <a:gd name="T3" fmla="*/ 0 h 14"/>
                <a:gd name="T4" fmla="*/ 9 w 20"/>
                <a:gd name="T5" fmla="*/ 5 h 14"/>
                <a:gd name="T6" fmla="*/ 0 w 20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4">
                  <a:moveTo>
                    <a:pt x="0" y="14"/>
                  </a:moveTo>
                  <a:cubicBezTo>
                    <a:pt x="7" y="9"/>
                    <a:pt x="14" y="5"/>
                    <a:pt x="20" y="0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3" name="Freeform 45"/>
            <p:cNvSpPr>
              <a:spLocks/>
            </p:cNvSpPr>
            <p:nvPr/>
          </p:nvSpPr>
          <p:spPr bwMode="auto">
            <a:xfrm>
              <a:off x="8770938" y="2305050"/>
              <a:ext cx="31750" cy="41275"/>
            </a:xfrm>
            <a:custGeom>
              <a:avLst/>
              <a:gdLst>
                <a:gd name="T0" fmla="*/ 11 w 23"/>
                <a:gd name="T1" fmla="*/ 17 h 29"/>
                <a:gd name="T2" fmla="*/ 23 w 23"/>
                <a:gd name="T3" fmla="*/ 0 h 29"/>
                <a:gd name="T4" fmla="*/ 0 w 23"/>
                <a:gd name="T5" fmla="*/ 29 h 29"/>
                <a:gd name="T6" fmla="*/ 11 w 23"/>
                <a:gd name="T7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9">
                  <a:moveTo>
                    <a:pt x="11" y="17"/>
                  </a:moveTo>
                  <a:cubicBezTo>
                    <a:pt x="15" y="12"/>
                    <a:pt x="19" y="6"/>
                    <a:pt x="23" y="0"/>
                  </a:cubicBezTo>
                  <a:cubicBezTo>
                    <a:pt x="16" y="10"/>
                    <a:pt x="8" y="20"/>
                    <a:pt x="0" y="29"/>
                  </a:cubicBezTo>
                  <a:lnTo>
                    <a:pt x="1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4" name="Freeform 46"/>
            <p:cNvSpPr>
              <a:spLocks/>
            </p:cNvSpPr>
            <p:nvPr/>
          </p:nvSpPr>
          <p:spPr bwMode="auto">
            <a:xfrm>
              <a:off x="8745538" y="2347913"/>
              <a:ext cx="34925" cy="41275"/>
            </a:xfrm>
            <a:custGeom>
              <a:avLst/>
              <a:gdLst>
                <a:gd name="T0" fmla="*/ 0 w 24"/>
                <a:gd name="T1" fmla="*/ 29 h 29"/>
                <a:gd name="T2" fmla="*/ 12 w 24"/>
                <a:gd name="T3" fmla="*/ 16 h 29"/>
                <a:gd name="T4" fmla="*/ 15 w 24"/>
                <a:gd name="T5" fmla="*/ 9 h 29"/>
                <a:gd name="T6" fmla="*/ 0 w 24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9">
                  <a:moveTo>
                    <a:pt x="0" y="29"/>
                  </a:moveTo>
                  <a:cubicBezTo>
                    <a:pt x="4" y="25"/>
                    <a:pt x="8" y="21"/>
                    <a:pt x="12" y="16"/>
                  </a:cubicBezTo>
                  <a:cubicBezTo>
                    <a:pt x="19" y="7"/>
                    <a:pt x="24" y="0"/>
                    <a:pt x="15" y="9"/>
                  </a:cubicBezTo>
                  <a:cubicBezTo>
                    <a:pt x="2" y="24"/>
                    <a:pt x="6" y="22"/>
                    <a:pt x="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5" name="Freeform 47"/>
            <p:cNvSpPr>
              <a:spLocks/>
            </p:cNvSpPr>
            <p:nvPr/>
          </p:nvSpPr>
          <p:spPr bwMode="auto">
            <a:xfrm>
              <a:off x="8050796" y="1751665"/>
              <a:ext cx="747714" cy="992188"/>
            </a:xfrm>
            <a:custGeom>
              <a:avLst/>
              <a:gdLst>
                <a:gd name="T0" fmla="*/ 470 w 517"/>
                <a:gd name="T1" fmla="*/ 219 h 685"/>
                <a:gd name="T2" fmla="*/ 438 w 517"/>
                <a:gd name="T3" fmla="*/ 299 h 685"/>
                <a:gd name="T4" fmla="*/ 360 w 517"/>
                <a:gd name="T5" fmla="*/ 412 h 685"/>
                <a:gd name="T6" fmla="*/ 287 w 517"/>
                <a:gd name="T7" fmla="*/ 472 h 685"/>
                <a:gd name="T8" fmla="*/ 84 w 517"/>
                <a:gd name="T9" fmla="*/ 576 h 685"/>
                <a:gd name="T10" fmla="*/ 71 w 517"/>
                <a:gd name="T11" fmla="*/ 583 h 685"/>
                <a:gd name="T12" fmla="*/ 72 w 517"/>
                <a:gd name="T13" fmla="*/ 621 h 685"/>
                <a:gd name="T14" fmla="*/ 100 w 517"/>
                <a:gd name="T15" fmla="*/ 676 h 685"/>
                <a:gd name="T16" fmla="*/ 103 w 517"/>
                <a:gd name="T17" fmla="*/ 681 h 685"/>
                <a:gd name="T18" fmla="*/ 116 w 517"/>
                <a:gd name="T19" fmla="*/ 668 h 685"/>
                <a:gd name="T20" fmla="*/ 116 w 517"/>
                <a:gd name="T21" fmla="*/ 668 h 685"/>
                <a:gd name="T22" fmla="*/ 116 w 517"/>
                <a:gd name="T23" fmla="*/ 668 h 685"/>
                <a:gd name="T24" fmla="*/ 113 w 517"/>
                <a:gd name="T25" fmla="*/ 667 h 685"/>
                <a:gd name="T26" fmla="*/ 105 w 517"/>
                <a:gd name="T27" fmla="*/ 661 h 685"/>
                <a:gd name="T28" fmla="*/ 45 w 517"/>
                <a:gd name="T29" fmla="*/ 637 h 685"/>
                <a:gd name="T30" fmla="*/ 23 w 517"/>
                <a:gd name="T31" fmla="*/ 637 h 685"/>
                <a:gd name="T32" fmla="*/ 21 w 517"/>
                <a:gd name="T33" fmla="*/ 617 h 685"/>
                <a:gd name="T34" fmla="*/ 53 w 517"/>
                <a:gd name="T35" fmla="*/ 586 h 685"/>
                <a:gd name="T36" fmla="*/ 57 w 517"/>
                <a:gd name="T37" fmla="*/ 589 h 685"/>
                <a:gd name="T38" fmla="*/ 53 w 517"/>
                <a:gd name="T39" fmla="*/ 585 h 685"/>
                <a:gd name="T40" fmla="*/ 34 w 517"/>
                <a:gd name="T41" fmla="*/ 600 h 685"/>
                <a:gd name="T42" fmla="*/ 4 w 517"/>
                <a:gd name="T43" fmla="*/ 623 h 685"/>
                <a:gd name="T44" fmla="*/ 0 w 517"/>
                <a:gd name="T45" fmla="*/ 626 h 685"/>
                <a:gd name="T46" fmla="*/ 0 w 517"/>
                <a:gd name="T47" fmla="*/ 626 h 685"/>
                <a:gd name="T48" fmla="*/ 1 w 517"/>
                <a:gd name="T49" fmla="*/ 638 h 685"/>
                <a:gd name="T50" fmla="*/ 2 w 517"/>
                <a:gd name="T51" fmla="*/ 639 h 685"/>
                <a:gd name="T52" fmla="*/ 2 w 517"/>
                <a:gd name="T53" fmla="*/ 639 h 685"/>
                <a:gd name="T54" fmla="*/ 7 w 517"/>
                <a:gd name="T55" fmla="*/ 639 h 685"/>
                <a:gd name="T56" fmla="*/ 2 w 517"/>
                <a:gd name="T57" fmla="*/ 638 h 685"/>
                <a:gd name="T58" fmla="*/ 2 w 517"/>
                <a:gd name="T59" fmla="*/ 637 h 685"/>
                <a:gd name="T60" fmla="*/ 2 w 517"/>
                <a:gd name="T61" fmla="*/ 637 h 685"/>
                <a:gd name="T62" fmla="*/ 1 w 517"/>
                <a:gd name="T63" fmla="*/ 627 h 685"/>
                <a:gd name="T64" fmla="*/ 1 w 517"/>
                <a:gd name="T65" fmla="*/ 627 h 685"/>
                <a:gd name="T66" fmla="*/ 1 w 517"/>
                <a:gd name="T67" fmla="*/ 627 h 685"/>
                <a:gd name="T68" fmla="*/ 30 w 517"/>
                <a:gd name="T69" fmla="*/ 607 h 685"/>
                <a:gd name="T70" fmla="*/ 6 w 517"/>
                <a:gd name="T71" fmla="*/ 625 h 685"/>
                <a:gd name="T72" fmla="*/ 2 w 517"/>
                <a:gd name="T73" fmla="*/ 628 h 685"/>
                <a:gd name="T74" fmla="*/ 2 w 517"/>
                <a:gd name="T75" fmla="*/ 629 h 685"/>
                <a:gd name="T76" fmla="*/ 3 w 517"/>
                <a:gd name="T77" fmla="*/ 636 h 685"/>
                <a:gd name="T78" fmla="*/ 3 w 517"/>
                <a:gd name="T79" fmla="*/ 636 h 685"/>
                <a:gd name="T80" fmla="*/ 17 w 517"/>
                <a:gd name="T81" fmla="*/ 642 h 685"/>
                <a:gd name="T82" fmla="*/ 106 w 517"/>
                <a:gd name="T83" fmla="*/ 682 h 685"/>
                <a:gd name="T84" fmla="*/ 109 w 517"/>
                <a:gd name="T85" fmla="*/ 683 h 685"/>
                <a:gd name="T86" fmla="*/ 118 w 517"/>
                <a:gd name="T87" fmla="*/ 674 h 685"/>
                <a:gd name="T88" fmla="*/ 118 w 517"/>
                <a:gd name="T89" fmla="*/ 674 h 685"/>
                <a:gd name="T90" fmla="*/ 118 w 517"/>
                <a:gd name="T91" fmla="*/ 673 h 685"/>
                <a:gd name="T92" fmla="*/ 112 w 517"/>
                <a:gd name="T93" fmla="*/ 662 h 685"/>
                <a:gd name="T94" fmla="*/ 91 w 517"/>
                <a:gd name="T95" fmla="*/ 615 h 685"/>
                <a:gd name="T96" fmla="*/ 114 w 517"/>
                <a:gd name="T97" fmla="*/ 585 h 685"/>
                <a:gd name="T98" fmla="*/ 232 w 517"/>
                <a:gd name="T99" fmla="*/ 531 h 685"/>
                <a:gd name="T100" fmla="*/ 329 w 517"/>
                <a:gd name="T101" fmla="*/ 470 h 685"/>
                <a:gd name="T102" fmla="*/ 408 w 517"/>
                <a:gd name="T103" fmla="*/ 392 h 685"/>
                <a:gd name="T104" fmla="*/ 507 w 517"/>
                <a:gd name="T105" fmla="*/ 172 h 685"/>
                <a:gd name="T106" fmla="*/ 498 w 517"/>
                <a:gd name="T107" fmla="*/ 39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7" h="685">
                  <a:moveTo>
                    <a:pt x="498" y="39"/>
                  </a:moveTo>
                  <a:cubicBezTo>
                    <a:pt x="498" y="89"/>
                    <a:pt x="491" y="154"/>
                    <a:pt x="470" y="219"/>
                  </a:cubicBezTo>
                  <a:cubicBezTo>
                    <a:pt x="467" y="232"/>
                    <a:pt x="463" y="246"/>
                    <a:pt x="458" y="260"/>
                  </a:cubicBezTo>
                  <a:cubicBezTo>
                    <a:pt x="452" y="274"/>
                    <a:pt x="445" y="286"/>
                    <a:pt x="438" y="299"/>
                  </a:cubicBezTo>
                  <a:cubicBezTo>
                    <a:pt x="419" y="337"/>
                    <a:pt x="388" y="379"/>
                    <a:pt x="372" y="401"/>
                  </a:cubicBezTo>
                  <a:cubicBezTo>
                    <a:pt x="366" y="407"/>
                    <a:pt x="366" y="406"/>
                    <a:pt x="360" y="412"/>
                  </a:cubicBezTo>
                  <a:cubicBezTo>
                    <a:pt x="350" y="424"/>
                    <a:pt x="326" y="445"/>
                    <a:pt x="315" y="456"/>
                  </a:cubicBezTo>
                  <a:cubicBezTo>
                    <a:pt x="299" y="468"/>
                    <a:pt x="298" y="466"/>
                    <a:pt x="287" y="472"/>
                  </a:cubicBezTo>
                  <a:cubicBezTo>
                    <a:pt x="254" y="500"/>
                    <a:pt x="204" y="525"/>
                    <a:pt x="165" y="545"/>
                  </a:cubicBezTo>
                  <a:cubicBezTo>
                    <a:pt x="146" y="550"/>
                    <a:pt x="108" y="572"/>
                    <a:pt x="84" y="576"/>
                  </a:cubicBezTo>
                  <a:cubicBezTo>
                    <a:pt x="80" y="577"/>
                    <a:pt x="80" y="577"/>
                    <a:pt x="80" y="577"/>
                  </a:cubicBezTo>
                  <a:cubicBezTo>
                    <a:pt x="79" y="578"/>
                    <a:pt x="78" y="577"/>
                    <a:pt x="71" y="583"/>
                  </a:cubicBezTo>
                  <a:cubicBezTo>
                    <a:pt x="64" y="593"/>
                    <a:pt x="67" y="597"/>
                    <a:pt x="67" y="601"/>
                  </a:cubicBezTo>
                  <a:cubicBezTo>
                    <a:pt x="68" y="608"/>
                    <a:pt x="70" y="615"/>
                    <a:pt x="72" y="621"/>
                  </a:cubicBezTo>
                  <a:cubicBezTo>
                    <a:pt x="77" y="632"/>
                    <a:pt x="82" y="643"/>
                    <a:pt x="86" y="652"/>
                  </a:cubicBezTo>
                  <a:cubicBezTo>
                    <a:pt x="91" y="661"/>
                    <a:pt x="96" y="669"/>
                    <a:pt x="100" y="676"/>
                  </a:cubicBezTo>
                  <a:cubicBezTo>
                    <a:pt x="103" y="680"/>
                    <a:pt x="103" y="680"/>
                    <a:pt x="103" y="680"/>
                  </a:cubicBezTo>
                  <a:cubicBezTo>
                    <a:pt x="103" y="681"/>
                    <a:pt x="103" y="681"/>
                    <a:pt x="103" y="681"/>
                  </a:cubicBezTo>
                  <a:cubicBezTo>
                    <a:pt x="104" y="682"/>
                    <a:pt x="104" y="682"/>
                    <a:pt x="104" y="682"/>
                  </a:cubicBezTo>
                  <a:cubicBezTo>
                    <a:pt x="101" y="685"/>
                    <a:pt x="127" y="656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5" y="668"/>
                    <a:pt x="115" y="668"/>
                    <a:pt x="115" y="668"/>
                  </a:cubicBezTo>
                  <a:cubicBezTo>
                    <a:pt x="113" y="667"/>
                    <a:pt x="113" y="667"/>
                    <a:pt x="113" y="667"/>
                  </a:cubicBezTo>
                  <a:cubicBezTo>
                    <a:pt x="111" y="666"/>
                    <a:pt x="109" y="666"/>
                    <a:pt x="107" y="666"/>
                  </a:cubicBezTo>
                  <a:cubicBezTo>
                    <a:pt x="107" y="665"/>
                    <a:pt x="123" y="669"/>
                    <a:pt x="105" y="661"/>
                  </a:cubicBezTo>
                  <a:cubicBezTo>
                    <a:pt x="101" y="659"/>
                    <a:pt x="93" y="657"/>
                    <a:pt x="93" y="657"/>
                  </a:cubicBezTo>
                  <a:cubicBezTo>
                    <a:pt x="90" y="655"/>
                    <a:pt x="57" y="640"/>
                    <a:pt x="45" y="637"/>
                  </a:cubicBezTo>
                  <a:cubicBezTo>
                    <a:pt x="41" y="635"/>
                    <a:pt x="39" y="635"/>
                    <a:pt x="40" y="636"/>
                  </a:cubicBezTo>
                  <a:cubicBezTo>
                    <a:pt x="61" y="646"/>
                    <a:pt x="47" y="644"/>
                    <a:pt x="23" y="637"/>
                  </a:cubicBezTo>
                  <a:cubicBezTo>
                    <a:pt x="18" y="635"/>
                    <a:pt x="9" y="633"/>
                    <a:pt x="5" y="632"/>
                  </a:cubicBezTo>
                  <a:cubicBezTo>
                    <a:pt x="21" y="617"/>
                    <a:pt x="21" y="617"/>
                    <a:pt x="21" y="617"/>
                  </a:cubicBezTo>
                  <a:cubicBezTo>
                    <a:pt x="31" y="608"/>
                    <a:pt x="41" y="598"/>
                    <a:pt x="47" y="592"/>
                  </a:cubicBezTo>
                  <a:cubicBezTo>
                    <a:pt x="53" y="586"/>
                    <a:pt x="53" y="586"/>
                    <a:pt x="53" y="586"/>
                  </a:cubicBezTo>
                  <a:cubicBezTo>
                    <a:pt x="54" y="585"/>
                    <a:pt x="54" y="584"/>
                    <a:pt x="55" y="583"/>
                  </a:cubicBezTo>
                  <a:cubicBezTo>
                    <a:pt x="57" y="584"/>
                    <a:pt x="53" y="578"/>
                    <a:pt x="57" y="589"/>
                  </a:cubicBezTo>
                  <a:cubicBezTo>
                    <a:pt x="53" y="579"/>
                    <a:pt x="57" y="584"/>
                    <a:pt x="55" y="583"/>
                  </a:cubicBezTo>
                  <a:cubicBezTo>
                    <a:pt x="53" y="585"/>
                    <a:pt x="53" y="585"/>
                    <a:pt x="53" y="585"/>
                  </a:cubicBezTo>
                  <a:cubicBezTo>
                    <a:pt x="51" y="587"/>
                    <a:pt x="49" y="588"/>
                    <a:pt x="47" y="590"/>
                  </a:cubicBezTo>
                  <a:cubicBezTo>
                    <a:pt x="43" y="593"/>
                    <a:pt x="39" y="596"/>
                    <a:pt x="34" y="600"/>
                  </a:cubicBezTo>
                  <a:cubicBezTo>
                    <a:pt x="25" y="607"/>
                    <a:pt x="16" y="614"/>
                    <a:pt x="5" y="622"/>
                  </a:cubicBezTo>
                  <a:cubicBezTo>
                    <a:pt x="7" y="621"/>
                    <a:pt x="6" y="621"/>
                    <a:pt x="4" y="623"/>
                  </a:cubicBezTo>
                  <a:cubicBezTo>
                    <a:pt x="4" y="624"/>
                    <a:pt x="2" y="624"/>
                    <a:pt x="1" y="625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4"/>
                    <a:pt x="3" y="649"/>
                    <a:pt x="1" y="638"/>
                  </a:cubicBezTo>
                  <a:cubicBezTo>
                    <a:pt x="1" y="638"/>
                    <a:pt x="1" y="638"/>
                    <a:pt x="1" y="638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5" y="640"/>
                    <a:pt x="5" y="640"/>
                    <a:pt x="5" y="640"/>
                  </a:cubicBezTo>
                  <a:cubicBezTo>
                    <a:pt x="11" y="642"/>
                    <a:pt x="16" y="644"/>
                    <a:pt x="7" y="639"/>
                  </a:cubicBezTo>
                  <a:cubicBezTo>
                    <a:pt x="4" y="638"/>
                    <a:pt x="4" y="638"/>
                    <a:pt x="4" y="638"/>
                  </a:cubicBezTo>
                  <a:cubicBezTo>
                    <a:pt x="2" y="638"/>
                    <a:pt x="2" y="638"/>
                    <a:pt x="2" y="638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1" y="633"/>
                    <a:pt x="3" y="648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6" y="623"/>
                    <a:pt x="6" y="623"/>
                    <a:pt x="6" y="623"/>
                  </a:cubicBezTo>
                  <a:cubicBezTo>
                    <a:pt x="30" y="607"/>
                    <a:pt x="30" y="607"/>
                    <a:pt x="30" y="607"/>
                  </a:cubicBezTo>
                  <a:cubicBezTo>
                    <a:pt x="25" y="611"/>
                    <a:pt x="19" y="616"/>
                    <a:pt x="12" y="621"/>
                  </a:cubicBezTo>
                  <a:cubicBezTo>
                    <a:pt x="6" y="625"/>
                    <a:pt x="6" y="625"/>
                    <a:pt x="6" y="625"/>
                  </a:cubicBezTo>
                  <a:cubicBezTo>
                    <a:pt x="3" y="627"/>
                    <a:pt x="3" y="627"/>
                    <a:pt x="3" y="627"/>
                  </a:cubicBezTo>
                  <a:cubicBezTo>
                    <a:pt x="2" y="628"/>
                    <a:pt x="2" y="628"/>
                    <a:pt x="2" y="628"/>
                  </a:cubicBezTo>
                  <a:cubicBezTo>
                    <a:pt x="2" y="629"/>
                    <a:pt x="2" y="629"/>
                    <a:pt x="2" y="629"/>
                  </a:cubicBezTo>
                  <a:cubicBezTo>
                    <a:pt x="2" y="629"/>
                    <a:pt x="2" y="629"/>
                    <a:pt x="2" y="629"/>
                  </a:cubicBezTo>
                  <a:cubicBezTo>
                    <a:pt x="2" y="632"/>
                    <a:pt x="1" y="621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4" y="636"/>
                    <a:pt x="4" y="636"/>
                    <a:pt x="4" y="636"/>
                  </a:cubicBezTo>
                  <a:cubicBezTo>
                    <a:pt x="17" y="642"/>
                    <a:pt x="17" y="642"/>
                    <a:pt x="17" y="642"/>
                  </a:cubicBezTo>
                  <a:cubicBezTo>
                    <a:pt x="35" y="649"/>
                    <a:pt x="52" y="656"/>
                    <a:pt x="59" y="658"/>
                  </a:cubicBezTo>
                  <a:cubicBezTo>
                    <a:pt x="85" y="669"/>
                    <a:pt x="92" y="674"/>
                    <a:pt x="106" y="682"/>
                  </a:cubicBezTo>
                  <a:cubicBezTo>
                    <a:pt x="108" y="683"/>
                    <a:pt x="108" y="683"/>
                    <a:pt x="108" y="683"/>
                  </a:cubicBezTo>
                  <a:cubicBezTo>
                    <a:pt x="109" y="683"/>
                    <a:pt x="109" y="683"/>
                    <a:pt x="109" y="683"/>
                  </a:cubicBezTo>
                  <a:cubicBezTo>
                    <a:pt x="109" y="683"/>
                    <a:pt x="109" y="683"/>
                    <a:pt x="109" y="683"/>
                  </a:cubicBezTo>
                  <a:cubicBezTo>
                    <a:pt x="127" y="664"/>
                    <a:pt x="114" y="678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3"/>
                    <a:pt x="118" y="673"/>
                    <a:pt x="118" y="673"/>
                  </a:cubicBezTo>
                  <a:cubicBezTo>
                    <a:pt x="116" y="670"/>
                    <a:pt x="116" y="670"/>
                    <a:pt x="116" y="670"/>
                  </a:cubicBezTo>
                  <a:cubicBezTo>
                    <a:pt x="112" y="662"/>
                    <a:pt x="112" y="662"/>
                    <a:pt x="112" y="662"/>
                  </a:cubicBezTo>
                  <a:cubicBezTo>
                    <a:pt x="105" y="647"/>
                    <a:pt x="105" y="647"/>
                    <a:pt x="105" y="647"/>
                  </a:cubicBezTo>
                  <a:cubicBezTo>
                    <a:pt x="100" y="636"/>
                    <a:pt x="95" y="626"/>
                    <a:pt x="91" y="615"/>
                  </a:cubicBezTo>
                  <a:cubicBezTo>
                    <a:pt x="87" y="606"/>
                    <a:pt x="85" y="589"/>
                    <a:pt x="86" y="596"/>
                  </a:cubicBezTo>
                  <a:cubicBezTo>
                    <a:pt x="96" y="592"/>
                    <a:pt x="106" y="588"/>
                    <a:pt x="114" y="585"/>
                  </a:cubicBezTo>
                  <a:cubicBezTo>
                    <a:pt x="155" y="568"/>
                    <a:pt x="163" y="566"/>
                    <a:pt x="175" y="563"/>
                  </a:cubicBezTo>
                  <a:cubicBezTo>
                    <a:pt x="193" y="553"/>
                    <a:pt x="226" y="537"/>
                    <a:pt x="232" y="531"/>
                  </a:cubicBezTo>
                  <a:cubicBezTo>
                    <a:pt x="264" y="514"/>
                    <a:pt x="276" y="509"/>
                    <a:pt x="291" y="501"/>
                  </a:cubicBezTo>
                  <a:cubicBezTo>
                    <a:pt x="315" y="485"/>
                    <a:pt x="314" y="484"/>
                    <a:pt x="329" y="470"/>
                  </a:cubicBezTo>
                  <a:cubicBezTo>
                    <a:pt x="372" y="432"/>
                    <a:pt x="324" y="483"/>
                    <a:pt x="372" y="437"/>
                  </a:cubicBezTo>
                  <a:cubicBezTo>
                    <a:pt x="390" y="420"/>
                    <a:pt x="410" y="393"/>
                    <a:pt x="408" y="392"/>
                  </a:cubicBezTo>
                  <a:cubicBezTo>
                    <a:pt x="428" y="371"/>
                    <a:pt x="447" y="338"/>
                    <a:pt x="458" y="321"/>
                  </a:cubicBezTo>
                  <a:cubicBezTo>
                    <a:pt x="476" y="279"/>
                    <a:pt x="502" y="226"/>
                    <a:pt x="507" y="172"/>
                  </a:cubicBezTo>
                  <a:cubicBezTo>
                    <a:pt x="517" y="114"/>
                    <a:pt x="517" y="67"/>
                    <a:pt x="507" y="12"/>
                  </a:cubicBezTo>
                  <a:cubicBezTo>
                    <a:pt x="500" y="0"/>
                    <a:pt x="499" y="8"/>
                    <a:pt x="498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76" name="组合 2375"/>
          <p:cNvGrpSpPr/>
          <p:nvPr/>
        </p:nvGrpSpPr>
        <p:grpSpPr>
          <a:xfrm rot="3174192" flipH="1">
            <a:off x="4084973" y="2365342"/>
            <a:ext cx="978442" cy="1325105"/>
            <a:chOff x="7696271" y="1309545"/>
            <a:chExt cx="1242942" cy="1449530"/>
          </a:xfrm>
        </p:grpSpPr>
        <p:sp>
          <p:nvSpPr>
            <p:cNvPr id="2377" name="AutoShape 31"/>
            <p:cNvSpPr>
              <a:spLocks noChangeAspect="1" noChangeArrowheads="1" noTextEdit="1"/>
            </p:cNvSpPr>
            <p:nvPr/>
          </p:nvSpPr>
          <p:spPr bwMode="auto">
            <a:xfrm>
              <a:off x="7959725" y="1343025"/>
              <a:ext cx="979488" cy="141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8" name="Freeform 33"/>
            <p:cNvSpPr>
              <a:spLocks/>
            </p:cNvSpPr>
            <p:nvPr/>
          </p:nvSpPr>
          <p:spPr bwMode="auto">
            <a:xfrm>
              <a:off x="7696271" y="1309545"/>
              <a:ext cx="985839" cy="1439863"/>
            </a:xfrm>
            <a:custGeom>
              <a:avLst/>
              <a:gdLst>
                <a:gd name="T0" fmla="*/ 246 w 682"/>
                <a:gd name="T1" fmla="*/ 904 h 995"/>
                <a:gd name="T2" fmla="*/ 189 w 682"/>
                <a:gd name="T3" fmla="*/ 950 h 995"/>
                <a:gd name="T4" fmla="*/ 297 w 682"/>
                <a:gd name="T5" fmla="*/ 995 h 995"/>
                <a:gd name="T6" fmla="*/ 265 w 682"/>
                <a:gd name="T7" fmla="*/ 910 h 995"/>
                <a:gd name="T8" fmla="*/ 680 w 682"/>
                <a:gd name="T9" fmla="*/ 418 h 995"/>
                <a:gd name="T10" fmla="*/ 432 w 682"/>
                <a:gd name="T11" fmla="*/ 82 h 995"/>
                <a:gd name="T12" fmla="*/ 61 w 682"/>
                <a:gd name="T13" fmla="*/ 598 h 995"/>
                <a:gd name="T14" fmla="*/ 246 w 682"/>
                <a:gd name="T15" fmla="*/ 904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2" h="995">
                  <a:moveTo>
                    <a:pt x="246" y="904"/>
                  </a:moveTo>
                  <a:cubicBezTo>
                    <a:pt x="251" y="908"/>
                    <a:pt x="189" y="950"/>
                    <a:pt x="189" y="950"/>
                  </a:cubicBezTo>
                  <a:cubicBezTo>
                    <a:pt x="297" y="995"/>
                    <a:pt x="297" y="995"/>
                    <a:pt x="297" y="995"/>
                  </a:cubicBezTo>
                  <a:cubicBezTo>
                    <a:pt x="297" y="995"/>
                    <a:pt x="251" y="914"/>
                    <a:pt x="265" y="910"/>
                  </a:cubicBezTo>
                  <a:cubicBezTo>
                    <a:pt x="351" y="883"/>
                    <a:pt x="682" y="767"/>
                    <a:pt x="680" y="418"/>
                  </a:cubicBezTo>
                  <a:cubicBezTo>
                    <a:pt x="679" y="280"/>
                    <a:pt x="590" y="120"/>
                    <a:pt x="432" y="82"/>
                  </a:cubicBezTo>
                  <a:cubicBezTo>
                    <a:pt x="96" y="0"/>
                    <a:pt x="0" y="451"/>
                    <a:pt x="61" y="598"/>
                  </a:cubicBezTo>
                  <a:cubicBezTo>
                    <a:pt x="108" y="714"/>
                    <a:pt x="195" y="855"/>
                    <a:pt x="246" y="904"/>
                  </a:cubicBezTo>
                  <a:close/>
                </a:path>
              </a:pathLst>
            </a:custGeom>
            <a:solidFill>
              <a:srgbClr val="0C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9" name="Freeform 34"/>
            <p:cNvSpPr>
              <a:spLocks/>
            </p:cNvSpPr>
            <p:nvPr/>
          </p:nvSpPr>
          <p:spPr bwMode="auto">
            <a:xfrm>
              <a:off x="8007350" y="1920875"/>
              <a:ext cx="6350" cy="103188"/>
            </a:xfrm>
            <a:custGeom>
              <a:avLst/>
              <a:gdLst>
                <a:gd name="T0" fmla="*/ 1 w 4"/>
                <a:gd name="T1" fmla="*/ 59 h 71"/>
                <a:gd name="T2" fmla="*/ 0 w 4"/>
                <a:gd name="T3" fmla="*/ 59 h 71"/>
                <a:gd name="T4" fmla="*/ 1 w 4"/>
                <a:gd name="T5" fmla="*/ 15 h 71"/>
                <a:gd name="T6" fmla="*/ 1 w 4"/>
                <a:gd name="T7" fmla="*/ 5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1">
                  <a:moveTo>
                    <a:pt x="1" y="59"/>
                  </a:moveTo>
                  <a:cubicBezTo>
                    <a:pt x="0" y="39"/>
                    <a:pt x="1" y="71"/>
                    <a:pt x="0" y="59"/>
                  </a:cubicBezTo>
                  <a:cubicBezTo>
                    <a:pt x="0" y="44"/>
                    <a:pt x="0" y="30"/>
                    <a:pt x="1" y="15"/>
                  </a:cubicBezTo>
                  <a:cubicBezTo>
                    <a:pt x="0" y="51"/>
                    <a:pt x="4" y="0"/>
                    <a:pt x="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0" name="Freeform 35"/>
            <p:cNvSpPr>
              <a:spLocks/>
            </p:cNvSpPr>
            <p:nvPr/>
          </p:nvSpPr>
          <p:spPr bwMode="auto">
            <a:xfrm>
              <a:off x="8004175" y="1846263"/>
              <a:ext cx="11113" cy="61913"/>
            </a:xfrm>
            <a:custGeom>
              <a:avLst/>
              <a:gdLst>
                <a:gd name="T0" fmla="*/ 0 w 7"/>
                <a:gd name="T1" fmla="*/ 43 h 43"/>
                <a:gd name="T2" fmla="*/ 0 w 7"/>
                <a:gd name="T3" fmla="*/ 35 h 43"/>
                <a:gd name="T4" fmla="*/ 5 w 7"/>
                <a:gd name="T5" fmla="*/ 16 h 43"/>
                <a:gd name="T6" fmla="*/ 0 w 7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3">
                  <a:moveTo>
                    <a:pt x="0" y="43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2" y="23"/>
                    <a:pt x="7" y="0"/>
                    <a:pt x="5" y="16"/>
                  </a:cubicBezTo>
                  <a:cubicBezTo>
                    <a:pt x="3" y="23"/>
                    <a:pt x="2" y="31"/>
                    <a:pt x="0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1" name="Freeform 36"/>
            <p:cNvSpPr>
              <a:spLocks/>
            </p:cNvSpPr>
            <p:nvPr/>
          </p:nvSpPr>
          <p:spPr bwMode="auto">
            <a:xfrm>
              <a:off x="7972425" y="1952625"/>
              <a:ext cx="3175" cy="36513"/>
            </a:xfrm>
            <a:custGeom>
              <a:avLst/>
              <a:gdLst>
                <a:gd name="T0" fmla="*/ 0 w 2"/>
                <a:gd name="T1" fmla="*/ 16 h 25"/>
                <a:gd name="T2" fmla="*/ 1 w 2"/>
                <a:gd name="T3" fmla="*/ 0 h 25"/>
                <a:gd name="T4" fmla="*/ 1 w 2"/>
                <a:gd name="T5" fmla="*/ 25 h 25"/>
                <a:gd name="T6" fmla="*/ 0 w 2"/>
                <a:gd name="T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5">
                  <a:moveTo>
                    <a:pt x="0" y="16"/>
                  </a:moveTo>
                  <a:cubicBezTo>
                    <a:pt x="0" y="11"/>
                    <a:pt x="0" y="5"/>
                    <a:pt x="1" y="0"/>
                  </a:cubicBezTo>
                  <a:cubicBezTo>
                    <a:pt x="0" y="8"/>
                    <a:pt x="2" y="12"/>
                    <a:pt x="1" y="25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2" name="Freeform 37"/>
            <p:cNvSpPr>
              <a:spLocks/>
            </p:cNvSpPr>
            <p:nvPr/>
          </p:nvSpPr>
          <p:spPr bwMode="auto">
            <a:xfrm rot="20379386">
              <a:off x="7777234" y="1361937"/>
              <a:ext cx="928690" cy="1301750"/>
            </a:xfrm>
            <a:custGeom>
              <a:avLst/>
              <a:gdLst>
                <a:gd name="T0" fmla="*/ 621 w 643"/>
                <a:gd name="T1" fmla="*/ 193 h 899"/>
                <a:gd name="T2" fmla="*/ 583 w 643"/>
                <a:gd name="T3" fmla="*/ 134 h 899"/>
                <a:gd name="T4" fmla="*/ 562 w 643"/>
                <a:gd name="T5" fmla="*/ 105 h 899"/>
                <a:gd name="T6" fmla="*/ 501 w 643"/>
                <a:gd name="T7" fmla="*/ 56 h 899"/>
                <a:gd name="T8" fmla="*/ 443 w 643"/>
                <a:gd name="T9" fmla="*/ 27 h 899"/>
                <a:gd name="T10" fmla="*/ 426 w 643"/>
                <a:gd name="T11" fmla="*/ 17 h 899"/>
                <a:gd name="T12" fmla="*/ 250 w 643"/>
                <a:gd name="T13" fmla="*/ 17 h 899"/>
                <a:gd name="T14" fmla="*/ 78 w 643"/>
                <a:gd name="T15" fmla="*/ 178 h 899"/>
                <a:gd name="T16" fmla="*/ 14 w 643"/>
                <a:gd name="T17" fmla="*/ 341 h 899"/>
                <a:gd name="T18" fmla="*/ 9 w 643"/>
                <a:gd name="T19" fmla="*/ 378 h 899"/>
                <a:gd name="T20" fmla="*/ 11 w 643"/>
                <a:gd name="T21" fmla="*/ 370 h 899"/>
                <a:gd name="T22" fmla="*/ 5 w 643"/>
                <a:gd name="T23" fmla="*/ 428 h 899"/>
                <a:gd name="T24" fmla="*/ 51 w 643"/>
                <a:gd name="T25" fmla="*/ 651 h 899"/>
                <a:gd name="T26" fmla="*/ 75 w 643"/>
                <a:gd name="T27" fmla="*/ 702 h 899"/>
                <a:gd name="T28" fmla="*/ 93 w 643"/>
                <a:gd name="T29" fmla="*/ 724 h 899"/>
                <a:gd name="T30" fmla="*/ 31 w 643"/>
                <a:gd name="T31" fmla="*/ 592 h 899"/>
                <a:gd name="T32" fmla="*/ 82 w 643"/>
                <a:gd name="T33" fmla="*/ 692 h 899"/>
                <a:gd name="T34" fmla="*/ 132 w 643"/>
                <a:gd name="T35" fmla="*/ 788 h 899"/>
                <a:gd name="T36" fmla="*/ 159 w 643"/>
                <a:gd name="T37" fmla="*/ 830 h 899"/>
                <a:gd name="T38" fmla="*/ 142 w 643"/>
                <a:gd name="T39" fmla="*/ 799 h 899"/>
                <a:gd name="T40" fmla="*/ 155 w 643"/>
                <a:gd name="T41" fmla="*/ 820 h 899"/>
                <a:gd name="T42" fmla="*/ 177 w 643"/>
                <a:gd name="T43" fmla="*/ 845 h 899"/>
                <a:gd name="T44" fmla="*/ 190 w 643"/>
                <a:gd name="T45" fmla="*/ 860 h 899"/>
                <a:gd name="T46" fmla="*/ 159 w 643"/>
                <a:gd name="T47" fmla="*/ 815 h 899"/>
                <a:gd name="T48" fmla="*/ 147 w 643"/>
                <a:gd name="T49" fmla="*/ 787 h 899"/>
                <a:gd name="T50" fmla="*/ 142 w 643"/>
                <a:gd name="T51" fmla="*/ 788 h 899"/>
                <a:gd name="T52" fmla="*/ 129 w 643"/>
                <a:gd name="T53" fmla="*/ 758 h 899"/>
                <a:gd name="T54" fmla="*/ 150 w 643"/>
                <a:gd name="T55" fmla="*/ 806 h 899"/>
                <a:gd name="T56" fmla="*/ 157 w 643"/>
                <a:gd name="T57" fmla="*/ 819 h 899"/>
                <a:gd name="T58" fmla="*/ 94 w 643"/>
                <a:gd name="T59" fmla="*/ 695 h 899"/>
                <a:gd name="T60" fmla="*/ 29 w 643"/>
                <a:gd name="T61" fmla="*/ 549 h 899"/>
                <a:gd name="T62" fmla="*/ 23 w 643"/>
                <a:gd name="T63" fmla="*/ 478 h 899"/>
                <a:gd name="T64" fmla="*/ 21 w 643"/>
                <a:gd name="T65" fmla="*/ 499 h 899"/>
                <a:gd name="T66" fmla="*/ 17 w 643"/>
                <a:gd name="T67" fmla="*/ 420 h 899"/>
                <a:gd name="T68" fmla="*/ 25 w 643"/>
                <a:gd name="T69" fmla="*/ 349 h 899"/>
                <a:gd name="T70" fmla="*/ 37 w 643"/>
                <a:gd name="T71" fmla="*/ 315 h 899"/>
                <a:gd name="T72" fmla="*/ 78 w 643"/>
                <a:gd name="T73" fmla="*/ 207 h 899"/>
                <a:gd name="T74" fmla="*/ 97 w 643"/>
                <a:gd name="T75" fmla="*/ 176 h 899"/>
                <a:gd name="T76" fmla="*/ 175 w 643"/>
                <a:gd name="T77" fmla="*/ 81 h 899"/>
                <a:gd name="T78" fmla="*/ 265 w 643"/>
                <a:gd name="T79" fmla="*/ 35 h 899"/>
                <a:gd name="T80" fmla="*/ 459 w 643"/>
                <a:gd name="T81" fmla="*/ 52 h 899"/>
                <a:gd name="T82" fmla="*/ 589 w 643"/>
                <a:gd name="T83" fmla="*/ 172 h 899"/>
                <a:gd name="T84" fmla="*/ 617 w 643"/>
                <a:gd name="T85" fmla="*/ 185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3" h="899">
                  <a:moveTo>
                    <a:pt x="617" y="185"/>
                  </a:moveTo>
                  <a:cubicBezTo>
                    <a:pt x="618" y="187"/>
                    <a:pt x="619" y="189"/>
                    <a:pt x="621" y="193"/>
                  </a:cubicBezTo>
                  <a:cubicBezTo>
                    <a:pt x="619" y="192"/>
                    <a:pt x="617" y="187"/>
                    <a:pt x="607" y="173"/>
                  </a:cubicBezTo>
                  <a:cubicBezTo>
                    <a:pt x="600" y="159"/>
                    <a:pt x="579" y="131"/>
                    <a:pt x="583" y="134"/>
                  </a:cubicBezTo>
                  <a:cubicBezTo>
                    <a:pt x="585" y="138"/>
                    <a:pt x="585" y="138"/>
                    <a:pt x="585" y="138"/>
                  </a:cubicBezTo>
                  <a:cubicBezTo>
                    <a:pt x="586" y="136"/>
                    <a:pt x="576" y="120"/>
                    <a:pt x="562" y="105"/>
                  </a:cubicBezTo>
                  <a:cubicBezTo>
                    <a:pt x="559" y="103"/>
                    <a:pt x="569" y="116"/>
                    <a:pt x="555" y="103"/>
                  </a:cubicBezTo>
                  <a:cubicBezTo>
                    <a:pt x="538" y="86"/>
                    <a:pt x="516" y="68"/>
                    <a:pt x="501" y="56"/>
                  </a:cubicBezTo>
                  <a:cubicBezTo>
                    <a:pt x="496" y="53"/>
                    <a:pt x="490" y="51"/>
                    <a:pt x="484" y="49"/>
                  </a:cubicBezTo>
                  <a:cubicBezTo>
                    <a:pt x="464" y="37"/>
                    <a:pt x="459" y="34"/>
                    <a:pt x="443" y="27"/>
                  </a:cubicBezTo>
                  <a:cubicBezTo>
                    <a:pt x="455" y="31"/>
                    <a:pt x="455" y="31"/>
                    <a:pt x="455" y="31"/>
                  </a:cubicBezTo>
                  <a:cubicBezTo>
                    <a:pt x="447" y="27"/>
                    <a:pt x="455" y="26"/>
                    <a:pt x="426" y="17"/>
                  </a:cubicBezTo>
                  <a:cubicBezTo>
                    <a:pt x="406" y="12"/>
                    <a:pt x="402" y="12"/>
                    <a:pt x="376" y="8"/>
                  </a:cubicBezTo>
                  <a:cubicBezTo>
                    <a:pt x="345" y="0"/>
                    <a:pt x="287" y="4"/>
                    <a:pt x="250" y="17"/>
                  </a:cubicBezTo>
                  <a:cubicBezTo>
                    <a:pt x="214" y="28"/>
                    <a:pt x="147" y="69"/>
                    <a:pt x="132" y="95"/>
                  </a:cubicBezTo>
                  <a:cubicBezTo>
                    <a:pt x="92" y="141"/>
                    <a:pt x="93" y="150"/>
                    <a:pt x="78" y="178"/>
                  </a:cubicBezTo>
                  <a:cubicBezTo>
                    <a:pt x="53" y="217"/>
                    <a:pt x="106" y="124"/>
                    <a:pt x="92" y="144"/>
                  </a:cubicBezTo>
                  <a:cubicBezTo>
                    <a:pt x="53" y="201"/>
                    <a:pt x="28" y="273"/>
                    <a:pt x="14" y="341"/>
                  </a:cubicBezTo>
                  <a:cubicBezTo>
                    <a:pt x="12" y="358"/>
                    <a:pt x="20" y="329"/>
                    <a:pt x="14" y="365"/>
                  </a:cubicBezTo>
                  <a:cubicBezTo>
                    <a:pt x="14" y="353"/>
                    <a:pt x="11" y="366"/>
                    <a:pt x="9" y="378"/>
                  </a:cubicBezTo>
                  <a:cubicBezTo>
                    <a:pt x="11" y="364"/>
                    <a:pt x="9" y="379"/>
                    <a:pt x="10" y="380"/>
                  </a:cubicBezTo>
                  <a:cubicBezTo>
                    <a:pt x="11" y="370"/>
                    <a:pt x="11" y="370"/>
                    <a:pt x="11" y="370"/>
                  </a:cubicBezTo>
                  <a:cubicBezTo>
                    <a:pt x="16" y="364"/>
                    <a:pt x="4" y="419"/>
                    <a:pt x="6" y="443"/>
                  </a:cubicBezTo>
                  <a:cubicBezTo>
                    <a:pt x="4" y="454"/>
                    <a:pt x="7" y="430"/>
                    <a:pt x="5" y="428"/>
                  </a:cubicBezTo>
                  <a:cubicBezTo>
                    <a:pt x="4" y="429"/>
                    <a:pt x="0" y="439"/>
                    <a:pt x="0" y="473"/>
                  </a:cubicBezTo>
                  <a:cubicBezTo>
                    <a:pt x="2" y="539"/>
                    <a:pt x="20" y="587"/>
                    <a:pt x="51" y="651"/>
                  </a:cubicBezTo>
                  <a:cubicBezTo>
                    <a:pt x="51" y="647"/>
                    <a:pt x="59" y="666"/>
                    <a:pt x="64" y="676"/>
                  </a:cubicBezTo>
                  <a:cubicBezTo>
                    <a:pt x="57" y="663"/>
                    <a:pt x="68" y="690"/>
                    <a:pt x="75" y="702"/>
                  </a:cubicBezTo>
                  <a:cubicBezTo>
                    <a:pt x="83" y="717"/>
                    <a:pt x="87" y="718"/>
                    <a:pt x="100" y="741"/>
                  </a:cubicBezTo>
                  <a:cubicBezTo>
                    <a:pt x="93" y="724"/>
                    <a:pt x="93" y="724"/>
                    <a:pt x="93" y="724"/>
                  </a:cubicBezTo>
                  <a:cubicBezTo>
                    <a:pt x="89" y="715"/>
                    <a:pt x="71" y="684"/>
                    <a:pt x="62" y="668"/>
                  </a:cubicBezTo>
                  <a:cubicBezTo>
                    <a:pt x="59" y="656"/>
                    <a:pt x="23" y="586"/>
                    <a:pt x="31" y="592"/>
                  </a:cubicBezTo>
                  <a:cubicBezTo>
                    <a:pt x="35" y="603"/>
                    <a:pt x="35" y="603"/>
                    <a:pt x="35" y="603"/>
                  </a:cubicBezTo>
                  <a:cubicBezTo>
                    <a:pt x="50" y="641"/>
                    <a:pt x="63" y="659"/>
                    <a:pt x="82" y="692"/>
                  </a:cubicBezTo>
                  <a:cubicBezTo>
                    <a:pt x="95" y="721"/>
                    <a:pt x="99" y="731"/>
                    <a:pt x="108" y="750"/>
                  </a:cubicBezTo>
                  <a:cubicBezTo>
                    <a:pt x="120" y="772"/>
                    <a:pt x="124" y="777"/>
                    <a:pt x="132" y="788"/>
                  </a:cubicBezTo>
                  <a:cubicBezTo>
                    <a:pt x="144" y="806"/>
                    <a:pt x="149" y="816"/>
                    <a:pt x="156" y="827"/>
                  </a:cubicBezTo>
                  <a:cubicBezTo>
                    <a:pt x="160" y="833"/>
                    <a:pt x="154" y="823"/>
                    <a:pt x="159" y="830"/>
                  </a:cubicBezTo>
                  <a:cubicBezTo>
                    <a:pt x="164" y="838"/>
                    <a:pt x="171" y="848"/>
                    <a:pt x="176" y="854"/>
                  </a:cubicBezTo>
                  <a:cubicBezTo>
                    <a:pt x="180" y="855"/>
                    <a:pt x="154" y="821"/>
                    <a:pt x="142" y="799"/>
                  </a:cubicBezTo>
                  <a:cubicBezTo>
                    <a:pt x="146" y="805"/>
                    <a:pt x="147" y="806"/>
                    <a:pt x="152" y="813"/>
                  </a:cubicBezTo>
                  <a:cubicBezTo>
                    <a:pt x="156" y="820"/>
                    <a:pt x="155" y="819"/>
                    <a:pt x="155" y="820"/>
                  </a:cubicBezTo>
                  <a:cubicBezTo>
                    <a:pt x="164" y="832"/>
                    <a:pt x="164" y="832"/>
                    <a:pt x="164" y="832"/>
                  </a:cubicBezTo>
                  <a:cubicBezTo>
                    <a:pt x="165" y="832"/>
                    <a:pt x="165" y="829"/>
                    <a:pt x="177" y="845"/>
                  </a:cubicBezTo>
                  <a:cubicBezTo>
                    <a:pt x="183" y="856"/>
                    <a:pt x="183" y="856"/>
                    <a:pt x="183" y="856"/>
                  </a:cubicBezTo>
                  <a:cubicBezTo>
                    <a:pt x="209" y="888"/>
                    <a:pt x="225" y="899"/>
                    <a:pt x="190" y="860"/>
                  </a:cubicBezTo>
                  <a:cubicBezTo>
                    <a:pt x="186" y="857"/>
                    <a:pt x="186" y="857"/>
                    <a:pt x="186" y="857"/>
                  </a:cubicBezTo>
                  <a:cubicBezTo>
                    <a:pt x="177" y="844"/>
                    <a:pt x="168" y="830"/>
                    <a:pt x="159" y="815"/>
                  </a:cubicBezTo>
                  <a:cubicBezTo>
                    <a:pt x="156" y="808"/>
                    <a:pt x="173" y="834"/>
                    <a:pt x="175" y="834"/>
                  </a:cubicBezTo>
                  <a:cubicBezTo>
                    <a:pt x="180" y="838"/>
                    <a:pt x="157" y="803"/>
                    <a:pt x="147" y="787"/>
                  </a:cubicBezTo>
                  <a:cubicBezTo>
                    <a:pt x="136" y="771"/>
                    <a:pt x="152" y="798"/>
                    <a:pt x="160" y="809"/>
                  </a:cubicBezTo>
                  <a:cubicBezTo>
                    <a:pt x="142" y="788"/>
                    <a:pt x="142" y="788"/>
                    <a:pt x="142" y="788"/>
                  </a:cubicBezTo>
                  <a:cubicBezTo>
                    <a:pt x="138" y="781"/>
                    <a:pt x="133" y="771"/>
                    <a:pt x="134" y="771"/>
                  </a:cubicBezTo>
                  <a:cubicBezTo>
                    <a:pt x="130" y="764"/>
                    <a:pt x="137" y="771"/>
                    <a:pt x="129" y="758"/>
                  </a:cubicBezTo>
                  <a:cubicBezTo>
                    <a:pt x="107" y="720"/>
                    <a:pt x="125" y="757"/>
                    <a:pt x="107" y="725"/>
                  </a:cubicBezTo>
                  <a:cubicBezTo>
                    <a:pt x="109" y="736"/>
                    <a:pt x="140" y="789"/>
                    <a:pt x="150" y="806"/>
                  </a:cubicBezTo>
                  <a:cubicBezTo>
                    <a:pt x="159" y="820"/>
                    <a:pt x="159" y="820"/>
                    <a:pt x="159" y="820"/>
                  </a:cubicBezTo>
                  <a:cubicBezTo>
                    <a:pt x="162" y="827"/>
                    <a:pt x="144" y="798"/>
                    <a:pt x="157" y="819"/>
                  </a:cubicBezTo>
                  <a:cubicBezTo>
                    <a:pt x="132" y="786"/>
                    <a:pt x="105" y="733"/>
                    <a:pt x="92" y="704"/>
                  </a:cubicBezTo>
                  <a:cubicBezTo>
                    <a:pt x="94" y="703"/>
                    <a:pt x="80" y="673"/>
                    <a:pt x="94" y="695"/>
                  </a:cubicBezTo>
                  <a:cubicBezTo>
                    <a:pt x="88" y="683"/>
                    <a:pt x="86" y="676"/>
                    <a:pt x="77" y="659"/>
                  </a:cubicBezTo>
                  <a:cubicBezTo>
                    <a:pt x="52" y="614"/>
                    <a:pt x="45" y="591"/>
                    <a:pt x="29" y="549"/>
                  </a:cubicBezTo>
                  <a:cubicBezTo>
                    <a:pt x="31" y="555"/>
                    <a:pt x="27" y="547"/>
                    <a:pt x="27" y="545"/>
                  </a:cubicBezTo>
                  <a:cubicBezTo>
                    <a:pt x="17" y="483"/>
                    <a:pt x="34" y="564"/>
                    <a:pt x="23" y="478"/>
                  </a:cubicBezTo>
                  <a:cubicBezTo>
                    <a:pt x="23" y="463"/>
                    <a:pt x="22" y="455"/>
                    <a:pt x="21" y="460"/>
                  </a:cubicBezTo>
                  <a:cubicBezTo>
                    <a:pt x="20" y="471"/>
                    <a:pt x="19" y="482"/>
                    <a:pt x="21" y="499"/>
                  </a:cubicBezTo>
                  <a:cubicBezTo>
                    <a:pt x="20" y="499"/>
                    <a:pt x="24" y="528"/>
                    <a:pt x="20" y="511"/>
                  </a:cubicBezTo>
                  <a:cubicBezTo>
                    <a:pt x="17" y="471"/>
                    <a:pt x="14" y="452"/>
                    <a:pt x="17" y="420"/>
                  </a:cubicBezTo>
                  <a:cubicBezTo>
                    <a:pt x="17" y="409"/>
                    <a:pt x="17" y="409"/>
                    <a:pt x="17" y="409"/>
                  </a:cubicBezTo>
                  <a:cubicBezTo>
                    <a:pt x="18" y="396"/>
                    <a:pt x="20" y="365"/>
                    <a:pt x="25" y="349"/>
                  </a:cubicBezTo>
                  <a:cubicBezTo>
                    <a:pt x="36" y="300"/>
                    <a:pt x="27" y="353"/>
                    <a:pt x="28" y="355"/>
                  </a:cubicBezTo>
                  <a:cubicBezTo>
                    <a:pt x="31" y="341"/>
                    <a:pt x="34" y="328"/>
                    <a:pt x="37" y="315"/>
                  </a:cubicBezTo>
                  <a:cubicBezTo>
                    <a:pt x="47" y="267"/>
                    <a:pt x="65" y="241"/>
                    <a:pt x="79" y="203"/>
                  </a:cubicBezTo>
                  <a:cubicBezTo>
                    <a:pt x="78" y="207"/>
                    <a:pt x="78" y="207"/>
                    <a:pt x="78" y="207"/>
                  </a:cubicBezTo>
                  <a:cubicBezTo>
                    <a:pt x="69" y="229"/>
                    <a:pt x="84" y="202"/>
                    <a:pt x="91" y="188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104" y="157"/>
                    <a:pt x="140" y="108"/>
                    <a:pt x="171" y="83"/>
                  </a:cubicBezTo>
                  <a:cubicBezTo>
                    <a:pt x="178" y="77"/>
                    <a:pt x="181" y="76"/>
                    <a:pt x="175" y="81"/>
                  </a:cubicBezTo>
                  <a:cubicBezTo>
                    <a:pt x="187" y="72"/>
                    <a:pt x="199" y="64"/>
                    <a:pt x="212" y="57"/>
                  </a:cubicBezTo>
                  <a:cubicBezTo>
                    <a:pt x="221" y="48"/>
                    <a:pt x="241" y="42"/>
                    <a:pt x="265" y="35"/>
                  </a:cubicBezTo>
                  <a:cubicBezTo>
                    <a:pt x="282" y="29"/>
                    <a:pt x="287" y="26"/>
                    <a:pt x="311" y="23"/>
                  </a:cubicBezTo>
                  <a:cubicBezTo>
                    <a:pt x="372" y="23"/>
                    <a:pt x="410" y="29"/>
                    <a:pt x="459" y="52"/>
                  </a:cubicBezTo>
                  <a:cubicBezTo>
                    <a:pt x="467" y="54"/>
                    <a:pt x="498" y="70"/>
                    <a:pt x="476" y="55"/>
                  </a:cubicBezTo>
                  <a:cubicBezTo>
                    <a:pt x="526" y="84"/>
                    <a:pt x="561" y="125"/>
                    <a:pt x="589" y="172"/>
                  </a:cubicBezTo>
                  <a:cubicBezTo>
                    <a:pt x="596" y="182"/>
                    <a:pt x="596" y="182"/>
                    <a:pt x="596" y="182"/>
                  </a:cubicBezTo>
                  <a:cubicBezTo>
                    <a:pt x="608" y="191"/>
                    <a:pt x="643" y="242"/>
                    <a:pt x="617" y="18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3" name="Freeform 38"/>
            <p:cNvSpPr>
              <a:spLocks/>
            </p:cNvSpPr>
            <p:nvPr/>
          </p:nvSpPr>
          <p:spPr bwMode="auto">
            <a:xfrm>
              <a:off x="8180388" y="2516188"/>
              <a:ext cx="20638" cy="30163"/>
            </a:xfrm>
            <a:custGeom>
              <a:avLst/>
              <a:gdLst>
                <a:gd name="T0" fmla="*/ 14 w 14"/>
                <a:gd name="T1" fmla="*/ 21 h 21"/>
                <a:gd name="T2" fmla="*/ 0 w 14"/>
                <a:gd name="T3" fmla="*/ 0 h 21"/>
                <a:gd name="T4" fmla="*/ 1 w 14"/>
                <a:gd name="T5" fmla="*/ 3 h 21"/>
                <a:gd name="T6" fmla="*/ 14 w 14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1">
                  <a:moveTo>
                    <a:pt x="14" y="21"/>
                  </a:moveTo>
                  <a:cubicBezTo>
                    <a:pt x="10" y="14"/>
                    <a:pt x="4" y="7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12"/>
                    <a:pt x="7" y="10"/>
                    <a:pt x="14" y="21"/>
                  </a:cubicBez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4" name="Freeform 39"/>
            <p:cNvSpPr>
              <a:spLocks/>
            </p:cNvSpPr>
            <p:nvPr/>
          </p:nvSpPr>
          <p:spPr bwMode="auto">
            <a:xfrm>
              <a:off x="8739188" y="2198688"/>
              <a:ext cx="80963" cy="122238"/>
            </a:xfrm>
            <a:custGeom>
              <a:avLst/>
              <a:gdLst>
                <a:gd name="T0" fmla="*/ 28 w 57"/>
                <a:gd name="T1" fmla="*/ 42 h 84"/>
                <a:gd name="T2" fmla="*/ 11 w 57"/>
                <a:gd name="T3" fmla="*/ 73 h 84"/>
                <a:gd name="T4" fmla="*/ 57 w 57"/>
                <a:gd name="T5" fmla="*/ 1 h 84"/>
                <a:gd name="T6" fmla="*/ 28 w 57"/>
                <a:gd name="T7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84">
                  <a:moveTo>
                    <a:pt x="28" y="42"/>
                  </a:moveTo>
                  <a:cubicBezTo>
                    <a:pt x="16" y="62"/>
                    <a:pt x="0" y="84"/>
                    <a:pt x="11" y="73"/>
                  </a:cubicBezTo>
                  <a:cubicBezTo>
                    <a:pt x="30" y="48"/>
                    <a:pt x="41" y="28"/>
                    <a:pt x="57" y="1"/>
                  </a:cubicBezTo>
                  <a:cubicBezTo>
                    <a:pt x="55" y="0"/>
                    <a:pt x="36" y="33"/>
                    <a:pt x="28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5" name="Freeform 40"/>
            <p:cNvSpPr>
              <a:spLocks/>
            </p:cNvSpPr>
            <p:nvPr/>
          </p:nvSpPr>
          <p:spPr bwMode="auto">
            <a:xfrm>
              <a:off x="8015288" y="1839913"/>
              <a:ext cx="12700" cy="52388"/>
            </a:xfrm>
            <a:custGeom>
              <a:avLst/>
              <a:gdLst>
                <a:gd name="T0" fmla="*/ 3 w 9"/>
                <a:gd name="T1" fmla="*/ 36 h 36"/>
                <a:gd name="T2" fmla="*/ 9 w 9"/>
                <a:gd name="T3" fmla="*/ 0 h 36"/>
                <a:gd name="T4" fmla="*/ 6 w 9"/>
                <a:gd name="T5" fmla="*/ 7 h 36"/>
                <a:gd name="T6" fmla="*/ 3 w 9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6">
                  <a:moveTo>
                    <a:pt x="3" y="36"/>
                  </a:moveTo>
                  <a:cubicBezTo>
                    <a:pt x="5" y="24"/>
                    <a:pt x="7" y="12"/>
                    <a:pt x="9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0" y="36"/>
                    <a:pt x="6" y="16"/>
                    <a:pt x="3" y="36"/>
                  </a:cubicBezTo>
                  <a:close/>
                </a:path>
              </a:pathLst>
            </a:custGeom>
            <a:solidFill>
              <a:srgbClr val="EE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6" name="Freeform 41"/>
            <p:cNvSpPr>
              <a:spLocks/>
            </p:cNvSpPr>
            <p:nvPr/>
          </p:nvSpPr>
          <p:spPr bwMode="auto">
            <a:xfrm>
              <a:off x="8674100" y="2378075"/>
              <a:ext cx="44450" cy="44450"/>
            </a:xfrm>
            <a:custGeom>
              <a:avLst/>
              <a:gdLst>
                <a:gd name="T0" fmla="*/ 7 w 30"/>
                <a:gd name="T1" fmla="*/ 23 h 30"/>
                <a:gd name="T2" fmla="*/ 14 w 30"/>
                <a:gd name="T3" fmla="*/ 19 h 30"/>
                <a:gd name="T4" fmla="*/ 30 w 30"/>
                <a:gd name="T5" fmla="*/ 0 h 30"/>
                <a:gd name="T6" fmla="*/ 7 w 30"/>
                <a:gd name="T7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0">
                  <a:moveTo>
                    <a:pt x="7" y="23"/>
                  </a:moveTo>
                  <a:cubicBezTo>
                    <a:pt x="8" y="24"/>
                    <a:pt x="3" y="30"/>
                    <a:pt x="14" y="19"/>
                  </a:cubicBezTo>
                  <a:cubicBezTo>
                    <a:pt x="19" y="12"/>
                    <a:pt x="25" y="7"/>
                    <a:pt x="30" y="0"/>
                  </a:cubicBezTo>
                  <a:cubicBezTo>
                    <a:pt x="28" y="4"/>
                    <a:pt x="0" y="27"/>
                    <a:pt x="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7" name="Freeform 42"/>
            <p:cNvSpPr>
              <a:spLocks/>
            </p:cNvSpPr>
            <p:nvPr/>
          </p:nvSpPr>
          <p:spPr bwMode="auto">
            <a:xfrm>
              <a:off x="8593138" y="2462213"/>
              <a:ext cx="44450" cy="28575"/>
            </a:xfrm>
            <a:custGeom>
              <a:avLst/>
              <a:gdLst>
                <a:gd name="T0" fmla="*/ 0 w 31"/>
                <a:gd name="T1" fmla="*/ 20 h 20"/>
                <a:gd name="T2" fmla="*/ 5 w 31"/>
                <a:gd name="T3" fmla="*/ 20 h 20"/>
                <a:gd name="T4" fmla="*/ 31 w 31"/>
                <a:gd name="T5" fmla="*/ 0 h 20"/>
                <a:gd name="T6" fmla="*/ 0 w 31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0">
                  <a:moveTo>
                    <a:pt x="0" y="2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5" y="13"/>
                    <a:pt x="21" y="7"/>
                    <a:pt x="31" y="0"/>
                  </a:cubicBezTo>
                  <a:cubicBezTo>
                    <a:pt x="17" y="10"/>
                    <a:pt x="17" y="9"/>
                    <a:pt x="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8" name="Freeform 43"/>
            <p:cNvSpPr>
              <a:spLocks/>
            </p:cNvSpPr>
            <p:nvPr/>
          </p:nvSpPr>
          <p:spPr bwMode="auto">
            <a:xfrm>
              <a:off x="8637588" y="2298700"/>
              <a:ext cx="166688" cy="165100"/>
            </a:xfrm>
            <a:custGeom>
              <a:avLst/>
              <a:gdLst>
                <a:gd name="T0" fmla="*/ 97 w 116"/>
                <a:gd name="T1" fmla="*/ 16 h 114"/>
                <a:gd name="T2" fmla="*/ 39 w 116"/>
                <a:gd name="T3" fmla="*/ 78 h 114"/>
                <a:gd name="T4" fmla="*/ 25 w 116"/>
                <a:gd name="T5" fmla="*/ 99 h 114"/>
                <a:gd name="T6" fmla="*/ 46 w 116"/>
                <a:gd name="T7" fmla="*/ 74 h 114"/>
                <a:gd name="T8" fmla="*/ 82 w 116"/>
                <a:gd name="T9" fmla="*/ 40 h 114"/>
                <a:gd name="T10" fmla="*/ 97 w 116"/>
                <a:gd name="T11" fmla="*/ 1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14">
                  <a:moveTo>
                    <a:pt x="97" y="16"/>
                  </a:moveTo>
                  <a:cubicBezTo>
                    <a:pt x="66" y="48"/>
                    <a:pt x="68" y="56"/>
                    <a:pt x="39" y="78"/>
                  </a:cubicBezTo>
                  <a:cubicBezTo>
                    <a:pt x="0" y="114"/>
                    <a:pt x="13" y="104"/>
                    <a:pt x="25" y="99"/>
                  </a:cubicBezTo>
                  <a:cubicBezTo>
                    <a:pt x="40" y="85"/>
                    <a:pt x="23" y="97"/>
                    <a:pt x="46" y="74"/>
                  </a:cubicBezTo>
                  <a:cubicBezTo>
                    <a:pt x="61" y="60"/>
                    <a:pt x="78" y="42"/>
                    <a:pt x="82" y="40"/>
                  </a:cubicBezTo>
                  <a:cubicBezTo>
                    <a:pt x="116" y="0"/>
                    <a:pt x="80" y="39"/>
                    <a:pt x="97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9" name="Freeform 44"/>
            <p:cNvSpPr>
              <a:spLocks/>
            </p:cNvSpPr>
            <p:nvPr/>
          </p:nvSpPr>
          <p:spPr bwMode="auto">
            <a:xfrm>
              <a:off x="8597900" y="2479675"/>
              <a:ext cx="28575" cy="20638"/>
            </a:xfrm>
            <a:custGeom>
              <a:avLst/>
              <a:gdLst>
                <a:gd name="T0" fmla="*/ 0 w 20"/>
                <a:gd name="T1" fmla="*/ 14 h 14"/>
                <a:gd name="T2" fmla="*/ 20 w 20"/>
                <a:gd name="T3" fmla="*/ 0 h 14"/>
                <a:gd name="T4" fmla="*/ 9 w 20"/>
                <a:gd name="T5" fmla="*/ 5 h 14"/>
                <a:gd name="T6" fmla="*/ 0 w 20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4">
                  <a:moveTo>
                    <a:pt x="0" y="14"/>
                  </a:moveTo>
                  <a:cubicBezTo>
                    <a:pt x="7" y="9"/>
                    <a:pt x="14" y="5"/>
                    <a:pt x="20" y="0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0" name="Freeform 45"/>
            <p:cNvSpPr>
              <a:spLocks/>
            </p:cNvSpPr>
            <p:nvPr/>
          </p:nvSpPr>
          <p:spPr bwMode="auto">
            <a:xfrm>
              <a:off x="8770938" y="2305050"/>
              <a:ext cx="31750" cy="41275"/>
            </a:xfrm>
            <a:custGeom>
              <a:avLst/>
              <a:gdLst>
                <a:gd name="T0" fmla="*/ 11 w 23"/>
                <a:gd name="T1" fmla="*/ 17 h 29"/>
                <a:gd name="T2" fmla="*/ 23 w 23"/>
                <a:gd name="T3" fmla="*/ 0 h 29"/>
                <a:gd name="T4" fmla="*/ 0 w 23"/>
                <a:gd name="T5" fmla="*/ 29 h 29"/>
                <a:gd name="T6" fmla="*/ 11 w 23"/>
                <a:gd name="T7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9">
                  <a:moveTo>
                    <a:pt x="11" y="17"/>
                  </a:moveTo>
                  <a:cubicBezTo>
                    <a:pt x="15" y="12"/>
                    <a:pt x="19" y="6"/>
                    <a:pt x="23" y="0"/>
                  </a:cubicBezTo>
                  <a:cubicBezTo>
                    <a:pt x="16" y="10"/>
                    <a:pt x="8" y="20"/>
                    <a:pt x="0" y="29"/>
                  </a:cubicBezTo>
                  <a:lnTo>
                    <a:pt x="1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1" name="Freeform 46"/>
            <p:cNvSpPr>
              <a:spLocks/>
            </p:cNvSpPr>
            <p:nvPr/>
          </p:nvSpPr>
          <p:spPr bwMode="auto">
            <a:xfrm>
              <a:off x="8745538" y="2347913"/>
              <a:ext cx="34925" cy="41275"/>
            </a:xfrm>
            <a:custGeom>
              <a:avLst/>
              <a:gdLst>
                <a:gd name="T0" fmla="*/ 0 w 24"/>
                <a:gd name="T1" fmla="*/ 29 h 29"/>
                <a:gd name="T2" fmla="*/ 12 w 24"/>
                <a:gd name="T3" fmla="*/ 16 h 29"/>
                <a:gd name="T4" fmla="*/ 15 w 24"/>
                <a:gd name="T5" fmla="*/ 9 h 29"/>
                <a:gd name="T6" fmla="*/ 0 w 24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9">
                  <a:moveTo>
                    <a:pt x="0" y="29"/>
                  </a:moveTo>
                  <a:cubicBezTo>
                    <a:pt x="4" y="25"/>
                    <a:pt x="8" y="21"/>
                    <a:pt x="12" y="16"/>
                  </a:cubicBezTo>
                  <a:cubicBezTo>
                    <a:pt x="19" y="7"/>
                    <a:pt x="24" y="0"/>
                    <a:pt x="15" y="9"/>
                  </a:cubicBezTo>
                  <a:cubicBezTo>
                    <a:pt x="2" y="24"/>
                    <a:pt x="6" y="22"/>
                    <a:pt x="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2" name="Freeform 47"/>
            <p:cNvSpPr>
              <a:spLocks/>
            </p:cNvSpPr>
            <p:nvPr/>
          </p:nvSpPr>
          <p:spPr bwMode="auto">
            <a:xfrm>
              <a:off x="8050804" y="1751668"/>
              <a:ext cx="747714" cy="992189"/>
            </a:xfrm>
            <a:custGeom>
              <a:avLst/>
              <a:gdLst>
                <a:gd name="T0" fmla="*/ 470 w 517"/>
                <a:gd name="T1" fmla="*/ 219 h 685"/>
                <a:gd name="T2" fmla="*/ 438 w 517"/>
                <a:gd name="T3" fmla="*/ 299 h 685"/>
                <a:gd name="T4" fmla="*/ 360 w 517"/>
                <a:gd name="T5" fmla="*/ 412 h 685"/>
                <a:gd name="T6" fmla="*/ 287 w 517"/>
                <a:gd name="T7" fmla="*/ 472 h 685"/>
                <a:gd name="T8" fmla="*/ 84 w 517"/>
                <a:gd name="T9" fmla="*/ 576 h 685"/>
                <a:gd name="T10" fmla="*/ 71 w 517"/>
                <a:gd name="T11" fmla="*/ 583 h 685"/>
                <a:gd name="T12" fmla="*/ 72 w 517"/>
                <a:gd name="T13" fmla="*/ 621 h 685"/>
                <a:gd name="T14" fmla="*/ 100 w 517"/>
                <a:gd name="T15" fmla="*/ 676 h 685"/>
                <a:gd name="T16" fmla="*/ 103 w 517"/>
                <a:gd name="T17" fmla="*/ 681 h 685"/>
                <a:gd name="T18" fmla="*/ 116 w 517"/>
                <a:gd name="T19" fmla="*/ 668 h 685"/>
                <a:gd name="T20" fmla="*/ 116 w 517"/>
                <a:gd name="T21" fmla="*/ 668 h 685"/>
                <a:gd name="T22" fmla="*/ 116 w 517"/>
                <a:gd name="T23" fmla="*/ 668 h 685"/>
                <a:gd name="T24" fmla="*/ 113 w 517"/>
                <a:gd name="T25" fmla="*/ 667 h 685"/>
                <a:gd name="T26" fmla="*/ 105 w 517"/>
                <a:gd name="T27" fmla="*/ 661 h 685"/>
                <a:gd name="T28" fmla="*/ 45 w 517"/>
                <a:gd name="T29" fmla="*/ 637 h 685"/>
                <a:gd name="T30" fmla="*/ 23 w 517"/>
                <a:gd name="T31" fmla="*/ 637 h 685"/>
                <a:gd name="T32" fmla="*/ 21 w 517"/>
                <a:gd name="T33" fmla="*/ 617 h 685"/>
                <a:gd name="T34" fmla="*/ 53 w 517"/>
                <a:gd name="T35" fmla="*/ 586 h 685"/>
                <a:gd name="T36" fmla="*/ 57 w 517"/>
                <a:gd name="T37" fmla="*/ 589 h 685"/>
                <a:gd name="T38" fmla="*/ 53 w 517"/>
                <a:gd name="T39" fmla="*/ 585 h 685"/>
                <a:gd name="T40" fmla="*/ 34 w 517"/>
                <a:gd name="T41" fmla="*/ 600 h 685"/>
                <a:gd name="T42" fmla="*/ 4 w 517"/>
                <a:gd name="T43" fmla="*/ 623 h 685"/>
                <a:gd name="T44" fmla="*/ 0 w 517"/>
                <a:gd name="T45" fmla="*/ 626 h 685"/>
                <a:gd name="T46" fmla="*/ 0 w 517"/>
                <a:gd name="T47" fmla="*/ 626 h 685"/>
                <a:gd name="T48" fmla="*/ 1 w 517"/>
                <a:gd name="T49" fmla="*/ 638 h 685"/>
                <a:gd name="T50" fmla="*/ 2 w 517"/>
                <a:gd name="T51" fmla="*/ 639 h 685"/>
                <a:gd name="T52" fmla="*/ 2 w 517"/>
                <a:gd name="T53" fmla="*/ 639 h 685"/>
                <a:gd name="T54" fmla="*/ 7 w 517"/>
                <a:gd name="T55" fmla="*/ 639 h 685"/>
                <a:gd name="T56" fmla="*/ 2 w 517"/>
                <a:gd name="T57" fmla="*/ 638 h 685"/>
                <a:gd name="T58" fmla="*/ 2 w 517"/>
                <a:gd name="T59" fmla="*/ 637 h 685"/>
                <a:gd name="T60" fmla="*/ 2 w 517"/>
                <a:gd name="T61" fmla="*/ 637 h 685"/>
                <a:gd name="T62" fmla="*/ 1 w 517"/>
                <a:gd name="T63" fmla="*/ 627 h 685"/>
                <a:gd name="T64" fmla="*/ 1 w 517"/>
                <a:gd name="T65" fmla="*/ 627 h 685"/>
                <a:gd name="T66" fmla="*/ 1 w 517"/>
                <a:gd name="T67" fmla="*/ 627 h 685"/>
                <a:gd name="T68" fmla="*/ 30 w 517"/>
                <a:gd name="T69" fmla="*/ 607 h 685"/>
                <a:gd name="T70" fmla="*/ 6 w 517"/>
                <a:gd name="T71" fmla="*/ 625 h 685"/>
                <a:gd name="T72" fmla="*/ 2 w 517"/>
                <a:gd name="T73" fmla="*/ 628 h 685"/>
                <a:gd name="T74" fmla="*/ 2 w 517"/>
                <a:gd name="T75" fmla="*/ 629 h 685"/>
                <a:gd name="T76" fmla="*/ 3 w 517"/>
                <a:gd name="T77" fmla="*/ 636 h 685"/>
                <a:gd name="T78" fmla="*/ 3 w 517"/>
                <a:gd name="T79" fmla="*/ 636 h 685"/>
                <a:gd name="T80" fmla="*/ 17 w 517"/>
                <a:gd name="T81" fmla="*/ 642 h 685"/>
                <a:gd name="T82" fmla="*/ 106 w 517"/>
                <a:gd name="T83" fmla="*/ 682 h 685"/>
                <a:gd name="T84" fmla="*/ 109 w 517"/>
                <a:gd name="T85" fmla="*/ 683 h 685"/>
                <a:gd name="T86" fmla="*/ 118 w 517"/>
                <a:gd name="T87" fmla="*/ 674 h 685"/>
                <a:gd name="T88" fmla="*/ 118 w 517"/>
                <a:gd name="T89" fmla="*/ 674 h 685"/>
                <a:gd name="T90" fmla="*/ 118 w 517"/>
                <a:gd name="T91" fmla="*/ 673 h 685"/>
                <a:gd name="T92" fmla="*/ 112 w 517"/>
                <a:gd name="T93" fmla="*/ 662 h 685"/>
                <a:gd name="T94" fmla="*/ 91 w 517"/>
                <a:gd name="T95" fmla="*/ 615 h 685"/>
                <a:gd name="T96" fmla="*/ 114 w 517"/>
                <a:gd name="T97" fmla="*/ 585 h 685"/>
                <a:gd name="T98" fmla="*/ 232 w 517"/>
                <a:gd name="T99" fmla="*/ 531 h 685"/>
                <a:gd name="T100" fmla="*/ 329 w 517"/>
                <a:gd name="T101" fmla="*/ 470 h 685"/>
                <a:gd name="T102" fmla="*/ 408 w 517"/>
                <a:gd name="T103" fmla="*/ 392 h 685"/>
                <a:gd name="T104" fmla="*/ 507 w 517"/>
                <a:gd name="T105" fmla="*/ 172 h 685"/>
                <a:gd name="T106" fmla="*/ 498 w 517"/>
                <a:gd name="T107" fmla="*/ 39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7" h="685">
                  <a:moveTo>
                    <a:pt x="498" y="39"/>
                  </a:moveTo>
                  <a:cubicBezTo>
                    <a:pt x="498" y="89"/>
                    <a:pt x="491" y="154"/>
                    <a:pt x="470" y="219"/>
                  </a:cubicBezTo>
                  <a:cubicBezTo>
                    <a:pt x="467" y="232"/>
                    <a:pt x="463" y="246"/>
                    <a:pt x="458" y="260"/>
                  </a:cubicBezTo>
                  <a:cubicBezTo>
                    <a:pt x="452" y="274"/>
                    <a:pt x="445" y="286"/>
                    <a:pt x="438" y="299"/>
                  </a:cubicBezTo>
                  <a:cubicBezTo>
                    <a:pt x="419" y="337"/>
                    <a:pt x="388" y="379"/>
                    <a:pt x="372" y="401"/>
                  </a:cubicBezTo>
                  <a:cubicBezTo>
                    <a:pt x="366" y="407"/>
                    <a:pt x="366" y="406"/>
                    <a:pt x="360" y="412"/>
                  </a:cubicBezTo>
                  <a:cubicBezTo>
                    <a:pt x="350" y="424"/>
                    <a:pt x="326" y="445"/>
                    <a:pt x="315" y="456"/>
                  </a:cubicBezTo>
                  <a:cubicBezTo>
                    <a:pt x="299" y="468"/>
                    <a:pt x="298" y="466"/>
                    <a:pt x="287" y="472"/>
                  </a:cubicBezTo>
                  <a:cubicBezTo>
                    <a:pt x="254" y="500"/>
                    <a:pt x="204" y="525"/>
                    <a:pt x="165" y="545"/>
                  </a:cubicBezTo>
                  <a:cubicBezTo>
                    <a:pt x="146" y="550"/>
                    <a:pt x="108" y="572"/>
                    <a:pt x="84" y="576"/>
                  </a:cubicBezTo>
                  <a:cubicBezTo>
                    <a:pt x="80" y="577"/>
                    <a:pt x="80" y="577"/>
                    <a:pt x="80" y="577"/>
                  </a:cubicBezTo>
                  <a:cubicBezTo>
                    <a:pt x="79" y="578"/>
                    <a:pt x="78" y="577"/>
                    <a:pt x="71" y="583"/>
                  </a:cubicBezTo>
                  <a:cubicBezTo>
                    <a:pt x="64" y="593"/>
                    <a:pt x="67" y="597"/>
                    <a:pt x="67" y="601"/>
                  </a:cubicBezTo>
                  <a:cubicBezTo>
                    <a:pt x="68" y="608"/>
                    <a:pt x="70" y="615"/>
                    <a:pt x="72" y="621"/>
                  </a:cubicBezTo>
                  <a:cubicBezTo>
                    <a:pt x="77" y="632"/>
                    <a:pt x="82" y="643"/>
                    <a:pt x="86" y="652"/>
                  </a:cubicBezTo>
                  <a:cubicBezTo>
                    <a:pt x="91" y="661"/>
                    <a:pt x="96" y="669"/>
                    <a:pt x="100" y="676"/>
                  </a:cubicBezTo>
                  <a:cubicBezTo>
                    <a:pt x="103" y="680"/>
                    <a:pt x="103" y="680"/>
                    <a:pt x="103" y="680"/>
                  </a:cubicBezTo>
                  <a:cubicBezTo>
                    <a:pt x="103" y="681"/>
                    <a:pt x="103" y="681"/>
                    <a:pt x="103" y="681"/>
                  </a:cubicBezTo>
                  <a:cubicBezTo>
                    <a:pt x="104" y="682"/>
                    <a:pt x="104" y="682"/>
                    <a:pt x="104" y="682"/>
                  </a:cubicBezTo>
                  <a:cubicBezTo>
                    <a:pt x="101" y="685"/>
                    <a:pt x="127" y="656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6" y="668"/>
                    <a:pt x="116" y="668"/>
                    <a:pt x="116" y="668"/>
                  </a:cubicBezTo>
                  <a:cubicBezTo>
                    <a:pt x="115" y="668"/>
                    <a:pt x="115" y="668"/>
                    <a:pt x="115" y="668"/>
                  </a:cubicBezTo>
                  <a:cubicBezTo>
                    <a:pt x="113" y="667"/>
                    <a:pt x="113" y="667"/>
                    <a:pt x="113" y="667"/>
                  </a:cubicBezTo>
                  <a:cubicBezTo>
                    <a:pt x="111" y="666"/>
                    <a:pt x="109" y="666"/>
                    <a:pt x="107" y="666"/>
                  </a:cubicBezTo>
                  <a:cubicBezTo>
                    <a:pt x="107" y="665"/>
                    <a:pt x="123" y="669"/>
                    <a:pt x="105" y="661"/>
                  </a:cubicBezTo>
                  <a:cubicBezTo>
                    <a:pt x="101" y="659"/>
                    <a:pt x="93" y="657"/>
                    <a:pt x="93" y="657"/>
                  </a:cubicBezTo>
                  <a:cubicBezTo>
                    <a:pt x="90" y="655"/>
                    <a:pt x="57" y="640"/>
                    <a:pt x="45" y="637"/>
                  </a:cubicBezTo>
                  <a:cubicBezTo>
                    <a:pt x="41" y="635"/>
                    <a:pt x="39" y="635"/>
                    <a:pt x="40" y="636"/>
                  </a:cubicBezTo>
                  <a:cubicBezTo>
                    <a:pt x="61" y="646"/>
                    <a:pt x="47" y="644"/>
                    <a:pt x="23" y="637"/>
                  </a:cubicBezTo>
                  <a:cubicBezTo>
                    <a:pt x="18" y="635"/>
                    <a:pt x="9" y="633"/>
                    <a:pt x="5" y="632"/>
                  </a:cubicBezTo>
                  <a:cubicBezTo>
                    <a:pt x="21" y="617"/>
                    <a:pt x="21" y="617"/>
                    <a:pt x="21" y="617"/>
                  </a:cubicBezTo>
                  <a:cubicBezTo>
                    <a:pt x="31" y="608"/>
                    <a:pt x="41" y="598"/>
                    <a:pt x="47" y="592"/>
                  </a:cubicBezTo>
                  <a:cubicBezTo>
                    <a:pt x="53" y="586"/>
                    <a:pt x="53" y="586"/>
                    <a:pt x="53" y="586"/>
                  </a:cubicBezTo>
                  <a:cubicBezTo>
                    <a:pt x="54" y="585"/>
                    <a:pt x="54" y="584"/>
                    <a:pt x="55" y="583"/>
                  </a:cubicBezTo>
                  <a:cubicBezTo>
                    <a:pt x="57" y="584"/>
                    <a:pt x="53" y="578"/>
                    <a:pt x="57" y="589"/>
                  </a:cubicBezTo>
                  <a:cubicBezTo>
                    <a:pt x="53" y="579"/>
                    <a:pt x="57" y="584"/>
                    <a:pt x="55" y="583"/>
                  </a:cubicBezTo>
                  <a:cubicBezTo>
                    <a:pt x="53" y="585"/>
                    <a:pt x="53" y="585"/>
                    <a:pt x="53" y="585"/>
                  </a:cubicBezTo>
                  <a:cubicBezTo>
                    <a:pt x="51" y="587"/>
                    <a:pt x="49" y="588"/>
                    <a:pt x="47" y="590"/>
                  </a:cubicBezTo>
                  <a:cubicBezTo>
                    <a:pt x="43" y="593"/>
                    <a:pt x="39" y="596"/>
                    <a:pt x="34" y="600"/>
                  </a:cubicBezTo>
                  <a:cubicBezTo>
                    <a:pt x="25" y="607"/>
                    <a:pt x="16" y="614"/>
                    <a:pt x="5" y="622"/>
                  </a:cubicBezTo>
                  <a:cubicBezTo>
                    <a:pt x="7" y="621"/>
                    <a:pt x="6" y="621"/>
                    <a:pt x="4" y="623"/>
                  </a:cubicBezTo>
                  <a:cubicBezTo>
                    <a:pt x="4" y="624"/>
                    <a:pt x="2" y="624"/>
                    <a:pt x="1" y="625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24"/>
                    <a:pt x="3" y="649"/>
                    <a:pt x="1" y="638"/>
                  </a:cubicBezTo>
                  <a:cubicBezTo>
                    <a:pt x="1" y="638"/>
                    <a:pt x="1" y="638"/>
                    <a:pt x="1" y="638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2" y="639"/>
                    <a:pt x="2" y="639"/>
                    <a:pt x="2" y="639"/>
                  </a:cubicBezTo>
                  <a:cubicBezTo>
                    <a:pt x="5" y="640"/>
                    <a:pt x="5" y="640"/>
                    <a:pt x="5" y="640"/>
                  </a:cubicBezTo>
                  <a:cubicBezTo>
                    <a:pt x="11" y="642"/>
                    <a:pt x="16" y="644"/>
                    <a:pt x="7" y="639"/>
                  </a:cubicBezTo>
                  <a:cubicBezTo>
                    <a:pt x="4" y="638"/>
                    <a:pt x="4" y="638"/>
                    <a:pt x="4" y="638"/>
                  </a:cubicBezTo>
                  <a:cubicBezTo>
                    <a:pt x="2" y="638"/>
                    <a:pt x="2" y="638"/>
                    <a:pt x="2" y="638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2" y="637"/>
                    <a:pt x="2" y="637"/>
                    <a:pt x="2" y="637"/>
                  </a:cubicBezTo>
                  <a:cubicBezTo>
                    <a:pt x="1" y="633"/>
                    <a:pt x="3" y="648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1" y="627"/>
                    <a:pt x="1" y="627"/>
                    <a:pt x="1" y="627"/>
                  </a:cubicBezTo>
                  <a:cubicBezTo>
                    <a:pt x="6" y="623"/>
                    <a:pt x="6" y="623"/>
                    <a:pt x="6" y="623"/>
                  </a:cubicBezTo>
                  <a:cubicBezTo>
                    <a:pt x="30" y="607"/>
                    <a:pt x="30" y="607"/>
                    <a:pt x="30" y="607"/>
                  </a:cubicBezTo>
                  <a:cubicBezTo>
                    <a:pt x="25" y="611"/>
                    <a:pt x="19" y="616"/>
                    <a:pt x="12" y="621"/>
                  </a:cubicBezTo>
                  <a:cubicBezTo>
                    <a:pt x="6" y="625"/>
                    <a:pt x="6" y="625"/>
                    <a:pt x="6" y="625"/>
                  </a:cubicBezTo>
                  <a:cubicBezTo>
                    <a:pt x="3" y="627"/>
                    <a:pt x="3" y="627"/>
                    <a:pt x="3" y="627"/>
                  </a:cubicBezTo>
                  <a:cubicBezTo>
                    <a:pt x="2" y="628"/>
                    <a:pt x="2" y="628"/>
                    <a:pt x="2" y="628"/>
                  </a:cubicBezTo>
                  <a:cubicBezTo>
                    <a:pt x="2" y="629"/>
                    <a:pt x="2" y="629"/>
                    <a:pt x="2" y="629"/>
                  </a:cubicBezTo>
                  <a:cubicBezTo>
                    <a:pt x="2" y="629"/>
                    <a:pt x="2" y="629"/>
                    <a:pt x="2" y="629"/>
                  </a:cubicBezTo>
                  <a:cubicBezTo>
                    <a:pt x="2" y="632"/>
                    <a:pt x="1" y="621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3" y="636"/>
                    <a:pt x="3" y="636"/>
                    <a:pt x="3" y="636"/>
                  </a:cubicBezTo>
                  <a:cubicBezTo>
                    <a:pt x="4" y="636"/>
                    <a:pt x="4" y="636"/>
                    <a:pt x="4" y="636"/>
                  </a:cubicBezTo>
                  <a:cubicBezTo>
                    <a:pt x="17" y="642"/>
                    <a:pt x="17" y="642"/>
                    <a:pt x="17" y="642"/>
                  </a:cubicBezTo>
                  <a:cubicBezTo>
                    <a:pt x="35" y="649"/>
                    <a:pt x="52" y="656"/>
                    <a:pt x="59" y="658"/>
                  </a:cubicBezTo>
                  <a:cubicBezTo>
                    <a:pt x="85" y="669"/>
                    <a:pt x="92" y="674"/>
                    <a:pt x="106" y="682"/>
                  </a:cubicBezTo>
                  <a:cubicBezTo>
                    <a:pt x="108" y="683"/>
                    <a:pt x="108" y="683"/>
                    <a:pt x="108" y="683"/>
                  </a:cubicBezTo>
                  <a:cubicBezTo>
                    <a:pt x="109" y="683"/>
                    <a:pt x="109" y="683"/>
                    <a:pt x="109" y="683"/>
                  </a:cubicBezTo>
                  <a:cubicBezTo>
                    <a:pt x="109" y="683"/>
                    <a:pt x="109" y="683"/>
                    <a:pt x="109" y="683"/>
                  </a:cubicBezTo>
                  <a:cubicBezTo>
                    <a:pt x="127" y="664"/>
                    <a:pt x="114" y="678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18" y="673"/>
                    <a:pt x="118" y="673"/>
                    <a:pt x="118" y="673"/>
                  </a:cubicBezTo>
                  <a:cubicBezTo>
                    <a:pt x="116" y="670"/>
                    <a:pt x="116" y="670"/>
                    <a:pt x="116" y="670"/>
                  </a:cubicBezTo>
                  <a:cubicBezTo>
                    <a:pt x="112" y="662"/>
                    <a:pt x="112" y="662"/>
                    <a:pt x="112" y="662"/>
                  </a:cubicBezTo>
                  <a:cubicBezTo>
                    <a:pt x="105" y="647"/>
                    <a:pt x="105" y="647"/>
                    <a:pt x="105" y="647"/>
                  </a:cubicBezTo>
                  <a:cubicBezTo>
                    <a:pt x="100" y="636"/>
                    <a:pt x="95" y="626"/>
                    <a:pt x="91" y="615"/>
                  </a:cubicBezTo>
                  <a:cubicBezTo>
                    <a:pt x="87" y="606"/>
                    <a:pt x="85" y="589"/>
                    <a:pt x="86" y="596"/>
                  </a:cubicBezTo>
                  <a:cubicBezTo>
                    <a:pt x="96" y="592"/>
                    <a:pt x="106" y="588"/>
                    <a:pt x="114" y="585"/>
                  </a:cubicBezTo>
                  <a:cubicBezTo>
                    <a:pt x="155" y="568"/>
                    <a:pt x="163" y="566"/>
                    <a:pt x="175" y="563"/>
                  </a:cubicBezTo>
                  <a:cubicBezTo>
                    <a:pt x="193" y="553"/>
                    <a:pt x="226" y="537"/>
                    <a:pt x="232" y="531"/>
                  </a:cubicBezTo>
                  <a:cubicBezTo>
                    <a:pt x="264" y="514"/>
                    <a:pt x="276" y="509"/>
                    <a:pt x="291" y="501"/>
                  </a:cubicBezTo>
                  <a:cubicBezTo>
                    <a:pt x="315" y="485"/>
                    <a:pt x="314" y="484"/>
                    <a:pt x="329" y="470"/>
                  </a:cubicBezTo>
                  <a:cubicBezTo>
                    <a:pt x="372" y="432"/>
                    <a:pt x="324" y="483"/>
                    <a:pt x="372" y="437"/>
                  </a:cubicBezTo>
                  <a:cubicBezTo>
                    <a:pt x="390" y="420"/>
                    <a:pt x="410" y="393"/>
                    <a:pt x="408" y="392"/>
                  </a:cubicBezTo>
                  <a:cubicBezTo>
                    <a:pt x="428" y="371"/>
                    <a:pt x="447" y="338"/>
                    <a:pt x="458" y="321"/>
                  </a:cubicBezTo>
                  <a:cubicBezTo>
                    <a:pt x="476" y="279"/>
                    <a:pt x="502" y="226"/>
                    <a:pt x="507" y="172"/>
                  </a:cubicBezTo>
                  <a:cubicBezTo>
                    <a:pt x="517" y="114"/>
                    <a:pt x="517" y="67"/>
                    <a:pt x="507" y="12"/>
                  </a:cubicBezTo>
                  <a:cubicBezTo>
                    <a:pt x="500" y="0"/>
                    <a:pt x="499" y="8"/>
                    <a:pt x="498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93" name="文本框 630"/>
          <p:cNvSpPr txBox="1"/>
          <p:nvPr/>
        </p:nvSpPr>
        <p:spPr>
          <a:xfrm rot="933206">
            <a:off x="3130696" y="2177296"/>
            <a:ext cx="79207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爬山</a:t>
            </a:r>
          </a:p>
        </p:txBody>
      </p:sp>
      <p:sp>
        <p:nvSpPr>
          <p:cNvPr id="2394" name="文本框 630"/>
          <p:cNvSpPr txBox="1"/>
          <p:nvPr/>
        </p:nvSpPr>
        <p:spPr>
          <a:xfrm rot="933206">
            <a:off x="4349152" y="2889287"/>
            <a:ext cx="79207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野炊</a:t>
            </a:r>
            <a:endParaRPr lang="zh-CN" altLang="en-US" sz="14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944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-2762150" y="-4162419"/>
            <a:ext cx="14348805" cy="12560785"/>
            <a:chOff x="-2781200" y="-4162419"/>
            <a:chExt cx="14348805" cy="12560785"/>
          </a:xfrm>
        </p:grpSpPr>
        <p:sp>
          <p:nvSpPr>
            <p:cNvPr id="10" name="Freeform 3997"/>
            <p:cNvSpPr>
              <a:spLocks/>
            </p:cNvSpPr>
            <p:nvPr/>
          </p:nvSpPr>
          <p:spPr bwMode="auto">
            <a:xfrm>
              <a:off x="1346134" y="4017735"/>
              <a:ext cx="6585846" cy="4380631"/>
            </a:xfrm>
            <a:custGeom>
              <a:avLst/>
              <a:gdLst>
                <a:gd name="T0" fmla="*/ 39 w 442"/>
                <a:gd name="T1" fmla="*/ 0 h 294"/>
                <a:gd name="T2" fmla="*/ 0 w 442"/>
                <a:gd name="T3" fmla="*/ 21 h 294"/>
                <a:gd name="T4" fmla="*/ 49 w 442"/>
                <a:gd name="T5" fmla="*/ 288 h 294"/>
                <a:gd name="T6" fmla="*/ 127 w 442"/>
                <a:gd name="T7" fmla="*/ 292 h 294"/>
                <a:gd name="T8" fmla="*/ 225 w 442"/>
                <a:gd name="T9" fmla="*/ 294 h 294"/>
                <a:gd name="T10" fmla="*/ 326 w 442"/>
                <a:gd name="T11" fmla="*/ 291 h 294"/>
                <a:gd name="T12" fmla="*/ 397 w 442"/>
                <a:gd name="T13" fmla="*/ 288 h 294"/>
                <a:gd name="T14" fmla="*/ 442 w 442"/>
                <a:gd name="T15" fmla="*/ 35 h 294"/>
                <a:gd name="T16" fmla="*/ 413 w 442"/>
                <a:gd name="T17" fmla="*/ 1 h 294"/>
                <a:gd name="T18" fmla="*/ 39 w 442"/>
                <a:gd name="T1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2" h="294">
                  <a:moveTo>
                    <a:pt x="39" y="0"/>
                  </a:moveTo>
                  <a:lnTo>
                    <a:pt x="0" y="21"/>
                  </a:lnTo>
                  <a:lnTo>
                    <a:pt x="49" y="288"/>
                  </a:lnTo>
                  <a:lnTo>
                    <a:pt x="127" y="292"/>
                  </a:lnTo>
                  <a:lnTo>
                    <a:pt x="225" y="294"/>
                  </a:lnTo>
                  <a:lnTo>
                    <a:pt x="326" y="291"/>
                  </a:lnTo>
                  <a:lnTo>
                    <a:pt x="397" y="288"/>
                  </a:lnTo>
                  <a:lnTo>
                    <a:pt x="442" y="35"/>
                  </a:lnTo>
                  <a:lnTo>
                    <a:pt x="413" y="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B9D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999"/>
            <p:cNvSpPr>
              <a:spLocks/>
            </p:cNvSpPr>
            <p:nvPr/>
          </p:nvSpPr>
          <p:spPr bwMode="auto">
            <a:xfrm>
              <a:off x="7708473" y="456605"/>
              <a:ext cx="3859132" cy="4023029"/>
            </a:xfrm>
            <a:custGeom>
              <a:avLst/>
              <a:gdLst>
                <a:gd name="T0" fmla="*/ 0 w 259"/>
                <a:gd name="T1" fmla="*/ 216 h 270"/>
                <a:gd name="T2" fmla="*/ 174 w 259"/>
                <a:gd name="T3" fmla="*/ 57 h 270"/>
                <a:gd name="T4" fmla="*/ 173 w 259"/>
                <a:gd name="T5" fmla="*/ 38 h 270"/>
                <a:gd name="T6" fmla="*/ 174 w 259"/>
                <a:gd name="T7" fmla="*/ 21 h 270"/>
                <a:gd name="T8" fmla="*/ 181 w 259"/>
                <a:gd name="T9" fmla="*/ 16 h 270"/>
                <a:gd name="T10" fmla="*/ 185 w 259"/>
                <a:gd name="T11" fmla="*/ 20 h 270"/>
                <a:gd name="T12" fmla="*/ 188 w 259"/>
                <a:gd name="T13" fmla="*/ 35 h 270"/>
                <a:gd name="T14" fmla="*/ 199 w 259"/>
                <a:gd name="T15" fmla="*/ 28 h 270"/>
                <a:gd name="T16" fmla="*/ 214 w 259"/>
                <a:gd name="T17" fmla="*/ 0 h 270"/>
                <a:gd name="T18" fmla="*/ 220 w 259"/>
                <a:gd name="T19" fmla="*/ 1 h 270"/>
                <a:gd name="T20" fmla="*/ 224 w 259"/>
                <a:gd name="T21" fmla="*/ 6 h 270"/>
                <a:gd name="T22" fmla="*/ 214 w 259"/>
                <a:gd name="T23" fmla="*/ 32 h 270"/>
                <a:gd name="T24" fmla="*/ 236 w 259"/>
                <a:gd name="T25" fmla="*/ 12 h 270"/>
                <a:gd name="T26" fmla="*/ 243 w 259"/>
                <a:gd name="T27" fmla="*/ 14 h 270"/>
                <a:gd name="T28" fmla="*/ 244 w 259"/>
                <a:gd name="T29" fmla="*/ 19 h 270"/>
                <a:gd name="T30" fmla="*/ 226 w 259"/>
                <a:gd name="T31" fmla="*/ 42 h 270"/>
                <a:gd name="T32" fmla="*/ 249 w 259"/>
                <a:gd name="T33" fmla="*/ 28 h 270"/>
                <a:gd name="T34" fmla="*/ 255 w 259"/>
                <a:gd name="T35" fmla="*/ 32 h 270"/>
                <a:gd name="T36" fmla="*/ 256 w 259"/>
                <a:gd name="T37" fmla="*/ 37 h 270"/>
                <a:gd name="T38" fmla="*/ 235 w 259"/>
                <a:gd name="T39" fmla="*/ 56 h 270"/>
                <a:gd name="T40" fmla="*/ 255 w 259"/>
                <a:gd name="T41" fmla="*/ 47 h 270"/>
                <a:gd name="T42" fmla="*/ 259 w 259"/>
                <a:gd name="T43" fmla="*/ 51 h 270"/>
                <a:gd name="T44" fmla="*/ 259 w 259"/>
                <a:gd name="T45" fmla="*/ 55 h 270"/>
                <a:gd name="T46" fmla="*/ 239 w 259"/>
                <a:gd name="T47" fmla="*/ 68 h 270"/>
                <a:gd name="T48" fmla="*/ 226 w 259"/>
                <a:gd name="T49" fmla="*/ 81 h 270"/>
                <a:gd name="T50" fmla="*/ 211 w 259"/>
                <a:gd name="T51" fmla="*/ 89 h 270"/>
                <a:gd name="T52" fmla="*/ 53 w 259"/>
                <a:gd name="T53" fmla="*/ 270 h 270"/>
                <a:gd name="T54" fmla="*/ 0 w 259"/>
                <a:gd name="T55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9" h="270">
                  <a:moveTo>
                    <a:pt x="0" y="216"/>
                  </a:moveTo>
                  <a:lnTo>
                    <a:pt x="174" y="57"/>
                  </a:lnTo>
                  <a:lnTo>
                    <a:pt x="173" y="38"/>
                  </a:lnTo>
                  <a:lnTo>
                    <a:pt x="174" y="21"/>
                  </a:lnTo>
                  <a:lnTo>
                    <a:pt x="181" y="16"/>
                  </a:lnTo>
                  <a:lnTo>
                    <a:pt x="185" y="20"/>
                  </a:lnTo>
                  <a:lnTo>
                    <a:pt x="188" y="35"/>
                  </a:lnTo>
                  <a:lnTo>
                    <a:pt x="199" y="28"/>
                  </a:lnTo>
                  <a:lnTo>
                    <a:pt x="214" y="0"/>
                  </a:lnTo>
                  <a:lnTo>
                    <a:pt x="220" y="1"/>
                  </a:lnTo>
                  <a:lnTo>
                    <a:pt x="224" y="6"/>
                  </a:lnTo>
                  <a:lnTo>
                    <a:pt x="214" y="32"/>
                  </a:lnTo>
                  <a:lnTo>
                    <a:pt x="236" y="12"/>
                  </a:lnTo>
                  <a:lnTo>
                    <a:pt x="243" y="14"/>
                  </a:lnTo>
                  <a:lnTo>
                    <a:pt x="244" y="19"/>
                  </a:lnTo>
                  <a:lnTo>
                    <a:pt x="226" y="42"/>
                  </a:lnTo>
                  <a:lnTo>
                    <a:pt x="249" y="28"/>
                  </a:lnTo>
                  <a:lnTo>
                    <a:pt x="255" y="32"/>
                  </a:lnTo>
                  <a:lnTo>
                    <a:pt x="256" y="37"/>
                  </a:lnTo>
                  <a:lnTo>
                    <a:pt x="235" y="56"/>
                  </a:lnTo>
                  <a:lnTo>
                    <a:pt x="255" y="47"/>
                  </a:lnTo>
                  <a:lnTo>
                    <a:pt x="259" y="51"/>
                  </a:lnTo>
                  <a:lnTo>
                    <a:pt x="259" y="55"/>
                  </a:lnTo>
                  <a:lnTo>
                    <a:pt x="239" y="68"/>
                  </a:lnTo>
                  <a:lnTo>
                    <a:pt x="226" y="81"/>
                  </a:lnTo>
                  <a:lnTo>
                    <a:pt x="211" y="89"/>
                  </a:lnTo>
                  <a:lnTo>
                    <a:pt x="53" y="270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rgbClr val="F1D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000"/>
            <p:cNvSpPr>
              <a:spLocks/>
            </p:cNvSpPr>
            <p:nvPr/>
          </p:nvSpPr>
          <p:spPr bwMode="auto">
            <a:xfrm>
              <a:off x="6874067" y="3317425"/>
              <a:ext cx="1937014" cy="2011510"/>
            </a:xfrm>
            <a:custGeom>
              <a:avLst/>
              <a:gdLst>
                <a:gd name="T0" fmla="*/ 239 w 239"/>
                <a:gd name="T1" fmla="*/ 114 h 249"/>
                <a:gd name="T2" fmla="*/ 146 w 239"/>
                <a:gd name="T3" fmla="*/ 0 h 249"/>
                <a:gd name="T4" fmla="*/ 0 w 239"/>
                <a:gd name="T5" fmla="*/ 114 h 249"/>
                <a:gd name="T6" fmla="*/ 108 w 239"/>
                <a:gd name="T7" fmla="*/ 249 h 249"/>
                <a:gd name="T8" fmla="*/ 239 w 239"/>
                <a:gd name="T9" fmla="*/ 11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249">
                  <a:moveTo>
                    <a:pt x="239" y="114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4"/>
                    <a:pt x="28" y="246"/>
                    <a:pt x="108" y="249"/>
                  </a:cubicBezTo>
                  <a:lnTo>
                    <a:pt x="239" y="114"/>
                  </a:lnTo>
                  <a:close/>
                </a:path>
              </a:pathLst>
            </a:custGeom>
            <a:solidFill>
              <a:srgbClr val="0B9D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001"/>
            <p:cNvSpPr>
              <a:spLocks/>
            </p:cNvSpPr>
            <p:nvPr/>
          </p:nvSpPr>
          <p:spPr bwMode="auto">
            <a:xfrm>
              <a:off x="-2602399" y="1022809"/>
              <a:ext cx="4157134" cy="3650521"/>
            </a:xfrm>
            <a:custGeom>
              <a:avLst/>
              <a:gdLst>
                <a:gd name="T0" fmla="*/ 279 w 279"/>
                <a:gd name="T1" fmla="*/ 184 h 245"/>
                <a:gd name="T2" fmla="*/ 84 w 279"/>
                <a:gd name="T3" fmla="*/ 50 h 245"/>
                <a:gd name="T4" fmla="*/ 83 w 279"/>
                <a:gd name="T5" fmla="*/ 31 h 245"/>
                <a:gd name="T6" fmla="*/ 80 w 279"/>
                <a:gd name="T7" fmla="*/ 15 h 245"/>
                <a:gd name="T8" fmla="*/ 73 w 279"/>
                <a:gd name="T9" fmla="*/ 12 h 245"/>
                <a:gd name="T10" fmla="*/ 69 w 279"/>
                <a:gd name="T11" fmla="*/ 15 h 245"/>
                <a:gd name="T12" fmla="*/ 68 w 279"/>
                <a:gd name="T13" fmla="*/ 31 h 245"/>
                <a:gd name="T14" fmla="*/ 56 w 279"/>
                <a:gd name="T15" fmla="*/ 25 h 245"/>
                <a:gd name="T16" fmla="*/ 37 w 279"/>
                <a:gd name="T17" fmla="*/ 0 h 245"/>
                <a:gd name="T18" fmla="*/ 31 w 279"/>
                <a:gd name="T19" fmla="*/ 1 h 245"/>
                <a:gd name="T20" fmla="*/ 28 w 279"/>
                <a:gd name="T21" fmla="*/ 6 h 245"/>
                <a:gd name="T22" fmla="*/ 42 w 279"/>
                <a:gd name="T23" fmla="*/ 30 h 245"/>
                <a:gd name="T24" fmla="*/ 18 w 279"/>
                <a:gd name="T25" fmla="*/ 14 h 245"/>
                <a:gd name="T26" fmla="*/ 11 w 279"/>
                <a:gd name="T27" fmla="*/ 17 h 245"/>
                <a:gd name="T28" fmla="*/ 10 w 279"/>
                <a:gd name="T29" fmla="*/ 22 h 245"/>
                <a:gd name="T30" fmla="*/ 31 w 279"/>
                <a:gd name="T31" fmla="*/ 42 h 245"/>
                <a:gd name="T32" fmla="*/ 6 w 279"/>
                <a:gd name="T33" fmla="*/ 32 h 245"/>
                <a:gd name="T34" fmla="*/ 1 w 279"/>
                <a:gd name="T35" fmla="*/ 36 h 245"/>
                <a:gd name="T36" fmla="*/ 1 w 279"/>
                <a:gd name="T37" fmla="*/ 41 h 245"/>
                <a:gd name="T38" fmla="*/ 25 w 279"/>
                <a:gd name="T39" fmla="*/ 58 h 245"/>
                <a:gd name="T40" fmla="*/ 3 w 279"/>
                <a:gd name="T41" fmla="*/ 52 h 245"/>
                <a:gd name="T42" fmla="*/ 0 w 279"/>
                <a:gd name="T43" fmla="*/ 56 h 245"/>
                <a:gd name="T44" fmla="*/ 0 w 279"/>
                <a:gd name="T45" fmla="*/ 60 h 245"/>
                <a:gd name="T46" fmla="*/ 21 w 279"/>
                <a:gd name="T47" fmla="*/ 70 h 245"/>
                <a:gd name="T48" fmla="*/ 36 w 279"/>
                <a:gd name="T49" fmla="*/ 82 h 245"/>
                <a:gd name="T50" fmla="*/ 53 w 279"/>
                <a:gd name="T51" fmla="*/ 87 h 245"/>
                <a:gd name="T52" fmla="*/ 234 w 279"/>
                <a:gd name="T53" fmla="*/ 245 h 245"/>
                <a:gd name="T54" fmla="*/ 279 w 279"/>
                <a:gd name="T55" fmla="*/ 18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9" h="245">
                  <a:moveTo>
                    <a:pt x="279" y="184"/>
                  </a:moveTo>
                  <a:lnTo>
                    <a:pt x="84" y="50"/>
                  </a:lnTo>
                  <a:lnTo>
                    <a:pt x="83" y="31"/>
                  </a:lnTo>
                  <a:lnTo>
                    <a:pt x="80" y="15"/>
                  </a:lnTo>
                  <a:lnTo>
                    <a:pt x="73" y="12"/>
                  </a:lnTo>
                  <a:lnTo>
                    <a:pt x="69" y="15"/>
                  </a:lnTo>
                  <a:lnTo>
                    <a:pt x="68" y="31"/>
                  </a:lnTo>
                  <a:lnTo>
                    <a:pt x="56" y="25"/>
                  </a:lnTo>
                  <a:lnTo>
                    <a:pt x="37" y="0"/>
                  </a:lnTo>
                  <a:lnTo>
                    <a:pt x="31" y="1"/>
                  </a:lnTo>
                  <a:lnTo>
                    <a:pt x="28" y="6"/>
                  </a:lnTo>
                  <a:lnTo>
                    <a:pt x="42" y="30"/>
                  </a:lnTo>
                  <a:lnTo>
                    <a:pt x="18" y="14"/>
                  </a:lnTo>
                  <a:lnTo>
                    <a:pt x="11" y="17"/>
                  </a:lnTo>
                  <a:lnTo>
                    <a:pt x="10" y="22"/>
                  </a:lnTo>
                  <a:lnTo>
                    <a:pt x="31" y="42"/>
                  </a:lnTo>
                  <a:lnTo>
                    <a:pt x="6" y="32"/>
                  </a:lnTo>
                  <a:lnTo>
                    <a:pt x="1" y="36"/>
                  </a:lnTo>
                  <a:lnTo>
                    <a:pt x="1" y="41"/>
                  </a:lnTo>
                  <a:lnTo>
                    <a:pt x="25" y="58"/>
                  </a:lnTo>
                  <a:lnTo>
                    <a:pt x="3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1" y="70"/>
                  </a:lnTo>
                  <a:lnTo>
                    <a:pt x="36" y="82"/>
                  </a:lnTo>
                  <a:lnTo>
                    <a:pt x="53" y="87"/>
                  </a:lnTo>
                  <a:lnTo>
                    <a:pt x="234" y="245"/>
                  </a:lnTo>
                  <a:lnTo>
                    <a:pt x="279" y="184"/>
                  </a:lnTo>
                  <a:close/>
                </a:path>
              </a:pathLst>
            </a:custGeom>
            <a:solidFill>
              <a:srgbClr val="F1D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002"/>
            <p:cNvSpPr>
              <a:spLocks/>
            </p:cNvSpPr>
            <p:nvPr/>
          </p:nvSpPr>
          <p:spPr bwMode="auto">
            <a:xfrm>
              <a:off x="541528" y="3451531"/>
              <a:ext cx="1922118" cy="1951909"/>
            </a:xfrm>
            <a:custGeom>
              <a:avLst/>
              <a:gdLst>
                <a:gd name="T0" fmla="*/ 0 w 237"/>
                <a:gd name="T1" fmla="*/ 125 h 242"/>
                <a:gd name="T2" fmla="*/ 76 w 237"/>
                <a:gd name="T3" fmla="*/ 0 h 242"/>
                <a:gd name="T4" fmla="*/ 237 w 237"/>
                <a:gd name="T5" fmla="*/ 93 h 242"/>
                <a:gd name="T6" fmla="*/ 148 w 237"/>
                <a:gd name="T7" fmla="*/ 242 h 242"/>
                <a:gd name="T8" fmla="*/ 0 w 237"/>
                <a:gd name="T9" fmla="*/ 12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242">
                  <a:moveTo>
                    <a:pt x="0" y="125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237" y="93"/>
                    <a:pt x="237" y="93"/>
                    <a:pt x="237" y="93"/>
                  </a:cubicBezTo>
                  <a:cubicBezTo>
                    <a:pt x="237" y="93"/>
                    <a:pt x="227" y="227"/>
                    <a:pt x="148" y="242"/>
                  </a:cubicBezTo>
                  <a:lnTo>
                    <a:pt x="0" y="125"/>
                  </a:lnTo>
                  <a:close/>
                </a:path>
              </a:pathLst>
            </a:custGeom>
            <a:solidFill>
              <a:srgbClr val="0B9D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003"/>
            <p:cNvSpPr>
              <a:spLocks/>
            </p:cNvSpPr>
            <p:nvPr/>
          </p:nvSpPr>
          <p:spPr bwMode="auto">
            <a:xfrm>
              <a:off x="-203477" y="724806"/>
              <a:ext cx="1564516" cy="2071110"/>
            </a:xfrm>
            <a:custGeom>
              <a:avLst/>
              <a:gdLst>
                <a:gd name="T0" fmla="*/ 0 w 193"/>
                <a:gd name="T1" fmla="*/ 7 h 256"/>
                <a:gd name="T2" fmla="*/ 128 w 193"/>
                <a:gd name="T3" fmla="*/ 256 h 256"/>
                <a:gd name="T4" fmla="*/ 193 w 193"/>
                <a:gd name="T5" fmla="*/ 0 h 256"/>
                <a:gd name="T6" fmla="*/ 0 w 193"/>
                <a:gd name="T7" fmla="*/ 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3" h="256">
                  <a:moveTo>
                    <a:pt x="0" y="7"/>
                  </a:moveTo>
                  <a:cubicBezTo>
                    <a:pt x="0" y="7"/>
                    <a:pt x="31" y="199"/>
                    <a:pt x="128" y="256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0" y="7"/>
                    <a:pt x="0" y="7"/>
                    <a:pt x="0" y="7"/>
                  </a:cubicBezTo>
                </a:path>
              </a:pathLst>
            </a:custGeom>
            <a:solidFill>
              <a:srgbClr val="3A2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4004"/>
            <p:cNvSpPr>
              <a:spLocks/>
            </p:cNvSpPr>
            <p:nvPr/>
          </p:nvSpPr>
          <p:spPr bwMode="auto">
            <a:xfrm>
              <a:off x="-307783" y="-1152607"/>
              <a:ext cx="9595667" cy="6466646"/>
            </a:xfrm>
            <a:custGeom>
              <a:avLst/>
              <a:gdLst>
                <a:gd name="T0" fmla="*/ 1121 w 1188"/>
                <a:gd name="T1" fmla="*/ 332 h 802"/>
                <a:gd name="T2" fmla="*/ 727 w 1188"/>
                <a:gd name="T3" fmla="*/ 33 h 802"/>
                <a:gd name="T4" fmla="*/ 104 w 1188"/>
                <a:gd name="T5" fmla="*/ 233 h 802"/>
                <a:gd name="T6" fmla="*/ 363 w 1188"/>
                <a:gd name="T7" fmla="*/ 722 h 802"/>
                <a:gd name="T8" fmla="*/ 1099 w 1188"/>
                <a:gd name="T9" fmla="*/ 473 h 802"/>
                <a:gd name="T10" fmla="*/ 1103 w 1188"/>
                <a:gd name="T11" fmla="*/ 456 h 802"/>
                <a:gd name="T12" fmla="*/ 1166 w 1188"/>
                <a:gd name="T13" fmla="*/ 414 h 802"/>
                <a:gd name="T14" fmla="*/ 1121 w 1188"/>
                <a:gd name="T15" fmla="*/ 3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8" h="802">
                  <a:moveTo>
                    <a:pt x="1121" y="332"/>
                  </a:moveTo>
                  <a:cubicBezTo>
                    <a:pt x="1126" y="154"/>
                    <a:pt x="1016" y="59"/>
                    <a:pt x="727" y="33"/>
                  </a:cubicBezTo>
                  <a:cubicBezTo>
                    <a:pt x="369" y="0"/>
                    <a:pt x="247" y="71"/>
                    <a:pt x="104" y="233"/>
                  </a:cubicBezTo>
                  <a:cubicBezTo>
                    <a:pt x="104" y="233"/>
                    <a:pt x="0" y="600"/>
                    <a:pt x="363" y="722"/>
                  </a:cubicBezTo>
                  <a:cubicBezTo>
                    <a:pt x="653" y="802"/>
                    <a:pt x="1031" y="738"/>
                    <a:pt x="1099" y="473"/>
                  </a:cubicBezTo>
                  <a:cubicBezTo>
                    <a:pt x="1100" y="467"/>
                    <a:pt x="1102" y="462"/>
                    <a:pt x="1103" y="456"/>
                  </a:cubicBezTo>
                  <a:cubicBezTo>
                    <a:pt x="1123" y="454"/>
                    <a:pt x="1151" y="446"/>
                    <a:pt x="1166" y="414"/>
                  </a:cubicBezTo>
                  <a:cubicBezTo>
                    <a:pt x="1188" y="366"/>
                    <a:pt x="1155" y="334"/>
                    <a:pt x="1121" y="332"/>
                  </a:cubicBezTo>
                </a:path>
              </a:pathLst>
            </a:custGeom>
            <a:solidFill>
              <a:srgbClr val="F1D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009"/>
            <p:cNvSpPr>
              <a:spLocks/>
            </p:cNvSpPr>
            <p:nvPr/>
          </p:nvSpPr>
          <p:spPr bwMode="auto">
            <a:xfrm>
              <a:off x="-2781200" y="-4162419"/>
              <a:ext cx="12888595" cy="6541142"/>
            </a:xfrm>
            <a:custGeom>
              <a:avLst/>
              <a:gdLst>
                <a:gd name="T0" fmla="*/ 1413 w 1597"/>
                <a:gd name="T1" fmla="*/ 763 h 809"/>
                <a:gd name="T2" fmla="*/ 1206 w 1597"/>
                <a:gd name="T3" fmla="*/ 474 h 809"/>
                <a:gd name="T4" fmla="*/ 238 w 1597"/>
                <a:gd name="T5" fmla="*/ 655 h 809"/>
                <a:gd name="T6" fmla="*/ 259 w 1597"/>
                <a:gd name="T7" fmla="*/ 0 h 809"/>
                <a:gd name="T8" fmla="*/ 396 w 1597"/>
                <a:gd name="T9" fmla="*/ 151 h 809"/>
                <a:gd name="T10" fmla="*/ 391 w 1597"/>
                <a:gd name="T11" fmla="*/ 63 h 809"/>
                <a:gd name="T12" fmla="*/ 689 w 1597"/>
                <a:gd name="T13" fmla="*/ 140 h 809"/>
                <a:gd name="T14" fmla="*/ 1275 w 1597"/>
                <a:gd name="T15" fmla="*/ 259 h 809"/>
                <a:gd name="T16" fmla="*/ 1546 w 1597"/>
                <a:gd name="T17" fmla="*/ 432 h 809"/>
                <a:gd name="T18" fmla="*/ 1413 w 1597"/>
                <a:gd name="T19" fmla="*/ 763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7" h="809">
                  <a:moveTo>
                    <a:pt x="1413" y="763"/>
                  </a:moveTo>
                  <a:cubicBezTo>
                    <a:pt x="1413" y="763"/>
                    <a:pt x="1288" y="701"/>
                    <a:pt x="1206" y="474"/>
                  </a:cubicBezTo>
                  <a:cubicBezTo>
                    <a:pt x="1206" y="474"/>
                    <a:pt x="641" y="809"/>
                    <a:pt x="238" y="655"/>
                  </a:cubicBezTo>
                  <a:cubicBezTo>
                    <a:pt x="0" y="553"/>
                    <a:pt x="31" y="126"/>
                    <a:pt x="259" y="0"/>
                  </a:cubicBezTo>
                  <a:cubicBezTo>
                    <a:pt x="259" y="0"/>
                    <a:pt x="263" y="108"/>
                    <a:pt x="396" y="151"/>
                  </a:cubicBezTo>
                  <a:cubicBezTo>
                    <a:pt x="396" y="151"/>
                    <a:pt x="378" y="114"/>
                    <a:pt x="391" y="63"/>
                  </a:cubicBezTo>
                  <a:cubicBezTo>
                    <a:pt x="391" y="63"/>
                    <a:pt x="506" y="171"/>
                    <a:pt x="689" y="140"/>
                  </a:cubicBezTo>
                  <a:cubicBezTo>
                    <a:pt x="872" y="110"/>
                    <a:pt x="1144" y="53"/>
                    <a:pt x="1275" y="259"/>
                  </a:cubicBezTo>
                  <a:cubicBezTo>
                    <a:pt x="1275" y="259"/>
                    <a:pt x="1495" y="253"/>
                    <a:pt x="1546" y="432"/>
                  </a:cubicBezTo>
                  <a:cubicBezTo>
                    <a:pt x="1597" y="610"/>
                    <a:pt x="1413" y="763"/>
                    <a:pt x="1413" y="763"/>
                  </a:cubicBezTo>
                </a:path>
              </a:pathLst>
            </a:custGeom>
            <a:solidFill>
              <a:srgbClr val="3A2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010"/>
            <p:cNvSpPr>
              <a:spLocks noEditPoints="1"/>
            </p:cNvSpPr>
            <p:nvPr/>
          </p:nvSpPr>
          <p:spPr bwMode="auto">
            <a:xfrm>
              <a:off x="-903787" y="-884405"/>
              <a:ext cx="10593979" cy="2011510"/>
            </a:xfrm>
            <a:custGeom>
              <a:avLst/>
              <a:gdLst>
                <a:gd name="T0" fmla="*/ 5 w 1313"/>
                <a:gd name="T1" fmla="*/ 249 h 249"/>
                <a:gd name="T2" fmla="*/ 6 w 1313"/>
                <a:gd name="T3" fmla="*/ 249 h 249"/>
                <a:gd name="T4" fmla="*/ 5 w 1313"/>
                <a:gd name="T5" fmla="*/ 249 h 249"/>
                <a:gd name="T6" fmla="*/ 5 w 1313"/>
                <a:gd name="T7" fmla="*/ 248 h 249"/>
                <a:gd name="T8" fmla="*/ 5 w 1313"/>
                <a:gd name="T9" fmla="*/ 249 h 249"/>
                <a:gd name="T10" fmla="*/ 5 w 1313"/>
                <a:gd name="T11" fmla="*/ 248 h 249"/>
                <a:gd name="T12" fmla="*/ 5 w 1313"/>
                <a:gd name="T13" fmla="*/ 248 h 249"/>
                <a:gd name="T14" fmla="*/ 5 w 1313"/>
                <a:gd name="T15" fmla="*/ 248 h 249"/>
                <a:gd name="T16" fmla="*/ 5 w 1313"/>
                <a:gd name="T17" fmla="*/ 248 h 249"/>
                <a:gd name="T18" fmla="*/ 4 w 1313"/>
                <a:gd name="T19" fmla="*/ 248 h 249"/>
                <a:gd name="T20" fmla="*/ 4 w 1313"/>
                <a:gd name="T21" fmla="*/ 248 h 249"/>
                <a:gd name="T22" fmla="*/ 4 w 1313"/>
                <a:gd name="T23" fmla="*/ 248 h 249"/>
                <a:gd name="T24" fmla="*/ 4 w 1313"/>
                <a:gd name="T25" fmla="*/ 248 h 249"/>
                <a:gd name="T26" fmla="*/ 4 w 1313"/>
                <a:gd name="T27" fmla="*/ 248 h 249"/>
                <a:gd name="T28" fmla="*/ 4 w 1313"/>
                <a:gd name="T29" fmla="*/ 248 h 249"/>
                <a:gd name="T30" fmla="*/ 3 w 1313"/>
                <a:gd name="T31" fmla="*/ 248 h 249"/>
                <a:gd name="T32" fmla="*/ 4 w 1313"/>
                <a:gd name="T33" fmla="*/ 248 h 249"/>
                <a:gd name="T34" fmla="*/ 3 w 1313"/>
                <a:gd name="T35" fmla="*/ 248 h 249"/>
                <a:gd name="T36" fmla="*/ 3 w 1313"/>
                <a:gd name="T37" fmla="*/ 248 h 249"/>
                <a:gd name="T38" fmla="*/ 3 w 1313"/>
                <a:gd name="T39" fmla="*/ 248 h 249"/>
                <a:gd name="T40" fmla="*/ 3 w 1313"/>
                <a:gd name="T41" fmla="*/ 248 h 249"/>
                <a:gd name="T42" fmla="*/ 3 w 1313"/>
                <a:gd name="T43" fmla="*/ 248 h 249"/>
                <a:gd name="T44" fmla="*/ 3 w 1313"/>
                <a:gd name="T45" fmla="*/ 248 h 249"/>
                <a:gd name="T46" fmla="*/ 3 w 1313"/>
                <a:gd name="T47" fmla="*/ 248 h 249"/>
                <a:gd name="T48" fmla="*/ 3 w 1313"/>
                <a:gd name="T49" fmla="*/ 247 h 249"/>
                <a:gd name="T50" fmla="*/ 3 w 1313"/>
                <a:gd name="T51" fmla="*/ 248 h 249"/>
                <a:gd name="T52" fmla="*/ 3 w 1313"/>
                <a:gd name="T53" fmla="*/ 247 h 249"/>
                <a:gd name="T54" fmla="*/ 2 w 1313"/>
                <a:gd name="T55" fmla="*/ 247 h 249"/>
                <a:gd name="T56" fmla="*/ 2 w 1313"/>
                <a:gd name="T57" fmla="*/ 247 h 249"/>
                <a:gd name="T58" fmla="*/ 2 w 1313"/>
                <a:gd name="T59" fmla="*/ 247 h 249"/>
                <a:gd name="T60" fmla="*/ 2 w 1313"/>
                <a:gd name="T61" fmla="*/ 247 h 249"/>
                <a:gd name="T62" fmla="*/ 2 w 1313"/>
                <a:gd name="T63" fmla="*/ 247 h 249"/>
                <a:gd name="T64" fmla="*/ 2 w 1313"/>
                <a:gd name="T65" fmla="*/ 247 h 249"/>
                <a:gd name="T66" fmla="*/ 1 w 1313"/>
                <a:gd name="T67" fmla="*/ 247 h 249"/>
                <a:gd name="T68" fmla="*/ 2 w 1313"/>
                <a:gd name="T69" fmla="*/ 247 h 249"/>
                <a:gd name="T70" fmla="*/ 1 w 1313"/>
                <a:gd name="T71" fmla="*/ 247 h 249"/>
                <a:gd name="T72" fmla="*/ 1 w 1313"/>
                <a:gd name="T73" fmla="*/ 247 h 249"/>
                <a:gd name="T74" fmla="*/ 1 w 1313"/>
                <a:gd name="T75" fmla="*/ 247 h 249"/>
                <a:gd name="T76" fmla="*/ 1 w 1313"/>
                <a:gd name="T77" fmla="*/ 247 h 249"/>
                <a:gd name="T78" fmla="*/ 0 w 1313"/>
                <a:gd name="T79" fmla="*/ 247 h 249"/>
                <a:gd name="T80" fmla="*/ 0 w 1313"/>
                <a:gd name="T81" fmla="*/ 247 h 249"/>
                <a:gd name="T82" fmla="*/ 0 w 1313"/>
                <a:gd name="T83" fmla="*/ 247 h 249"/>
                <a:gd name="T84" fmla="*/ 0 w 1313"/>
                <a:gd name="T85" fmla="*/ 246 h 249"/>
                <a:gd name="T86" fmla="*/ 0 w 1313"/>
                <a:gd name="T87" fmla="*/ 246 h 249"/>
                <a:gd name="T88" fmla="*/ 0 w 1313"/>
                <a:gd name="T89" fmla="*/ 246 h 249"/>
                <a:gd name="T90" fmla="*/ 1304 w 1313"/>
                <a:gd name="T91" fmla="*/ 0 h 249"/>
                <a:gd name="T92" fmla="*/ 1313 w 1313"/>
                <a:gd name="T93" fmla="*/ 25 h 249"/>
                <a:gd name="T94" fmla="*/ 1304 w 1313"/>
                <a:gd name="T9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13" h="249">
                  <a:moveTo>
                    <a:pt x="5" y="249"/>
                  </a:moveTo>
                  <a:cubicBezTo>
                    <a:pt x="6" y="249"/>
                    <a:pt x="6" y="249"/>
                    <a:pt x="6" y="249"/>
                  </a:cubicBezTo>
                  <a:cubicBezTo>
                    <a:pt x="6" y="249"/>
                    <a:pt x="6" y="249"/>
                    <a:pt x="5" y="249"/>
                  </a:cubicBezTo>
                  <a:moveTo>
                    <a:pt x="5" y="248"/>
                  </a:moveTo>
                  <a:cubicBezTo>
                    <a:pt x="5" y="249"/>
                    <a:pt x="5" y="249"/>
                    <a:pt x="5" y="249"/>
                  </a:cubicBezTo>
                  <a:cubicBezTo>
                    <a:pt x="5" y="249"/>
                    <a:pt x="5" y="248"/>
                    <a:pt x="5" y="248"/>
                  </a:cubicBezTo>
                  <a:moveTo>
                    <a:pt x="5" y="248"/>
                  </a:moveTo>
                  <a:cubicBezTo>
                    <a:pt x="5" y="248"/>
                    <a:pt x="5" y="248"/>
                    <a:pt x="5" y="248"/>
                  </a:cubicBezTo>
                  <a:cubicBezTo>
                    <a:pt x="5" y="248"/>
                    <a:pt x="5" y="248"/>
                    <a:pt x="5" y="248"/>
                  </a:cubicBezTo>
                  <a:moveTo>
                    <a:pt x="4" y="248"/>
                  </a:moveTo>
                  <a:cubicBezTo>
                    <a:pt x="4" y="248"/>
                    <a:pt x="4" y="248"/>
                    <a:pt x="4" y="248"/>
                  </a:cubicBezTo>
                  <a:cubicBezTo>
                    <a:pt x="4" y="248"/>
                    <a:pt x="4" y="248"/>
                    <a:pt x="4" y="248"/>
                  </a:cubicBezTo>
                  <a:moveTo>
                    <a:pt x="4" y="248"/>
                  </a:moveTo>
                  <a:cubicBezTo>
                    <a:pt x="4" y="248"/>
                    <a:pt x="4" y="248"/>
                    <a:pt x="4" y="248"/>
                  </a:cubicBezTo>
                  <a:cubicBezTo>
                    <a:pt x="4" y="248"/>
                    <a:pt x="4" y="248"/>
                    <a:pt x="4" y="248"/>
                  </a:cubicBezTo>
                  <a:moveTo>
                    <a:pt x="3" y="248"/>
                  </a:moveTo>
                  <a:cubicBezTo>
                    <a:pt x="4" y="248"/>
                    <a:pt x="4" y="248"/>
                    <a:pt x="4" y="248"/>
                  </a:cubicBezTo>
                  <a:cubicBezTo>
                    <a:pt x="4" y="248"/>
                    <a:pt x="4" y="248"/>
                    <a:pt x="3" y="248"/>
                  </a:cubicBezTo>
                  <a:moveTo>
                    <a:pt x="3" y="248"/>
                  </a:moveTo>
                  <a:cubicBezTo>
                    <a:pt x="3" y="248"/>
                    <a:pt x="3" y="248"/>
                    <a:pt x="3" y="248"/>
                  </a:cubicBezTo>
                  <a:cubicBezTo>
                    <a:pt x="3" y="248"/>
                    <a:pt x="3" y="248"/>
                    <a:pt x="3" y="248"/>
                  </a:cubicBezTo>
                  <a:moveTo>
                    <a:pt x="3" y="248"/>
                  </a:moveTo>
                  <a:cubicBezTo>
                    <a:pt x="3" y="248"/>
                    <a:pt x="3" y="248"/>
                    <a:pt x="3" y="248"/>
                  </a:cubicBezTo>
                  <a:cubicBezTo>
                    <a:pt x="3" y="248"/>
                    <a:pt x="3" y="248"/>
                    <a:pt x="3" y="248"/>
                  </a:cubicBezTo>
                  <a:moveTo>
                    <a:pt x="3" y="247"/>
                  </a:moveTo>
                  <a:cubicBezTo>
                    <a:pt x="3" y="247"/>
                    <a:pt x="3" y="247"/>
                    <a:pt x="3" y="248"/>
                  </a:cubicBezTo>
                  <a:cubicBezTo>
                    <a:pt x="3" y="247"/>
                    <a:pt x="3" y="247"/>
                    <a:pt x="3" y="247"/>
                  </a:cubicBezTo>
                  <a:moveTo>
                    <a:pt x="2" y="247"/>
                  </a:moveTo>
                  <a:cubicBezTo>
                    <a:pt x="2" y="247"/>
                    <a:pt x="2" y="247"/>
                    <a:pt x="2" y="247"/>
                  </a:cubicBezTo>
                  <a:cubicBezTo>
                    <a:pt x="2" y="247"/>
                    <a:pt x="2" y="247"/>
                    <a:pt x="2" y="247"/>
                  </a:cubicBezTo>
                  <a:moveTo>
                    <a:pt x="2" y="247"/>
                  </a:moveTo>
                  <a:cubicBezTo>
                    <a:pt x="2" y="247"/>
                    <a:pt x="2" y="247"/>
                    <a:pt x="2" y="247"/>
                  </a:cubicBezTo>
                  <a:cubicBezTo>
                    <a:pt x="2" y="247"/>
                    <a:pt x="2" y="247"/>
                    <a:pt x="2" y="247"/>
                  </a:cubicBezTo>
                  <a:moveTo>
                    <a:pt x="1" y="247"/>
                  </a:moveTo>
                  <a:cubicBezTo>
                    <a:pt x="2" y="247"/>
                    <a:pt x="2" y="247"/>
                    <a:pt x="2" y="247"/>
                  </a:cubicBezTo>
                  <a:cubicBezTo>
                    <a:pt x="2" y="247"/>
                    <a:pt x="2" y="247"/>
                    <a:pt x="1" y="247"/>
                  </a:cubicBezTo>
                  <a:moveTo>
                    <a:pt x="1" y="247"/>
                  </a:moveTo>
                  <a:cubicBezTo>
                    <a:pt x="1" y="247"/>
                    <a:pt x="1" y="247"/>
                    <a:pt x="1" y="247"/>
                  </a:cubicBezTo>
                  <a:cubicBezTo>
                    <a:pt x="1" y="247"/>
                    <a:pt x="1" y="247"/>
                    <a:pt x="1" y="247"/>
                  </a:cubicBezTo>
                  <a:moveTo>
                    <a:pt x="0" y="247"/>
                  </a:moveTo>
                  <a:cubicBezTo>
                    <a:pt x="0" y="247"/>
                    <a:pt x="0" y="247"/>
                    <a:pt x="0" y="247"/>
                  </a:cubicBezTo>
                  <a:cubicBezTo>
                    <a:pt x="0" y="247"/>
                    <a:pt x="0" y="247"/>
                    <a:pt x="0" y="247"/>
                  </a:cubicBezTo>
                  <a:moveTo>
                    <a:pt x="0" y="246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0" y="246"/>
                    <a:pt x="0" y="246"/>
                    <a:pt x="0" y="246"/>
                  </a:cubicBezTo>
                  <a:moveTo>
                    <a:pt x="1304" y="0"/>
                  </a:moveTo>
                  <a:cubicBezTo>
                    <a:pt x="1307" y="8"/>
                    <a:pt x="1310" y="16"/>
                    <a:pt x="1313" y="25"/>
                  </a:cubicBezTo>
                  <a:cubicBezTo>
                    <a:pt x="1310" y="16"/>
                    <a:pt x="1307" y="8"/>
                    <a:pt x="1304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4011"/>
            <p:cNvSpPr>
              <a:spLocks noEditPoints="1"/>
            </p:cNvSpPr>
            <p:nvPr/>
          </p:nvSpPr>
          <p:spPr bwMode="auto">
            <a:xfrm>
              <a:off x="1063027" y="-333096"/>
              <a:ext cx="5885546" cy="1788013"/>
            </a:xfrm>
            <a:custGeom>
              <a:avLst/>
              <a:gdLst>
                <a:gd name="T0" fmla="*/ 0 w 729"/>
                <a:gd name="T1" fmla="*/ 221 h 221"/>
                <a:gd name="T2" fmla="*/ 0 w 729"/>
                <a:gd name="T3" fmla="*/ 221 h 221"/>
                <a:gd name="T4" fmla="*/ 0 w 729"/>
                <a:gd name="T5" fmla="*/ 221 h 221"/>
                <a:gd name="T6" fmla="*/ 0 w 729"/>
                <a:gd name="T7" fmla="*/ 221 h 221"/>
                <a:gd name="T8" fmla="*/ 729 w 729"/>
                <a:gd name="T9" fmla="*/ 0 h 221"/>
                <a:gd name="T10" fmla="*/ 0 w 729"/>
                <a:gd name="T11" fmla="*/ 221 h 221"/>
                <a:gd name="T12" fmla="*/ 729 w 729"/>
                <a:gd name="T1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9" h="221">
                  <a:moveTo>
                    <a:pt x="0" y="221"/>
                  </a:moveTo>
                  <a:cubicBezTo>
                    <a:pt x="0" y="221"/>
                    <a:pt x="0" y="221"/>
                    <a:pt x="0" y="22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1"/>
                    <a:pt x="0" y="221"/>
                    <a:pt x="0" y="221"/>
                  </a:cubicBezTo>
                  <a:moveTo>
                    <a:pt x="729" y="0"/>
                  </a:moveTo>
                  <a:cubicBezTo>
                    <a:pt x="728" y="1"/>
                    <a:pt x="355" y="221"/>
                    <a:pt x="0" y="221"/>
                  </a:cubicBezTo>
                  <a:cubicBezTo>
                    <a:pt x="355" y="221"/>
                    <a:pt x="728" y="1"/>
                    <a:pt x="729" y="0"/>
                  </a:cubicBezTo>
                </a:path>
              </a:pathLst>
            </a:custGeom>
            <a:solidFill>
              <a:srgbClr val="CAB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4012"/>
            <p:cNvSpPr>
              <a:spLocks/>
            </p:cNvSpPr>
            <p:nvPr/>
          </p:nvSpPr>
          <p:spPr bwMode="auto">
            <a:xfrm>
              <a:off x="-2155396" y="-1495305"/>
              <a:ext cx="11920083" cy="3501520"/>
            </a:xfrm>
            <a:custGeom>
              <a:avLst/>
              <a:gdLst>
                <a:gd name="T0" fmla="*/ 912 w 1478"/>
                <a:gd name="T1" fmla="*/ 0 h 434"/>
                <a:gd name="T2" fmla="*/ 561 w 1478"/>
                <a:gd name="T3" fmla="*/ 114 h 434"/>
                <a:gd name="T4" fmla="*/ 231 w 1478"/>
                <a:gd name="T5" fmla="*/ 228 h 434"/>
                <a:gd name="T6" fmla="*/ 0 w 1478"/>
                <a:gd name="T7" fmla="*/ 87 h 434"/>
                <a:gd name="T8" fmla="*/ 156 w 1478"/>
                <a:gd name="T9" fmla="*/ 323 h 434"/>
                <a:gd name="T10" fmla="*/ 156 w 1478"/>
                <a:gd name="T11" fmla="*/ 323 h 434"/>
                <a:gd name="T12" fmla="*/ 156 w 1478"/>
                <a:gd name="T13" fmla="*/ 324 h 434"/>
                <a:gd name="T14" fmla="*/ 156 w 1478"/>
                <a:gd name="T15" fmla="*/ 324 h 434"/>
                <a:gd name="T16" fmla="*/ 157 w 1478"/>
                <a:gd name="T17" fmla="*/ 324 h 434"/>
                <a:gd name="T18" fmla="*/ 157 w 1478"/>
                <a:gd name="T19" fmla="*/ 324 h 434"/>
                <a:gd name="T20" fmla="*/ 157 w 1478"/>
                <a:gd name="T21" fmla="*/ 324 h 434"/>
                <a:gd name="T22" fmla="*/ 158 w 1478"/>
                <a:gd name="T23" fmla="*/ 324 h 434"/>
                <a:gd name="T24" fmla="*/ 158 w 1478"/>
                <a:gd name="T25" fmla="*/ 324 h 434"/>
                <a:gd name="T26" fmla="*/ 158 w 1478"/>
                <a:gd name="T27" fmla="*/ 324 h 434"/>
                <a:gd name="T28" fmla="*/ 158 w 1478"/>
                <a:gd name="T29" fmla="*/ 324 h 434"/>
                <a:gd name="T30" fmla="*/ 158 w 1478"/>
                <a:gd name="T31" fmla="*/ 324 h 434"/>
                <a:gd name="T32" fmla="*/ 159 w 1478"/>
                <a:gd name="T33" fmla="*/ 324 h 434"/>
                <a:gd name="T34" fmla="*/ 159 w 1478"/>
                <a:gd name="T35" fmla="*/ 325 h 434"/>
                <a:gd name="T36" fmla="*/ 159 w 1478"/>
                <a:gd name="T37" fmla="*/ 325 h 434"/>
                <a:gd name="T38" fmla="*/ 159 w 1478"/>
                <a:gd name="T39" fmla="*/ 325 h 434"/>
                <a:gd name="T40" fmla="*/ 159 w 1478"/>
                <a:gd name="T41" fmla="*/ 325 h 434"/>
                <a:gd name="T42" fmla="*/ 159 w 1478"/>
                <a:gd name="T43" fmla="*/ 325 h 434"/>
                <a:gd name="T44" fmla="*/ 159 w 1478"/>
                <a:gd name="T45" fmla="*/ 325 h 434"/>
                <a:gd name="T46" fmla="*/ 160 w 1478"/>
                <a:gd name="T47" fmla="*/ 325 h 434"/>
                <a:gd name="T48" fmla="*/ 160 w 1478"/>
                <a:gd name="T49" fmla="*/ 325 h 434"/>
                <a:gd name="T50" fmla="*/ 160 w 1478"/>
                <a:gd name="T51" fmla="*/ 325 h 434"/>
                <a:gd name="T52" fmla="*/ 160 w 1478"/>
                <a:gd name="T53" fmla="*/ 325 h 434"/>
                <a:gd name="T54" fmla="*/ 160 w 1478"/>
                <a:gd name="T55" fmla="*/ 325 h 434"/>
                <a:gd name="T56" fmla="*/ 161 w 1478"/>
                <a:gd name="T57" fmla="*/ 325 h 434"/>
                <a:gd name="T58" fmla="*/ 161 w 1478"/>
                <a:gd name="T59" fmla="*/ 325 h 434"/>
                <a:gd name="T60" fmla="*/ 161 w 1478"/>
                <a:gd name="T61" fmla="*/ 325 h 434"/>
                <a:gd name="T62" fmla="*/ 161 w 1478"/>
                <a:gd name="T63" fmla="*/ 326 h 434"/>
                <a:gd name="T64" fmla="*/ 161 w 1478"/>
                <a:gd name="T65" fmla="*/ 326 h 434"/>
                <a:gd name="T66" fmla="*/ 161 w 1478"/>
                <a:gd name="T67" fmla="*/ 326 h 434"/>
                <a:gd name="T68" fmla="*/ 162 w 1478"/>
                <a:gd name="T69" fmla="*/ 326 h 434"/>
                <a:gd name="T70" fmla="*/ 400 w 1478"/>
                <a:gd name="T71" fmla="*/ 366 h 434"/>
                <a:gd name="T72" fmla="*/ 400 w 1478"/>
                <a:gd name="T73" fmla="*/ 366 h 434"/>
                <a:gd name="T74" fmla="*/ 400 w 1478"/>
                <a:gd name="T75" fmla="*/ 366 h 434"/>
                <a:gd name="T76" fmla="*/ 1129 w 1478"/>
                <a:gd name="T77" fmla="*/ 145 h 434"/>
                <a:gd name="T78" fmla="*/ 1129 w 1478"/>
                <a:gd name="T79" fmla="*/ 145 h 434"/>
                <a:gd name="T80" fmla="*/ 1336 w 1478"/>
                <a:gd name="T81" fmla="*/ 434 h 434"/>
                <a:gd name="T82" fmla="*/ 1478 w 1478"/>
                <a:gd name="T83" fmla="*/ 166 h 434"/>
                <a:gd name="T84" fmla="*/ 1469 w 1478"/>
                <a:gd name="T85" fmla="*/ 103 h 434"/>
                <a:gd name="T86" fmla="*/ 1469 w 1478"/>
                <a:gd name="T87" fmla="*/ 103 h 434"/>
                <a:gd name="T88" fmla="*/ 1469 w 1478"/>
                <a:gd name="T89" fmla="*/ 102 h 434"/>
                <a:gd name="T90" fmla="*/ 1460 w 1478"/>
                <a:gd name="T91" fmla="*/ 77 h 434"/>
                <a:gd name="T92" fmla="*/ 1424 w 1478"/>
                <a:gd name="T93" fmla="*/ 19 h 434"/>
                <a:gd name="T94" fmla="*/ 1280 w 1478"/>
                <a:gd name="T95" fmla="*/ 135 h 434"/>
                <a:gd name="T96" fmla="*/ 1155 w 1478"/>
                <a:gd name="T97" fmla="*/ 91 h 434"/>
                <a:gd name="T98" fmla="*/ 912 w 1478"/>
                <a:gd name="T99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78" h="434">
                  <a:moveTo>
                    <a:pt x="912" y="0"/>
                  </a:moveTo>
                  <a:cubicBezTo>
                    <a:pt x="822" y="0"/>
                    <a:pt x="705" y="28"/>
                    <a:pt x="561" y="114"/>
                  </a:cubicBezTo>
                  <a:cubicBezTo>
                    <a:pt x="424" y="197"/>
                    <a:pt x="315" y="228"/>
                    <a:pt x="231" y="228"/>
                  </a:cubicBezTo>
                  <a:cubicBezTo>
                    <a:pt x="106" y="228"/>
                    <a:pt x="34" y="160"/>
                    <a:pt x="0" y="87"/>
                  </a:cubicBezTo>
                  <a:cubicBezTo>
                    <a:pt x="13" y="190"/>
                    <a:pt x="64" y="282"/>
                    <a:pt x="156" y="323"/>
                  </a:cubicBezTo>
                  <a:cubicBezTo>
                    <a:pt x="156" y="323"/>
                    <a:pt x="156" y="323"/>
                    <a:pt x="156" y="323"/>
                  </a:cubicBezTo>
                  <a:cubicBezTo>
                    <a:pt x="156" y="323"/>
                    <a:pt x="156" y="323"/>
                    <a:pt x="156" y="324"/>
                  </a:cubicBezTo>
                  <a:cubicBezTo>
                    <a:pt x="156" y="324"/>
                    <a:pt x="156" y="324"/>
                    <a:pt x="156" y="324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9" y="324"/>
                  </a:cubicBezTo>
                  <a:cubicBezTo>
                    <a:pt x="159" y="324"/>
                    <a:pt x="159" y="324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1" y="325"/>
                  </a:cubicBezTo>
                  <a:cubicBezTo>
                    <a:pt x="161" y="325"/>
                    <a:pt x="161" y="325"/>
                    <a:pt x="161" y="325"/>
                  </a:cubicBezTo>
                  <a:cubicBezTo>
                    <a:pt x="161" y="325"/>
                    <a:pt x="161" y="325"/>
                    <a:pt x="161" y="325"/>
                  </a:cubicBezTo>
                  <a:cubicBezTo>
                    <a:pt x="161" y="325"/>
                    <a:pt x="161" y="326"/>
                    <a:pt x="161" y="326"/>
                  </a:cubicBezTo>
                  <a:cubicBezTo>
                    <a:pt x="161" y="326"/>
                    <a:pt x="161" y="326"/>
                    <a:pt x="161" y="326"/>
                  </a:cubicBezTo>
                  <a:cubicBezTo>
                    <a:pt x="161" y="326"/>
                    <a:pt x="161" y="326"/>
                    <a:pt x="161" y="326"/>
                  </a:cubicBezTo>
                  <a:cubicBezTo>
                    <a:pt x="162" y="326"/>
                    <a:pt x="162" y="326"/>
                    <a:pt x="162" y="326"/>
                  </a:cubicBezTo>
                  <a:cubicBezTo>
                    <a:pt x="237" y="355"/>
                    <a:pt x="318" y="366"/>
                    <a:pt x="400" y="366"/>
                  </a:cubicBezTo>
                  <a:cubicBezTo>
                    <a:pt x="400" y="366"/>
                    <a:pt x="400" y="366"/>
                    <a:pt x="400" y="366"/>
                  </a:cubicBezTo>
                  <a:cubicBezTo>
                    <a:pt x="400" y="366"/>
                    <a:pt x="400" y="366"/>
                    <a:pt x="400" y="366"/>
                  </a:cubicBezTo>
                  <a:cubicBezTo>
                    <a:pt x="755" y="366"/>
                    <a:pt x="1128" y="146"/>
                    <a:pt x="1129" y="145"/>
                  </a:cubicBezTo>
                  <a:cubicBezTo>
                    <a:pt x="1129" y="145"/>
                    <a:pt x="1129" y="145"/>
                    <a:pt x="1129" y="145"/>
                  </a:cubicBezTo>
                  <a:cubicBezTo>
                    <a:pt x="1211" y="372"/>
                    <a:pt x="1336" y="434"/>
                    <a:pt x="1336" y="434"/>
                  </a:cubicBezTo>
                  <a:cubicBezTo>
                    <a:pt x="1336" y="434"/>
                    <a:pt x="1478" y="316"/>
                    <a:pt x="1478" y="166"/>
                  </a:cubicBezTo>
                  <a:cubicBezTo>
                    <a:pt x="1478" y="146"/>
                    <a:pt x="1475" y="124"/>
                    <a:pt x="1469" y="103"/>
                  </a:cubicBezTo>
                  <a:cubicBezTo>
                    <a:pt x="1469" y="103"/>
                    <a:pt x="1469" y="103"/>
                    <a:pt x="1469" y="103"/>
                  </a:cubicBezTo>
                  <a:cubicBezTo>
                    <a:pt x="1469" y="102"/>
                    <a:pt x="1469" y="102"/>
                    <a:pt x="1469" y="102"/>
                  </a:cubicBezTo>
                  <a:cubicBezTo>
                    <a:pt x="1466" y="93"/>
                    <a:pt x="1463" y="85"/>
                    <a:pt x="1460" y="77"/>
                  </a:cubicBezTo>
                  <a:cubicBezTo>
                    <a:pt x="1450" y="54"/>
                    <a:pt x="1438" y="35"/>
                    <a:pt x="1424" y="19"/>
                  </a:cubicBezTo>
                  <a:cubicBezTo>
                    <a:pt x="1386" y="109"/>
                    <a:pt x="1330" y="135"/>
                    <a:pt x="1280" y="135"/>
                  </a:cubicBezTo>
                  <a:cubicBezTo>
                    <a:pt x="1213" y="135"/>
                    <a:pt x="1155" y="91"/>
                    <a:pt x="1155" y="91"/>
                  </a:cubicBezTo>
                  <a:cubicBezTo>
                    <a:pt x="1155" y="91"/>
                    <a:pt x="1076" y="0"/>
                    <a:pt x="912" y="0"/>
                  </a:cubicBezTo>
                </a:path>
              </a:pathLst>
            </a:custGeom>
            <a:solidFill>
              <a:srgbClr val="3126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013"/>
            <p:cNvSpPr>
              <a:spLocks/>
            </p:cNvSpPr>
            <p:nvPr/>
          </p:nvSpPr>
          <p:spPr bwMode="auto">
            <a:xfrm>
              <a:off x="8304477" y="1276115"/>
              <a:ext cx="1087712" cy="1326105"/>
            </a:xfrm>
            <a:custGeom>
              <a:avLst/>
              <a:gdLst>
                <a:gd name="T0" fmla="*/ 13 w 134"/>
                <a:gd name="T1" fmla="*/ 153 h 164"/>
                <a:gd name="T2" fmla="*/ 99 w 134"/>
                <a:gd name="T3" fmla="*/ 112 h 164"/>
                <a:gd name="T4" fmla="*/ 0 w 134"/>
                <a:gd name="T5" fmla="*/ 62 h 164"/>
                <a:gd name="T6" fmla="*/ 13 w 134"/>
                <a:gd name="T7" fmla="*/ 15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64">
                  <a:moveTo>
                    <a:pt x="13" y="153"/>
                  </a:moveTo>
                  <a:cubicBezTo>
                    <a:pt x="13" y="153"/>
                    <a:pt x="75" y="164"/>
                    <a:pt x="99" y="112"/>
                  </a:cubicBezTo>
                  <a:cubicBezTo>
                    <a:pt x="134" y="34"/>
                    <a:pt x="30" y="0"/>
                    <a:pt x="0" y="62"/>
                  </a:cubicBezTo>
                  <a:lnTo>
                    <a:pt x="13" y="153"/>
                  </a:lnTo>
                  <a:close/>
                </a:path>
              </a:pathLst>
            </a:custGeom>
            <a:solidFill>
              <a:srgbClr val="F1D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014"/>
            <p:cNvSpPr>
              <a:spLocks/>
            </p:cNvSpPr>
            <p:nvPr/>
          </p:nvSpPr>
          <p:spPr bwMode="auto">
            <a:xfrm>
              <a:off x="1614006" y="2290644"/>
              <a:ext cx="5752087" cy="1901060"/>
            </a:xfrm>
            <a:custGeom>
              <a:avLst/>
              <a:gdLst/>
              <a:ahLst/>
              <a:cxnLst/>
              <a:rect l="l" t="t" r="r" b="b"/>
              <a:pathLst>
                <a:path w="5018581" h="1658637">
                  <a:moveTo>
                    <a:pt x="5018581" y="0"/>
                  </a:moveTo>
                  <a:cubicBezTo>
                    <a:pt x="5018581" y="0"/>
                    <a:pt x="4268491" y="1625696"/>
                    <a:pt x="2529152" y="1658428"/>
                  </a:cubicBezTo>
                  <a:cubicBezTo>
                    <a:pt x="999080" y="1678634"/>
                    <a:pt x="121493" y="230048"/>
                    <a:pt x="0" y="15483"/>
                  </a:cubicBezTo>
                  <a:cubicBezTo>
                    <a:pt x="635072" y="271913"/>
                    <a:pt x="1504022" y="429408"/>
                    <a:pt x="2462272" y="429408"/>
                  </a:cubicBezTo>
                  <a:cubicBezTo>
                    <a:pt x="3434440" y="429408"/>
                    <a:pt x="4314694" y="267305"/>
                    <a:pt x="4952392" y="5057"/>
                  </a:cubicBezTo>
                  <a:cubicBezTo>
                    <a:pt x="4995915" y="1886"/>
                    <a:pt x="5018540" y="3"/>
                    <a:pt x="5018581" y="0"/>
                  </a:cubicBezTo>
                  <a:close/>
                </a:path>
              </a:pathLst>
            </a:custGeom>
            <a:solidFill>
              <a:srgbClr val="EF3F3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014"/>
            <p:cNvSpPr>
              <a:spLocks/>
            </p:cNvSpPr>
            <p:nvPr/>
          </p:nvSpPr>
          <p:spPr bwMode="auto">
            <a:xfrm>
              <a:off x="1609487" y="2116675"/>
              <a:ext cx="5752087" cy="1901060"/>
            </a:xfrm>
            <a:custGeom>
              <a:avLst/>
              <a:gdLst/>
              <a:ahLst/>
              <a:cxnLst/>
              <a:rect l="l" t="t" r="r" b="b"/>
              <a:pathLst>
                <a:path w="5018581" h="1658637">
                  <a:moveTo>
                    <a:pt x="5018581" y="0"/>
                  </a:moveTo>
                  <a:cubicBezTo>
                    <a:pt x="5018581" y="0"/>
                    <a:pt x="4268491" y="1625696"/>
                    <a:pt x="2529152" y="1658428"/>
                  </a:cubicBezTo>
                  <a:cubicBezTo>
                    <a:pt x="999080" y="1678634"/>
                    <a:pt x="121493" y="230048"/>
                    <a:pt x="0" y="15483"/>
                  </a:cubicBezTo>
                  <a:cubicBezTo>
                    <a:pt x="635072" y="271913"/>
                    <a:pt x="1504022" y="429408"/>
                    <a:pt x="2462272" y="429408"/>
                  </a:cubicBezTo>
                  <a:cubicBezTo>
                    <a:pt x="3434440" y="429408"/>
                    <a:pt x="4314694" y="267305"/>
                    <a:pt x="4952392" y="5057"/>
                  </a:cubicBezTo>
                  <a:cubicBezTo>
                    <a:pt x="4995915" y="1886"/>
                    <a:pt x="5018540" y="3"/>
                    <a:pt x="5018581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文本框 1"/>
          <p:cNvSpPr txBox="1"/>
          <p:nvPr/>
        </p:nvSpPr>
        <p:spPr>
          <a:xfrm>
            <a:off x="4769775" y="5579025"/>
            <a:ext cx="124778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spc="100"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笑吧</a:t>
            </a:r>
            <a:endParaRPr lang="zh-CN" altLang="zh-CN" dirty="0">
              <a:solidFill>
                <a:schemeClr val="bg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539174" y="5341457"/>
            <a:ext cx="0" cy="105909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3"/>
          <p:cNvSpPr txBox="1"/>
          <p:nvPr/>
        </p:nvSpPr>
        <p:spPr>
          <a:xfrm>
            <a:off x="2975905" y="5400877"/>
            <a:ext cx="1281869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60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10</a:t>
            </a:r>
            <a:endParaRPr lang="zh-CN" altLang="en-US" sz="60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cxnSp>
        <p:nvCxnSpPr>
          <p:cNvPr id="32" name="直接连接符 31"/>
          <p:cNvCxnSpPr>
            <a:stCxn id="14" idx="0"/>
          </p:cNvCxnSpPr>
          <p:nvPr/>
        </p:nvCxnSpPr>
        <p:spPr>
          <a:xfrm flipV="1">
            <a:off x="560578" y="3639845"/>
            <a:ext cx="521499" cy="81990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12" idx="0"/>
          </p:cNvCxnSpPr>
          <p:nvPr/>
        </p:nvCxnSpPr>
        <p:spPr>
          <a:xfrm flipH="1" flipV="1">
            <a:off x="8211779" y="3503278"/>
            <a:ext cx="618352" cy="73507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2684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Rectangle 3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CADDA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6" name="Group 205"/>
          <p:cNvGrpSpPr>
            <a:grpSpLocks/>
          </p:cNvGrpSpPr>
          <p:nvPr/>
        </p:nvGrpSpPr>
        <p:grpSpPr bwMode="auto">
          <a:xfrm>
            <a:off x="-487363" y="2165350"/>
            <a:ext cx="9209088" cy="4549775"/>
            <a:chOff x="-307" y="1364"/>
            <a:chExt cx="5801" cy="2866"/>
          </a:xfrm>
        </p:grpSpPr>
        <p:sp>
          <p:nvSpPr>
            <p:cNvPr id="273" name="Rectangle 5"/>
            <p:cNvSpPr>
              <a:spLocks noChangeArrowheads="1"/>
            </p:cNvSpPr>
            <p:nvPr/>
          </p:nvSpPr>
          <p:spPr bwMode="auto">
            <a:xfrm>
              <a:off x="-213" y="26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Rectangle 6"/>
            <p:cNvSpPr>
              <a:spLocks noChangeArrowheads="1"/>
            </p:cNvSpPr>
            <p:nvPr/>
          </p:nvSpPr>
          <p:spPr bwMode="auto">
            <a:xfrm>
              <a:off x="-260" y="37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Rectangle 7"/>
            <p:cNvSpPr>
              <a:spLocks noChangeArrowheads="1"/>
            </p:cNvSpPr>
            <p:nvPr/>
          </p:nvSpPr>
          <p:spPr bwMode="auto">
            <a:xfrm>
              <a:off x="-213" y="38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Rectangle 8"/>
            <p:cNvSpPr>
              <a:spLocks noChangeArrowheads="1"/>
            </p:cNvSpPr>
            <p:nvPr/>
          </p:nvSpPr>
          <p:spPr bwMode="auto">
            <a:xfrm>
              <a:off x="-166" y="3853"/>
              <a:ext cx="849" cy="51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Rectangle 9"/>
            <p:cNvSpPr>
              <a:spLocks noChangeArrowheads="1"/>
            </p:cNvSpPr>
            <p:nvPr/>
          </p:nvSpPr>
          <p:spPr bwMode="auto">
            <a:xfrm>
              <a:off x="-213" y="39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Rectangle 10"/>
            <p:cNvSpPr>
              <a:spLocks noChangeArrowheads="1"/>
            </p:cNvSpPr>
            <p:nvPr/>
          </p:nvSpPr>
          <p:spPr bwMode="auto">
            <a:xfrm>
              <a:off x="-260" y="26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Rectangle 11"/>
            <p:cNvSpPr>
              <a:spLocks noChangeArrowheads="1"/>
            </p:cNvSpPr>
            <p:nvPr/>
          </p:nvSpPr>
          <p:spPr bwMode="auto">
            <a:xfrm>
              <a:off x="-260" y="27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Rectangle 12"/>
            <p:cNvSpPr>
              <a:spLocks noChangeArrowheads="1"/>
            </p:cNvSpPr>
            <p:nvPr/>
          </p:nvSpPr>
          <p:spPr bwMode="auto">
            <a:xfrm>
              <a:off x="-213" y="275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Rectangle 13"/>
            <p:cNvSpPr>
              <a:spLocks noChangeArrowheads="1"/>
            </p:cNvSpPr>
            <p:nvPr/>
          </p:nvSpPr>
          <p:spPr bwMode="auto">
            <a:xfrm>
              <a:off x="-260" y="28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Rectangle 14"/>
            <p:cNvSpPr>
              <a:spLocks noChangeArrowheads="1"/>
            </p:cNvSpPr>
            <p:nvPr/>
          </p:nvSpPr>
          <p:spPr bwMode="auto">
            <a:xfrm>
              <a:off x="-307" y="28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Rectangle 15"/>
            <p:cNvSpPr>
              <a:spLocks noChangeArrowheads="1"/>
            </p:cNvSpPr>
            <p:nvPr/>
          </p:nvSpPr>
          <p:spPr bwMode="auto">
            <a:xfrm>
              <a:off x="-260" y="290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Rectangle 16"/>
            <p:cNvSpPr>
              <a:spLocks noChangeArrowheads="1"/>
            </p:cNvSpPr>
            <p:nvPr/>
          </p:nvSpPr>
          <p:spPr bwMode="auto">
            <a:xfrm>
              <a:off x="-213" y="33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Rectangle 17"/>
            <p:cNvSpPr>
              <a:spLocks noChangeArrowheads="1"/>
            </p:cNvSpPr>
            <p:nvPr/>
          </p:nvSpPr>
          <p:spPr bwMode="auto">
            <a:xfrm>
              <a:off x="-260" y="33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Rectangle 18"/>
            <p:cNvSpPr>
              <a:spLocks noChangeArrowheads="1"/>
            </p:cNvSpPr>
            <p:nvPr/>
          </p:nvSpPr>
          <p:spPr bwMode="auto">
            <a:xfrm>
              <a:off x="-213" y="34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Rectangle 19"/>
            <p:cNvSpPr>
              <a:spLocks noChangeArrowheads="1"/>
            </p:cNvSpPr>
            <p:nvPr/>
          </p:nvSpPr>
          <p:spPr bwMode="auto">
            <a:xfrm>
              <a:off x="-260" y="34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Rectangle 20"/>
            <p:cNvSpPr>
              <a:spLocks noChangeArrowheads="1"/>
            </p:cNvSpPr>
            <p:nvPr/>
          </p:nvSpPr>
          <p:spPr bwMode="auto">
            <a:xfrm>
              <a:off x="-260" y="35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Rectangle 21"/>
            <p:cNvSpPr>
              <a:spLocks noChangeArrowheads="1"/>
            </p:cNvSpPr>
            <p:nvPr/>
          </p:nvSpPr>
          <p:spPr bwMode="auto">
            <a:xfrm>
              <a:off x="-213" y="3553"/>
              <a:ext cx="849" cy="51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Rectangle 22"/>
            <p:cNvSpPr>
              <a:spLocks noChangeArrowheads="1"/>
            </p:cNvSpPr>
            <p:nvPr/>
          </p:nvSpPr>
          <p:spPr bwMode="auto">
            <a:xfrm>
              <a:off x="-260" y="36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Rectangle 23"/>
            <p:cNvSpPr>
              <a:spLocks noChangeArrowheads="1"/>
            </p:cNvSpPr>
            <p:nvPr/>
          </p:nvSpPr>
          <p:spPr bwMode="auto">
            <a:xfrm>
              <a:off x="-307" y="36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Rectangle 24"/>
            <p:cNvSpPr>
              <a:spLocks noChangeArrowheads="1"/>
            </p:cNvSpPr>
            <p:nvPr/>
          </p:nvSpPr>
          <p:spPr bwMode="auto">
            <a:xfrm>
              <a:off x="-260" y="37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Rectangle 25"/>
            <p:cNvSpPr>
              <a:spLocks noChangeArrowheads="1"/>
            </p:cNvSpPr>
            <p:nvPr/>
          </p:nvSpPr>
          <p:spPr bwMode="auto">
            <a:xfrm>
              <a:off x="-307" y="29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Rectangle 26"/>
            <p:cNvSpPr>
              <a:spLocks noChangeArrowheads="1"/>
            </p:cNvSpPr>
            <p:nvPr/>
          </p:nvSpPr>
          <p:spPr bwMode="auto">
            <a:xfrm>
              <a:off x="-260" y="30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Rectangle 27"/>
            <p:cNvSpPr>
              <a:spLocks noChangeArrowheads="1"/>
            </p:cNvSpPr>
            <p:nvPr/>
          </p:nvSpPr>
          <p:spPr bwMode="auto">
            <a:xfrm>
              <a:off x="-213" y="30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Rectangle 28"/>
            <p:cNvSpPr>
              <a:spLocks noChangeArrowheads="1"/>
            </p:cNvSpPr>
            <p:nvPr/>
          </p:nvSpPr>
          <p:spPr bwMode="auto">
            <a:xfrm>
              <a:off x="-260" y="31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Rectangle 29"/>
            <p:cNvSpPr>
              <a:spLocks noChangeArrowheads="1"/>
            </p:cNvSpPr>
            <p:nvPr/>
          </p:nvSpPr>
          <p:spPr bwMode="auto">
            <a:xfrm>
              <a:off x="-307" y="315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Rectangle 30"/>
            <p:cNvSpPr>
              <a:spLocks noChangeArrowheads="1"/>
            </p:cNvSpPr>
            <p:nvPr/>
          </p:nvSpPr>
          <p:spPr bwMode="auto">
            <a:xfrm>
              <a:off x="-260" y="32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Rectangle 31"/>
            <p:cNvSpPr>
              <a:spLocks noChangeArrowheads="1"/>
            </p:cNvSpPr>
            <p:nvPr/>
          </p:nvSpPr>
          <p:spPr bwMode="auto">
            <a:xfrm>
              <a:off x="-307" y="3253"/>
              <a:ext cx="849" cy="51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Rectangle 32"/>
            <p:cNvSpPr>
              <a:spLocks noChangeArrowheads="1"/>
            </p:cNvSpPr>
            <p:nvPr/>
          </p:nvSpPr>
          <p:spPr bwMode="auto">
            <a:xfrm>
              <a:off x="3734" y="30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Rectangle 33"/>
            <p:cNvSpPr>
              <a:spLocks noChangeArrowheads="1"/>
            </p:cNvSpPr>
            <p:nvPr/>
          </p:nvSpPr>
          <p:spPr bwMode="auto">
            <a:xfrm>
              <a:off x="3781" y="305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Rectangle 34"/>
            <p:cNvSpPr>
              <a:spLocks noChangeArrowheads="1"/>
            </p:cNvSpPr>
            <p:nvPr/>
          </p:nvSpPr>
          <p:spPr bwMode="auto">
            <a:xfrm>
              <a:off x="3734" y="31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Rectangle 35"/>
            <p:cNvSpPr>
              <a:spLocks noChangeArrowheads="1"/>
            </p:cNvSpPr>
            <p:nvPr/>
          </p:nvSpPr>
          <p:spPr bwMode="auto">
            <a:xfrm>
              <a:off x="3687" y="31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Rectangle 36"/>
            <p:cNvSpPr>
              <a:spLocks noChangeArrowheads="1"/>
            </p:cNvSpPr>
            <p:nvPr/>
          </p:nvSpPr>
          <p:spPr bwMode="auto">
            <a:xfrm>
              <a:off x="3734" y="3203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Rectangle 37"/>
            <p:cNvSpPr>
              <a:spLocks noChangeArrowheads="1"/>
            </p:cNvSpPr>
            <p:nvPr/>
          </p:nvSpPr>
          <p:spPr bwMode="auto">
            <a:xfrm>
              <a:off x="3781" y="36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Rectangle 38"/>
            <p:cNvSpPr>
              <a:spLocks noChangeArrowheads="1"/>
            </p:cNvSpPr>
            <p:nvPr/>
          </p:nvSpPr>
          <p:spPr bwMode="auto">
            <a:xfrm>
              <a:off x="3781" y="3604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Rectangle 39"/>
            <p:cNvSpPr>
              <a:spLocks noChangeArrowheads="1"/>
            </p:cNvSpPr>
            <p:nvPr/>
          </p:nvSpPr>
          <p:spPr bwMode="auto">
            <a:xfrm>
              <a:off x="3734" y="36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Rectangle 40"/>
            <p:cNvSpPr>
              <a:spLocks noChangeArrowheads="1"/>
            </p:cNvSpPr>
            <p:nvPr/>
          </p:nvSpPr>
          <p:spPr bwMode="auto">
            <a:xfrm>
              <a:off x="3734" y="3654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Rectangle 41"/>
            <p:cNvSpPr>
              <a:spLocks noChangeArrowheads="1"/>
            </p:cNvSpPr>
            <p:nvPr/>
          </p:nvSpPr>
          <p:spPr bwMode="auto">
            <a:xfrm>
              <a:off x="3781" y="37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Rectangle 42"/>
            <p:cNvSpPr>
              <a:spLocks noChangeArrowheads="1"/>
            </p:cNvSpPr>
            <p:nvPr/>
          </p:nvSpPr>
          <p:spPr bwMode="auto">
            <a:xfrm>
              <a:off x="3781" y="3703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Rectangle 43"/>
            <p:cNvSpPr>
              <a:spLocks noChangeArrowheads="1"/>
            </p:cNvSpPr>
            <p:nvPr/>
          </p:nvSpPr>
          <p:spPr bwMode="auto">
            <a:xfrm>
              <a:off x="3734" y="37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Rectangle 44"/>
            <p:cNvSpPr>
              <a:spLocks noChangeArrowheads="1"/>
            </p:cNvSpPr>
            <p:nvPr/>
          </p:nvSpPr>
          <p:spPr bwMode="auto">
            <a:xfrm>
              <a:off x="3734" y="3753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Rectangle 45"/>
            <p:cNvSpPr>
              <a:spLocks noChangeArrowheads="1"/>
            </p:cNvSpPr>
            <p:nvPr/>
          </p:nvSpPr>
          <p:spPr bwMode="auto">
            <a:xfrm>
              <a:off x="3734" y="38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Rectangle 46"/>
            <p:cNvSpPr>
              <a:spLocks noChangeArrowheads="1"/>
            </p:cNvSpPr>
            <p:nvPr/>
          </p:nvSpPr>
          <p:spPr bwMode="auto">
            <a:xfrm>
              <a:off x="3734" y="3803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Rectangle 47"/>
            <p:cNvSpPr>
              <a:spLocks noChangeArrowheads="1"/>
            </p:cNvSpPr>
            <p:nvPr/>
          </p:nvSpPr>
          <p:spPr bwMode="auto">
            <a:xfrm>
              <a:off x="3781" y="3853"/>
              <a:ext cx="849" cy="51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Rectangle 48"/>
            <p:cNvSpPr>
              <a:spLocks noChangeArrowheads="1"/>
            </p:cNvSpPr>
            <p:nvPr/>
          </p:nvSpPr>
          <p:spPr bwMode="auto">
            <a:xfrm>
              <a:off x="3781" y="3853"/>
              <a:ext cx="849" cy="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Rectangle 49"/>
            <p:cNvSpPr>
              <a:spLocks noChangeArrowheads="1"/>
            </p:cNvSpPr>
            <p:nvPr/>
          </p:nvSpPr>
          <p:spPr bwMode="auto">
            <a:xfrm>
              <a:off x="3734" y="39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Rectangle 50"/>
            <p:cNvSpPr>
              <a:spLocks noChangeArrowheads="1"/>
            </p:cNvSpPr>
            <p:nvPr/>
          </p:nvSpPr>
          <p:spPr bwMode="auto">
            <a:xfrm>
              <a:off x="3734" y="3904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Rectangle 51"/>
            <p:cNvSpPr>
              <a:spLocks noChangeArrowheads="1"/>
            </p:cNvSpPr>
            <p:nvPr/>
          </p:nvSpPr>
          <p:spPr bwMode="auto">
            <a:xfrm>
              <a:off x="3687" y="39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Rectangle 52"/>
            <p:cNvSpPr>
              <a:spLocks noChangeArrowheads="1"/>
            </p:cNvSpPr>
            <p:nvPr/>
          </p:nvSpPr>
          <p:spPr bwMode="auto">
            <a:xfrm>
              <a:off x="3734" y="40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Rectangle 53"/>
            <p:cNvSpPr>
              <a:spLocks noChangeArrowheads="1"/>
            </p:cNvSpPr>
            <p:nvPr/>
          </p:nvSpPr>
          <p:spPr bwMode="auto">
            <a:xfrm>
              <a:off x="3687" y="3253"/>
              <a:ext cx="849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Rectangle 54"/>
            <p:cNvSpPr>
              <a:spLocks noChangeArrowheads="1"/>
            </p:cNvSpPr>
            <p:nvPr/>
          </p:nvSpPr>
          <p:spPr bwMode="auto">
            <a:xfrm>
              <a:off x="3734" y="33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Rectangle 55"/>
            <p:cNvSpPr>
              <a:spLocks noChangeArrowheads="1"/>
            </p:cNvSpPr>
            <p:nvPr/>
          </p:nvSpPr>
          <p:spPr bwMode="auto">
            <a:xfrm>
              <a:off x="3781" y="33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Rectangle 56"/>
            <p:cNvSpPr>
              <a:spLocks noChangeArrowheads="1"/>
            </p:cNvSpPr>
            <p:nvPr/>
          </p:nvSpPr>
          <p:spPr bwMode="auto">
            <a:xfrm>
              <a:off x="3734" y="34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Rectangle 57"/>
            <p:cNvSpPr>
              <a:spLocks noChangeArrowheads="1"/>
            </p:cNvSpPr>
            <p:nvPr/>
          </p:nvSpPr>
          <p:spPr bwMode="auto">
            <a:xfrm>
              <a:off x="3687" y="3453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Rectangle 58"/>
            <p:cNvSpPr>
              <a:spLocks noChangeArrowheads="1"/>
            </p:cNvSpPr>
            <p:nvPr/>
          </p:nvSpPr>
          <p:spPr bwMode="auto">
            <a:xfrm>
              <a:off x="3734" y="35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Rectangle 59"/>
            <p:cNvSpPr>
              <a:spLocks noChangeArrowheads="1"/>
            </p:cNvSpPr>
            <p:nvPr/>
          </p:nvSpPr>
          <p:spPr bwMode="auto">
            <a:xfrm>
              <a:off x="3734" y="3503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Rectangle 60"/>
            <p:cNvSpPr>
              <a:spLocks noChangeArrowheads="1"/>
            </p:cNvSpPr>
            <p:nvPr/>
          </p:nvSpPr>
          <p:spPr bwMode="auto">
            <a:xfrm>
              <a:off x="3687" y="3553"/>
              <a:ext cx="849" cy="51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Rectangle 61"/>
            <p:cNvSpPr>
              <a:spLocks noChangeArrowheads="1"/>
            </p:cNvSpPr>
            <p:nvPr/>
          </p:nvSpPr>
          <p:spPr bwMode="auto">
            <a:xfrm>
              <a:off x="3687" y="3553"/>
              <a:ext cx="849" cy="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Rectangle 62"/>
            <p:cNvSpPr>
              <a:spLocks noChangeArrowheads="1"/>
            </p:cNvSpPr>
            <p:nvPr/>
          </p:nvSpPr>
          <p:spPr bwMode="auto">
            <a:xfrm>
              <a:off x="695" y="36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Rectangle 63"/>
            <p:cNvSpPr>
              <a:spLocks noChangeArrowheads="1"/>
            </p:cNvSpPr>
            <p:nvPr/>
          </p:nvSpPr>
          <p:spPr bwMode="auto">
            <a:xfrm>
              <a:off x="742" y="37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Rectangle 64"/>
            <p:cNvSpPr>
              <a:spLocks noChangeArrowheads="1"/>
            </p:cNvSpPr>
            <p:nvPr/>
          </p:nvSpPr>
          <p:spPr bwMode="auto">
            <a:xfrm>
              <a:off x="789" y="3752"/>
              <a:ext cx="849" cy="51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Rectangle 65"/>
            <p:cNvSpPr>
              <a:spLocks noChangeArrowheads="1"/>
            </p:cNvSpPr>
            <p:nvPr/>
          </p:nvSpPr>
          <p:spPr bwMode="auto">
            <a:xfrm>
              <a:off x="742" y="38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Rectangle 66"/>
            <p:cNvSpPr>
              <a:spLocks noChangeArrowheads="1"/>
            </p:cNvSpPr>
            <p:nvPr/>
          </p:nvSpPr>
          <p:spPr bwMode="auto">
            <a:xfrm>
              <a:off x="695" y="3853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Rectangle 67"/>
            <p:cNvSpPr>
              <a:spLocks noChangeArrowheads="1"/>
            </p:cNvSpPr>
            <p:nvPr/>
          </p:nvSpPr>
          <p:spPr bwMode="auto">
            <a:xfrm>
              <a:off x="742" y="39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Rectangle 68"/>
            <p:cNvSpPr>
              <a:spLocks noChangeArrowheads="1"/>
            </p:cNvSpPr>
            <p:nvPr/>
          </p:nvSpPr>
          <p:spPr bwMode="auto">
            <a:xfrm>
              <a:off x="742" y="32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Rectangle 69"/>
            <p:cNvSpPr>
              <a:spLocks noChangeArrowheads="1"/>
            </p:cNvSpPr>
            <p:nvPr/>
          </p:nvSpPr>
          <p:spPr bwMode="auto">
            <a:xfrm>
              <a:off x="695" y="32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Rectangle 70"/>
            <p:cNvSpPr>
              <a:spLocks noChangeArrowheads="1"/>
            </p:cNvSpPr>
            <p:nvPr/>
          </p:nvSpPr>
          <p:spPr bwMode="auto">
            <a:xfrm>
              <a:off x="742" y="33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Rectangle 71"/>
            <p:cNvSpPr>
              <a:spLocks noChangeArrowheads="1"/>
            </p:cNvSpPr>
            <p:nvPr/>
          </p:nvSpPr>
          <p:spPr bwMode="auto">
            <a:xfrm>
              <a:off x="695" y="33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Rectangle 72"/>
            <p:cNvSpPr>
              <a:spLocks noChangeArrowheads="1"/>
            </p:cNvSpPr>
            <p:nvPr/>
          </p:nvSpPr>
          <p:spPr bwMode="auto">
            <a:xfrm>
              <a:off x="695" y="34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Rectangle 73"/>
            <p:cNvSpPr>
              <a:spLocks noChangeArrowheads="1"/>
            </p:cNvSpPr>
            <p:nvPr/>
          </p:nvSpPr>
          <p:spPr bwMode="auto">
            <a:xfrm>
              <a:off x="742" y="3453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Rectangle 74"/>
            <p:cNvSpPr>
              <a:spLocks noChangeArrowheads="1"/>
            </p:cNvSpPr>
            <p:nvPr/>
          </p:nvSpPr>
          <p:spPr bwMode="auto">
            <a:xfrm>
              <a:off x="695" y="35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Rectangle 75"/>
            <p:cNvSpPr>
              <a:spLocks noChangeArrowheads="1"/>
            </p:cNvSpPr>
            <p:nvPr/>
          </p:nvSpPr>
          <p:spPr bwMode="auto">
            <a:xfrm>
              <a:off x="648" y="35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Rectangle 76"/>
            <p:cNvSpPr>
              <a:spLocks noChangeArrowheads="1"/>
            </p:cNvSpPr>
            <p:nvPr/>
          </p:nvSpPr>
          <p:spPr bwMode="auto">
            <a:xfrm>
              <a:off x="695" y="36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Rectangle 77"/>
            <p:cNvSpPr>
              <a:spLocks noChangeArrowheads="1"/>
            </p:cNvSpPr>
            <p:nvPr/>
          </p:nvSpPr>
          <p:spPr bwMode="auto">
            <a:xfrm>
              <a:off x="648" y="3153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Rectangle 78"/>
            <p:cNvSpPr>
              <a:spLocks noChangeArrowheads="1"/>
            </p:cNvSpPr>
            <p:nvPr/>
          </p:nvSpPr>
          <p:spPr bwMode="auto">
            <a:xfrm>
              <a:off x="2212" y="181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Rectangle 79"/>
            <p:cNvSpPr>
              <a:spLocks noChangeArrowheads="1"/>
            </p:cNvSpPr>
            <p:nvPr/>
          </p:nvSpPr>
          <p:spPr bwMode="auto">
            <a:xfrm>
              <a:off x="2165" y="1765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Rectangle 80"/>
            <p:cNvSpPr>
              <a:spLocks noChangeArrowheads="1"/>
            </p:cNvSpPr>
            <p:nvPr/>
          </p:nvSpPr>
          <p:spPr bwMode="auto">
            <a:xfrm>
              <a:off x="2212" y="171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Rectangle 81"/>
            <p:cNvSpPr>
              <a:spLocks noChangeArrowheads="1"/>
            </p:cNvSpPr>
            <p:nvPr/>
          </p:nvSpPr>
          <p:spPr bwMode="auto">
            <a:xfrm>
              <a:off x="2260" y="1664"/>
              <a:ext cx="848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Rectangle 82"/>
            <p:cNvSpPr>
              <a:spLocks noChangeArrowheads="1"/>
            </p:cNvSpPr>
            <p:nvPr/>
          </p:nvSpPr>
          <p:spPr bwMode="auto">
            <a:xfrm>
              <a:off x="2212" y="161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Rectangle 83"/>
            <p:cNvSpPr>
              <a:spLocks noChangeArrowheads="1"/>
            </p:cNvSpPr>
            <p:nvPr/>
          </p:nvSpPr>
          <p:spPr bwMode="auto">
            <a:xfrm>
              <a:off x="2260" y="156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Rectangle 84"/>
            <p:cNvSpPr>
              <a:spLocks noChangeArrowheads="1"/>
            </p:cNvSpPr>
            <p:nvPr/>
          </p:nvSpPr>
          <p:spPr bwMode="auto">
            <a:xfrm>
              <a:off x="2212" y="151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Rectangle 85"/>
            <p:cNvSpPr>
              <a:spLocks noChangeArrowheads="1"/>
            </p:cNvSpPr>
            <p:nvPr/>
          </p:nvSpPr>
          <p:spPr bwMode="auto">
            <a:xfrm>
              <a:off x="2165" y="146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Rectangle 86"/>
            <p:cNvSpPr>
              <a:spLocks noChangeArrowheads="1"/>
            </p:cNvSpPr>
            <p:nvPr/>
          </p:nvSpPr>
          <p:spPr bwMode="auto">
            <a:xfrm>
              <a:off x="2212" y="1415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Rectangle 87"/>
            <p:cNvSpPr>
              <a:spLocks noChangeArrowheads="1"/>
            </p:cNvSpPr>
            <p:nvPr/>
          </p:nvSpPr>
          <p:spPr bwMode="auto">
            <a:xfrm>
              <a:off x="2260" y="1364"/>
              <a:ext cx="848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Rectangle 88"/>
            <p:cNvSpPr>
              <a:spLocks noChangeArrowheads="1"/>
            </p:cNvSpPr>
            <p:nvPr/>
          </p:nvSpPr>
          <p:spPr bwMode="auto">
            <a:xfrm>
              <a:off x="420" y="210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Rectangle 89"/>
            <p:cNvSpPr>
              <a:spLocks noChangeArrowheads="1"/>
            </p:cNvSpPr>
            <p:nvPr/>
          </p:nvSpPr>
          <p:spPr bwMode="auto">
            <a:xfrm>
              <a:off x="372" y="205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Rectangle 90"/>
            <p:cNvSpPr>
              <a:spLocks noChangeArrowheads="1"/>
            </p:cNvSpPr>
            <p:nvPr/>
          </p:nvSpPr>
          <p:spPr bwMode="auto">
            <a:xfrm>
              <a:off x="420" y="200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Rectangle 91"/>
            <p:cNvSpPr>
              <a:spLocks noChangeArrowheads="1"/>
            </p:cNvSpPr>
            <p:nvPr/>
          </p:nvSpPr>
          <p:spPr bwMode="auto">
            <a:xfrm>
              <a:off x="467" y="19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Rectangle 92"/>
            <p:cNvSpPr>
              <a:spLocks noChangeArrowheads="1"/>
            </p:cNvSpPr>
            <p:nvPr/>
          </p:nvSpPr>
          <p:spPr bwMode="auto">
            <a:xfrm>
              <a:off x="420" y="1904"/>
              <a:ext cx="848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Rectangle 93"/>
            <p:cNvSpPr>
              <a:spLocks noChangeArrowheads="1"/>
            </p:cNvSpPr>
            <p:nvPr/>
          </p:nvSpPr>
          <p:spPr bwMode="auto">
            <a:xfrm>
              <a:off x="467" y="18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Rectangle 94"/>
            <p:cNvSpPr>
              <a:spLocks noChangeArrowheads="1"/>
            </p:cNvSpPr>
            <p:nvPr/>
          </p:nvSpPr>
          <p:spPr bwMode="auto">
            <a:xfrm>
              <a:off x="420" y="1804"/>
              <a:ext cx="848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Rectangle 95"/>
            <p:cNvSpPr>
              <a:spLocks noChangeArrowheads="1"/>
            </p:cNvSpPr>
            <p:nvPr/>
          </p:nvSpPr>
          <p:spPr bwMode="auto">
            <a:xfrm>
              <a:off x="372" y="17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Rectangle 96"/>
            <p:cNvSpPr>
              <a:spLocks noChangeArrowheads="1"/>
            </p:cNvSpPr>
            <p:nvPr/>
          </p:nvSpPr>
          <p:spPr bwMode="auto">
            <a:xfrm>
              <a:off x="420" y="1704"/>
              <a:ext cx="848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Rectangle 97"/>
            <p:cNvSpPr>
              <a:spLocks noChangeArrowheads="1"/>
            </p:cNvSpPr>
            <p:nvPr/>
          </p:nvSpPr>
          <p:spPr bwMode="auto">
            <a:xfrm>
              <a:off x="467" y="16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98"/>
            <p:cNvSpPr>
              <a:spLocks/>
            </p:cNvSpPr>
            <p:nvPr/>
          </p:nvSpPr>
          <p:spPr bwMode="auto">
            <a:xfrm>
              <a:off x="3149" y="3761"/>
              <a:ext cx="289" cy="132"/>
            </a:xfrm>
            <a:custGeom>
              <a:avLst/>
              <a:gdLst>
                <a:gd name="T0" fmla="*/ 196 w 392"/>
                <a:gd name="T1" fmla="*/ 0 h 178"/>
                <a:gd name="T2" fmla="*/ 0 w 392"/>
                <a:gd name="T3" fmla="*/ 160 h 178"/>
                <a:gd name="T4" fmla="*/ 2 w 392"/>
                <a:gd name="T5" fmla="*/ 178 h 178"/>
                <a:gd name="T6" fmla="*/ 391 w 392"/>
                <a:gd name="T7" fmla="*/ 178 h 178"/>
                <a:gd name="T8" fmla="*/ 392 w 392"/>
                <a:gd name="T9" fmla="*/ 160 h 178"/>
                <a:gd name="T10" fmla="*/ 196 w 392"/>
                <a:gd name="T1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2" h="178">
                  <a:moveTo>
                    <a:pt x="196" y="0"/>
                  </a:moveTo>
                  <a:cubicBezTo>
                    <a:pt x="88" y="0"/>
                    <a:pt x="0" y="72"/>
                    <a:pt x="0" y="160"/>
                  </a:cubicBezTo>
                  <a:cubicBezTo>
                    <a:pt x="0" y="166"/>
                    <a:pt x="1" y="172"/>
                    <a:pt x="2" y="178"/>
                  </a:cubicBezTo>
                  <a:cubicBezTo>
                    <a:pt x="391" y="178"/>
                    <a:pt x="391" y="178"/>
                    <a:pt x="391" y="178"/>
                  </a:cubicBezTo>
                  <a:cubicBezTo>
                    <a:pt x="392" y="172"/>
                    <a:pt x="392" y="166"/>
                    <a:pt x="392" y="160"/>
                  </a:cubicBezTo>
                  <a:cubicBezTo>
                    <a:pt x="392" y="72"/>
                    <a:pt x="304" y="0"/>
                    <a:pt x="196" y="0"/>
                  </a:cubicBezTo>
                </a:path>
              </a:pathLst>
            </a:custGeom>
            <a:solidFill>
              <a:srgbClr val="F7CF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99"/>
            <p:cNvSpPr>
              <a:spLocks/>
            </p:cNvSpPr>
            <p:nvPr/>
          </p:nvSpPr>
          <p:spPr bwMode="auto">
            <a:xfrm>
              <a:off x="2094" y="2711"/>
              <a:ext cx="465" cy="548"/>
            </a:xfrm>
            <a:custGeom>
              <a:avLst/>
              <a:gdLst>
                <a:gd name="T0" fmla="*/ 359 w 465"/>
                <a:gd name="T1" fmla="*/ 0 h 548"/>
                <a:gd name="T2" fmla="*/ 465 w 465"/>
                <a:gd name="T3" fmla="*/ 548 h 548"/>
                <a:gd name="T4" fmla="*/ 0 w 465"/>
                <a:gd name="T5" fmla="*/ 112 h 548"/>
                <a:gd name="T6" fmla="*/ 359 w 465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5" h="548">
                  <a:moveTo>
                    <a:pt x="359" y="0"/>
                  </a:moveTo>
                  <a:lnTo>
                    <a:pt x="465" y="548"/>
                  </a:lnTo>
                  <a:lnTo>
                    <a:pt x="0" y="112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F7CF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100"/>
            <p:cNvSpPr>
              <a:spLocks/>
            </p:cNvSpPr>
            <p:nvPr/>
          </p:nvSpPr>
          <p:spPr bwMode="auto">
            <a:xfrm>
              <a:off x="2479" y="2191"/>
              <a:ext cx="717" cy="906"/>
            </a:xfrm>
            <a:custGeom>
              <a:avLst/>
              <a:gdLst>
                <a:gd name="T0" fmla="*/ 175 w 973"/>
                <a:gd name="T1" fmla="*/ 821 h 1230"/>
                <a:gd name="T2" fmla="*/ 340 w 973"/>
                <a:gd name="T3" fmla="*/ 0 h 1230"/>
                <a:gd name="T4" fmla="*/ 973 w 973"/>
                <a:gd name="T5" fmla="*/ 1074 h 1230"/>
                <a:gd name="T6" fmla="*/ 175 w 973"/>
                <a:gd name="T7" fmla="*/ 821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3" h="1230">
                  <a:moveTo>
                    <a:pt x="175" y="821"/>
                  </a:moveTo>
                  <a:cubicBezTo>
                    <a:pt x="0" y="524"/>
                    <a:pt x="74" y="157"/>
                    <a:pt x="340" y="0"/>
                  </a:cubicBezTo>
                  <a:cubicBezTo>
                    <a:pt x="973" y="1074"/>
                    <a:pt x="973" y="1074"/>
                    <a:pt x="973" y="1074"/>
                  </a:cubicBezTo>
                  <a:cubicBezTo>
                    <a:pt x="707" y="1230"/>
                    <a:pt x="350" y="1117"/>
                    <a:pt x="175" y="821"/>
                  </a:cubicBezTo>
                </a:path>
              </a:pathLst>
            </a:custGeom>
            <a:solidFill>
              <a:srgbClr val="43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101"/>
            <p:cNvSpPr>
              <a:spLocks/>
            </p:cNvSpPr>
            <p:nvPr/>
          </p:nvSpPr>
          <p:spPr bwMode="auto">
            <a:xfrm>
              <a:off x="2833" y="2958"/>
              <a:ext cx="231" cy="279"/>
            </a:xfrm>
            <a:custGeom>
              <a:avLst/>
              <a:gdLst>
                <a:gd name="T0" fmla="*/ 231 w 231"/>
                <a:gd name="T1" fmla="*/ 244 h 279"/>
                <a:gd name="T2" fmla="*/ 74 w 231"/>
                <a:gd name="T3" fmla="*/ 279 h 279"/>
                <a:gd name="T4" fmla="*/ 0 w 231"/>
                <a:gd name="T5" fmla="*/ 52 h 279"/>
                <a:gd name="T6" fmla="*/ 202 w 231"/>
                <a:gd name="T7" fmla="*/ 0 h 279"/>
                <a:gd name="T8" fmla="*/ 231 w 231"/>
                <a:gd name="T9" fmla="*/ 24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79">
                  <a:moveTo>
                    <a:pt x="231" y="244"/>
                  </a:moveTo>
                  <a:lnTo>
                    <a:pt x="74" y="279"/>
                  </a:lnTo>
                  <a:lnTo>
                    <a:pt x="0" y="52"/>
                  </a:lnTo>
                  <a:lnTo>
                    <a:pt x="202" y="0"/>
                  </a:lnTo>
                  <a:lnTo>
                    <a:pt x="231" y="244"/>
                  </a:lnTo>
                  <a:close/>
                </a:path>
              </a:pathLst>
            </a:custGeom>
            <a:solidFill>
              <a:srgbClr val="F7CF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102"/>
            <p:cNvSpPr>
              <a:spLocks/>
            </p:cNvSpPr>
            <p:nvPr/>
          </p:nvSpPr>
          <p:spPr bwMode="auto">
            <a:xfrm>
              <a:off x="2861" y="3012"/>
              <a:ext cx="119" cy="135"/>
            </a:xfrm>
            <a:custGeom>
              <a:avLst/>
              <a:gdLst>
                <a:gd name="T0" fmla="*/ 0 w 119"/>
                <a:gd name="T1" fmla="*/ 83 h 135"/>
                <a:gd name="T2" fmla="*/ 17 w 119"/>
                <a:gd name="T3" fmla="*/ 135 h 135"/>
                <a:gd name="T4" fmla="*/ 119 w 119"/>
                <a:gd name="T5" fmla="*/ 0 h 135"/>
                <a:gd name="T6" fmla="*/ 0 w 119"/>
                <a:gd name="T7" fmla="*/ 8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35">
                  <a:moveTo>
                    <a:pt x="0" y="83"/>
                  </a:moveTo>
                  <a:lnTo>
                    <a:pt x="17" y="135"/>
                  </a:lnTo>
                  <a:lnTo>
                    <a:pt x="119" y="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EDB5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103"/>
            <p:cNvSpPr>
              <a:spLocks/>
            </p:cNvSpPr>
            <p:nvPr/>
          </p:nvSpPr>
          <p:spPr bwMode="auto">
            <a:xfrm>
              <a:off x="2081" y="2149"/>
              <a:ext cx="1038" cy="873"/>
            </a:xfrm>
            <a:custGeom>
              <a:avLst/>
              <a:gdLst>
                <a:gd name="T0" fmla="*/ 1241 w 1408"/>
                <a:gd name="T1" fmla="*/ 1173 h 1185"/>
                <a:gd name="T2" fmla="*/ 309 w 1408"/>
                <a:gd name="T3" fmla="*/ 1185 h 1185"/>
                <a:gd name="T4" fmla="*/ 0 w 1408"/>
                <a:gd name="T5" fmla="*/ 196 h 1185"/>
                <a:gd name="T6" fmla="*/ 1408 w 1408"/>
                <a:gd name="T7" fmla="*/ 0 h 1185"/>
                <a:gd name="T8" fmla="*/ 1403 w 1408"/>
                <a:gd name="T9" fmla="*/ 357 h 1185"/>
                <a:gd name="T10" fmla="*/ 1372 w 1408"/>
                <a:gd name="T11" fmla="*/ 914 h 1185"/>
                <a:gd name="T12" fmla="*/ 1241 w 1408"/>
                <a:gd name="T13" fmla="*/ 1173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8" h="1185">
                  <a:moveTo>
                    <a:pt x="1241" y="1173"/>
                  </a:moveTo>
                  <a:cubicBezTo>
                    <a:pt x="309" y="1185"/>
                    <a:pt x="309" y="1185"/>
                    <a:pt x="309" y="1185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408" y="0"/>
                    <a:pt x="1408" y="0"/>
                    <a:pt x="1408" y="0"/>
                  </a:cubicBezTo>
                  <a:cubicBezTo>
                    <a:pt x="1408" y="0"/>
                    <a:pt x="1403" y="337"/>
                    <a:pt x="1403" y="357"/>
                  </a:cubicBezTo>
                  <a:cubicBezTo>
                    <a:pt x="1401" y="544"/>
                    <a:pt x="1382" y="726"/>
                    <a:pt x="1372" y="914"/>
                  </a:cubicBezTo>
                  <a:cubicBezTo>
                    <a:pt x="1368" y="985"/>
                    <a:pt x="1267" y="1152"/>
                    <a:pt x="1241" y="1173"/>
                  </a:cubicBezTo>
                </a:path>
              </a:pathLst>
            </a:custGeom>
            <a:solidFill>
              <a:srgbClr val="F7CF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104"/>
            <p:cNvSpPr>
              <a:spLocks/>
            </p:cNvSpPr>
            <p:nvPr/>
          </p:nvSpPr>
          <p:spPr bwMode="auto">
            <a:xfrm>
              <a:off x="2118" y="1900"/>
              <a:ext cx="1046" cy="1069"/>
            </a:xfrm>
            <a:custGeom>
              <a:avLst/>
              <a:gdLst>
                <a:gd name="T0" fmla="*/ 1144 w 1419"/>
                <a:gd name="T1" fmla="*/ 505 h 1450"/>
                <a:gd name="T2" fmla="*/ 1246 w 1419"/>
                <a:gd name="T3" fmla="*/ 1450 h 1450"/>
                <a:gd name="T4" fmla="*/ 1409 w 1419"/>
                <a:gd name="T5" fmla="*/ 1383 h 1450"/>
                <a:gd name="T6" fmla="*/ 1419 w 1419"/>
                <a:gd name="T7" fmla="*/ 0 h 1450"/>
                <a:gd name="T8" fmla="*/ 1 w 1419"/>
                <a:gd name="T9" fmla="*/ 178 h 1450"/>
                <a:gd name="T10" fmla="*/ 1144 w 1419"/>
                <a:gd name="T11" fmla="*/ 505 h 1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9" h="1450">
                  <a:moveTo>
                    <a:pt x="1144" y="505"/>
                  </a:moveTo>
                  <a:cubicBezTo>
                    <a:pt x="1246" y="1450"/>
                    <a:pt x="1246" y="1450"/>
                    <a:pt x="1246" y="1450"/>
                  </a:cubicBezTo>
                  <a:cubicBezTo>
                    <a:pt x="1409" y="1383"/>
                    <a:pt x="1409" y="1383"/>
                    <a:pt x="1409" y="1383"/>
                  </a:cubicBezTo>
                  <a:cubicBezTo>
                    <a:pt x="1419" y="0"/>
                    <a:pt x="1419" y="0"/>
                    <a:pt x="1419" y="0"/>
                  </a:cubicBezTo>
                  <a:cubicBezTo>
                    <a:pt x="1" y="178"/>
                    <a:pt x="1" y="178"/>
                    <a:pt x="1" y="178"/>
                  </a:cubicBezTo>
                  <a:cubicBezTo>
                    <a:pt x="0" y="398"/>
                    <a:pt x="311" y="464"/>
                    <a:pt x="1144" y="505"/>
                  </a:cubicBezTo>
                </a:path>
              </a:pathLst>
            </a:custGeom>
            <a:solidFill>
              <a:srgbClr val="43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105"/>
            <p:cNvSpPr>
              <a:spLocks/>
            </p:cNvSpPr>
            <p:nvPr/>
          </p:nvSpPr>
          <p:spPr bwMode="auto">
            <a:xfrm>
              <a:off x="2998" y="2827"/>
              <a:ext cx="33" cy="93"/>
            </a:xfrm>
            <a:custGeom>
              <a:avLst/>
              <a:gdLst>
                <a:gd name="T0" fmla="*/ 23 w 33"/>
                <a:gd name="T1" fmla="*/ 0 h 93"/>
                <a:gd name="T2" fmla="*/ 0 w 33"/>
                <a:gd name="T3" fmla="*/ 7 h 93"/>
                <a:gd name="T4" fmla="*/ 33 w 33"/>
                <a:gd name="T5" fmla="*/ 93 h 93"/>
                <a:gd name="T6" fmla="*/ 23 w 33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93">
                  <a:moveTo>
                    <a:pt x="23" y="0"/>
                  </a:moveTo>
                  <a:lnTo>
                    <a:pt x="0" y="7"/>
                  </a:lnTo>
                  <a:lnTo>
                    <a:pt x="33" y="9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E2B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106"/>
            <p:cNvSpPr>
              <a:spLocks/>
            </p:cNvSpPr>
            <p:nvPr/>
          </p:nvSpPr>
          <p:spPr bwMode="auto">
            <a:xfrm>
              <a:off x="2998" y="2827"/>
              <a:ext cx="33" cy="93"/>
            </a:xfrm>
            <a:custGeom>
              <a:avLst/>
              <a:gdLst>
                <a:gd name="T0" fmla="*/ 23 w 33"/>
                <a:gd name="T1" fmla="*/ 0 h 93"/>
                <a:gd name="T2" fmla="*/ 0 w 33"/>
                <a:gd name="T3" fmla="*/ 7 h 93"/>
                <a:gd name="T4" fmla="*/ 33 w 33"/>
                <a:gd name="T5" fmla="*/ 93 h 93"/>
                <a:gd name="T6" fmla="*/ 23 w 33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93">
                  <a:moveTo>
                    <a:pt x="23" y="0"/>
                  </a:moveTo>
                  <a:lnTo>
                    <a:pt x="0" y="7"/>
                  </a:lnTo>
                  <a:lnTo>
                    <a:pt x="33" y="9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107"/>
            <p:cNvSpPr>
              <a:spLocks/>
            </p:cNvSpPr>
            <p:nvPr/>
          </p:nvSpPr>
          <p:spPr bwMode="auto">
            <a:xfrm>
              <a:off x="3021" y="2785"/>
              <a:ext cx="136" cy="135"/>
            </a:xfrm>
            <a:custGeom>
              <a:avLst/>
              <a:gdLst>
                <a:gd name="T0" fmla="*/ 136 w 136"/>
                <a:gd name="T1" fmla="*/ 0 h 135"/>
                <a:gd name="T2" fmla="*/ 0 w 136"/>
                <a:gd name="T3" fmla="*/ 42 h 135"/>
                <a:gd name="T4" fmla="*/ 10 w 136"/>
                <a:gd name="T5" fmla="*/ 135 h 135"/>
                <a:gd name="T6" fmla="*/ 10 w 136"/>
                <a:gd name="T7" fmla="*/ 135 h 135"/>
                <a:gd name="T8" fmla="*/ 136 w 136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5">
                  <a:moveTo>
                    <a:pt x="136" y="0"/>
                  </a:moveTo>
                  <a:lnTo>
                    <a:pt x="0" y="42"/>
                  </a:lnTo>
                  <a:lnTo>
                    <a:pt x="10" y="135"/>
                  </a:lnTo>
                  <a:lnTo>
                    <a:pt x="10" y="135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40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108"/>
            <p:cNvSpPr>
              <a:spLocks/>
            </p:cNvSpPr>
            <p:nvPr/>
          </p:nvSpPr>
          <p:spPr bwMode="auto">
            <a:xfrm>
              <a:off x="3021" y="2785"/>
              <a:ext cx="136" cy="135"/>
            </a:xfrm>
            <a:custGeom>
              <a:avLst/>
              <a:gdLst>
                <a:gd name="T0" fmla="*/ 136 w 136"/>
                <a:gd name="T1" fmla="*/ 0 h 135"/>
                <a:gd name="T2" fmla="*/ 0 w 136"/>
                <a:gd name="T3" fmla="*/ 42 h 135"/>
                <a:gd name="T4" fmla="*/ 10 w 136"/>
                <a:gd name="T5" fmla="*/ 135 h 135"/>
                <a:gd name="T6" fmla="*/ 10 w 136"/>
                <a:gd name="T7" fmla="*/ 135 h 135"/>
                <a:gd name="T8" fmla="*/ 136 w 136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5">
                  <a:moveTo>
                    <a:pt x="136" y="0"/>
                  </a:moveTo>
                  <a:lnTo>
                    <a:pt x="0" y="42"/>
                  </a:lnTo>
                  <a:lnTo>
                    <a:pt x="10" y="135"/>
                  </a:lnTo>
                  <a:lnTo>
                    <a:pt x="10" y="135"/>
                  </a:lnTo>
                  <a:lnTo>
                    <a:pt x="1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109"/>
            <p:cNvSpPr>
              <a:spLocks/>
            </p:cNvSpPr>
            <p:nvPr/>
          </p:nvSpPr>
          <p:spPr bwMode="auto">
            <a:xfrm>
              <a:off x="2935" y="2352"/>
              <a:ext cx="275" cy="509"/>
            </a:xfrm>
            <a:custGeom>
              <a:avLst/>
              <a:gdLst>
                <a:gd name="T0" fmla="*/ 0 w 374"/>
                <a:gd name="T1" fmla="*/ 188 h 691"/>
                <a:gd name="T2" fmla="*/ 86 w 374"/>
                <a:gd name="T3" fmla="*/ 654 h 691"/>
                <a:gd name="T4" fmla="*/ 355 w 374"/>
                <a:gd name="T5" fmla="*/ 310 h 691"/>
                <a:gd name="T6" fmla="*/ 0 w 374"/>
                <a:gd name="T7" fmla="*/ 188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" h="691">
                  <a:moveTo>
                    <a:pt x="0" y="188"/>
                  </a:moveTo>
                  <a:cubicBezTo>
                    <a:pt x="86" y="654"/>
                    <a:pt x="86" y="654"/>
                    <a:pt x="86" y="654"/>
                  </a:cubicBezTo>
                  <a:cubicBezTo>
                    <a:pt x="366" y="691"/>
                    <a:pt x="374" y="417"/>
                    <a:pt x="355" y="310"/>
                  </a:cubicBezTo>
                  <a:cubicBezTo>
                    <a:pt x="298" y="0"/>
                    <a:pt x="0" y="188"/>
                    <a:pt x="0" y="188"/>
                  </a:cubicBezTo>
                  <a:close/>
                </a:path>
              </a:pathLst>
            </a:custGeom>
            <a:solidFill>
              <a:srgbClr val="F7CF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110"/>
            <p:cNvSpPr>
              <a:spLocks/>
            </p:cNvSpPr>
            <p:nvPr/>
          </p:nvSpPr>
          <p:spPr bwMode="auto">
            <a:xfrm>
              <a:off x="2738" y="3197"/>
              <a:ext cx="531" cy="947"/>
            </a:xfrm>
            <a:custGeom>
              <a:avLst/>
              <a:gdLst>
                <a:gd name="T0" fmla="*/ 683 w 721"/>
                <a:gd name="T1" fmla="*/ 1091 h 1285"/>
                <a:gd name="T2" fmla="*/ 599 w 721"/>
                <a:gd name="T3" fmla="*/ 65 h 1285"/>
                <a:gd name="T4" fmla="*/ 465 w 721"/>
                <a:gd name="T5" fmla="*/ 10 h 1285"/>
                <a:gd name="T6" fmla="*/ 199 w 721"/>
                <a:gd name="T7" fmla="*/ 73 h 1285"/>
                <a:gd name="T8" fmla="*/ 178 w 721"/>
                <a:gd name="T9" fmla="*/ 1065 h 1285"/>
                <a:gd name="T10" fmla="*/ 683 w 721"/>
                <a:gd name="T11" fmla="*/ 1091 h 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1" h="1285">
                  <a:moveTo>
                    <a:pt x="683" y="1091"/>
                  </a:moveTo>
                  <a:cubicBezTo>
                    <a:pt x="599" y="65"/>
                    <a:pt x="599" y="65"/>
                    <a:pt x="599" y="65"/>
                  </a:cubicBezTo>
                  <a:cubicBezTo>
                    <a:pt x="465" y="10"/>
                    <a:pt x="465" y="10"/>
                    <a:pt x="465" y="10"/>
                  </a:cubicBezTo>
                  <a:cubicBezTo>
                    <a:pt x="431" y="0"/>
                    <a:pt x="214" y="59"/>
                    <a:pt x="199" y="73"/>
                  </a:cubicBezTo>
                  <a:cubicBezTo>
                    <a:pt x="0" y="263"/>
                    <a:pt x="122" y="465"/>
                    <a:pt x="178" y="1065"/>
                  </a:cubicBezTo>
                  <a:cubicBezTo>
                    <a:pt x="199" y="1285"/>
                    <a:pt x="721" y="1169"/>
                    <a:pt x="683" y="1091"/>
                  </a:cubicBezTo>
                </a:path>
              </a:pathLst>
            </a:cu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111"/>
            <p:cNvSpPr>
              <a:spLocks/>
            </p:cNvSpPr>
            <p:nvPr/>
          </p:nvSpPr>
          <p:spPr bwMode="auto">
            <a:xfrm>
              <a:off x="2879" y="3234"/>
              <a:ext cx="203" cy="737"/>
            </a:xfrm>
            <a:custGeom>
              <a:avLst/>
              <a:gdLst>
                <a:gd name="T0" fmla="*/ 40 w 203"/>
                <a:gd name="T1" fmla="*/ 6 h 737"/>
                <a:gd name="T2" fmla="*/ 60 w 203"/>
                <a:gd name="T3" fmla="*/ 5 h 737"/>
                <a:gd name="T4" fmla="*/ 77 w 203"/>
                <a:gd name="T5" fmla="*/ 0 h 737"/>
                <a:gd name="T6" fmla="*/ 203 w 203"/>
                <a:gd name="T7" fmla="*/ 546 h 737"/>
                <a:gd name="T8" fmla="*/ 93 w 203"/>
                <a:gd name="T9" fmla="*/ 737 h 737"/>
                <a:gd name="T10" fmla="*/ 0 w 203"/>
                <a:gd name="T11" fmla="*/ 615 h 737"/>
                <a:gd name="T12" fmla="*/ 40 w 203"/>
                <a:gd name="T13" fmla="*/ 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737">
                  <a:moveTo>
                    <a:pt x="40" y="6"/>
                  </a:moveTo>
                  <a:lnTo>
                    <a:pt x="60" y="5"/>
                  </a:lnTo>
                  <a:lnTo>
                    <a:pt x="77" y="0"/>
                  </a:lnTo>
                  <a:lnTo>
                    <a:pt x="203" y="546"/>
                  </a:lnTo>
                  <a:lnTo>
                    <a:pt x="93" y="737"/>
                  </a:lnTo>
                  <a:lnTo>
                    <a:pt x="0" y="615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D17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112"/>
            <p:cNvSpPr>
              <a:spLocks/>
            </p:cNvSpPr>
            <p:nvPr/>
          </p:nvSpPr>
          <p:spPr bwMode="auto">
            <a:xfrm>
              <a:off x="2879" y="3234"/>
              <a:ext cx="203" cy="737"/>
            </a:xfrm>
            <a:custGeom>
              <a:avLst/>
              <a:gdLst>
                <a:gd name="T0" fmla="*/ 40 w 203"/>
                <a:gd name="T1" fmla="*/ 6 h 737"/>
                <a:gd name="T2" fmla="*/ 60 w 203"/>
                <a:gd name="T3" fmla="*/ 5 h 737"/>
                <a:gd name="T4" fmla="*/ 77 w 203"/>
                <a:gd name="T5" fmla="*/ 0 h 737"/>
                <a:gd name="T6" fmla="*/ 203 w 203"/>
                <a:gd name="T7" fmla="*/ 546 h 737"/>
                <a:gd name="T8" fmla="*/ 93 w 203"/>
                <a:gd name="T9" fmla="*/ 737 h 737"/>
                <a:gd name="T10" fmla="*/ 0 w 203"/>
                <a:gd name="T11" fmla="*/ 615 h 737"/>
                <a:gd name="T12" fmla="*/ 40 w 203"/>
                <a:gd name="T13" fmla="*/ 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737">
                  <a:moveTo>
                    <a:pt x="40" y="6"/>
                  </a:moveTo>
                  <a:lnTo>
                    <a:pt x="60" y="5"/>
                  </a:lnTo>
                  <a:lnTo>
                    <a:pt x="77" y="0"/>
                  </a:lnTo>
                  <a:lnTo>
                    <a:pt x="203" y="546"/>
                  </a:lnTo>
                  <a:lnTo>
                    <a:pt x="93" y="737"/>
                  </a:lnTo>
                  <a:lnTo>
                    <a:pt x="0" y="615"/>
                  </a:lnTo>
                  <a:lnTo>
                    <a:pt x="4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113"/>
            <p:cNvSpPr>
              <a:spLocks/>
            </p:cNvSpPr>
            <p:nvPr/>
          </p:nvSpPr>
          <p:spPr bwMode="auto">
            <a:xfrm>
              <a:off x="2899" y="3195"/>
              <a:ext cx="69" cy="78"/>
            </a:xfrm>
            <a:custGeom>
              <a:avLst/>
              <a:gdLst>
                <a:gd name="T0" fmla="*/ 48 w 94"/>
                <a:gd name="T1" fmla="*/ 0 h 106"/>
                <a:gd name="T2" fmla="*/ 0 w 94"/>
                <a:gd name="T3" fmla="*/ 41 h 106"/>
                <a:gd name="T4" fmla="*/ 55 w 94"/>
                <a:gd name="T5" fmla="*/ 106 h 106"/>
                <a:gd name="T6" fmla="*/ 94 w 94"/>
                <a:gd name="T7" fmla="*/ 53 h 106"/>
                <a:gd name="T8" fmla="*/ 48 w 9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06">
                  <a:moveTo>
                    <a:pt x="48" y="0"/>
                  </a:moveTo>
                  <a:cubicBezTo>
                    <a:pt x="48" y="0"/>
                    <a:pt x="13" y="30"/>
                    <a:pt x="0" y="4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4" y="53"/>
                    <a:pt x="69" y="17"/>
                    <a:pt x="48" y="0"/>
                  </a:cubicBezTo>
                  <a:close/>
                </a:path>
              </a:pathLst>
            </a:custGeom>
            <a:solidFill>
              <a:srgbClr val="D17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114"/>
            <p:cNvSpPr>
              <a:spLocks/>
            </p:cNvSpPr>
            <p:nvPr/>
          </p:nvSpPr>
          <p:spPr bwMode="auto">
            <a:xfrm>
              <a:off x="2848" y="3193"/>
              <a:ext cx="86" cy="106"/>
            </a:xfrm>
            <a:custGeom>
              <a:avLst/>
              <a:gdLst>
                <a:gd name="T0" fmla="*/ 86 w 86"/>
                <a:gd name="T1" fmla="*/ 2 h 106"/>
                <a:gd name="T2" fmla="*/ 42 w 86"/>
                <a:gd name="T3" fmla="*/ 106 h 106"/>
                <a:gd name="T4" fmla="*/ 0 w 86"/>
                <a:gd name="T5" fmla="*/ 61 h 106"/>
                <a:gd name="T6" fmla="*/ 33 w 86"/>
                <a:gd name="T7" fmla="*/ 24 h 106"/>
                <a:gd name="T8" fmla="*/ 36 w 86"/>
                <a:gd name="T9" fmla="*/ 0 h 106"/>
                <a:gd name="T10" fmla="*/ 86 w 86"/>
                <a:gd name="T11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06">
                  <a:moveTo>
                    <a:pt x="86" y="2"/>
                  </a:moveTo>
                  <a:lnTo>
                    <a:pt x="42" y="106"/>
                  </a:lnTo>
                  <a:lnTo>
                    <a:pt x="0" y="61"/>
                  </a:lnTo>
                  <a:lnTo>
                    <a:pt x="33" y="24"/>
                  </a:lnTo>
                  <a:lnTo>
                    <a:pt x="36" y="0"/>
                  </a:lnTo>
                  <a:lnTo>
                    <a:pt x="86" y="2"/>
                  </a:lnTo>
                  <a:close/>
                </a:path>
              </a:pathLst>
            </a:cu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115"/>
            <p:cNvSpPr>
              <a:spLocks/>
            </p:cNvSpPr>
            <p:nvPr/>
          </p:nvSpPr>
          <p:spPr bwMode="auto">
            <a:xfrm>
              <a:off x="2934" y="3153"/>
              <a:ext cx="177" cy="129"/>
            </a:xfrm>
            <a:custGeom>
              <a:avLst/>
              <a:gdLst>
                <a:gd name="T0" fmla="*/ 0 w 177"/>
                <a:gd name="T1" fmla="*/ 42 h 129"/>
                <a:gd name="T2" fmla="*/ 132 w 177"/>
                <a:gd name="T3" fmla="*/ 0 h 129"/>
                <a:gd name="T4" fmla="*/ 177 w 177"/>
                <a:gd name="T5" fmla="*/ 61 h 129"/>
                <a:gd name="T6" fmla="*/ 57 w 177"/>
                <a:gd name="T7" fmla="*/ 129 h 129"/>
                <a:gd name="T8" fmla="*/ 0 w 177"/>
                <a:gd name="T9" fmla="*/ 4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29">
                  <a:moveTo>
                    <a:pt x="0" y="42"/>
                  </a:moveTo>
                  <a:lnTo>
                    <a:pt x="132" y="0"/>
                  </a:lnTo>
                  <a:lnTo>
                    <a:pt x="177" y="61"/>
                  </a:lnTo>
                  <a:lnTo>
                    <a:pt x="57" y="129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116"/>
            <p:cNvSpPr>
              <a:spLocks/>
            </p:cNvSpPr>
            <p:nvPr/>
          </p:nvSpPr>
          <p:spPr bwMode="auto">
            <a:xfrm>
              <a:off x="2936" y="3149"/>
              <a:ext cx="340" cy="1041"/>
            </a:xfrm>
            <a:custGeom>
              <a:avLst/>
              <a:gdLst>
                <a:gd name="T0" fmla="*/ 178 w 461"/>
                <a:gd name="T1" fmla="*/ 0 h 1413"/>
                <a:gd name="T2" fmla="*/ 237 w 461"/>
                <a:gd name="T3" fmla="*/ 88 h 1413"/>
                <a:gd name="T4" fmla="*/ 416 w 461"/>
                <a:gd name="T5" fmla="*/ 150 h 1413"/>
                <a:gd name="T6" fmla="*/ 461 w 461"/>
                <a:gd name="T7" fmla="*/ 1355 h 1413"/>
                <a:gd name="T8" fmla="*/ 131 w 461"/>
                <a:gd name="T9" fmla="*/ 1413 h 1413"/>
                <a:gd name="T10" fmla="*/ 36 w 461"/>
                <a:gd name="T11" fmla="*/ 1263 h 1413"/>
                <a:gd name="T12" fmla="*/ 0 w 461"/>
                <a:gd name="T13" fmla="*/ 754 h 1413"/>
                <a:gd name="T14" fmla="*/ 123 w 461"/>
                <a:gd name="T15" fmla="*/ 23 h 1413"/>
                <a:gd name="T16" fmla="*/ 178 w 461"/>
                <a:gd name="T17" fmla="*/ 0 h 1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1" h="1413">
                  <a:moveTo>
                    <a:pt x="178" y="0"/>
                  </a:moveTo>
                  <a:cubicBezTo>
                    <a:pt x="237" y="88"/>
                    <a:pt x="237" y="88"/>
                    <a:pt x="237" y="88"/>
                  </a:cubicBezTo>
                  <a:cubicBezTo>
                    <a:pt x="416" y="150"/>
                    <a:pt x="416" y="150"/>
                    <a:pt x="416" y="150"/>
                  </a:cubicBezTo>
                  <a:cubicBezTo>
                    <a:pt x="461" y="1355"/>
                    <a:pt x="461" y="1355"/>
                    <a:pt x="461" y="1355"/>
                  </a:cubicBezTo>
                  <a:cubicBezTo>
                    <a:pt x="131" y="1413"/>
                    <a:pt x="131" y="1413"/>
                    <a:pt x="131" y="1413"/>
                  </a:cubicBezTo>
                  <a:cubicBezTo>
                    <a:pt x="36" y="1263"/>
                    <a:pt x="36" y="1263"/>
                    <a:pt x="36" y="1263"/>
                  </a:cubicBezTo>
                  <a:cubicBezTo>
                    <a:pt x="36" y="1263"/>
                    <a:pt x="14" y="1009"/>
                    <a:pt x="0" y="754"/>
                  </a:cubicBezTo>
                  <a:cubicBezTo>
                    <a:pt x="0" y="754"/>
                    <a:pt x="75" y="224"/>
                    <a:pt x="123" y="23"/>
                  </a:cubicBezTo>
                  <a:cubicBezTo>
                    <a:pt x="123" y="23"/>
                    <a:pt x="178" y="0"/>
                    <a:pt x="178" y="0"/>
                  </a:cubicBezTo>
                </a:path>
              </a:pathLst>
            </a:cu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117"/>
            <p:cNvSpPr>
              <a:spLocks/>
            </p:cNvSpPr>
            <p:nvPr/>
          </p:nvSpPr>
          <p:spPr bwMode="auto">
            <a:xfrm>
              <a:off x="2710" y="3193"/>
              <a:ext cx="323" cy="997"/>
            </a:xfrm>
            <a:custGeom>
              <a:avLst/>
              <a:gdLst>
                <a:gd name="T0" fmla="*/ 0 w 323"/>
                <a:gd name="T1" fmla="*/ 89 h 997"/>
                <a:gd name="T2" fmla="*/ 167 w 323"/>
                <a:gd name="T3" fmla="*/ 27 h 997"/>
                <a:gd name="T4" fmla="*/ 166 w 323"/>
                <a:gd name="T5" fmla="*/ 7 h 997"/>
                <a:gd name="T6" fmla="*/ 174 w 323"/>
                <a:gd name="T7" fmla="*/ 0 h 997"/>
                <a:gd name="T8" fmla="*/ 250 w 323"/>
                <a:gd name="T9" fmla="*/ 548 h 997"/>
                <a:gd name="T10" fmla="*/ 323 w 323"/>
                <a:gd name="T11" fmla="*/ 997 h 997"/>
                <a:gd name="T12" fmla="*/ 94 w 323"/>
                <a:gd name="T13" fmla="*/ 947 h 997"/>
                <a:gd name="T14" fmla="*/ 0 w 323"/>
                <a:gd name="T15" fmla="*/ 89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3" h="997">
                  <a:moveTo>
                    <a:pt x="0" y="89"/>
                  </a:moveTo>
                  <a:lnTo>
                    <a:pt x="167" y="27"/>
                  </a:lnTo>
                  <a:lnTo>
                    <a:pt x="166" y="7"/>
                  </a:lnTo>
                  <a:lnTo>
                    <a:pt x="174" y="0"/>
                  </a:lnTo>
                  <a:lnTo>
                    <a:pt x="250" y="548"/>
                  </a:lnTo>
                  <a:lnTo>
                    <a:pt x="323" y="997"/>
                  </a:lnTo>
                  <a:lnTo>
                    <a:pt x="94" y="947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118"/>
            <p:cNvSpPr>
              <a:spLocks/>
            </p:cNvSpPr>
            <p:nvPr/>
          </p:nvSpPr>
          <p:spPr bwMode="auto">
            <a:xfrm>
              <a:off x="2710" y="3193"/>
              <a:ext cx="323" cy="997"/>
            </a:xfrm>
            <a:custGeom>
              <a:avLst/>
              <a:gdLst>
                <a:gd name="T0" fmla="*/ 0 w 323"/>
                <a:gd name="T1" fmla="*/ 89 h 997"/>
                <a:gd name="T2" fmla="*/ 167 w 323"/>
                <a:gd name="T3" fmla="*/ 27 h 997"/>
                <a:gd name="T4" fmla="*/ 166 w 323"/>
                <a:gd name="T5" fmla="*/ 7 h 997"/>
                <a:gd name="T6" fmla="*/ 174 w 323"/>
                <a:gd name="T7" fmla="*/ 0 h 997"/>
                <a:gd name="T8" fmla="*/ 250 w 323"/>
                <a:gd name="T9" fmla="*/ 548 h 997"/>
                <a:gd name="T10" fmla="*/ 323 w 323"/>
                <a:gd name="T11" fmla="*/ 997 h 997"/>
                <a:gd name="T12" fmla="*/ 94 w 323"/>
                <a:gd name="T13" fmla="*/ 947 h 997"/>
                <a:gd name="T14" fmla="*/ 0 w 323"/>
                <a:gd name="T15" fmla="*/ 89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3" h="997">
                  <a:moveTo>
                    <a:pt x="0" y="89"/>
                  </a:moveTo>
                  <a:lnTo>
                    <a:pt x="167" y="27"/>
                  </a:lnTo>
                  <a:lnTo>
                    <a:pt x="166" y="7"/>
                  </a:lnTo>
                  <a:lnTo>
                    <a:pt x="174" y="0"/>
                  </a:lnTo>
                  <a:lnTo>
                    <a:pt x="250" y="548"/>
                  </a:lnTo>
                  <a:lnTo>
                    <a:pt x="323" y="997"/>
                  </a:lnTo>
                  <a:lnTo>
                    <a:pt x="94" y="947"/>
                  </a:lnTo>
                  <a:lnTo>
                    <a:pt x="0" y="8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119"/>
            <p:cNvSpPr>
              <a:spLocks/>
            </p:cNvSpPr>
            <p:nvPr/>
          </p:nvSpPr>
          <p:spPr bwMode="auto">
            <a:xfrm>
              <a:off x="2351" y="2872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A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120"/>
            <p:cNvSpPr>
              <a:spLocks/>
            </p:cNvSpPr>
            <p:nvPr/>
          </p:nvSpPr>
          <p:spPr bwMode="auto">
            <a:xfrm>
              <a:off x="2693" y="2335"/>
              <a:ext cx="8" cy="4"/>
            </a:xfrm>
            <a:custGeom>
              <a:avLst/>
              <a:gdLst>
                <a:gd name="T0" fmla="*/ 11 w 11"/>
                <a:gd name="T1" fmla="*/ 0 h 5"/>
                <a:gd name="T2" fmla="*/ 3 w 11"/>
                <a:gd name="T3" fmla="*/ 5 h 5"/>
                <a:gd name="T4" fmla="*/ 0 w 11"/>
                <a:gd name="T5" fmla="*/ 0 h 5"/>
                <a:gd name="T6" fmla="*/ 11 w 1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11" y="0"/>
                  </a:moveTo>
                  <a:cubicBezTo>
                    <a:pt x="8" y="2"/>
                    <a:pt x="6" y="3"/>
                    <a:pt x="3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7" y="0"/>
                    <a:pt x="11" y="0"/>
                  </a:cubicBezTo>
                  <a:close/>
                </a:path>
              </a:pathLst>
            </a:custGeom>
            <a:solidFill>
              <a:srgbClr val="E9A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121"/>
            <p:cNvSpPr>
              <a:spLocks/>
            </p:cNvSpPr>
            <p:nvPr/>
          </p:nvSpPr>
          <p:spPr bwMode="auto">
            <a:xfrm>
              <a:off x="2141" y="2339"/>
              <a:ext cx="589" cy="225"/>
            </a:xfrm>
            <a:custGeom>
              <a:avLst/>
              <a:gdLst>
                <a:gd name="T0" fmla="*/ 374 w 800"/>
                <a:gd name="T1" fmla="*/ 43 h 306"/>
                <a:gd name="T2" fmla="*/ 752 w 800"/>
                <a:gd name="T3" fmla="*/ 0 h 306"/>
                <a:gd name="T4" fmla="*/ 800 w 800"/>
                <a:gd name="T5" fmla="*/ 82 h 306"/>
                <a:gd name="T6" fmla="*/ 403 w 800"/>
                <a:gd name="T7" fmla="*/ 136 h 306"/>
                <a:gd name="T8" fmla="*/ 451 w 800"/>
                <a:gd name="T9" fmla="*/ 217 h 306"/>
                <a:gd name="T10" fmla="*/ 20 w 800"/>
                <a:gd name="T11" fmla="*/ 262 h 306"/>
                <a:gd name="T12" fmla="*/ 0 w 800"/>
                <a:gd name="T13" fmla="*/ 196 h 306"/>
                <a:gd name="T14" fmla="*/ 374 w 800"/>
                <a:gd name="T15" fmla="*/ 43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0" h="306">
                  <a:moveTo>
                    <a:pt x="374" y="43"/>
                  </a:moveTo>
                  <a:cubicBezTo>
                    <a:pt x="501" y="74"/>
                    <a:pt x="634" y="62"/>
                    <a:pt x="752" y="0"/>
                  </a:cubicBezTo>
                  <a:cubicBezTo>
                    <a:pt x="800" y="82"/>
                    <a:pt x="800" y="82"/>
                    <a:pt x="800" y="82"/>
                  </a:cubicBezTo>
                  <a:cubicBezTo>
                    <a:pt x="678" y="154"/>
                    <a:pt x="537" y="169"/>
                    <a:pt x="403" y="136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319" y="295"/>
                    <a:pt x="163" y="306"/>
                    <a:pt x="20" y="262"/>
                  </a:cubicBezTo>
                  <a:cubicBezTo>
                    <a:pt x="0" y="196"/>
                    <a:pt x="0" y="196"/>
                    <a:pt x="0" y="196"/>
                  </a:cubicBezTo>
                  <a:lnTo>
                    <a:pt x="374" y="43"/>
                  </a:lnTo>
                  <a:close/>
                </a:path>
              </a:pathLst>
            </a:custGeom>
            <a:solidFill>
              <a:srgbClr val="EDB5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122"/>
            <p:cNvSpPr>
              <a:spLocks/>
            </p:cNvSpPr>
            <p:nvPr/>
          </p:nvSpPr>
          <p:spPr bwMode="auto">
            <a:xfrm>
              <a:off x="2664" y="2249"/>
              <a:ext cx="190" cy="87"/>
            </a:xfrm>
            <a:custGeom>
              <a:avLst/>
              <a:gdLst>
                <a:gd name="T0" fmla="*/ 0 w 257"/>
                <a:gd name="T1" fmla="*/ 27 h 118"/>
                <a:gd name="T2" fmla="*/ 57 w 257"/>
                <a:gd name="T3" fmla="*/ 25 h 118"/>
                <a:gd name="T4" fmla="*/ 229 w 257"/>
                <a:gd name="T5" fmla="*/ 0 h 118"/>
                <a:gd name="T6" fmla="*/ 257 w 257"/>
                <a:gd name="T7" fmla="*/ 93 h 118"/>
                <a:gd name="T8" fmla="*/ 86 w 257"/>
                <a:gd name="T9" fmla="*/ 118 h 118"/>
                <a:gd name="T10" fmla="*/ 50 w 257"/>
                <a:gd name="T11" fmla="*/ 117 h 118"/>
                <a:gd name="T12" fmla="*/ 0 w 257"/>
                <a:gd name="T13" fmla="*/ 2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118">
                  <a:moveTo>
                    <a:pt x="0" y="27"/>
                  </a:moveTo>
                  <a:cubicBezTo>
                    <a:pt x="16" y="28"/>
                    <a:pt x="41" y="25"/>
                    <a:pt x="57" y="25"/>
                  </a:cubicBezTo>
                  <a:cubicBezTo>
                    <a:pt x="117" y="24"/>
                    <a:pt x="174" y="15"/>
                    <a:pt x="229" y="0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03" y="108"/>
                    <a:pt x="145" y="117"/>
                    <a:pt x="86" y="118"/>
                  </a:cubicBezTo>
                  <a:cubicBezTo>
                    <a:pt x="74" y="118"/>
                    <a:pt x="62" y="118"/>
                    <a:pt x="50" y="117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EDB5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123"/>
            <p:cNvSpPr>
              <a:spLocks/>
            </p:cNvSpPr>
            <p:nvPr/>
          </p:nvSpPr>
          <p:spPr bwMode="auto">
            <a:xfrm>
              <a:off x="2296" y="2998"/>
              <a:ext cx="704" cy="261"/>
            </a:xfrm>
            <a:custGeom>
              <a:avLst/>
              <a:gdLst>
                <a:gd name="T0" fmla="*/ 704 w 704"/>
                <a:gd name="T1" fmla="*/ 0 h 261"/>
                <a:gd name="T2" fmla="*/ 371 w 704"/>
                <a:gd name="T3" fmla="*/ 241 h 261"/>
                <a:gd name="T4" fmla="*/ 263 w 704"/>
                <a:gd name="T5" fmla="*/ 261 h 261"/>
                <a:gd name="T6" fmla="*/ 0 w 704"/>
                <a:gd name="T7" fmla="*/ 14 h 261"/>
                <a:gd name="T8" fmla="*/ 704 w 704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4" h="261">
                  <a:moveTo>
                    <a:pt x="704" y="0"/>
                  </a:moveTo>
                  <a:lnTo>
                    <a:pt x="371" y="241"/>
                  </a:lnTo>
                  <a:lnTo>
                    <a:pt x="263" y="261"/>
                  </a:lnTo>
                  <a:lnTo>
                    <a:pt x="0" y="1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F7CF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124"/>
            <p:cNvSpPr>
              <a:spLocks/>
            </p:cNvSpPr>
            <p:nvPr/>
          </p:nvSpPr>
          <p:spPr bwMode="auto">
            <a:xfrm>
              <a:off x="1693" y="1666"/>
              <a:ext cx="1472" cy="1076"/>
            </a:xfrm>
            <a:custGeom>
              <a:avLst/>
              <a:gdLst>
                <a:gd name="T0" fmla="*/ 266 w 1998"/>
                <a:gd name="T1" fmla="*/ 134 h 1460"/>
                <a:gd name="T2" fmla="*/ 376 w 1998"/>
                <a:gd name="T3" fmla="*/ 321 h 1460"/>
                <a:gd name="T4" fmla="*/ 615 w 1998"/>
                <a:gd name="T5" fmla="*/ 0 h 1460"/>
                <a:gd name="T6" fmla="*/ 745 w 1998"/>
                <a:gd name="T7" fmla="*/ 220 h 1460"/>
                <a:gd name="T8" fmla="*/ 1997 w 1998"/>
                <a:gd name="T9" fmla="*/ 274 h 1460"/>
                <a:gd name="T10" fmla="*/ 1992 w 1998"/>
                <a:gd name="T11" fmla="*/ 360 h 1460"/>
                <a:gd name="T12" fmla="*/ 1766 w 1998"/>
                <a:gd name="T13" fmla="*/ 735 h 1460"/>
                <a:gd name="T14" fmla="*/ 1763 w 1998"/>
                <a:gd name="T15" fmla="*/ 1444 h 1460"/>
                <a:gd name="T16" fmla="*/ 1763 w 1998"/>
                <a:gd name="T17" fmla="*/ 1444 h 1460"/>
                <a:gd name="T18" fmla="*/ 1534 w 1998"/>
                <a:gd name="T19" fmla="*/ 1036 h 1460"/>
                <a:gd name="T20" fmla="*/ 1483 w 1998"/>
                <a:gd name="T21" fmla="*/ 835 h 1460"/>
                <a:gd name="T22" fmla="*/ 1384 w 1998"/>
                <a:gd name="T23" fmla="*/ 844 h 1460"/>
                <a:gd name="T24" fmla="*/ 1337 w 1998"/>
                <a:gd name="T25" fmla="*/ 843 h 1460"/>
                <a:gd name="T26" fmla="*/ 1388 w 1998"/>
                <a:gd name="T27" fmla="*/ 930 h 1460"/>
                <a:gd name="T28" fmla="*/ 991 w 1998"/>
                <a:gd name="T29" fmla="*/ 984 h 1460"/>
                <a:gd name="T30" fmla="*/ 1039 w 1998"/>
                <a:gd name="T31" fmla="*/ 1065 h 1460"/>
                <a:gd name="T32" fmla="*/ 241 w 1998"/>
                <a:gd name="T33" fmla="*/ 812 h 1460"/>
                <a:gd name="T34" fmla="*/ 266 w 1998"/>
                <a:gd name="T35" fmla="*/ 134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98" h="1460">
                  <a:moveTo>
                    <a:pt x="266" y="134"/>
                  </a:moveTo>
                  <a:cubicBezTo>
                    <a:pt x="376" y="321"/>
                    <a:pt x="376" y="321"/>
                    <a:pt x="376" y="321"/>
                  </a:cubicBezTo>
                  <a:cubicBezTo>
                    <a:pt x="412" y="188"/>
                    <a:pt x="493" y="72"/>
                    <a:pt x="615" y="0"/>
                  </a:cubicBezTo>
                  <a:cubicBezTo>
                    <a:pt x="745" y="220"/>
                    <a:pt x="745" y="220"/>
                    <a:pt x="745" y="220"/>
                  </a:cubicBezTo>
                  <a:cubicBezTo>
                    <a:pt x="1997" y="274"/>
                    <a:pt x="1997" y="274"/>
                    <a:pt x="1997" y="274"/>
                  </a:cubicBezTo>
                  <a:cubicBezTo>
                    <a:pt x="1998" y="303"/>
                    <a:pt x="1996" y="332"/>
                    <a:pt x="1992" y="360"/>
                  </a:cubicBezTo>
                  <a:cubicBezTo>
                    <a:pt x="1766" y="735"/>
                    <a:pt x="1766" y="735"/>
                    <a:pt x="1766" y="735"/>
                  </a:cubicBezTo>
                  <a:cubicBezTo>
                    <a:pt x="1763" y="1444"/>
                    <a:pt x="1763" y="1444"/>
                    <a:pt x="1763" y="1444"/>
                  </a:cubicBezTo>
                  <a:cubicBezTo>
                    <a:pt x="1763" y="1444"/>
                    <a:pt x="1763" y="1444"/>
                    <a:pt x="1763" y="1444"/>
                  </a:cubicBezTo>
                  <a:cubicBezTo>
                    <a:pt x="1711" y="1460"/>
                    <a:pt x="1609" y="1277"/>
                    <a:pt x="1534" y="1036"/>
                  </a:cubicBezTo>
                  <a:cubicBezTo>
                    <a:pt x="1512" y="964"/>
                    <a:pt x="1495" y="896"/>
                    <a:pt x="1483" y="835"/>
                  </a:cubicBezTo>
                  <a:cubicBezTo>
                    <a:pt x="1450" y="840"/>
                    <a:pt x="1417" y="843"/>
                    <a:pt x="1384" y="844"/>
                  </a:cubicBezTo>
                  <a:cubicBezTo>
                    <a:pt x="1368" y="844"/>
                    <a:pt x="1352" y="844"/>
                    <a:pt x="1337" y="843"/>
                  </a:cubicBezTo>
                  <a:cubicBezTo>
                    <a:pt x="1388" y="930"/>
                    <a:pt x="1388" y="930"/>
                    <a:pt x="1388" y="930"/>
                  </a:cubicBezTo>
                  <a:cubicBezTo>
                    <a:pt x="1266" y="1002"/>
                    <a:pt x="1125" y="1017"/>
                    <a:pt x="991" y="984"/>
                  </a:cubicBezTo>
                  <a:cubicBezTo>
                    <a:pt x="1039" y="1065"/>
                    <a:pt x="1039" y="1065"/>
                    <a:pt x="1039" y="1065"/>
                  </a:cubicBezTo>
                  <a:cubicBezTo>
                    <a:pt x="773" y="1222"/>
                    <a:pt x="416" y="1109"/>
                    <a:pt x="241" y="812"/>
                  </a:cubicBezTo>
                  <a:cubicBezTo>
                    <a:pt x="66" y="516"/>
                    <a:pt x="0" y="291"/>
                    <a:pt x="266" y="134"/>
                  </a:cubicBezTo>
                  <a:close/>
                </a:path>
              </a:pathLst>
            </a:custGeom>
            <a:solidFill>
              <a:srgbClr val="43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125"/>
            <p:cNvSpPr>
              <a:spLocks/>
            </p:cNvSpPr>
            <p:nvPr/>
          </p:nvSpPr>
          <p:spPr bwMode="auto">
            <a:xfrm>
              <a:off x="3134" y="1868"/>
              <a:ext cx="204" cy="623"/>
            </a:xfrm>
            <a:custGeom>
              <a:avLst/>
              <a:gdLst>
                <a:gd name="T0" fmla="*/ 42 w 277"/>
                <a:gd name="T1" fmla="*/ 0 h 846"/>
                <a:gd name="T2" fmla="*/ 35 w 277"/>
                <a:gd name="T3" fmla="*/ 846 h 846"/>
                <a:gd name="T4" fmla="*/ 0 w 277"/>
                <a:gd name="T5" fmla="*/ 386 h 846"/>
                <a:gd name="T6" fmla="*/ 42 w 277"/>
                <a:gd name="T7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7" h="846">
                  <a:moveTo>
                    <a:pt x="42" y="0"/>
                  </a:moveTo>
                  <a:cubicBezTo>
                    <a:pt x="42" y="0"/>
                    <a:pt x="277" y="474"/>
                    <a:pt x="35" y="846"/>
                  </a:cubicBezTo>
                  <a:cubicBezTo>
                    <a:pt x="0" y="386"/>
                    <a:pt x="0" y="386"/>
                    <a:pt x="0" y="386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43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126"/>
            <p:cNvSpPr>
              <a:spLocks/>
            </p:cNvSpPr>
            <p:nvPr/>
          </p:nvSpPr>
          <p:spPr bwMode="auto">
            <a:xfrm>
              <a:off x="2399" y="2929"/>
              <a:ext cx="200" cy="76"/>
            </a:xfrm>
            <a:custGeom>
              <a:avLst/>
              <a:gdLst>
                <a:gd name="T0" fmla="*/ 228 w 271"/>
                <a:gd name="T1" fmla="*/ 3 h 103"/>
                <a:gd name="T2" fmla="*/ 179 w 271"/>
                <a:gd name="T3" fmla="*/ 42 h 103"/>
                <a:gd name="T4" fmla="*/ 145 w 271"/>
                <a:gd name="T5" fmla="*/ 71 h 103"/>
                <a:gd name="T6" fmla="*/ 100 w 271"/>
                <a:gd name="T7" fmla="*/ 61 h 103"/>
                <a:gd name="T8" fmla="*/ 41 w 271"/>
                <a:gd name="T9" fmla="*/ 47 h 103"/>
                <a:gd name="T10" fmla="*/ 7 w 271"/>
                <a:gd name="T11" fmla="*/ 77 h 103"/>
                <a:gd name="T12" fmla="*/ 0 w 271"/>
                <a:gd name="T13" fmla="*/ 86 h 103"/>
                <a:gd name="T14" fmla="*/ 21 w 271"/>
                <a:gd name="T15" fmla="*/ 99 h 103"/>
                <a:gd name="T16" fmla="*/ 27 w 271"/>
                <a:gd name="T17" fmla="*/ 91 h 103"/>
                <a:gd name="T18" fmla="*/ 46 w 271"/>
                <a:gd name="T19" fmla="*/ 71 h 103"/>
                <a:gd name="T20" fmla="*/ 46 w 271"/>
                <a:gd name="T21" fmla="*/ 71 h 103"/>
                <a:gd name="T22" fmla="*/ 86 w 271"/>
                <a:gd name="T23" fmla="*/ 82 h 103"/>
                <a:gd name="T24" fmla="*/ 151 w 271"/>
                <a:gd name="T25" fmla="*/ 96 h 103"/>
                <a:gd name="T26" fmla="*/ 201 w 271"/>
                <a:gd name="T27" fmla="*/ 54 h 103"/>
                <a:gd name="T28" fmla="*/ 232 w 271"/>
                <a:gd name="T29" fmla="*/ 27 h 103"/>
                <a:gd name="T30" fmla="*/ 258 w 271"/>
                <a:gd name="T31" fmla="*/ 36 h 103"/>
                <a:gd name="T32" fmla="*/ 265 w 271"/>
                <a:gd name="T33" fmla="*/ 40 h 103"/>
                <a:gd name="T34" fmla="*/ 271 w 271"/>
                <a:gd name="T35" fmla="*/ 15 h 103"/>
                <a:gd name="T36" fmla="*/ 270 w 271"/>
                <a:gd name="T37" fmla="*/ 14 h 103"/>
                <a:gd name="T38" fmla="*/ 228 w 271"/>
                <a:gd name="T39" fmla="*/ 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1" h="103">
                  <a:moveTo>
                    <a:pt x="228" y="3"/>
                  </a:moveTo>
                  <a:cubicBezTo>
                    <a:pt x="198" y="8"/>
                    <a:pt x="188" y="27"/>
                    <a:pt x="179" y="42"/>
                  </a:cubicBezTo>
                  <a:cubicBezTo>
                    <a:pt x="172" y="56"/>
                    <a:pt x="166" y="67"/>
                    <a:pt x="145" y="71"/>
                  </a:cubicBezTo>
                  <a:cubicBezTo>
                    <a:pt x="124" y="77"/>
                    <a:pt x="113" y="70"/>
                    <a:pt x="100" y="61"/>
                  </a:cubicBezTo>
                  <a:cubicBezTo>
                    <a:pt x="86" y="52"/>
                    <a:pt x="69" y="41"/>
                    <a:pt x="41" y="47"/>
                  </a:cubicBezTo>
                  <a:cubicBezTo>
                    <a:pt x="25" y="50"/>
                    <a:pt x="16" y="63"/>
                    <a:pt x="7" y="77"/>
                  </a:cubicBezTo>
                  <a:cubicBezTo>
                    <a:pt x="5" y="80"/>
                    <a:pt x="2" y="83"/>
                    <a:pt x="0" y="86"/>
                  </a:cubicBezTo>
                  <a:cubicBezTo>
                    <a:pt x="21" y="99"/>
                    <a:pt x="21" y="99"/>
                    <a:pt x="21" y="99"/>
                  </a:cubicBezTo>
                  <a:cubicBezTo>
                    <a:pt x="24" y="97"/>
                    <a:pt x="26" y="94"/>
                    <a:pt x="27" y="91"/>
                  </a:cubicBezTo>
                  <a:cubicBezTo>
                    <a:pt x="34" y="81"/>
                    <a:pt x="40" y="73"/>
                    <a:pt x="46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64" y="67"/>
                    <a:pt x="73" y="73"/>
                    <a:pt x="86" y="82"/>
                  </a:cubicBezTo>
                  <a:cubicBezTo>
                    <a:pt x="101" y="91"/>
                    <a:pt x="119" y="103"/>
                    <a:pt x="151" y="96"/>
                  </a:cubicBezTo>
                  <a:cubicBezTo>
                    <a:pt x="182" y="88"/>
                    <a:pt x="193" y="69"/>
                    <a:pt x="201" y="54"/>
                  </a:cubicBezTo>
                  <a:cubicBezTo>
                    <a:pt x="209" y="40"/>
                    <a:pt x="214" y="31"/>
                    <a:pt x="232" y="27"/>
                  </a:cubicBezTo>
                  <a:cubicBezTo>
                    <a:pt x="239" y="26"/>
                    <a:pt x="248" y="31"/>
                    <a:pt x="258" y="36"/>
                  </a:cubicBezTo>
                  <a:cubicBezTo>
                    <a:pt x="260" y="37"/>
                    <a:pt x="262" y="38"/>
                    <a:pt x="265" y="40"/>
                  </a:cubicBezTo>
                  <a:cubicBezTo>
                    <a:pt x="271" y="15"/>
                    <a:pt x="271" y="15"/>
                    <a:pt x="271" y="15"/>
                  </a:cubicBezTo>
                  <a:cubicBezTo>
                    <a:pt x="271" y="15"/>
                    <a:pt x="270" y="14"/>
                    <a:pt x="270" y="14"/>
                  </a:cubicBezTo>
                  <a:cubicBezTo>
                    <a:pt x="256" y="7"/>
                    <a:pt x="243" y="0"/>
                    <a:pt x="228" y="3"/>
                  </a:cubicBezTo>
                  <a:close/>
                </a:path>
              </a:pathLst>
            </a:custGeom>
            <a:solidFill>
              <a:srgbClr val="DD93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127"/>
            <p:cNvSpPr>
              <a:spLocks/>
            </p:cNvSpPr>
            <p:nvPr/>
          </p:nvSpPr>
          <p:spPr bwMode="auto">
            <a:xfrm>
              <a:off x="2465" y="2647"/>
              <a:ext cx="413" cy="504"/>
            </a:xfrm>
            <a:custGeom>
              <a:avLst/>
              <a:gdLst>
                <a:gd name="T0" fmla="*/ 73 w 560"/>
                <a:gd name="T1" fmla="*/ 0 h 684"/>
                <a:gd name="T2" fmla="*/ 0 w 560"/>
                <a:gd name="T3" fmla="*/ 57 h 684"/>
                <a:gd name="T4" fmla="*/ 441 w 560"/>
                <a:gd name="T5" fmla="*/ 684 h 684"/>
                <a:gd name="T6" fmla="*/ 560 w 560"/>
                <a:gd name="T7" fmla="*/ 597 h 684"/>
                <a:gd name="T8" fmla="*/ 73 w 560"/>
                <a:gd name="T9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684">
                  <a:moveTo>
                    <a:pt x="73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48" y="179"/>
                    <a:pt x="441" y="684"/>
                    <a:pt x="441" y="684"/>
                  </a:cubicBezTo>
                  <a:cubicBezTo>
                    <a:pt x="560" y="597"/>
                    <a:pt x="560" y="597"/>
                    <a:pt x="560" y="597"/>
                  </a:cubicBezTo>
                  <a:cubicBezTo>
                    <a:pt x="328" y="233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128"/>
            <p:cNvSpPr>
              <a:spLocks/>
            </p:cNvSpPr>
            <p:nvPr/>
          </p:nvSpPr>
          <p:spPr bwMode="auto">
            <a:xfrm>
              <a:off x="2450" y="2624"/>
              <a:ext cx="75" cy="76"/>
            </a:xfrm>
            <a:custGeom>
              <a:avLst/>
              <a:gdLst>
                <a:gd name="T0" fmla="*/ 98 w 102"/>
                <a:gd name="T1" fmla="*/ 44 h 103"/>
                <a:gd name="T2" fmla="*/ 58 w 102"/>
                <a:gd name="T3" fmla="*/ 99 h 103"/>
                <a:gd name="T4" fmla="*/ 4 w 102"/>
                <a:gd name="T5" fmla="*/ 59 h 103"/>
                <a:gd name="T6" fmla="*/ 44 w 102"/>
                <a:gd name="T7" fmla="*/ 4 h 103"/>
                <a:gd name="T8" fmla="*/ 98 w 102"/>
                <a:gd name="T9" fmla="*/ 4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3">
                  <a:moveTo>
                    <a:pt x="98" y="44"/>
                  </a:moveTo>
                  <a:cubicBezTo>
                    <a:pt x="102" y="70"/>
                    <a:pt x="84" y="95"/>
                    <a:pt x="58" y="99"/>
                  </a:cubicBezTo>
                  <a:cubicBezTo>
                    <a:pt x="32" y="103"/>
                    <a:pt x="8" y="85"/>
                    <a:pt x="4" y="59"/>
                  </a:cubicBezTo>
                  <a:cubicBezTo>
                    <a:pt x="0" y="33"/>
                    <a:pt x="18" y="8"/>
                    <a:pt x="44" y="4"/>
                  </a:cubicBezTo>
                  <a:cubicBezTo>
                    <a:pt x="70" y="0"/>
                    <a:pt x="94" y="18"/>
                    <a:pt x="98" y="44"/>
                  </a:cubicBezTo>
                  <a:close/>
                </a:path>
              </a:pathLst>
            </a:custGeom>
            <a:solidFill>
              <a:srgbClr val="441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129"/>
            <p:cNvSpPr>
              <a:spLocks/>
            </p:cNvSpPr>
            <p:nvPr/>
          </p:nvSpPr>
          <p:spPr bwMode="auto">
            <a:xfrm>
              <a:off x="2276" y="2689"/>
              <a:ext cx="92" cy="391"/>
            </a:xfrm>
            <a:custGeom>
              <a:avLst/>
              <a:gdLst>
                <a:gd name="T0" fmla="*/ 30 w 125"/>
                <a:gd name="T1" fmla="*/ 0 h 530"/>
                <a:gd name="T2" fmla="*/ 3 w 125"/>
                <a:gd name="T3" fmla="*/ 416 h 530"/>
                <a:gd name="T4" fmla="*/ 125 w 125"/>
                <a:gd name="T5" fmla="*/ 530 h 530"/>
                <a:gd name="T6" fmla="*/ 125 w 125"/>
                <a:gd name="T7" fmla="*/ 3 h 530"/>
                <a:gd name="T8" fmla="*/ 30 w 125"/>
                <a:gd name="T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530">
                  <a:moveTo>
                    <a:pt x="30" y="0"/>
                  </a:moveTo>
                  <a:cubicBezTo>
                    <a:pt x="0" y="271"/>
                    <a:pt x="3" y="416"/>
                    <a:pt x="3" y="416"/>
                  </a:cubicBezTo>
                  <a:cubicBezTo>
                    <a:pt x="125" y="530"/>
                    <a:pt x="125" y="530"/>
                    <a:pt x="125" y="530"/>
                  </a:cubicBezTo>
                  <a:cubicBezTo>
                    <a:pt x="99" y="216"/>
                    <a:pt x="125" y="3"/>
                    <a:pt x="125" y="3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130"/>
            <p:cNvSpPr>
              <a:spLocks/>
            </p:cNvSpPr>
            <p:nvPr/>
          </p:nvSpPr>
          <p:spPr bwMode="auto">
            <a:xfrm>
              <a:off x="2295" y="2648"/>
              <a:ext cx="76" cy="76"/>
            </a:xfrm>
            <a:custGeom>
              <a:avLst/>
              <a:gdLst>
                <a:gd name="T0" fmla="*/ 98 w 103"/>
                <a:gd name="T1" fmla="*/ 44 h 102"/>
                <a:gd name="T2" fmla="*/ 59 w 103"/>
                <a:gd name="T3" fmla="*/ 98 h 102"/>
                <a:gd name="T4" fmla="*/ 4 w 103"/>
                <a:gd name="T5" fmla="*/ 58 h 102"/>
                <a:gd name="T6" fmla="*/ 44 w 103"/>
                <a:gd name="T7" fmla="*/ 4 h 102"/>
                <a:gd name="T8" fmla="*/ 98 w 103"/>
                <a:gd name="T9" fmla="*/ 4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2">
                  <a:moveTo>
                    <a:pt x="98" y="44"/>
                  </a:moveTo>
                  <a:cubicBezTo>
                    <a:pt x="103" y="70"/>
                    <a:pt x="85" y="94"/>
                    <a:pt x="59" y="98"/>
                  </a:cubicBezTo>
                  <a:cubicBezTo>
                    <a:pt x="33" y="102"/>
                    <a:pt x="8" y="84"/>
                    <a:pt x="4" y="58"/>
                  </a:cubicBezTo>
                  <a:cubicBezTo>
                    <a:pt x="0" y="32"/>
                    <a:pt x="18" y="8"/>
                    <a:pt x="44" y="4"/>
                  </a:cubicBezTo>
                  <a:cubicBezTo>
                    <a:pt x="70" y="0"/>
                    <a:pt x="94" y="18"/>
                    <a:pt x="98" y="44"/>
                  </a:cubicBezTo>
                  <a:close/>
                </a:path>
              </a:pathLst>
            </a:custGeom>
            <a:solidFill>
              <a:srgbClr val="441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131"/>
            <p:cNvSpPr>
              <a:spLocks/>
            </p:cNvSpPr>
            <p:nvPr/>
          </p:nvSpPr>
          <p:spPr bwMode="auto">
            <a:xfrm>
              <a:off x="1653" y="3498"/>
              <a:ext cx="355" cy="465"/>
            </a:xfrm>
            <a:custGeom>
              <a:avLst/>
              <a:gdLst>
                <a:gd name="T0" fmla="*/ 355 w 355"/>
                <a:gd name="T1" fmla="*/ 0 h 465"/>
                <a:gd name="T2" fmla="*/ 0 w 355"/>
                <a:gd name="T3" fmla="*/ 316 h 465"/>
                <a:gd name="T4" fmla="*/ 30 w 355"/>
                <a:gd name="T5" fmla="*/ 465 h 465"/>
                <a:gd name="T6" fmla="*/ 285 w 355"/>
                <a:gd name="T7" fmla="*/ 465 h 465"/>
                <a:gd name="T8" fmla="*/ 257 w 355"/>
                <a:gd name="T9" fmla="*/ 354 h 465"/>
                <a:gd name="T10" fmla="*/ 355 w 355"/>
                <a:gd name="T11" fmla="*/ 244 h 465"/>
                <a:gd name="T12" fmla="*/ 355 w 355"/>
                <a:gd name="T13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5" h="465">
                  <a:moveTo>
                    <a:pt x="355" y="0"/>
                  </a:moveTo>
                  <a:lnTo>
                    <a:pt x="0" y="316"/>
                  </a:lnTo>
                  <a:lnTo>
                    <a:pt x="30" y="465"/>
                  </a:lnTo>
                  <a:lnTo>
                    <a:pt x="285" y="465"/>
                  </a:lnTo>
                  <a:lnTo>
                    <a:pt x="257" y="354"/>
                  </a:lnTo>
                  <a:lnTo>
                    <a:pt x="355" y="244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132"/>
            <p:cNvSpPr>
              <a:spLocks/>
            </p:cNvSpPr>
            <p:nvPr/>
          </p:nvSpPr>
          <p:spPr bwMode="auto">
            <a:xfrm>
              <a:off x="1653" y="3498"/>
              <a:ext cx="355" cy="465"/>
            </a:xfrm>
            <a:custGeom>
              <a:avLst/>
              <a:gdLst>
                <a:gd name="T0" fmla="*/ 355 w 355"/>
                <a:gd name="T1" fmla="*/ 0 h 465"/>
                <a:gd name="T2" fmla="*/ 0 w 355"/>
                <a:gd name="T3" fmla="*/ 316 h 465"/>
                <a:gd name="T4" fmla="*/ 30 w 355"/>
                <a:gd name="T5" fmla="*/ 465 h 465"/>
                <a:gd name="T6" fmla="*/ 285 w 355"/>
                <a:gd name="T7" fmla="*/ 465 h 465"/>
                <a:gd name="T8" fmla="*/ 257 w 355"/>
                <a:gd name="T9" fmla="*/ 354 h 465"/>
                <a:gd name="T10" fmla="*/ 355 w 355"/>
                <a:gd name="T11" fmla="*/ 244 h 465"/>
                <a:gd name="T12" fmla="*/ 355 w 355"/>
                <a:gd name="T13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5" h="465">
                  <a:moveTo>
                    <a:pt x="355" y="0"/>
                  </a:moveTo>
                  <a:lnTo>
                    <a:pt x="0" y="316"/>
                  </a:lnTo>
                  <a:lnTo>
                    <a:pt x="30" y="465"/>
                  </a:lnTo>
                  <a:lnTo>
                    <a:pt x="285" y="465"/>
                  </a:lnTo>
                  <a:lnTo>
                    <a:pt x="257" y="354"/>
                  </a:lnTo>
                  <a:lnTo>
                    <a:pt x="355" y="244"/>
                  </a:lnTo>
                  <a:lnTo>
                    <a:pt x="3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133"/>
            <p:cNvSpPr>
              <a:spLocks/>
            </p:cNvSpPr>
            <p:nvPr/>
          </p:nvSpPr>
          <p:spPr bwMode="auto">
            <a:xfrm>
              <a:off x="3387" y="3425"/>
              <a:ext cx="355" cy="488"/>
            </a:xfrm>
            <a:custGeom>
              <a:avLst/>
              <a:gdLst>
                <a:gd name="T0" fmla="*/ 0 w 355"/>
                <a:gd name="T1" fmla="*/ 0 h 488"/>
                <a:gd name="T2" fmla="*/ 355 w 355"/>
                <a:gd name="T3" fmla="*/ 316 h 488"/>
                <a:gd name="T4" fmla="*/ 325 w 355"/>
                <a:gd name="T5" fmla="*/ 465 h 488"/>
                <a:gd name="T6" fmla="*/ 30 w 355"/>
                <a:gd name="T7" fmla="*/ 488 h 488"/>
                <a:gd name="T8" fmla="*/ 7 w 355"/>
                <a:gd name="T9" fmla="*/ 344 h 488"/>
                <a:gd name="T10" fmla="*/ 143 w 355"/>
                <a:gd name="T11" fmla="*/ 344 h 488"/>
                <a:gd name="T12" fmla="*/ 0 w 355"/>
                <a:gd name="T13" fmla="*/ 244 h 488"/>
                <a:gd name="T14" fmla="*/ 0 w 355"/>
                <a:gd name="T15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488">
                  <a:moveTo>
                    <a:pt x="0" y="0"/>
                  </a:moveTo>
                  <a:lnTo>
                    <a:pt x="355" y="316"/>
                  </a:lnTo>
                  <a:lnTo>
                    <a:pt x="325" y="465"/>
                  </a:lnTo>
                  <a:lnTo>
                    <a:pt x="30" y="488"/>
                  </a:lnTo>
                  <a:lnTo>
                    <a:pt x="7" y="344"/>
                  </a:lnTo>
                  <a:lnTo>
                    <a:pt x="143" y="344"/>
                  </a:lnTo>
                  <a:lnTo>
                    <a:pt x="0" y="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134"/>
            <p:cNvSpPr>
              <a:spLocks/>
            </p:cNvSpPr>
            <p:nvPr/>
          </p:nvSpPr>
          <p:spPr bwMode="auto">
            <a:xfrm>
              <a:off x="3387" y="3425"/>
              <a:ext cx="355" cy="488"/>
            </a:xfrm>
            <a:custGeom>
              <a:avLst/>
              <a:gdLst>
                <a:gd name="T0" fmla="*/ 0 w 355"/>
                <a:gd name="T1" fmla="*/ 0 h 488"/>
                <a:gd name="T2" fmla="*/ 355 w 355"/>
                <a:gd name="T3" fmla="*/ 316 h 488"/>
                <a:gd name="T4" fmla="*/ 325 w 355"/>
                <a:gd name="T5" fmla="*/ 465 h 488"/>
                <a:gd name="T6" fmla="*/ 30 w 355"/>
                <a:gd name="T7" fmla="*/ 488 h 488"/>
                <a:gd name="T8" fmla="*/ 7 w 355"/>
                <a:gd name="T9" fmla="*/ 344 h 488"/>
                <a:gd name="T10" fmla="*/ 143 w 355"/>
                <a:gd name="T11" fmla="*/ 344 h 488"/>
                <a:gd name="T12" fmla="*/ 0 w 355"/>
                <a:gd name="T13" fmla="*/ 244 h 488"/>
                <a:gd name="T14" fmla="*/ 0 w 355"/>
                <a:gd name="T15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488">
                  <a:moveTo>
                    <a:pt x="0" y="0"/>
                  </a:moveTo>
                  <a:lnTo>
                    <a:pt x="355" y="316"/>
                  </a:lnTo>
                  <a:lnTo>
                    <a:pt x="325" y="465"/>
                  </a:lnTo>
                  <a:lnTo>
                    <a:pt x="30" y="488"/>
                  </a:lnTo>
                  <a:lnTo>
                    <a:pt x="7" y="344"/>
                  </a:lnTo>
                  <a:lnTo>
                    <a:pt x="143" y="344"/>
                  </a:lnTo>
                  <a:lnTo>
                    <a:pt x="0" y="24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135"/>
            <p:cNvSpPr>
              <a:spLocks/>
            </p:cNvSpPr>
            <p:nvPr/>
          </p:nvSpPr>
          <p:spPr bwMode="auto">
            <a:xfrm>
              <a:off x="1716" y="3820"/>
              <a:ext cx="264" cy="120"/>
            </a:xfrm>
            <a:custGeom>
              <a:avLst/>
              <a:gdLst>
                <a:gd name="T0" fmla="*/ 179 w 358"/>
                <a:gd name="T1" fmla="*/ 0 h 163"/>
                <a:gd name="T2" fmla="*/ 0 w 358"/>
                <a:gd name="T3" fmla="*/ 147 h 163"/>
                <a:gd name="T4" fmla="*/ 1 w 358"/>
                <a:gd name="T5" fmla="*/ 163 h 163"/>
                <a:gd name="T6" fmla="*/ 357 w 358"/>
                <a:gd name="T7" fmla="*/ 163 h 163"/>
                <a:gd name="T8" fmla="*/ 358 w 358"/>
                <a:gd name="T9" fmla="*/ 147 h 163"/>
                <a:gd name="T10" fmla="*/ 179 w 358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" h="163">
                  <a:moveTo>
                    <a:pt x="179" y="0"/>
                  </a:moveTo>
                  <a:cubicBezTo>
                    <a:pt x="80" y="0"/>
                    <a:pt x="0" y="66"/>
                    <a:pt x="0" y="147"/>
                  </a:cubicBezTo>
                  <a:cubicBezTo>
                    <a:pt x="0" y="152"/>
                    <a:pt x="1" y="158"/>
                    <a:pt x="1" y="163"/>
                  </a:cubicBezTo>
                  <a:cubicBezTo>
                    <a:pt x="357" y="163"/>
                    <a:pt x="357" y="163"/>
                    <a:pt x="357" y="163"/>
                  </a:cubicBezTo>
                  <a:cubicBezTo>
                    <a:pt x="358" y="158"/>
                    <a:pt x="358" y="152"/>
                    <a:pt x="358" y="147"/>
                  </a:cubicBezTo>
                  <a:cubicBezTo>
                    <a:pt x="358" y="66"/>
                    <a:pt x="278" y="0"/>
                    <a:pt x="179" y="0"/>
                  </a:cubicBezTo>
                  <a:close/>
                </a:path>
              </a:pathLst>
            </a:custGeom>
            <a:solidFill>
              <a:srgbClr val="EDB5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136"/>
            <p:cNvSpPr>
              <a:spLocks noEditPoints="1"/>
            </p:cNvSpPr>
            <p:nvPr/>
          </p:nvSpPr>
          <p:spPr bwMode="auto">
            <a:xfrm>
              <a:off x="3520" y="3538"/>
              <a:ext cx="261" cy="402"/>
            </a:xfrm>
            <a:custGeom>
              <a:avLst/>
              <a:gdLst>
                <a:gd name="T0" fmla="*/ 214 w 261"/>
                <a:gd name="T1" fmla="*/ 243 h 402"/>
                <a:gd name="T2" fmla="*/ 192 w 261"/>
                <a:gd name="T3" fmla="*/ 352 h 402"/>
                <a:gd name="T4" fmla="*/ 0 w 261"/>
                <a:gd name="T5" fmla="*/ 367 h 402"/>
                <a:gd name="T6" fmla="*/ 0 w 261"/>
                <a:gd name="T7" fmla="*/ 402 h 402"/>
                <a:gd name="T8" fmla="*/ 214 w 261"/>
                <a:gd name="T9" fmla="*/ 402 h 402"/>
                <a:gd name="T10" fmla="*/ 214 w 261"/>
                <a:gd name="T11" fmla="*/ 366 h 402"/>
                <a:gd name="T12" fmla="*/ 261 w 261"/>
                <a:gd name="T13" fmla="*/ 366 h 402"/>
                <a:gd name="T14" fmla="*/ 261 w 261"/>
                <a:gd name="T15" fmla="*/ 315 h 402"/>
                <a:gd name="T16" fmla="*/ 214 w 261"/>
                <a:gd name="T17" fmla="*/ 315 h 402"/>
                <a:gd name="T18" fmla="*/ 214 w 261"/>
                <a:gd name="T19" fmla="*/ 265 h 402"/>
                <a:gd name="T20" fmla="*/ 214 w 261"/>
                <a:gd name="T21" fmla="*/ 243 h 402"/>
                <a:gd name="T22" fmla="*/ 0 w 261"/>
                <a:gd name="T23" fmla="*/ 225 h 402"/>
                <a:gd name="T24" fmla="*/ 0 w 261"/>
                <a:gd name="T25" fmla="*/ 231 h 402"/>
                <a:gd name="T26" fmla="*/ 10 w 261"/>
                <a:gd name="T27" fmla="*/ 231 h 402"/>
                <a:gd name="T28" fmla="*/ 0 w 261"/>
                <a:gd name="T29" fmla="*/ 225 h 402"/>
                <a:gd name="T30" fmla="*/ 214 w 261"/>
                <a:gd name="T31" fmla="*/ 0 h 402"/>
                <a:gd name="T32" fmla="*/ 0 w 261"/>
                <a:gd name="T33" fmla="*/ 0 h 402"/>
                <a:gd name="T34" fmla="*/ 0 w 261"/>
                <a:gd name="T35" fmla="*/ 5 h 402"/>
                <a:gd name="T36" fmla="*/ 222 w 261"/>
                <a:gd name="T37" fmla="*/ 203 h 402"/>
                <a:gd name="T38" fmla="*/ 220 w 261"/>
                <a:gd name="T39" fmla="*/ 215 h 402"/>
                <a:gd name="T40" fmla="*/ 261 w 261"/>
                <a:gd name="T41" fmla="*/ 215 h 402"/>
                <a:gd name="T42" fmla="*/ 261 w 261"/>
                <a:gd name="T43" fmla="*/ 166 h 402"/>
                <a:gd name="T44" fmla="*/ 214 w 261"/>
                <a:gd name="T45" fmla="*/ 166 h 402"/>
                <a:gd name="T46" fmla="*/ 214 w 261"/>
                <a:gd name="T47" fmla="*/ 116 h 402"/>
                <a:gd name="T48" fmla="*/ 261 w 261"/>
                <a:gd name="T49" fmla="*/ 116 h 402"/>
                <a:gd name="T50" fmla="*/ 261 w 261"/>
                <a:gd name="T51" fmla="*/ 66 h 402"/>
                <a:gd name="T52" fmla="*/ 167 w 261"/>
                <a:gd name="T53" fmla="*/ 66 h 402"/>
                <a:gd name="T54" fmla="*/ 167 w 261"/>
                <a:gd name="T55" fmla="*/ 15 h 402"/>
                <a:gd name="T56" fmla="*/ 214 w 261"/>
                <a:gd name="T57" fmla="*/ 15 h 402"/>
                <a:gd name="T58" fmla="*/ 214 w 261"/>
                <a:gd name="T59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1" h="402">
                  <a:moveTo>
                    <a:pt x="214" y="243"/>
                  </a:moveTo>
                  <a:lnTo>
                    <a:pt x="192" y="352"/>
                  </a:lnTo>
                  <a:lnTo>
                    <a:pt x="0" y="367"/>
                  </a:lnTo>
                  <a:lnTo>
                    <a:pt x="0" y="402"/>
                  </a:lnTo>
                  <a:lnTo>
                    <a:pt x="214" y="402"/>
                  </a:lnTo>
                  <a:lnTo>
                    <a:pt x="214" y="366"/>
                  </a:lnTo>
                  <a:lnTo>
                    <a:pt x="261" y="366"/>
                  </a:lnTo>
                  <a:lnTo>
                    <a:pt x="261" y="315"/>
                  </a:lnTo>
                  <a:lnTo>
                    <a:pt x="214" y="315"/>
                  </a:lnTo>
                  <a:lnTo>
                    <a:pt x="214" y="265"/>
                  </a:lnTo>
                  <a:lnTo>
                    <a:pt x="214" y="243"/>
                  </a:lnTo>
                  <a:close/>
                  <a:moveTo>
                    <a:pt x="0" y="225"/>
                  </a:moveTo>
                  <a:lnTo>
                    <a:pt x="0" y="231"/>
                  </a:lnTo>
                  <a:lnTo>
                    <a:pt x="10" y="231"/>
                  </a:lnTo>
                  <a:lnTo>
                    <a:pt x="0" y="225"/>
                  </a:lnTo>
                  <a:close/>
                  <a:moveTo>
                    <a:pt x="21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222" y="203"/>
                  </a:lnTo>
                  <a:lnTo>
                    <a:pt x="220" y="215"/>
                  </a:lnTo>
                  <a:lnTo>
                    <a:pt x="261" y="215"/>
                  </a:lnTo>
                  <a:lnTo>
                    <a:pt x="261" y="166"/>
                  </a:lnTo>
                  <a:lnTo>
                    <a:pt x="214" y="166"/>
                  </a:lnTo>
                  <a:lnTo>
                    <a:pt x="214" y="116"/>
                  </a:lnTo>
                  <a:lnTo>
                    <a:pt x="261" y="116"/>
                  </a:lnTo>
                  <a:lnTo>
                    <a:pt x="261" y="66"/>
                  </a:lnTo>
                  <a:lnTo>
                    <a:pt x="167" y="66"/>
                  </a:lnTo>
                  <a:lnTo>
                    <a:pt x="167" y="15"/>
                  </a:lnTo>
                  <a:lnTo>
                    <a:pt x="214" y="15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137"/>
            <p:cNvSpPr>
              <a:spLocks noEditPoints="1"/>
            </p:cNvSpPr>
            <p:nvPr/>
          </p:nvSpPr>
          <p:spPr bwMode="auto">
            <a:xfrm>
              <a:off x="3520" y="3538"/>
              <a:ext cx="261" cy="402"/>
            </a:xfrm>
            <a:custGeom>
              <a:avLst/>
              <a:gdLst>
                <a:gd name="T0" fmla="*/ 214 w 261"/>
                <a:gd name="T1" fmla="*/ 243 h 402"/>
                <a:gd name="T2" fmla="*/ 192 w 261"/>
                <a:gd name="T3" fmla="*/ 352 h 402"/>
                <a:gd name="T4" fmla="*/ 0 w 261"/>
                <a:gd name="T5" fmla="*/ 367 h 402"/>
                <a:gd name="T6" fmla="*/ 0 w 261"/>
                <a:gd name="T7" fmla="*/ 402 h 402"/>
                <a:gd name="T8" fmla="*/ 214 w 261"/>
                <a:gd name="T9" fmla="*/ 402 h 402"/>
                <a:gd name="T10" fmla="*/ 214 w 261"/>
                <a:gd name="T11" fmla="*/ 366 h 402"/>
                <a:gd name="T12" fmla="*/ 261 w 261"/>
                <a:gd name="T13" fmla="*/ 366 h 402"/>
                <a:gd name="T14" fmla="*/ 261 w 261"/>
                <a:gd name="T15" fmla="*/ 315 h 402"/>
                <a:gd name="T16" fmla="*/ 214 w 261"/>
                <a:gd name="T17" fmla="*/ 315 h 402"/>
                <a:gd name="T18" fmla="*/ 214 w 261"/>
                <a:gd name="T19" fmla="*/ 265 h 402"/>
                <a:gd name="T20" fmla="*/ 214 w 261"/>
                <a:gd name="T21" fmla="*/ 243 h 402"/>
                <a:gd name="T22" fmla="*/ 0 w 261"/>
                <a:gd name="T23" fmla="*/ 225 h 402"/>
                <a:gd name="T24" fmla="*/ 0 w 261"/>
                <a:gd name="T25" fmla="*/ 231 h 402"/>
                <a:gd name="T26" fmla="*/ 10 w 261"/>
                <a:gd name="T27" fmla="*/ 231 h 402"/>
                <a:gd name="T28" fmla="*/ 0 w 261"/>
                <a:gd name="T29" fmla="*/ 225 h 402"/>
                <a:gd name="T30" fmla="*/ 214 w 261"/>
                <a:gd name="T31" fmla="*/ 0 h 402"/>
                <a:gd name="T32" fmla="*/ 0 w 261"/>
                <a:gd name="T33" fmla="*/ 0 h 402"/>
                <a:gd name="T34" fmla="*/ 0 w 261"/>
                <a:gd name="T35" fmla="*/ 5 h 402"/>
                <a:gd name="T36" fmla="*/ 222 w 261"/>
                <a:gd name="T37" fmla="*/ 203 h 402"/>
                <a:gd name="T38" fmla="*/ 220 w 261"/>
                <a:gd name="T39" fmla="*/ 215 h 402"/>
                <a:gd name="T40" fmla="*/ 261 w 261"/>
                <a:gd name="T41" fmla="*/ 215 h 402"/>
                <a:gd name="T42" fmla="*/ 261 w 261"/>
                <a:gd name="T43" fmla="*/ 166 h 402"/>
                <a:gd name="T44" fmla="*/ 214 w 261"/>
                <a:gd name="T45" fmla="*/ 166 h 402"/>
                <a:gd name="T46" fmla="*/ 214 w 261"/>
                <a:gd name="T47" fmla="*/ 116 h 402"/>
                <a:gd name="T48" fmla="*/ 261 w 261"/>
                <a:gd name="T49" fmla="*/ 116 h 402"/>
                <a:gd name="T50" fmla="*/ 261 w 261"/>
                <a:gd name="T51" fmla="*/ 66 h 402"/>
                <a:gd name="T52" fmla="*/ 167 w 261"/>
                <a:gd name="T53" fmla="*/ 66 h 402"/>
                <a:gd name="T54" fmla="*/ 167 w 261"/>
                <a:gd name="T55" fmla="*/ 15 h 402"/>
                <a:gd name="T56" fmla="*/ 214 w 261"/>
                <a:gd name="T57" fmla="*/ 15 h 402"/>
                <a:gd name="T58" fmla="*/ 214 w 261"/>
                <a:gd name="T59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1" h="402">
                  <a:moveTo>
                    <a:pt x="214" y="243"/>
                  </a:moveTo>
                  <a:lnTo>
                    <a:pt x="192" y="352"/>
                  </a:lnTo>
                  <a:lnTo>
                    <a:pt x="0" y="367"/>
                  </a:lnTo>
                  <a:lnTo>
                    <a:pt x="0" y="402"/>
                  </a:lnTo>
                  <a:lnTo>
                    <a:pt x="214" y="402"/>
                  </a:lnTo>
                  <a:lnTo>
                    <a:pt x="214" y="366"/>
                  </a:lnTo>
                  <a:lnTo>
                    <a:pt x="261" y="366"/>
                  </a:lnTo>
                  <a:lnTo>
                    <a:pt x="261" y="315"/>
                  </a:lnTo>
                  <a:lnTo>
                    <a:pt x="214" y="315"/>
                  </a:lnTo>
                  <a:lnTo>
                    <a:pt x="214" y="265"/>
                  </a:lnTo>
                  <a:lnTo>
                    <a:pt x="214" y="243"/>
                  </a:lnTo>
                  <a:moveTo>
                    <a:pt x="0" y="225"/>
                  </a:moveTo>
                  <a:lnTo>
                    <a:pt x="0" y="231"/>
                  </a:lnTo>
                  <a:lnTo>
                    <a:pt x="10" y="231"/>
                  </a:lnTo>
                  <a:lnTo>
                    <a:pt x="0" y="225"/>
                  </a:lnTo>
                  <a:moveTo>
                    <a:pt x="21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222" y="203"/>
                  </a:lnTo>
                  <a:lnTo>
                    <a:pt x="220" y="215"/>
                  </a:lnTo>
                  <a:lnTo>
                    <a:pt x="261" y="215"/>
                  </a:lnTo>
                  <a:lnTo>
                    <a:pt x="261" y="166"/>
                  </a:lnTo>
                  <a:lnTo>
                    <a:pt x="214" y="166"/>
                  </a:lnTo>
                  <a:lnTo>
                    <a:pt x="214" y="116"/>
                  </a:lnTo>
                  <a:lnTo>
                    <a:pt x="261" y="116"/>
                  </a:lnTo>
                  <a:lnTo>
                    <a:pt x="261" y="66"/>
                  </a:lnTo>
                  <a:lnTo>
                    <a:pt x="167" y="66"/>
                  </a:lnTo>
                  <a:lnTo>
                    <a:pt x="167" y="15"/>
                  </a:lnTo>
                  <a:lnTo>
                    <a:pt x="214" y="15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138"/>
            <p:cNvSpPr>
              <a:spLocks/>
            </p:cNvSpPr>
            <p:nvPr/>
          </p:nvSpPr>
          <p:spPr bwMode="auto">
            <a:xfrm>
              <a:off x="3781" y="3604"/>
              <a:ext cx="145" cy="50"/>
            </a:xfrm>
            <a:custGeom>
              <a:avLst/>
              <a:gdLst>
                <a:gd name="T0" fmla="*/ 145 w 145"/>
                <a:gd name="T1" fmla="*/ 0 h 50"/>
                <a:gd name="T2" fmla="*/ 0 w 145"/>
                <a:gd name="T3" fmla="*/ 0 h 50"/>
                <a:gd name="T4" fmla="*/ 0 w 145"/>
                <a:gd name="T5" fmla="*/ 50 h 50"/>
                <a:gd name="T6" fmla="*/ 39 w 145"/>
                <a:gd name="T7" fmla="*/ 50 h 50"/>
                <a:gd name="T8" fmla="*/ 39 w 145"/>
                <a:gd name="T9" fmla="*/ 22 h 50"/>
                <a:gd name="T10" fmla="*/ 67 w 145"/>
                <a:gd name="T11" fmla="*/ 22 h 50"/>
                <a:gd name="T12" fmla="*/ 113 w 145"/>
                <a:gd name="T13" fmla="*/ 22 h 50"/>
                <a:gd name="T14" fmla="*/ 113 w 145"/>
                <a:gd name="T15" fmla="*/ 50 h 50"/>
                <a:gd name="T16" fmla="*/ 145 w 145"/>
                <a:gd name="T17" fmla="*/ 50 h 50"/>
                <a:gd name="T18" fmla="*/ 145 w 145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50">
                  <a:moveTo>
                    <a:pt x="145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39" y="50"/>
                  </a:lnTo>
                  <a:lnTo>
                    <a:pt x="39" y="22"/>
                  </a:lnTo>
                  <a:lnTo>
                    <a:pt x="67" y="22"/>
                  </a:lnTo>
                  <a:lnTo>
                    <a:pt x="113" y="22"/>
                  </a:lnTo>
                  <a:lnTo>
                    <a:pt x="113" y="50"/>
                  </a:lnTo>
                  <a:lnTo>
                    <a:pt x="145" y="50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139"/>
            <p:cNvSpPr>
              <a:spLocks/>
            </p:cNvSpPr>
            <p:nvPr/>
          </p:nvSpPr>
          <p:spPr bwMode="auto">
            <a:xfrm>
              <a:off x="3781" y="3604"/>
              <a:ext cx="145" cy="50"/>
            </a:xfrm>
            <a:custGeom>
              <a:avLst/>
              <a:gdLst>
                <a:gd name="T0" fmla="*/ 145 w 145"/>
                <a:gd name="T1" fmla="*/ 0 h 50"/>
                <a:gd name="T2" fmla="*/ 0 w 145"/>
                <a:gd name="T3" fmla="*/ 0 h 50"/>
                <a:gd name="T4" fmla="*/ 0 w 145"/>
                <a:gd name="T5" fmla="*/ 50 h 50"/>
                <a:gd name="T6" fmla="*/ 39 w 145"/>
                <a:gd name="T7" fmla="*/ 50 h 50"/>
                <a:gd name="T8" fmla="*/ 39 w 145"/>
                <a:gd name="T9" fmla="*/ 22 h 50"/>
                <a:gd name="T10" fmla="*/ 67 w 145"/>
                <a:gd name="T11" fmla="*/ 22 h 50"/>
                <a:gd name="T12" fmla="*/ 113 w 145"/>
                <a:gd name="T13" fmla="*/ 22 h 50"/>
                <a:gd name="T14" fmla="*/ 113 w 145"/>
                <a:gd name="T15" fmla="*/ 50 h 50"/>
                <a:gd name="T16" fmla="*/ 145 w 145"/>
                <a:gd name="T17" fmla="*/ 50 h 50"/>
                <a:gd name="T18" fmla="*/ 145 w 145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50">
                  <a:moveTo>
                    <a:pt x="145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39" y="50"/>
                  </a:lnTo>
                  <a:lnTo>
                    <a:pt x="39" y="22"/>
                  </a:lnTo>
                  <a:lnTo>
                    <a:pt x="67" y="22"/>
                  </a:lnTo>
                  <a:lnTo>
                    <a:pt x="113" y="22"/>
                  </a:lnTo>
                  <a:lnTo>
                    <a:pt x="113" y="50"/>
                  </a:lnTo>
                  <a:lnTo>
                    <a:pt x="145" y="50"/>
                  </a:lnTo>
                  <a:lnTo>
                    <a:pt x="1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140"/>
            <p:cNvSpPr>
              <a:spLocks noEditPoints="1"/>
            </p:cNvSpPr>
            <p:nvPr/>
          </p:nvSpPr>
          <p:spPr bwMode="auto">
            <a:xfrm>
              <a:off x="3734" y="3654"/>
              <a:ext cx="192" cy="50"/>
            </a:xfrm>
            <a:custGeom>
              <a:avLst/>
              <a:gdLst>
                <a:gd name="T0" fmla="*/ 86 w 192"/>
                <a:gd name="T1" fmla="*/ 0 h 50"/>
                <a:gd name="T2" fmla="*/ 47 w 192"/>
                <a:gd name="T3" fmla="*/ 0 h 50"/>
                <a:gd name="T4" fmla="*/ 0 w 192"/>
                <a:gd name="T5" fmla="*/ 0 h 50"/>
                <a:gd name="T6" fmla="*/ 0 w 192"/>
                <a:gd name="T7" fmla="*/ 50 h 50"/>
                <a:gd name="T8" fmla="*/ 47 w 192"/>
                <a:gd name="T9" fmla="*/ 50 h 50"/>
                <a:gd name="T10" fmla="*/ 47 w 192"/>
                <a:gd name="T11" fmla="*/ 49 h 50"/>
                <a:gd name="T12" fmla="*/ 86 w 192"/>
                <a:gd name="T13" fmla="*/ 49 h 50"/>
                <a:gd name="T14" fmla="*/ 86 w 192"/>
                <a:gd name="T15" fmla="*/ 0 h 50"/>
                <a:gd name="T16" fmla="*/ 192 w 192"/>
                <a:gd name="T17" fmla="*/ 0 h 50"/>
                <a:gd name="T18" fmla="*/ 160 w 192"/>
                <a:gd name="T19" fmla="*/ 0 h 50"/>
                <a:gd name="T20" fmla="*/ 160 w 192"/>
                <a:gd name="T21" fmla="*/ 49 h 50"/>
                <a:gd name="T22" fmla="*/ 192 w 192"/>
                <a:gd name="T23" fmla="*/ 49 h 50"/>
                <a:gd name="T24" fmla="*/ 192 w 192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50">
                  <a:moveTo>
                    <a:pt x="86" y="0"/>
                  </a:moveTo>
                  <a:lnTo>
                    <a:pt x="47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47" y="50"/>
                  </a:lnTo>
                  <a:lnTo>
                    <a:pt x="47" y="49"/>
                  </a:lnTo>
                  <a:lnTo>
                    <a:pt x="86" y="49"/>
                  </a:lnTo>
                  <a:lnTo>
                    <a:pt x="86" y="0"/>
                  </a:lnTo>
                  <a:close/>
                  <a:moveTo>
                    <a:pt x="192" y="0"/>
                  </a:moveTo>
                  <a:lnTo>
                    <a:pt x="160" y="0"/>
                  </a:lnTo>
                  <a:lnTo>
                    <a:pt x="160" y="49"/>
                  </a:lnTo>
                  <a:lnTo>
                    <a:pt x="192" y="4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141"/>
            <p:cNvSpPr>
              <a:spLocks noEditPoints="1"/>
            </p:cNvSpPr>
            <p:nvPr/>
          </p:nvSpPr>
          <p:spPr bwMode="auto">
            <a:xfrm>
              <a:off x="3734" y="3654"/>
              <a:ext cx="192" cy="50"/>
            </a:xfrm>
            <a:custGeom>
              <a:avLst/>
              <a:gdLst>
                <a:gd name="T0" fmla="*/ 86 w 192"/>
                <a:gd name="T1" fmla="*/ 0 h 50"/>
                <a:gd name="T2" fmla="*/ 47 w 192"/>
                <a:gd name="T3" fmla="*/ 0 h 50"/>
                <a:gd name="T4" fmla="*/ 0 w 192"/>
                <a:gd name="T5" fmla="*/ 0 h 50"/>
                <a:gd name="T6" fmla="*/ 0 w 192"/>
                <a:gd name="T7" fmla="*/ 50 h 50"/>
                <a:gd name="T8" fmla="*/ 47 w 192"/>
                <a:gd name="T9" fmla="*/ 50 h 50"/>
                <a:gd name="T10" fmla="*/ 47 w 192"/>
                <a:gd name="T11" fmla="*/ 49 h 50"/>
                <a:gd name="T12" fmla="*/ 86 w 192"/>
                <a:gd name="T13" fmla="*/ 49 h 50"/>
                <a:gd name="T14" fmla="*/ 86 w 192"/>
                <a:gd name="T15" fmla="*/ 0 h 50"/>
                <a:gd name="T16" fmla="*/ 192 w 192"/>
                <a:gd name="T17" fmla="*/ 0 h 50"/>
                <a:gd name="T18" fmla="*/ 160 w 192"/>
                <a:gd name="T19" fmla="*/ 0 h 50"/>
                <a:gd name="T20" fmla="*/ 160 w 192"/>
                <a:gd name="T21" fmla="*/ 49 h 50"/>
                <a:gd name="T22" fmla="*/ 192 w 192"/>
                <a:gd name="T23" fmla="*/ 49 h 50"/>
                <a:gd name="T24" fmla="*/ 192 w 192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50">
                  <a:moveTo>
                    <a:pt x="86" y="0"/>
                  </a:moveTo>
                  <a:lnTo>
                    <a:pt x="47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47" y="50"/>
                  </a:lnTo>
                  <a:lnTo>
                    <a:pt x="47" y="49"/>
                  </a:lnTo>
                  <a:lnTo>
                    <a:pt x="86" y="49"/>
                  </a:lnTo>
                  <a:lnTo>
                    <a:pt x="86" y="0"/>
                  </a:lnTo>
                  <a:moveTo>
                    <a:pt x="192" y="0"/>
                  </a:moveTo>
                  <a:lnTo>
                    <a:pt x="160" y="0"/>
                  </a:lnTo>
                  <a:lnTo>
                    <a:pt x="160" y="49"/>
                  </a:lnTo>
                  <a:lnTo>
                    <a:pt x="192" y="49"/>
                  </a:lnTo>
                  <a:lnTo>
                    <a:pt x="1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142"/>
            <p:cNvSpPr>
              <a:spLocks noEditPoints="1"/>
            </p:cNvSpPr>
            <p:nvPr/>
          </p:nvSpPr>
          <p:spPr bwMode="auto">
            <a:xfrm>
              <a:off x="3781" y="3703"/>
              <a:ext cx="145" cy="50"/>
            </a:xfrm>
            <a:custGeom>
              <a:avLst/>
              <a:gdLst>
                <a:gd name="T0" fmla="*/ 39 w 145"/>
                <a:gd name="T1" fmla="*/ 0 h 50"/>
                <a:gd name="T2" fmla="*/ 0 w 145"/>
                <a:gd name="T3" fmla="*/ 0 h 50"/>
                <a:gd name="T4" fmla="*/ 0 w 145"/>
                <a:gd name="T5" fmla="*/ 1 h 50"/>
                <a:gd name="T6" fmla="*/ 0 w 145"/>
                <a:gd name="T7" fmla="*/ 50 h 50"/>
                <a:gd name="T8" fmla="*/ 39 w 145"/>
                <a:gd name="T9" fmla="*/ 50 h 50"/>
                <a:gd name="T10" fmla="*/ 39 w 145"/>
                <a:gd name="T11" fmla="*/ 0 h 50"/>
                <a:gd name="T12" fmla="*/ 145 w 145"/>
                <a:gd name="T13" fmla="*/ 0 h 50"/>
                <a:gd name="T14" fmla="*/ 113 w 145"/>
                <a:gd name="T15" fmla="*/ 0 h 50"/>
                <a:gd name="T16" fmla="*/ 113 w 145"/>
                <a:gd name="T17" fmla="*/ 50 h 50"/>
                <a:gd name="T18" fmla="*/ 145 w 145"/>
                <a:gd name="T19" fmla="*/ 50 h 50"/>
                <a:gd name="T20" fmla="*/ 145 w 145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" h="50">
                  <a:moveTo>
                    <a:pt x="39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50"/>
                  </a:lnTo>
                  <a:lnTo>
                    <a:pt x="39" y="50"/>
                  </a:lnTo>
                  <a:lnTo>
                    <a:pt x="39" y="0"/>
                  </a:lnTo>
                  <a:close/>
                  <a:moveTo>
                    <a:pt x="145" y="0"/>
                  </a:moveTo>
                  <a:lnTo>
                    <a:pt x="113" y="0"/>
                  </a:lnTo>
                  <a:lnTo>
                    <a:pt x="113" y="50"/>
                  </a:lnTo>
                  <a:lnTo>
                    <a:pt x="145" y="50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143"/>
            <p:cNvSpPr>
              <a:spLocks noEditPoints="1"/>
            </p:cNvSpPr>
            <p:nvPr/>
          </p:nvSpPr>
          <p:spPr bwMode="auto">
            <a:xfrm>
              <a:off x="3781" y="3703"/>
              <a:ext cx="145" cy="50"/>
            </a:xfrm>
            <a:custGeom>
              <a:avLst/>
              <a:gdLst>
                <a:gd name="T0" fmla="*/ 39 w 145"/>
                <a:gd name="T1" fmla="*/ 0 h 50"/>
                <a:gd name="T2" fmla="*/ 0 w 145"/>
                <a:gd name="T3" fmla="*/ 0 h 50"/>
                <a:gd name="T4" fmla="*/ 0 w 145"/>
                <a:gd name="T5" fmla="*/ 1 h 50"/>
                <a:gd name="T6" fmla="*/ 0 w 145"/>
                <a:gd name="T7" fmla="*/ 50 h 50"/>
                <a:gd name="T8" fmla="*/ 39 w 145"/>
                <a:gd name="T9" fmla="*/ 50 h 50"/>
                <a:gd name="T10" fmla="*/ 39 w 145"/>
                <a:gd name="T11" fmla="*/ 0 h 50"/>
                <a:gd name="T12" fmla="*/ 145 w 145"/>
                <a:gd name="T13" fmla="*/ 0 h 50"/>
                <a:gd name="T14" fmla="*/ 113 w 145"/>
                <a:gd name="T15" fmla="*/ 0 h 50"/>
                <a:gd name="T16" fmla="*/ 113 w 145"/>
                <a:gd name="T17" fmla="*/ 50 h 50"/>
                <a:gd name="T18" fmla="*/ 145 w 145"/>
                <a:gd name="T19" fmla="*/ 50 h 50"/>
                <a:gd name="T20" fmla="*/ 145 w 145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" h="50">
                  <a:moveTo>
                    <a:pt x="39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50"/>
                  </a:lnTo>
                  <a:lnTo>
                    <a:pt x="39" y="50"/>
                  </a:lnTo>
                  <a:lnTo>
                    <a:pt x="39" y="0"/>
                  </a:lnTo>
                  <a:moveTo>
                    <a:pt x="145" y="0"/>
                  </a:moveTo>
                  <a:lnTo>
                    <a:pt x="113" y="0"/>
                  </a:lnTo>
                  <a:lnTo>
                    <a:pt x="113" y="50"/>
                  </a:lnTo>
                  <a:lnTo>
                    <a:pt x="145" y="50"/>
                  </a:lnTo>
                  <a:lnTo>
                    <a:pt x="1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144"/>
            <p:cNvSpPr>
              <a:spLocks noEditPoints="1"/>
            </p:cNvSpPr>
            <p:nvPr/>
          </p:nvSpPr>
          <p:spPr bwMode="auto">
            <a:xfrm>
              <a:off x="3734" y="3753"/>
              <a:ext cx="192" cy="50"/>
            </a:xfrm>
            <a:custGeom>
              <a:avLst/>
              <a:gdLst>
                <a:gd name="T0" fmla="*/ 86 w 192"/>
                <a:gd name="T1" fmla="*/ 0 h 50"/>
                <a:gd name="T2" fmla="*/ 47 w 192"/>
                <a:gd name="T3" fmla="*/ 0 h 50"/>
                <a:gd name="T4" fmla="*/ 6 w 192"/>
                <a:gd name="T5" fmla="*/ 0 h 50"/>
                <a:gd name="T6" fmla="*/ 0 w 192"/>
                <a:gd name="T7" fmla="*/ 28 h 50"/>
                <a:gd name="T8" fmla="*/ 0 w 192"/>
                <a:gd name="T9" fmla="*/ 50 h 50"/>
                <a:gd name="T10" fmla="*/ 0 w 192"/>
                <a:gd name="T11" fmla="*/ 50 h 50"/>
                <a:gd name="T12" fmla="*/ 86 w 192"/>
                <a:gd name="T13" fmla="*/ 50 h 50"/>
                <a:gd name="T14" fmla="*/ 86 w 192"/>
                <a:gd name="T15" fmla="*/ 0 h 50"/>
                <a:gd name="T16" fmla="*/ 192 w 192"/>
                <a:gd name="T17" fmla="*/ 0 h 50"/>
                <a:gd name="T18" fmla="*/ 160 w 192"/>
                <a:gd name="T19" fmla="*/ 0 h 50"/>
                <a:gd name="T20" fmla="*/ 160 w 192"/>
                <a:gd name="T21" fmla="*/ 50 h 50"/>
                <a:gd name="T22" fmla="*/ 192 w 192"/>
                <a:gd name="T23" fmla="*/ 50 h 50"/>
                <a:gd name="T24" fmla="*/ 192 w 192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50">
                  <a:moveTo>
                    <a:pt x="86" y="0"/>
                  </a:moveTo>
                  <a:lnTo>
                    <a:pt x="47" y="0"/>
                  </a:lnTo>
                  <a:lnTo>
                    <a:pt x="6" y="0"/>
                  </a:lnTo>
                  <a:lnTo>
                    <a:pt x="0" y="2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86" y="50"/>
                  </a:lnTo>
                  <a:lnTo>
                    <a:pt x="86" y="0"/>
                  </a:lnTo>
                  <a:close/>
                  <a:moveTo>
                    <a:pt x="192" y="0"/>
                  </a:moveTo>
                  <a:lnTo>
                    <a:pt x="160" y="0"/>
                  </a:lnTo>
                  <a:lnTo>
                    <a:pt x="160" y="50"/>
                  </a:lnTo>
                  <a:lnTo>
                    <a:pt x="192" y="5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145"/>
            <p:cNvSpPr>
              <a:spLocks noEditPoints="1"/>
            </p:cNvSpPr>
            <p:nvPr/>
          </p:nvSpPr>
          <p:spPr bwMode="auto">
            <a:xfrm>
              <a:off x="3734" y="3753"/>
              <a:ext cx="192" cy="50"/>
            </a:xfrm>
            <a:custGeom>
              <a:avLst/>
              <a:gdLst>
                <a:gd name="T0" fmla="*/ 86 w 192"/>
                <a:gd name="T1" fmla="*/ 0 h 50"/>
                <a:gd name="T2" fmla="*/ 47 w 192"/>
                <a:gd name="T3" fmla="*/ 0 h 50"/>
                <a:gd name="T4" fmla="*/ 6 w 192"/>
                <a:gd name="T5" fmla="*/ 0 h 50"/>
                <a:gd name="T6" fmla="*/ 0 w 192"/>
                <a:gd name="T7" fmla="*/ 28 h 50"/>
                <a:gd name="T8" fmla="*/ 0 w 192"/>
                <a:gd name="T9" fmla="*/ 50 h 50"/>
                <a:gd name="T10" fmla="*/ 0 w 192"/>
                <a:gd name="T11" fmla="*/ 50 h 50"/>
                <a:gd name="T12" fmla="*/ 86 w 192"/>
                <a:gd name="T13" fmla="*/ 50 h 50"/>
                <a:gd name="T14" fmla="*/ 86 w 192"/>
                <a:gd name="T15" fmla="*/ 0 h 50"/>
                <a:gd name="T16" fmla="*/ 192 w 192"/>
                <a:gd name="T17" fmla="*/ 0 h 50"/>
                <a:gd name="T18" fmla="*/ 160 w 192"/>
                <a:gd name="T19" fmla="*/ 0 h 50"/>
                <a:gd name="T20" fmla="*/ 160 w 192"/>
                <a:gd name="T21" fmla="*/ 50 h 50"/>
                <a:gd name="T22" fmla="*/ 192 w 192"/>
                <a:gd name="T23" fmla="*/ 50 h 50"/>
                <a:gd name="T24" fmla="*/ 192 w 192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50">
                  <a:moveTo>
                    <a:pt x="86" y="0"/>
                  </a:moveTo>
                  <a:lnTo>
                    <a:pt x="47" y="0"/>
                  </a:lnTo>
                  <a:lnTo>
                    <a:pt x="6" y="0"/>
                  </a:lnTo>
                  <a:lnTo>
                    <a:pt x="0" y="2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86" y="50"/>
                  </a:lnTo>
                  <a:lnTo>
                    <a:pt x="86" y="0"/>
                  </a:lnTo>
                  <a:moveTo>
                    <a:pt x="192" y="0"/>
                  </a:moveTo>
                  <a:lnTo>
                    <a:pt x="160" y="0"/>
                  </a:lnTo>
                  <a:lnTo>
                    <a:pt x="160" y="50"/>
                  </a:lnTo>
                  <a:lnTo>
                    <a:pt x="192" y="50"/>
                  </a:lnTo>
                  <a:lnTo>
                    <a:pt x="1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146"/>
            <p:cNvSpPr>
              <a:spLocks/>
            </p:cNvSpPr>
            <p:nvPr/>
          </p:nvSpPr>
          <p:spPr bwMode="auto">
            <a:xfrm>
              <a:off x="3734" y="3803"/>
              <a:ext cx="192" cy="50"/>
            </a:xfrm>
            <a:custGeom>
              <a:avLst/>
              <a:gdLst>
                <a:gd name="T0" fmla="*/ 192 w 192"/>
                <a:gd name="T1" fmla="*/ 0 h 50"/>
                <a:gd name="T2" fmla="*/ 160 w 192"/>
                <a:gd name="T3" fmla="*/ 0 h 50"/>
                <a:gd name="T4" fmla="*/ 160 w 192"/>
                <a:gd name="T5" fmla="*/ 24 h 50"/>
                <a:gd name="T6" fmla="*/ 86 w 192"/>
                <a:gd name="T7" fmla="*/ 24 h 50"/>
                <a:gd name="T8" fmla="*/ 86 w 192"/>
                <a:gd name="T9" fmla="*/ 0 h 50"/>
                <a:gd name="T10" fmla="*/ 0 w 192"/>
                <a:gd name="T11" fmla="*/ 0 h 50"/>
                <a:gd name="T12" fmla="*/ 0 w 192"/>
                <a:gd name="T13" fmla="*/ 0 h 50"/>
                <a:gd name="T14" fmla="*/ 0 w 192"/>
                <a:gd name="T15" fmla="*/ 50 h 50"/>
                <a:gd name="T16" fmla="*/ 47 w 192"/>
                <a:gd name="T17" fmla="*/ 50 h 50"/>
                <a:gd name="T18" fmla="*/ 47 w 192"/>
                <a:gd name="T19" fmla="*/ 50 h 50"/>
                <a:gd name="T20" fmla="*/ 192 w 192"/>
                <a:gd name="T21" fmla="*/ 50 h 50"/>
                <a:gd name="T22" fmla="*/ 192 w 192"/>
                <a:gd name="T2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2" h="50">
                  <a:moveTo>
                    <a:pt x="192" y="0"/>
                  </a:moveTo>
                  <a:lnTo>
                    <a:pt x="160" y="0"/>
                  </a:lnTo>
                  <a:lnTo>
                    <a:pt x="160" y="24"/>
                  </a:lnTo>
                  <a:lnTo>
                    <a:pt x="86" y="24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47" y="50"/>
                  </a:lnTo>
                  <a:lnTo>
                    <a:pt x="47" y="50"/>
                  </a:lnTo>
                  <a:lnTo>
                    <a:pt x="192" y="5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147"/>
            <p:cNvSpPr>
              <a:spLocks/>
            </p:cNvSpPr>
            <p:nvPr/>
          </p:nvSpPr>
          <p:spPr bwMode="auto">
            <a:xfrm>
              <a:off x="3734" y="3803"/>
              <a:ext cx="192" cy="50"/>
            </a:xfrm>
            <a:custGeom>
              <a:avLst/>
              <a:gdLst>
                <a:gd name="T0" fmla="*/ 192 w 192"/>
                <a:gd name="T1" fmla="*/ 0 h 50"/>
                <a:gd name="T2" fmla="*/ 160 w 192"/>
                <a:gd name="T3" fmla="*/ 0 h 50"/>
                <a:gd name="T4" fmla="*/ 160 w 192"/>
                <a:gd name="T5" fmla="*/ 24 h 50"/>
                <a:gd name="T6" fmla="*/ 86 w 192"/>
                <a:gd name="T7" fmla="*/ 24 h 50"/>
                <a:gd name="T8" fmla="*/ 86 w 192"/>
                <a:gd name="T9" fmla="*/ 0 h 50"/>
                <a:gd name="T10" fmla="*/ 0 w 192"/>
                <a:gd name="T11" fmla="*/ 0 h 50"/>
                <a:gd name="T12" fmla="*/ 0 w 192"/>
                <a:gd name="T13" fmla="*/ 0 h 50"/>
                <a:gd name="T14" fmla="*/ 0 w 192"/>
                <a:gd name="T15" fmla="*/ 50 h 50"/>
                <a:gd name="T16" fmla="*/ 47 w 192"/>
                <a:gd name="T17" fmla="*/ 50 h 50"/>
                <a:gd name="T18" fmla="*/ 47 w 192"/>
                <a:gd name="T19" fmla="*/ 50 h 50"/>
                <a:gd name="T20" fmla="*/ 192 w 192"/>
                <a:gd name="T21" fmla="*/ 50 h 50"/>
                <a:gd name="T22" fmla="*/ 192 w 192"/>
                <a:gd name="T2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2" h="50">
                  <a:moveTo>
                    <a:pt x="192" y="0"/>
                  </a:moveTo>
                  <a:lnTo>
                    <a:pt x="160" y="0"/>
                  </a:lnTo>
                  <a:lnTo>
                    <a:pt x="160" y="24"/>
                  </a:lnTo>
                  <a:lnTo>
                    <a:pt x="86" y="24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47" y="50"/>
                  </a:lnTo>
                  <a:lnTo>
                    <a:pt x="47" y="50"/>
                  </a:lnTo>
                  <a:lnTo>
                    <a:pt x="192" y="50"/>
                  </a:lnTo>
                  <a:lnTo>
                    <a:pt x="1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148"/>
            <p:cNvSpPr>
              <a:spLocks/>
            </p:cNvSpPr>
            <p:nvPr/>
          </p:nvSpPr>
          <p:spPr bwMode="auto">
            <a:xfrm>
              <a:off x="3781" y="3853"/>
              <a:ext cx="145" cy="51"/>
            </a:xfrm>
            <a:custGeom>
              <a:avLst/>
              <a:gdLst>
                <a:gd name="T0" fmla="*/ 145 w 145"/>
                <a:gd name="T1" fmla="*/ 0 h 51"/>
                <a:gd name="T2" fmla="*/ 0 w 145"/>
                <a:gd name="T3" fmla="*/ 0 h 51"/>
                <a:gd name="T4" fmla="*/ 0 w 145"/>
                <a:gd name="T5" fmla="*/ 0 h 51"/>
                <a:gd name="T6" fmla="*/ 0 w 145"/>
                <a:gd name="T7" fmla="*/ 51 h 51"/>
                <a:gd name="T8" fmla="*/ 39 w 145"/>
                <a:gd name="T9" fmla="*/ 51 h 51"/>
                <a:gd name="T10" fmla="*/ 39 w 145"/>
                <a:gd name="T11" fmla="*/ 8 h 51"/>
                <a:gd name="T12" fmla="*/ 67 w 145"/>
                <a:gd name="T13" fmla="*/ 8 h 51"/>
                <a:gd name="T14" fmla="*/ 145 w 145"/>
                <a:gd name="T15" fmla="*/ 8 h 51"/>
                <a:gd name="T16" fmla="*/ 145 w 145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51">
                  <a:moveTo>
                    <a:pt x="14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39" y="51"/>
                  </a:lnTo>
                  <a:lnTo>
                    <a:pt x="39" y="8"/>
                  </a:lnTo>
                  <a:lnTo>
                    <a:pt x="67" y="8"/>
                  </a:lnTo>
                  <a:lnTo>
                    <a:pt x="145" y="8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B8B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149"/>
            <p:cNvSpPr>
              <a:spLocks/>
            </p:cNvSpPr>
            <p:nvPr/>
          </p:nvSpPr>
          <p:spPr bwMode="auto">
            <a:xfrm>
              <a:off x="3781" y="3853"/>
              <a:ext cx="145" cy="51"/>
            </a:xfrm>
            <a:custGeom>
              <a:avLst/>
              <a:gdLst>
                <a:gd name="T0" fmla="*/ 145 w 145"/>
                <a:gd name="T1" fmla="*/ 0 h 51"/>
                <a:gd name="T2" fmla="*/ 0 w 145"/>
                <a:gd name="T3" fmla="*/ 0 h 51"/>
                <a:gd name="T4" fmla="*/ 0 w 145"/>
                <a:gd name="T5" fmla="*/ 0 h 51"/>
                <a:gd name="T6" fmla="*/ 0 w 145"/>
                <a:gd name="T7" fmla="*/ 51 h 51"/>
                <a:gd name="T8" fmla="*/ 39 w 145"/>
                <a:gd name="T9" fmla="*/ 51 h 51"/>
                <a:gd name="T10" fmla="*/ 39 w 145"/>
                <a:gd name="T11" fmla="*/ 8 h 51"/>
                <a:gd name="T12" fmla="*/ 67 w 145"/>
                <a:gd name="T13" fmla="*/ 8 h 51"/>
                <a:gd name="T14" fmla="*/ 145 w 145"/>
                <a:gd name="T15" fmla="*/ 8 h 51"/>
                <a:gd name="T16" fmla="*/ 145 w 145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51">
                  <a:moveTo>
                    <a:pt x="14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39" y="51"/>
                  </a:lnTo>
                  <a:lnTo>
                    <a:pt x="39" y="8"/>
                  </a:lnTo>
                  <a:lnTo>
                    <a:pt x="67" y="8"/>
                  </a:lnTo>
                  <a:lnTo>
                    <a:pt x="145" y="8"/>
                  </a:lnTo>
                  <a:lnTo>
                    <a:pt x="1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150"/>
            <p:cNvSpPr>
              <a:spLocks/>
            </p:cNvSpPr>
            <p:nvPr/>
          </p:nvSpPr>
          <p:spPr bwMode="auto">
            <a:xfrm>
              <a:off x="3734" y="3904"/>
              <a:ext cx="86" cy="36"/>
            </a:xfrm>
            <a:custGeom>
              <a:avLst/>
              <a:gdLst>
                <a:gd name="T0" fmla="*/ 86 w 86"/>
                <a:gd name="T1" fmla="*/ 0 h 36"/>
                <a:gd name="T2" fmla="*/ 47 w 86"/>
                <a:gd name="T3" fmla="*/ 0 h 36"/>
                <a:gd name="T4" fmla="*/ 0 w 86"/>
                <a:gd name="T5" fmla="*/ 0 h 36"/>
                <a:gd name="T6" fmla="*/ 0 w 86"/>
                <a:gd name="T7" fmla="*/ 36 h 36"/>
                <a:gd name="T8" fmla="*/ 86 w 86"/>
                <a:gd name="T9" fmla="*/ 36 h 36"/>
                <a:gd name="T10" fmla="*/ 86 w 86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36">
                  <a:moveTo>
                    <a:pt x="86" y="0"/>
                  </a:moveTo>
                  <a:lnTo>
                    <a:pt x="47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86" y="36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151"/>
            <p:cNvSpPr>
              <a:spLocks/>
            </p:cNvSpPr>
            <p:nvPr/>
          </p:nvSpPr>
          <p:spPr bwMode="auto">
            <a:xfrm>
              <a:off x="3734" y="3904"/>
              <a:ext cx="86" cy="36"/>
            </a:xfrm>
            <a:custGeom>
              <a:avLst/>
              <a:gdLst>
                <a:gd name="T0" fmla="*/ 86 w 86"/>
                <a:gd name="T1" fmla="*/ 0 h 36"/>
                <a:gd name="T2" fmla="*/ 47 w 86"/>
                <a:gd name="T3" fmla="*/ 0 h 36"/>
                <a:gd name="T4" fmla="*/ 0 w 86"/>
                <a:gd name="T5" fmla="*/ 0 h 36"/>
                <a:gd name="T6" fmla="*/ 0 w 86"/>
                <a:gd name="T7" fmla="*/ 36 h 36"/>
                <a:gd name="T8" fmla="*/ 86 w 86"/>
                <a:gd name="T9" fmla="*/ 36 h 36"/>
                <a:gd name="T10" fmla="*/ 86 w 86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36">
                  <a:moveTo>
                    <a:pt x="86" y="0"/>
                  </a:moveTo>
                  <a:lnTo>
                    <a:pt x="47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86" y="36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Rectangle 152"/>
            <p:cNvSpPr>
              <a:spLocks noChangeArrowheads="1"/>
            </p:cNvSpPr>
            <p:nvPr/>
          </p:nvSpPr>
          <p:spPr bwMode="auto">
            <a:xfrm>
              <a:off x="3734" y="3538"/>
              <a:ext cx="86" cy="15"/>
            </a:xfrm>
            <a:prstGeom prst="rect">
              <a:avLst/>
            </a:pr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Rectangle 153"/>
            <p:cNvSpPr>
              <a:spLocks noChangeArrowheads="1"/>
            </p:cNvSpPr>
            <p:nvPr/>
          </p:nvSpPr>
          <p:spPr bwMode="auto">
            <a:xfrm>
              <a:off x="3734" y="3538"/>
              <a:ext cx="86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154"/>
            <p:cNvSpPr>
              <a:spLocks/>
            </p:cNvSpPr>
            <p:nvPr/>
          </p:nvSpPr>
          <p:spPr bwMode="auto">
            <a:xfrm>
              <a:off x="3687" y="3553"/>
              <a:ext cx="239" cy="51"/>
            </a:xfrm>
            <a:custGeom>
              <a:avLst/>
              <a:gdLst>
                <a:gd name="T0" fmla="*/ 133 w 239"/>
                <a:gd name="T1" fmla="*/ 0 h 51"/>
                <a:gd name="T2" fmla="*/ 47 w 239"/>
                <a:gd name="T3" fmla="*/ 0 h 51"/>
                <a:gd name="T4" fmla="*/ 0 w 239"/>
                <a:gd name="T5" fmla="*/ 0 h 51"/>
                <a:gd name="T6" fmla="*/ 0 w 239"/>
                <a:gd name="T7" fmla="*/ 51 h 51"/>
                <a:gd name="T8" fmla="*/ 94 w 239"/>
                <a:gd name="T9" fmla="*/ 51 h 51"/>
                <a:gd name="T10" fmla="*/ 239 w 239"/>
                <a:gd name="T11" fmla="*/ 51 h 51"/>
                <a:gd name="T12" fmla="*/ 239 w 239"/>
                <a:gd name="T13" fmla="*/ 40 h 51"/>
                <a:gd name="T14" fmla="*/ 161 w 239"/>
                <a:gd name="T15" fmla="*/ 40 h 51"/>
                <a:gd name="T16" fmla="*/ 133 w 239"/>
                <a:gd name="T17" fmla="*/ 40 h 51"/>
                <a:gd name="T18" fmla="*/ 133 w 239"/>
                <a:gd name="T1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51">
                  <a:moveTo>
                    <a:pt x="133" y="0"/>
                  </a:moveTo>
                  <a:lnTo>
                    <a:pt x="47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94" y="51"/>
                  </a:lnTo>
                  <a:lnTo>
                    <a:pt x="239" y="51"/>
                  </a:lnTo>
                  <a:lnTo>
                    <a:pt x="239" y="40"/>
                  </a:lnTo>
                  <a:lnTo>
                    <a:pt x="161" y="40"/>
                  </a:lnTo>
                  <a:lnTo>
                    <a:pt x="133" y="4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B8B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155"/>
            <p:cNvSpPr>
              <a:spLocks/>
            </p:cNvSpPr>
            <p:nvPr/>
          </p:nvSpPr>
          <p:spPr bwMode="auto">
            <a:xfrm>
              <a:off x="3687" y="3553"/>
              <a:ext cx="239" cy="51"/>
            </a:xfrm>
            <a:custGeom>
              <a:avLst/>
              <a:gdLst>
                <a:gd name="T0" fmla="*/ 133 w 239"/>
                <a:gd name="T1" fmla="*/ 0 h 51"/>
                <a:gd name="T2" fmla="*/ 47 w 239"/>
                <a:gd name="T3" fmla="*/ 0 h 51"/>
                <a:gd name="T4" fmla="*/ 0 w 239"/>
                <a:gd name="T5" fmla="*/ 0 h 51"/>
                <a:gd name="T6" fmla="*/ 0 w 239"/>
                <a:gd name="T7" fmla="*/ 51 h 51"/>
                <a:gd name="T8" fmla="*/ 94 w 239"/>
                <a:gd name="T9" fmla="*/ 51 h 51"/>
                <a:gd name="T10" fmla="*/ 239 w 239"/>
                <a:gd name="T11" fmla="*/ 51 h 51"/>
                <a:gd name="T12" fmla="*/ 239 w 239"/>
                <a:gd name="T13" fmla="*/ 40 h 51"/>
                <a:gd name="T14" fmla="*/ 161 w 239"/>
                <a:gd name="T15" fmla="*/ 40 h 51"/>
                <a:gd name="T16" fmla="*/ 133 w 239"/>
                <a:gd name="T17" fmla="*/ 40 h 51"/>
                <a:gd name="T18" fmla="*/ 133 w 239"/>
                <a:gd name="T1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51">
                  <a:moveTo>
                    <a:pt x="133" y="0"/>
                  </a:moveTo>
                  <a:lnTo>
                    <a:pt x="47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94" y="51"/>
                  </a:lnTo>
                  <a:lnTo>
                    <a:pt x="239" y="51"/>
                  </a:lnTo>
                  <a:lnTo>
                    <a:pt x="239" y="40"/>
                  </a:lnTo>
                  <a:lnTo>
                    <a:pt x="161" y="40"/>
                  </a:lnTo>
                  <a:lnTo>
                    <a:pt x="133" y="40"/>
                  </a:lnTo>
                  <a:lnTo>
                    <a:pt x="1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156"/>
            <p:cNvSpPr>
              <a:spLocks/>
            </p:cNvSpPr>
            <p:nvPr/>
          </p:nvSpPr>
          <p:spPr bwMode="auto">
            <a:xfrm>
              <a:off x="3520" y="3543"/>
              <a:ext cx="222" cy="362"/>
            </a:xfrm>
            <a:custGeom>
              <a:avLst/>
              <a:gdLst>
                <a:gd name="T0" fmla="*/ 0 w 222"/>
                <a:gd name="T1" fmla="*/ 0 h 362"/>
                <a:gd name="T2" fmla="*/ 0 w 222"/>
                <a:gd name="T3" fmla="*/ 220 h 362"/>
                <a:gd name="T4" fmla="*/ 10 w 222"/>
                <a:gd name="T5" fmla="*/ 226 h 362"/>
                <a:gd name="T6" fmla="*/ 0 w 222"/>
                <a:gd name="T7" fmla="*/ 226 h 362"/>
                <a:gd name="T8" fmla="*/ 0 w 222"/>
                <a:gd name="T9" fmla="*/ 362 h 362"/>
                <a:gd name="T10" fmla="*/ 192 w 222"/>
                <a:gd name="T11" fmla="*/ 347 h 362"/>
                <a:gd name="T12" fmla="*/ 214 w 222"/>
                <a:gd name="T13" fmla="*/ 238 h 362"/>
                <a:gd name="T14" fmla="*/ 220 w 222"/>
                <a:gd name="T15" fmla="*/ 210 h 362"/>
                <a:gd name="T16" fmla="*/ 222 w 222"/>
                <a:gd name="T17" fmla="*/ 198 h 362"/>
                <a:gd name="T18" fmla="*/ 0 w 222"/>
                <a:gd name="T19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2" h="362">
                  <a:moveTo>
                    <a:pt x="0" y="0"/>
                  </a:moveTo>
                  <a:lnTo>
                    <a:pt x="0" y="220"/>
                  </a:lnTo>
                  <a:lnTo>
                    <a:pt x="10" y="226"/>
                  </a:lnTo>
                  <a:lnTo>
                    <a:pt x="0" y="226"/>
                  </a:lnTo>
                  <a:lnTo>
                    <a:pt x="0" y="362"/>
                  </a:lnTo>
                  <a:lnTo>
                    <a:pt x="192" y="347"/>
                  </a:lnTo>
                  <a:lnTo>
                    <a:pt x="214" y="238"/>
                  </a:lnTo>
                  <a:lnTo>
                    <a:pt x="220" y="210"/>
                  </a:lnTo>
                  <a:lnTo>
                    <a:pt x="222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157"/>
            <p:cNvSpPr>
              <a:spLocks/>
            </p:cNvSpPr>
            <p:nvPr/>
          </p:nvSpPr>
          <p:spPr bwMode="auto">
            <a:xfrm>
              <a:off x="3520" y="3543"/>
              <a:ext cx="222" cy="362"/>
            </a:xfrm>
            <a:custGeom>
              <a:avLst/>
              <a:gdLst>
                <a:gd name="T0" fmla="*/ 0 w 222"/>
                <a:gd name="T1" fmla="*/ 0 h 362"/>
                <a:gd name="T2" fmla="*/ 0 w 222"/>
                <a:gd name="T3" fmla="*/ 220 h 362"/>
                <a:gd name="T4" fmla="*/ 10 w 222"/>
                <a:gd name="T5" fmla="*/ 226 h 362"/>
                <a:gd name="T6" fmla="*/ 0 w 222"/>
                <a:gd name="T7" fmla="*/ 226 h 362"/>
                <a:gd name="T8" fmla="*/ 0 w 222"/>
                <a:gd name="T9" fmla="*/ 362 h 362"/>
                <a:gd name="T10" fmla="*/ 192 w 222"/>
                <a:gd name="T11" fmla="*/ 347 h 362"/>
                <a:gd name="T12" fmla="*/ 214 w 222"/>
                <a:gd name="T13" fmla="*/ 238 h 362"/>
                <a:gd name="T14" fmla="*/ 220 w 222"/>
                <a:gd name="T15" fmla="*/ 210 h 362"/>
                <a:gd name="T16" fmla="*/ 222 w 222"/>
                <a:gd name="T17" fmla="*/ 198 h 362"/>
                <a:gd name="T18" fmla="*/ 0 w 222"/>
                <a:gd name="T19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2" h="362">
                  <a:moveTo>
                    <a:pt x="0" y="0"/>
                  </a:moveTo>
                  <a:lnTo>
                    <a:pt x="0" y="220"/>
                  </a:lnTo>
                  <a:lnTo>
                    <a:pt x="10" y="226"/>
                  </a:lnTo>
                  <a:lnTo>
                    <a:pt x="0" y="226"/>
                  </a:lnTo>
                  <a:lnTo>
                    <a:pt x="0" y="362"/>
                  </a:lnTo>
                  <a:lnTo>
                    <a:pt x="192" y="347"/>
                  </a:lnTo>
                  <a:lnTo>
                    <a:pt x="214" y="238"/>
                  </a:lnTo>
                  <a:lnTo>
                    <a:pt x="220" y="210"/>
                  </a:lnTo>
                  <a:lnTo>
                    <a:pt x="222" y="19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Rectangle 158"/>
            <p:cNvSpPr>
              <a:spLocks noChangeArrowheads="1"/>
            </p:cNvSpPr>
            <p:nvPr/>
          </p:nvSpPr>
          <p:spPr bwMode="auto">
            <a:xfrm>
              <a:off x="3489" y="3538"/>
              <a:ext cx="300" cy="403"/>
            </a:xfrm>
            <a:prstGeom prst="rect">
              <a:avLst/>
            </a:prstGeom>
            <a:solidFill>
              <a:srgbClr val="F89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159"/>
            <p:cNvSpPr>
              <a:spLocks noEditPoints="1"/>
            </p:cNvSpPr>
            <p:nvPr/>
          </p:nvSpPr>
          <p:spPr bwMode="auto">
            <a:xfrm>
              <a:off x="3683" y="3593"/>
              <a:ext cx="212" cy="268"/>
            </a:xfrm>
            <a:custGeom>
              <a:avLst/>
              <a:gdLst>
                <a:gd name="T0" fmla="*/ 0 w 212"/>
                <a:gd name="T1" fmla="*/ 0 h 268"/>
                <a:gd name="T2" fmla="*/ 0 w 212"/>
                <a:gd name="T3" fmla="*/ 268 h 268"/>
                <a:gd name="T4" fmla="*/ 212 w 212"/>
                <a:gd name="T5" fmla="*/ 268 h 268"/>
                <a:gd name="T6" fmla="*/ 212 w 212"/>
                <a:gd name="T7" fmla="*/ 0 h 268"/>
                <a:gd name="T8" fmla="*/ 0 w 212"/>
                <a:gd name="T9" fmla="*/ 0 h 268"/>
                <a:gd name="T10" fmla="*/ 180 w 212"/>
                <a:gd name="T11" fmla="*/ 234 h 268"/>
                <a:gd name="T12" fmla="*/ 31 w 212"/>
                <a:gd name="T13" fmla="*/ 234 h 268"/>
                <a:gd name="T14" fmla="*/ 31 w 212"/>
                <a:gd name="T15" fmla="*/ 33 h 268"/>
                <a:gd name="T16" fmla="*/ 180 w 212"/>
                <a:gd name="T17" fmla="*/ 33 h 268"/>
                <a:gd name="T18" fmla="*/ 180 w 212"/>
                <a:gd name="T19" fmla="*/ 23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68">
                  <a:moveTo>
                    <a:pt x="0" y="0"/>
                  </a:moveTo>
                  <a:lnTo>
                    <a:pt x="0" y="268"/>
                  </a:lnTo>
                  <a:lnTo>
                    <a:pt x="212" y="268"/>
                  </a:lnTo>
                  <a:lnTo>
                    <a:pt x="212" y="0"/>
                  </a:lnTo>
                  <a:lnTo>
                    <a:pt x="0" y="0"/>
                  </a:lnTo>
                  <a:close/>
                  <a:moveTo>
                    <a:pt x="180" y="234"/>
                  </a:moveTo>
                  <a:lnTo>
                    <a:pt x="31" y="234"/>
                  </a:lnTo>
                  <a:lnTo>
                    <a:pt x="31" y="33"/>
                  </a:lnTo>
                  <a:lnTo>
                    <a:pt x="180" y="33"/>
                  </a:lnTo>
                  <a:lnTo>
                    <a:pt x="180" y="234"/>
                  </a:lnTo>
                  <a:close/>
                </a:path>
              </a:pathLst>
            </a:custGeom>
            <a:solidFill>
              <a:srgbClr val="F89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Rectangle 160"/>
            <p:cNvSpPr>
              <a:spLocks noChangeArrowheads="1"/>
            </p:cNvSpPr>
            <p:nvPr/>
          </p:nvSpPr>
          <p:spPr bwMode="auto">
            <a:xfrm>
              <a:off x="3789" y="3593"/>
              <a:ext cx="28" cy="33"/>
            </a:xfrm>
            <a:prstGeom prst="rect">
              <a:avLst/>
            </a:prstGeom>
            <a:solidFill>
              <a:srgbClr val="F28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Rectangle 161"/>
            <p:cNvSpPr>
              <a:spLocks noChangeArrowheads="1"/>
            </p:cNvSpPr>
            <p:nvPr/>
          </p:nvSpPr>
          <p:spPr bwMode="auto">
            <a:xfrm>
              <a:off x="3789" y="3827"/>
              <a:ext cx="28" cy="34"/>
            </a:xfrm>
            <a:prstGeom prst="rect">
              <a:avLst/>
            </a:prstGeom>
            <a:solidFill>
              <a:srgbClr val="F28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Rectangle 162"/>
            <p:cNvSpPr>
              <a:spLocks noChangeArrowheads="1"/>
            </p:cNvSpPr>
            <p:nvPr/>
          </p:nvSpPr>
          <p:spPr bwMode="auto">
            <a:xfrm>
              <a:off x="188" y="3940"/>
              <a:ext cx="5306" cy="290"/>
            </a:xfrm>
            <a:prstGeom prst="rect">
              <a:avLst/>
            </a:prstGeom>
            <a:solidFill>
              <a:srgbClr val="0C4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Rectangle 163"/>
            <p:cNvSpPr>
              <a:spLocks noChangeArrowheads="1"/>
            </p:cNvSpPr>
            <p:nvPr/>
          </p:nvSpPr>
          <p:spPr bwMode="auto">
            <a:xfrm>
              <a:off x="188" y="3940"/>
              <a:ext cx="5306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Rectangle 164"/>
            <p:cNvSpPr>
              <a:spLocks noChangeArrowheads="1"/>
            </p:cNvSpPr>
            <p:nvPr/>
          </p:nvSpPr>
          <p:spPr bwMode="auto">
            <a:xfrm>
              <a:off x="2008" y="3038"/>
              <a:ext cx="1379" cy="844"/>
            </a:xfrm>
            <a:prstGeom prst="rect">
              <a:avLst/>
            </a:pr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Rectangle 165"/>
            <p:cNvSpPr>
              <a:spLocks noChangeArrowheads="1"/>
            </p:cNvSpPr>
            <p:nvPr/>
          </p:nvSpPr>
          <p:spPr bwMode="auto">
            <a:xfrm>
              <a:off x="2008" y="3038"/>
              <a:ext cx="1379" cy="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Oval 166"/>
            <p:cNvSpPr>
              <a:spLocks noChangeArrowheads="1"/>
            </p:cNvSpPr>
            <p:nvPr/>
          </p:nvSpPr>
          <p:spPr bwMode="auto">
            <a:xfrm>
              <a:off x="2637" y="3399"/>
              <a:ext cx="121" cy="121"/>
            </a:xfrm>
            <a:prstGeom prst="ellipse">
              <a:avLst/>
            </a:prstGeom>
            <a:solidFill>
              <a:srgbClr val="212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Rectangle 167"/>
            <p:cNvSpPr>
              <a:spLocks noChangeArrowheads="1"/>
            </p:cNvSpPr>
            <p:nvPr/>
          </p:nvSpPr>
          <p:spPr bwMode="auto">
            <a:xfrm>
              <a:off x="2008" y="3861"/>
              <a:ext cx="1379" cy="42"/>
            </a:xfrm>
            <a:prstGeom prst="rect">
              <a:avLst/>
            </a:prstGeom>
            <a:solidFill>
              <a:srgbClr val="212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Rectangle 168"/>
            <p:cNvSpPr>
              <a:spLocks noChangeArrowheads="1"/>
            </p:cNvSpPr>
            <p:nvPr/>
          </p:nvSpPr>
          <p:spPr bwMode="auto">
            <a:xfrm>
              <a:off x="2008" y="3861"/>
              <a:ext cx="1379" cy="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169"/>
            <p:cNvSpPr>
              <a:spLocks/>
            </p:cNvSpPr>
            <p:nvPr/>
          </p:nvSpPr>
          <p:spPr bwMode="auto">
            <a:xfrm>
              <a:off x="1717" y="3510"/>
              <a:ext cx="196" cy="366"/>
            </a:xfrm>
            <a:custGeom>
              <a:avLst/>
              <a:gdLst>
                <a:gd name="T0" fmla="*/ 46 w 196"/>
                <a:gd name="T1" fmla="*/ 0 h 366"/>
                <a:gd name="T2" fmla="*/ 0 w 196"/>
                <a:gd name="T3" fmla="*/ 19 h 366"/>
                <a:gd name="T4" fmla="*/ 131 w 196"/>
                <a:gd name="T5" fmla="*/ 321 h 366"/>
                <a:gd name="T6" fmla="*/ 151 w 196"/>
                <a:gd name="T7" fmla="*/ 366 h 366"/>
                <a:gd name="T8" fmla="*/ 196 w 196"/>
                <a:gd name="T9" fmla="*/ 354 h 366"/>
                <a:gd name="T10" fmla="*/ 46 w 196"/>
                <a:gd name="T1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366">
                  <a:moveTo>
                    <a:pt x="46" y="0"/>
                  </a:moveTo>
                  <a:lnTo>
                    <a:pt x="0" y="19"/>
                  </a:lnTo>
                  <a:lnTo>
                    <a:pt x="131" y="321"/>
                  </a:lnTo>
                  <a:lnTo>
                    <a:pt x="151" y="366"/>
                  </a:lnTo>
                  <a:lnTo>
                    <a:pt x="196" y="35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212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170"/>
            <p:cNvSpPr>
              <a:spLocks/>
            </p:cNvSpPr>
            <p:nvPr/>
          </p:nvSpPr>
          <p:spPr bwMode="auto">
            <a:xfrm>
              <a:off x="1669" y="3809"/>
              <a:ext cx="288" cy="131"/>
            </a:xfrm>
            <a:custGeom>
              <a:avLst/>
              <a:gdLst>
                <a:gd name="T0" fmla="*/ 195 w 391"/>
                <a:gd name="T1" fmla="*/ 0 h 178"/>
                <a:gd name="T2" fmla="*/ 0 w 391"/>
                <a:gd name="T3" fmla="*/ 160 h 178"/>
                <a:gd name="T4" fmla="*/ 1 w 391"/>
                <a:gd name="T5" fmla="*/ 178 h 178"/>
                <a:gd name="T6" fmla="*/ 390 w 391"/>
                <a:gd name="T7" fmla="*/ 178 h 178"/>
                <a:gd name="T8" fmla="*/ 391 w 391"/>
                <a:gd name="T9" fmla="*/ 160 h 178"/>
                <a:gd name="T10" fmla="*/ 195 w 391"/>
                <a:gd name="T1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178">
                  <a:moveTo>
                    <a:pt x="195" y="0"/>
                  </a:moveTo>
                  <a:cubicBezTo>
                    <a:pt x="87" y="0"/>
                    <a:pt x="0" y="71"/>
                    <a:pt x="0" y="160"/>
                  </a:cubicBezTo>
                  <a:cubicBezTo>
                    <a:pt x="0" y="166"/>
                    <a:pt x="0" y="172"/>
                    <a:pt x="1" y="178"/>
                  </a:cubicBezTo>
                  <a:cubicBezTo>
                    <a:pt x="390" y="178"/>
                    <a:pt x="390" y="178"/>
                    <a:pt x="390" y="178"/>
                  </a:cubicBezTo>
                  <a:cubicBezTo>
                    <a:pt x="391" y="172"/>
                    <a:pt x="391" y="166"/>
                    <a:pt x="391" y="160"/>
                  </a:cubicBezTo>
                  <a:cubicBezTo>
                    <a:pt x="391" y="71"/>
                    <a:pt x="304" y="0"/>
                    <a:pt x="195" y="0"/>
                  </a:cubicBezTo>
                  <a:close/>
                </a:path>
              </a:pathLst>
            </a:custGeom>
            <a:solidFill>
              <a:srgbClr val="F7CF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171"/>
            <p:cNvSpPr>
              <a:spLocks/>
            </p:cNvSpPr>
            <p:nvPr/>
          </p:nvSpPr>
          <p:spPr bwMode="auto">
            <a:xfrm>
              <a:off x="1739" y="3528"/>
              <a:ext cx="56" cy="114"/>
            </a:xfrm>
            <a:custGeom>
              <a:avLst/>
              <a:gdLst>
                <a:gd name="T0" fmla="*/ 56 w 56"/>
                <a:gd name="T1" fmla="*/ 109 h 114"/>
                <a:gd name="T2" fmla="*/ 45 w 56"/>
                <a:gd name="T3" fmla="*/ 114 h 114"/>
                <a:gd name="T4" fmla="*/ 0 w 56"/>
                <a:gd name="T5" fmla="*/ 5 h 114"/>
                <a:gd name="T6" fmla="*/ 11 w 56"/>
                <a:gd name="T7" fmla="*/ 0 h 114"/>
                <a:gd name="T8" fmla="*/ 56 w 56"/>
                <a:gd name="T9" fmla="*/ 10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56" y="109"/>
                  </a:moveTo>
                  <a:lnTo>
                    <a:pt x="45" y="114"/>
                  </a:lnTo>
                  <a:lnTo>
                    <a:pt x="0" y="5"/>
                  </a:lnTo>
                  <a:lnTo>
                    <a:pt x="11" y="0"/>
                  </a:lnTo>
                  <a:lnTo>
                    <a:pt x="56" y="109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172"/>
            <p:cNvSpPr>
              <a:spLocks/>
            </p:cNvSpPr>
            <p:nvPr/>
          </p:nvSpPr>
          <p:spPr bwMode="auto">
            <a:xfrm>
              <a:off x="1776" y="3645"/>
              <a:ext cx="47" cy="25"/>
            </a:xfrm>
            <a:custGeom>
              <a:avLst/>
              <a:gdLst>
                <a:gd name="T0" fmla="*/ 44 w 47"/>
                <a:gd name="T1" fmla="*/ 0 h 25"/>
                <a:gd name="T2" fmla="*/ 0 w 47"/>
                <a:gd name="T3" fmla="*/ 20 h 25"/>
                <a:gd name="T4" fmla="*/ 2 w 47"/>
                <a:gd name="T5" fmla="*/ 25 h 25"/>
                <a:gd name="T6" fmla="*/ 47 w 47"/>
                <a:gd name="T7" fmla="*/ 6 h 25"/>
                <a:gd name="T8" fmla="*/ 44 w 47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5">
                  <a:moveTo>
                    <a:pt x="44" y="0"/>
                  </a:moveTo>
                  <a:lnTo>
                    <a:pt x="0" y="20"/>
                  </a:lnTo>
                  <a:lnTo>
                    <a:pt x="2" y="25"/>
                  </a:lnTo>
                  <a:lnTo>
                    <a:pt x="47" y="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Rectangle 173"/>
            <p:cNvSpPr>
              <a:spLocks noChangeArrowheads="1"/>
            </p:cNvSpPr>
            <p:nvPr/>
          </p:nvSpPr>
          <p:spPr bwMode="auto">
            <a:xfrm>
              <a:off x="2008" y="3076"/>
              <a:ext cx="1379" cy="21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Rectangle 174"/>
            <p:cNvSpPr>
              <a:spLocks noChangeArrowheads="1"/>
            </p:cNvSpPr>
            <p:nvPr/>
          </p:nvSpPr>
          <p:spPr bwMode="auto">
            <a:xfrm>
              <a:off x="551" y="21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Rectangle 175"/>
            <p:cNvSpPr>
              <a:spLocks noChangeArrowheads="1"/>
            </p:cNvSpPr>
            <p:nvPr/>
          </p:nvSpPr>
          <p:spPr bwMode="auto">
            <a:xfrm>
              <a:off x="598" y="220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Rectangle 176"/>
            <p:cNvSpPr>
              <a:spLocks noChangeArrowheads="1"/>
            </p:cNvSpPr>
            <p:nvPr/>
          </p:nvSpPr>
          <p:spPr bwMode="auto">
            <a:xfrm>
              <a:off x="551" y="22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Rectangle 177"/>
            <p:cNvSpPr>
              <a:spLocks noChangeArrowheads="1"/>
            </p:cNvSpPr>
            <p:nvPr/>
          </p:nvSpPr>
          <p:spPr bwMode="auto">
            <a:xfrm>
              <a:off x="504" y="230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Rectangle 178"/>
            <p:cNvSpPr>
              <a:spLocks noChangeArrowheads="1"/>
            </p:cNvSpPr>
            <p:nvPr/>
          </p:nvSpPr>
          <p:spPr bwMode="auto">
            <a:xfrm>
              <a:off x="551" y="235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Rectangle 179"/>
            <p:cNvSpPr>
              <a:spLocks noChangeArrowheads="1"/>
            </p:cNvSpPr>
            <p:nvPr/>
          </p:nvSpPr>
          <p:spPr bwMode="auto">
            <a:xfrm>
              <a:off x="504" y="240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Rectangle 180"/>
            <p:cNvSpPr>
              <a:spLocks noChangeArrowheads="1"/>
            </p:cNvSpPr>
            <p:nvPr/>
          </p:nvSpPr>
          <p:spPr bwMode="auto">
            <a:xfrm>
              <a:off x="551" y="24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Rectangle 181"/>
            <p:cNvSpPr>
              <a:spLocks noChangeArrowheads="1"/>
            </p:cNvSpPr>
            <p:nvPr/>
          </p:nvSpPr>
          <p:spPr bwMode="auto">
            <a:xfrm>
              <a:off x="598" y="25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Rectangle 182"/>
            <p:cNvSpPr>
              <a:spLocks noChangeArrowheads="1"/>
            </p:cNvSpPr>
            <p:nvPr/>
          </p:nvSpPr>
          <p:spPr bwMode="auto">
            <a:xfrm>
              <a:off x="551" y="255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Rectangle 183"/>
            <p:cNvSpPr>
              <a:spLocks noChangeArrowheads="1"/>
            </p:cNvSpPr>
            <p:nvPr/>
          </p:nvSpPr>
          <p:spPr bwMode="auto">
            <a:xfrm>
              <a:off x="504" y="260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Rectangle 184"/>
            <p:cNvSpPr>
              <a:spLocks noChangeArrowheads="1"/>
            </p:cNvSpPr>
            <p:nvPr/>
          </p:nvSpPr>
          <p:spPr bwMode="auto">
            <a:xfrm>
              <a:off x="551" y="26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Rectangle 185"/>
            <p:cNvSpPr>
              <a:spLocks noChangeArrowheads="1"/>
            </p:cNvSpPr>
            <p:nvPr/>
          </p:nvSpPr>
          <p:spPr bwMode="auto">
            <a:xfrm>
              <a:off x="504" y="3803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Rectangle 186"/>
            <p:cNvSpPr>
              <a:spLocks noChangeArrowheads="1"/>
            </p:cNvSpPr>
            <p:nvPr/>
          </p:nvSpPr>
          <p:spPr bwMode="auto">
            <a:xfrm>
              <a:off x="551" y="3853"/>
              <a:ext cx="849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Rectangle 187"/>
            <p:cNvSpPr>
              <a:spLocks noChangeArrowheads="1"/>
            </p:cNvSpPr>
            <p:nvPr/>
          </p:nvSpPr>
          <p:spPr bwMode="auto">
            <a:xfrm>
              <a:off x="598" y="390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Rectangle 188"/>
            <p:cNvSpPr>
              <a:spLocks noChangeArrowheads="1"/>
            </p:cNvSpPr>
            <p:nvPr/>
          </p:nvSpPr>
          <p:spPr bwMode="auto">
            <a:xfrm>
              <a:off x="551" y="39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Rectangle 189"/>
            <p:cNvSpPr>
              <a:spLocks noChangeArrowheads="1"/>
            </p:cNvSpPr>
            <p:nvPr/>
          </p:nvSpPr>
          <p:spPr bwMode="auto">
            <a:xfrm>
              <a:off x="504" y="4003"/>
              <a:ext cx="848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Rectangle 190"/>
            <p:cNvSpPr>
              <a:spLocks noChangeArrowheads="1"/>
            </p:cNvSpPr>
            <p:nvPr/>
          </p:nvSpPr>
          <p:spPr bwMode="auto">
            <a:xfrm>
              <a:off x="551" y="40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Rectangle 191"/>
            <p:cNvSpPr>
              <a:spLocks noChangeArrowheads="1"/>
            </p:cNvSpPr>
            <p:nvPr/>
          </p:nvSpPr>
          <p:spPr bwMode="auto">
            <a:xfrm>
              <a:off x="504" y="270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Rectangle 192"/>
            <p:cNvSpPr>
              <a:spLocks noChangeArrowheads="1"/>
            </p:cNvSpPr>
            <p:nvPr/>
          </p:nvSpPr>
          <p:spPr bwMode="auto">
            <a:xfrm>
              <a:off x="504" y="275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Rectangle 193"/>
            <p:cNvSpPr>
              <a:spLocks noChangeArrowheads="1"/>
            </p:cNvSpPr>
            <p:nvPr/>
          </p:nvSpPr>
          <p:spPr bwMode="auto">
            <a:xfrm>
              <a:off x="551" y="280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Rectangle 194"/>
            <p:cNvSpPr>
              <a:spLocks noChangeArrowheads="1"/>
            </p:cNvSpPr>
            <p:nvPr/>
          </p:nvSpPr>
          <p:spPr bwMode="auto">
            <a:xfrm>
              <a:off x="504" y="285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Rectangle 195"/>
            <p:cNvSpPr>
              <a:spLocks noChangeArrowheads="1"/>
            </p:cNvSpPr>
            <p:nvPr/>
          </p:nvSpPr>
          <p:spPr bwMode="auto">
            <a:xfrm>
              <a:off x="456" y="29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Rectangle 196"/>
            <p:cNvSpPr>
              <a:spLocks noChangeArrowheads="1"/>
            </p:cNvSpPr>
            <p:nvPr/>
          </p:nvSpPr>
          <p:spPr bwMode="auto">
            <a:xfrm>
              <a:off x="504" y="2954"/>
              <a:ext cx="848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Rectangle 197"/>
            <p:cNvSpPr>
              <a:spLocks noChangeArrowheads="1"/>
            </p:cNvSpPr>
            <p:nvPr/>
          </p:nvSpPr>
          <p:spPr bwMode="auto">
            <a:xfrm>
              <a:off x="551" y="33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Rectangle 198"/>
            <p:cNvSpPr>
              <a:spLocks noChangeArrowheads="1"/>
            </p:cNvSpPr>
            <p:nvPr/>
          </p:nvSpPr>
          <p:spPr bwMode="auto">
            <a:xfrm>
              <a:off x="504" y="340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Rectangle 199"/>
            <p:cNvSpPr>
              <a:spLocks noChangeArrowheads="1"/>
            </p:cNvSpPr>
            <p:nvPr/>
          </p:nvSpPr>
          <p:spPr bwMode="auto">
            <a:xfrm>
              <a:off x="551" y="34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Rectangle 200"/>
            <p:cNvSpPr>
              <a:spLocks noChangeArrowheads="1"/>
            </p:cNvSpPr>
            <p:nvPr/>
          </p:nvSpPr>
          <p:spPr bwMode="auto">
            <a:xfrm>
              <a:off x="504" y="3503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Rectangle 201"/>
            <p:cNvSpPr>
              <a:spLocks noChangeArrowheads="1"/>
            </p:cNvSpPr>
            <p:nvPr/>
          </p:nvSpPr>
          <p:spPr bwMode="auto">
            <a:xfrm>
              <a:off x="504" y="3553"/>
              <a:ext cx="848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Rectangle 202"/>
            <p:cNvSpPr>
              <a:spLocks noChangeArrowheads="1"/>
            </p:cNvSpPr>
            <p:nvPr/>
          </p:nvSpPr>
          <p:spPr bwMode="auto">
            <a:xfrm>
              <a:off x="551" y="360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Rectangle 203"/>
            <p:cNvSpPr>
              <a:spLocks noChangeArrowheads="1"/>
            </p:cNvSpPr>
            <p:nvPr/>
          </p:nvSpPr>
          <p:spPr bwMode="auto">
            <a:xfrm>
              <a:off x="504" y="365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Rectangle 204"/>
            <p:cNvSpPr>
              <a:spLocks noChangeArrowheads="1"/>
            </p:cNvSpPr>
            <p:nvPr/>
          </p:nvSpPr>
          <p:spPr bwMode="auto">
            <a:xfrm>
              <a:off x="456" y="37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Group 406"/>
          <p:cNvGrpSpPr>
            <a:grpSpLocks/>
          </p:cNvGrpSpPr>
          <p:nvPr/>
        </p:nvGrpSpPr>
        <p:grpSpPr bwMode="auto">
          <a:xfrm>
            <a:off x="92075" y="3317875"/>
            <a:ext cx="9167813" cy="3540125"/>
            <a:chOff x="58" y="2090"/>
            <a:chExt cx="5775" cy="2230"/>
          </a:xfrm>
        </p:grpSpPr>
        <p:sp>
          <p:nvSpPr>
            <p:cNvPr id="73" name="Rectangle 206"/>
            <p:cNvSpPr>
              <a:spLocks noChangeArrowheads="1"/>
            </p:cNvSpPr>
            <p:nvPr/>
          </p:nvSpPr>
          <p:spPr bwMode="auto">
            <a:xfrm>
              <a:off x="504" y="3753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207"/>
            <p:cNvSpPr>
              <a:spLocks noChangeArrowheads="1"/>
            </p:cNvSpPr>
            <p:nvPr/>
          </p:nvSpPr>
          <p:spPr bwMode="auto">
            <a:xfrm>
              <a:off x="456" y="30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208"/>
            <p:cNvSpPr>
              <a:spLocks noChangeArrowheads="1"/>
            </p:cNvSpPr>
            <p:nvPr/>
          </p:nvSpPr>
          <p:spPr bwMode="auto">
            <a:xfrm>
              <a:off x="504" y="305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Rectangle 209"/>
            <p:cNvSpPr>
              <a:spLocks noChangeArrowheads="1"/>
            </p:cNvSpPr>
            <p:nvPr/>
          </p:nvSpPr>
          <p:spPr bwMode="auto">
            <a:xfrm>
              <a:off x="551" y="31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210"/>
            <p:cNvSpPr>
              <a:spLocks noChangeArrowheads="1"/>
            </p:cNvSpPr>
            <p:nvPr/>
          </p:nvSpPr>
          <p:spPr bwMode="auto">
            <a:xfrm>
              <a:off x="504" y="315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211"/>
            <p:cNvSpPr>
              <a:spLocks noChangeArrowheads="1"/>
            </p:cNvSpPr>
            <p:nvPr/>
          </p:nvSpPr>
          <p:spPr bwMode="auto">
            <a:xfrm>
              <a:off x="456" y="3203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212"/>
            <p:cNvSpPr>
              <a:spLocks noChangeArrowheads="1"/>
            </p:cNvSpPr>
            <p:nvPr/>
          </p:nvSpPr>
          <p:spPr bwMode="auto">
            <a:xfrm>
              <a:off x="504" y="3253"/>
              <a:ext cx="848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213"/>
            <p:cNvSpPr>
              <a:spLocks noChangeArrowheads="1"/>
            </p:cNvSpPr>
            <p:nvPr/>
          </p:nvSpPr>
          <p:spPr bwMode="auto">
            <a:xfrm>
              <a:off x="456" y="330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214"/>
            <p:cNvSpPr>
              <a:spLocks noChangeArrowheads="1"/>
            </p:cNvSpPr>
            <p:nvPr/>
          </p:nvSpPr>
          <p:spPr bwMode="auto">
            <a:xfrm>
              <a:off x="4135" y="209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215"/>
            <p:cNvSpPr>
              <a:spLocks noChangeArrowheads="1"/>
            </p:cNvSpPr>
            <p:nvPr/>
          </p:nvSpPr>
          <p:spPr bwMode="auto">
            <a:xfrm>
              <a:off x="4182" y="2140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216"/>
            <p:cNvSpPr>
              <a:spLocks noChangeArrowheads="1"/>
            </p:cNvSpPr>
            <p:nvPr/>
          </p:nvSpPr>
          <p:spPr bwMode="auto">
            <a:xfrm>
              <a:off x="4182" y="2140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217"/>
            <p:cNvSpPr>
              <a:spLocks noChangeArrowheads="1"/>
            </p:cNvSpPr>
            <p:nvPr/>
          </p:nvSpPr>
          <p:spPr bwMode="auto">
            <a:xfrm>
              <a:off x="4135" y="219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218"/>
            <p:cNvSpPr>
              <a:spLocks noChangeArrowheads="1"/>
            </p:cNvSpPr>
            <p:nvPr/>
          </p:nvSpPr>
          <p:spPr bwMode="auto">
            <a:xfrm>
              <a:off x="4135" y="2190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219"/>
            <p:cNvSpPr>
              <a:spLocks noChangeArrowheads="1"/>
            </p:cNvSpPr>
            <p:nvPr/>
          </p:nvSpPr>
          <p:spPr bwMode="auto">
            <a:xfrm>
              <a:off x="4088" y="224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220"/>
            <p:cNvSpPr>
              <a:spLocks noChangeArrowheads="1"/>
            </p:cNvSpPr>
            <p:nvPr/>
          </p:nvSpPr>
          <p:spPr bwMode="auto">
            <a:xfrm>
              <a:off x="4088" y="2240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221"/>
            <p:cNvSpPr>
              <a:spLocks noChangeArrowheads="1"/>
            </p:cNvSpPr>
            <p:nvPr/>
          </p:nvSpPr>
          <p:spPr bwMode="auto">
            <a:xfrm>
              <a:off x="4135" y="2290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222"/>
            <p:cNvSpPr>
              <a:spLocks noChangeArrowheads="1"/>
            </p:cNvSpPr>
            <p:nvPr/>
          </p:nvSpPr>
          <p:spPr bwMode="auto">
            <a:xfrm>
              <a:off x="4135" y="2290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223"/>
            <p:cNvSpPr>
              <a:spLocks noChangeArrowheads="1"/>
            </p:cNvSpPr>
            <p:nvPr/>
          </p:nvSpPr>
          <p:spPr bwMode="auto">
            <a:xfrm>
              <a:off x="4088" y="234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224"/>
            <p:cNvSpPr>
              <a:spLocks noChangeArrowheads="1"/>
            </p:cNvSpPr>
            <p:nvPr/>
          </p:nvSpPr>
          <p:spPr bwMode="auto">
            <a:xfrm>
              <a:off x="4088" y="2340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225"/>
            <p:cNvSpPr>
              <a:spLocks noChangeArrowheads="1"/>
            </p:cNvSpPr>
            <p:nvPr/>
          </p:nvSpPr>
          <p:spPr bwMode="auto">
            <a:xfrm>
              <a:off x="4135" y="239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226"/>
            <p:cNvSpPr>
              <a:spLocks noChangeArrowheads="1"/>
            </p:cNvSpPr>
            <p:nvPr/>
          </p:nvSpPr>
          <p:spPr bwMode="auto">
            <a:xfrm>
              <a:off x="4135" y="2390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227"/>
            <p:cNvSpPr>
              <a:spLocks noChangeArrowheads="1"/>
            </p:cNvSpPr>
            <p:nvPr/>
          </p:nvSpPr>
          <p:spPr bwMode="auto">
            <a:xfrm>
              <a:off x="4182" y="244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228"/>
            <p:cNvSpPr>
              <a:spLocks noChangeArrowheads="1"/>
            </p:cNvSpPr>
            <p:nvPr/>
          </p:nvSpPr>
          <p:spPr bwMode="auto">
            <a:xfrm>
              <a:off x="4135" y="2490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229"/>
            <p:cNvSpPr>
              <a:spLocks noChangeArrowheads="1"/>
            </p:cNvSpPr>
            <p:nvPr/>
          </p:nvSpPr>
          <p:spPr bwMode="auto">
            <a:xfrm>
              <a:off x="4088" y="254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230"/>
            <p:cNvSpPr>
              <a:spLocks noChangeArrowheads="1"/>
            </p:cNvSpPr>
            <p:nvPr/>
          </p:nvSpPr>
          <p:spPr bwMode="auto">
            <a:xfrm>
              <a:off x="4135" y="2589"/>
              <a:ext cx="849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231"/>
            <p:cNvSpPr>
              <a:spLocks noChangeArrowheads="1"/>
            </p:cNvSpPr>
            <p:nvPr/>
          </p:nvSpPr>
          <p:spPr bwMode="auto">
            <a:xfrm>
              <a:off x="4088" y="373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232"/>
            <p:cNvSpPr>
              <a:spLocks noChangeArrowheads="1"/>
            </p:cNvSpPr>
            <p:nvPr/>
          </p:nvSpPr>
          <p:spPr bwMode="auto">
            <a:xfrm>
              <a:off x="4135" y="378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233"/>
            <p:cNvSpPr>
              <a:spLocks noChangeArrowheads="1"/>
            </p:cNvSpPr>
            <p:nvPr/>
          </p:nvSpPr>
          <p:spPr bwMode="auto">
            <a:xfrm>
              <a:off x="4182" y="3839"/>
              <a:ext cx="849" cy="51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234"/>
            <p:cNvSpPr>
              <a:spLocks noChangeArrowheads="1"/>
            </p:cNvSpPr>
            <p:nvPr/>
          </p:nvSpPr>
          <p:spPr bwMode="auto">
            <a:xfrm>
              <a:off x="4135" y="388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235"/>
            <p:cNvSpPr>
              <a:spLocks noChangeArrowheads="1"/>
            </p:cNvSpPr>
            <p:nvPr/>
          </p:nvSpPr>
          <p:spPr bwMode="auto">
            <a:xfrm>
              <a:off x="4088" y="3939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236"/>
            <p:cNvSpPr>
              <a:spLocks noChangeArrowheads="1"/>
            </p:cNvSpPr>
            <p:nvPr/>
          </p:nvSpPr>
          <p:spPr bwMode="auto">
            <a:xfrm>
              <a:off x="4135" y="398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237"/>
            <p:cNvSpPr>
              <a:spLocks noChangeArrowheads="1"/>
            </p:cNvSpPr>
            <p:nvPr/>
          </p:nvSpPr>
          <p:spPr bwMode="auto">
            <a:xfrm>
              <a:off x="4088" y="264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238"/>
            <p:cNvSpPr>
              <a:spLocks noChangeArrowheads="1"/>
            </p:cNvSpPr>
            <p:nvPr/>
          </p:nvSpPr>
          <p:spPr bwMode="auto">
            <a:xfrm>
              <a:off x="4088" y="269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239"/>
            <p:cNvSpPr>
              <a:spLocks noChangeArrowheads="1"/>
            </p:cNvSpPr>
            <p:nvPr/>
          </p:nvSpPr>
          <p:spPr bwMode="auto">
            <a:xfrm>
              <a:off x="4135" y="2740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240"/>
            <p:cNvSpPr>
              <a:spLocks noChangeArrowheads="1"/>
            </p:cNvSpPr>
            <p:nvPr/>
          </p:nvSpPr>
          <p:spPr bwMode="auto">
            <a:xfrm>
              <a:off x="4088" y="279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241"/>
            <p:cNvSpPr>
              <a:spLocks noChangeArrowheads="1"/>
            </p:cNvSpPr>
            <p:nvPr/>
          </p:nvSpPr>
          <p:spPr bwMode="auto">
            <a:xfrm>
              <a:off x="4041" y="283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Rectangle 242"/>
            <p:cNvSpPr>
              <a:spLocks noChangeArrowheads="1"/>
            </p:cNvSpPr>
            <p:nvPr/>
          </p:nvSpPr>
          <p:spPr bwMode="auto">
            <a:xfrm>
              <a:off x="4088" y="2889"/>
              <a:ext cx="849" cy="51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Rectangle 243"/>
            <p:cNvSpPr>
              <a:spLocks noChangeArrowheads="1"/>
            </p:cNvSpPr>
            <p:nvPr/>
          </p:nvSpPr>
          <p:spPr bwMode="auto">
            <a:xfrm>
              <a:off x="4135" y="329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244"/>
            <p:cNvSpPr>
              <a:spLocks noChangeArrowheads="1"/>
            </p:cNvSpPr>
            <p:nvPr/>
          </p:nvSpPr>
          <p:spPr bwMode="auto">
            <a:xfrm>
              <a:off x="4088" y="334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245"/>
            <p:cNvSpPr>
              <a:spLocks noChangeArrowheads="1"/>
            </p:cNvSpPr>
            <p:nvPr/>
          </p:nvSpPr>
          <p:spPr bwMode="auto">
            <a:xfrm>
              <a:off x="4135" y="338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246"/>
            <p:cNvSpPr>
              <a:spLocks noChangeArrowheads="1"/>
            </p:cNvSpPr>
            <p:nvPr/>
          </p:nvSpPr>
          <p:spPr bwMode="auto">
            <a:xfrm>
              <a:off x="4088" y="343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Rectangle 247"/>
            <p:cNvSpPr>
              <a:spLocks noChangeArrowheads="1"/>
            </p:cNvSpPr>
            <p:nvPr/>
          </p:nvSpPr>
          <p:spPr bwMode="auto">
            <a:xfrm>
              <a:off x="4088" y="348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Rectangle 248"/>
            <p:cNvSpPr>
              <a:spLocks noChangeArrowheads="1"/>
            </p:cNvSpPr>
            <p:nvPr/>
          </p:nvSpPr>
          <p:spPr bwMode="auto">
            <a:xfrm>
              <a:off x="4135" y="3539"/>
              <a:ext cx="849" cy="51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249"/>
            <p:cNvSpPr>
              <a:spLocks noChangeArrowheads="1"/>
            </p:cNvSpPr>
            <p:nvPr/>
          </p:nvSpPr>
          <p:spPr bwMode="auto">
            <a:xfrm>
              <a:off x="4088" y="359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250"/>
            <p:cNvSpPr>
              <a:spLocks noChangeArrowheads="1"/>
            </p:cNvSpPr>
            <p:nvPr/>
          </p:nvSpPr>
          <p:spPr bwMode="auto">
            <a:xfrm>
              <a:off x="4041" y="363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251"/>
            <p:cNvSpPr>
              <a:spLocks noChangeArrowheads="1"/>
            </p:cNvSpPr>
            <p:nvPr/>
          </p:nvSpPr>
          <p:spPr bwMode="auto">
            <a:xfrm>
              <a:off x="4088" y="368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252"/>
            <p:cNvSpPr>
              <a:spLocks noChangeArrowheads="1"/>
            </p:cNvSpPr>
            <p:nvPr/>
          </p:nvSpPr>
          <p:spPr bwMode="auto">
            <a:xfrm>
              <a:off x="4041" y="294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253"/>
            <p:cNvSpPr>
              <a:spLocks noChangeArrowheads="1"/>
            </p:cNvSpPr>
            <p:nvPr/>
          </p:nvSpPr>
          <p:spPr bwMode="auto">
            <a:xfrm>
              <a:off x="4088" y="299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Rectangle 254"/>
            <p:cNvSpPr>
              <a:spLocks noChangeArrowheads="1"/>
            </p:cNvSpPr>
            <p:nvPr/>
          </p:nvSpPr>
          <p:spPr bwMode="auto">
            <a:xfrm>
              <a:off x="4135" y="304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255"/>
            <p:cNvSpPr>
              <a:spLocks noChangeArrowheads="1"/>
            </p:cNvSpPr>
            <p:nvPr/>
          </p:nvSpPr>
          <p:spPr bwMode="auto">
            <a:xfrm>
              <a:off x="4088" y="308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256"/>
            <p:cNvSpPr>
              <a:spLocks noChangeArrowheads="1"/>
            </p:cNvSpPr>
            <p:nvPr/>
          </p:nvSpPr>
          <p:spPr bwMode="auto">
            <a:xfrm>
              <a:off x="4041" y="3139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257"/>
            <p:cNvSpPr>
              <a:spLocks noChangeArrowheads="1"/>
            </p:cNvSpPr>
            <p:nvPr/>
          </p:nvSpPr>
          <p:spPr bwMode="auto">
            <a:xfrm>
              <a:off x="4088" y="318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258"/>
            <p:cNvSpPr>
              <a:spLocks noChangeArrowheads="1"/>
            </p:cNvSpPr>
            <p:nvPr/>
          </p:nvSpPr>
          <p:spPr bwMode="auto">
            <a:xfrm>
              <a:off x="4041" y="3239"/>
              <a:ext cx="849" cy="51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259"/>
            <p:cNvSpPr>
              <a:spLocks noChangeArrowheads="1"/>
            </p:cNvSpPr>
            <p:nvPr/>
          </p:nvSpPr>
          <p:spPr bwMode="auto">
            <a:xfrm>
              <a:off x="4400" y="40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260"/>
            <p:cNvSpPr>
              <a:spLocks noChangeArrowheads="1"/>
            </p:cNvSpPr>
            <p:nvPr/>
          </p:nvSpPr>
          <p:spPr bwMode="auto">
            <a:xfrm>
              <a:off x="4447" y="29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261"/>
            <p:cNvSpPr>
              <a:spLocks noChangeArrowheads="1"/>
            </p:cNvSpPr>
            <p:nvPr/>
          </p:nvSpPr>
          <p:spPr bwMode="auto">
            <a:xfrm>
              <a:off x="4400" y="28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262"/>
            <p:cNvSpPr>
              <a:spLocks noChangeArrowheads="1"/>
            </p:cNvSpPr>
            <p:nvPr/>
          </p:nvSpPr>
          <p:spPr bwMode="auto">
            <a:xfrm>
              <a:off x="4353" y="280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Rectangle 263"/>
            <p:cNvSpPr>
              <a:spLocks noChangeArrowheads="1"/>
            </p:cNvSpPr>
            <p:nvPr/>
          </p:nvSpPr>
          <p:spPr bwMode="auto">
            <a:xfrm>
              <a:off x="4400" y="27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Rectangle 264"/>
            <p:cNvSpPr>
              <a:spLocks noChangeArrowheads="1"/>
            </p:cNvSpPr>
            <p:nvPr/>
          </p:nvSpPr>
          <p:spPr bwMode="auto">
            <a:xfrm>
              <a:off x="4447" y="40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Rectangle 265"/>
            <p:cNvSpPr>
              <a:spLocks noChangeArrowheads="1"/>
            </p:cNvSpPr>
            <p:nvPr/>
          </p:nvSpPr>
          <p:spPr bwMode="auto">
            <a:xfrm>
              <a:off x="4447" y="39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Rectangle 266"/>
            <p:cNvSpPr>
              <a:spLocks noChangeArrowheads="1"/>
            </p:cNvSpPr>
            <p:nvPr/>
          </p:nvSpPr>
          <p:spPr bwMode="auto">
            <a:xfrm>
              <a:off x="4400" y="390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Rectangle 267"/>
            <p:cNvSpPr>
              <a:spLocks noChangeArrowheads="1"/>
            </p:cNvSpPr>
            <p:nvPr/>
          </p:nvSpPr>
          <p:spPr bwMode="auto">
            <a:xfrm>
              <a:off x="4447" y="3853"/>
              <a:ext cx="849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Rectangle 268"/>
            <p:cNvSpPr>
              <a:spLocks noChangeArrowheads="1"/>
            </p:cNvSpPr>
            <p:nvPr/>
          </p:nvSpPr>
          <p:spPr bwMode="auto">
            <a:xfrm>
              <a:off x="4495" y="3803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269"/>
            <p:cNvSpPr>
              <a:spLocks noChangeArrowheads="1"/>
            </p:cNvSpPr>
            <p:nvPr/>
          </p:nvSpPr>
          <p:spPr bwMode="auto">
            <a:xfrm>
              <a:off x="4447" y="3753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270"/>
            <p:cNvSpPr>
              <a:spLocks noChangeArrowheads="1"/>
            </p:cNvSpPr>
            <p:nvPr/>
          </p:nvSpPr>
          <p:spPr bwMode="auto">
            <a:xfrm>
              <a:off x="4400" y="33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271"/>
            <p:cNvSpPr>
              <a:spLocks noChangeArrowheads="1"/>
            </p:cNvSpPr>
            <p:nvPr/>
          </p:nvSpPr>
          <p:spPr bwMode="auto">
            <a:xfrm>
              <a:off x="4447" y="33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Rectangle 272"/>
            <p:cNvSpPr>
              <a:spLocks noChangeArrowheads="1"/>
            </p:cNvSpPr>
            <p:nvPr/>
          </p:nvSpPr>
          <p:spPr bwMode="auto">
            <a:xfrm>
              <a:off x="4400" y="3253"/>
              <a:ext cx="849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Rectangle 273"/>
            <p:cNvSpPr>
              <a:spLocks noChangeArrowheads="1"/>
            </p:cNvSpPr>
            <p:nvPr/>
          </p:nvSpPr>
          <p:spPr bwMode="auto">
            <a:xfrm>
              <a:off x="4447" y="32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274"/>
            <p:cNvSpPr>
              <a:spLocks noChangeArrowheads="1"/>
            </p:cNvSpPr>
            <p:nvPr/>
          </p:nvSpPr>
          <p:spPr bwMode="auto">
            <a:xfrm>
              <a:off x="4447" y="31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275"/>
            <p:cNvSpPr>
              <a:spLocks noChangeArrowheads="1"/>
            </p:cNvSpPr>
            <p:nvPr/>
          </p:nvSpPr>
          <p:spPr bwMode="auto">
            <a:xfrm>
              <a:off x="4400" y="310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276"/>
            <p:cNvSpPr>
              <a:spLocks noChangeArrowheads="1"/>
            </p:cNvSpPr>
            <p:nvPr/>
          </p:nvSpPr>
          <p:spPr bwMode="auto">
            <a:xfrm>
              <a:off x="4447" y="30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Rectangle 277"/>
            <p:cNvSpPr>
              <a:spLocks noChangeArrowheads="1"/>
            </p:cNvSpPr>
            <p:nvPr/>
          </p:nvSpPr>
          <p:spPr bwMode="auto">
            <a:xfrm>
              <a:off x="4495" y="300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278"/>
            <p:cNvSpPr>
              <a:spLocks noChangeArrowheads="1"/>
            </p:cNvSpPr>
            <p:nvPr/>
          </p:nvSpPr>
          <p:spPr bwMode="auto">
            <a:xfrm>
              <a:off x="4447" y="29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Rectangle 279"/>
            <p:cNvSpPr>
              <a:spLocks noChangeArrowheads="1"/>
            </p:cNvSpPr>
            <p:nvPr/>
          </p:nvSpPr>
          <p:spPr bwMode="auto">
            <a:xfrm>
              <a:off x="4495" y="3703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280"/>
            <p:cNvSpPr>
              <a:spLocks noChangeArrowheads="1"/>
            </p:cNvSpPr>
            <p:nvPr/>
          </p:nvSpPr>
          <p:spPr bwMode="auto">
            <a:xfrm>
              <a:off x="4447" y="36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281"/>
            <p:cNvSpPr>
              <a:spLocks noChangeArrowheads="1"/>
            </p:cNvSpPr>
            <p:nvPr/>
          </p:nvSpPr>
          <p:spPr bwMode="auto">
            <a:xfrm>
              <a:off x="4400" y="36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282"/>
            <p:cNvSpPr>
              <a:spLocks noChangeArrowheads="1"/>
            </p:cNvSpPr>
            <p:nvPr/>
          </p:nvSpPr>
          <p:spPr bwMode="auto">
            <a:xfrm>
              <a:off x="4447" y="3553"/>
              <a:ext cx="849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283"/>
            <p:cNvSpPr>
              <a:spLocks noChangeArrowheads="1"/>
            </p:cNvSpPr>
            <p:nvPr/>
          </p:nvSpPr>
          <p:spPr bwMode="auto">
            <a:xfrm>
              <a:off x="4495" y="3503"/>
              <a:ext cx="848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284"/>
            <p:cNvSpPr>
              <a:spLocks noChangeArrowheads="1"/>
            </p:cNvSpPr>
            <p:nvPr/>
          </p:nvSpPr>
          <p:spPr bwMode="auto">
            <a:xfrm>
              <a:off x="4447" y="34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285"/>
            <p:cNvSpPr>
              <a:spLocks noChangeArrowheads="1"/>
            </p:cNvSpPr>
            <p:nvPr/>
          </p:nvSpPr>
          <p:spPr bwMode="auto">
            <a:xfrm>
              <a:off x="4495" y="3404"/>
              <a:ext cx="848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Rectangle 286"/>
            <p:cNvSpPr>
              <a:spLocks noChangeArrowheads="1"/>
            </p:cNvSpPr>
            <p:nvPr/>
          </p:nvSpPr>
          <p:spPr bwMode="auto">
            <a:xfrm>
              <a:off x="1607" y="40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287"/>
            <p:cNvSpPr>
              <a:spLocks noChangeArrowheads="1"/>
            </p:cNvSpPr>
            <p:nvPr/>
          </p:nvSpPr>
          <p:spPr bwMode="auto">
            <a:xfrm>
              <a:off x="1607" y="4053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Rectangle 288"/>
            <p:cNvSpPr>
              <a:spLocks noChangeArrowheads="1"/>
            </p:cNvSpPr>
            <p:nvPr/>
          </p:nvSpPr>
          <p:spPr bwMode="auto">
            <a:xfrm>
              <a:off x="1560" y="40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Rectangle 289"/>
            <p:cNvSpPr>
              <a:spLocks noChangeArrowheads="1"/>
            </p:cNvSpPr>
            <p:nvPr/>
          </p:nvSpPr>
          <p:spPr bwMode="auto">
            <a:xfrm>
              <a:off x="1560" y="4003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Rectangle 290"/>
            <p:cNvSpPr>
              <a:spLocks noChangeArrowheads="1"/>
            </p:cNvSpPr>
            <p:nvPr/>
          </p:nvSpPr>
          <p:spPr bwMode="auto">
            <a:xfrm>
              <a:off x="1513" y="395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291"/>
            <p:cNvSpPr>
              <a:spLocks noChangeArrowheads="1"/>
            </p:cNvSpPr>
            <p:nvPr/>
          </p:nvSpPr>
          <p:spPr bwMode="auto">
            <a:xfrm>
              <a:off x="1513" y="3954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292"/>
            <p:cNvSpPr>
              <a:spLocks noChangeArrowheads="1"/>
            </p:cNvSpPr>
            <p:nvPr/>
          </p:nvSpPr>
          <p:spPr bwMode="auto">
            <a:xfrm>
              <a:off x="1560" y="39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293"/>
            <p:cNvSpPr>
              <a:spLocks noChangeArrowheads="1"/>
            </p:cNvSpPr>
            <p:nvPr/>
          </p:nvSpPr>
          <p:spPr bwMode="auto">
            <a:xfrm>
              <a:off x="1560" y="3904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294"/>
            <p:cNvSpPr>
              <a:spLocks noChangeArrowheads="1"/>
            </p:cNvSpPr>
            <p:nvPr/>
          </p:nvSpPr>
          <p:spPr bwMode="auto">
            <a:xfrm>
              <a:off x="1560" y="4253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295"/>
            <p:cNvSpPr>
              <a:spLocks noChangeArrowheads="1"/>
            </p:cNvSpPr>
            <p:nvPr/>
          </p:nvSpPr>
          <p:spPr bwMode="auto">
            <a:xfrm>
              <a:off x="1560" y="4253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296"/>
            <p:cNvSpPr>
              <a:spLocks noChangeArrowheads="1"/>
            </p:cNvSpPr>
            <p:nvPr/>
          </p:nvSpPr>
          <p:spPr bwMode="auto">
            <a:xfrm>
              <a:off x="1607" y="42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297"/>
            <p:cNvSpPr>
              <a:spLocks noChangeArrowheads="1"/>
            </p:cNvSpPr>
            <p:nvPr/>
          </p:nvSpPr>
          <p:spPr bwMode="auto">
            <a:xfrm>
              <a:off x="1607" y="4204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Rectangle 298"/>
            <p:cNvSpPr>
              <a:spLocks noChangeArrowheads="1"/>
            </p:cNvSpPr>
            <p:nvPr/>
          </p:nvSpPr>
          <p:spPr bwMode="auto">
            <a:xfrm>
              <a:off x="1655" y="4153"/>
              <a:ext cx="848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299"/>
            <p:cNvSpPr>
              <a:spLocks noChangeArrowheads="1"/>
            </p:cNvSpPr>
            <p:nvPr/>
          </p:nvSpPr>
          <p:spPr bwMode="auto">
            <a:xfrm>
              <a:off x="1655" y="4153"/>
              <a:ext cx="848" cy="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Rectangle 300"/>
            <p:cNvSpPr>
              <a:spLocks noChangeArrowheads="1"/>
            </p:cNvSpPr>
            <p:nvPr/>
          </p:nvSpPr>
          <p:spPr bwMode="auto">
            <a:xfrm>
              <a:off x="1607" y="41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Rectangle 301"/>
            <p:cNvSpPr>
              <a:spLocks noChangeArrowheads="1"/>
            </p:cNvSpPr>
            <p:nvPr/>
          </p:nvSpPr>
          <p:spPr bwMode="auto">
            <a:xfrm>
              <a:off x="1607" y="4103"/>
              <a:ext cx="8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302"/>
            <p:cNvSpPr>
              <a:spLocks/>
            </p:cNvSpPr>
            <p:nvPr/>
          </p:nvSpPr>
          <p:spPr bwMode="auto">
            <a:xfrm>
              <a:off x="2318" y="3903"/>
              <a:ext cx="464" cy="37"/>
            </a:xfrm>
            <a:custGeom>
              <a:avLst/>
              <a:gdLst>
                <a:gd name="T0" fmla="*/ 460 w 464"/>
                <a:gd name="T1" fmla="*/ 0 h 37"/>
                <a:gd name="T2" fmla="*/ 0 w 464"/>
                <a:gd name="T3" fmla="*/ 0 h 37"/>
                <a:gd name="T4" fmla="*/ 0 w 464"/>
                <a:gd name="T5" fmla="*/ 1 h 37"/>
                <a:gd name="T6" fmla="*/ 91 w 464"/>
                <a:gd name="T7" fmla="*/ 1 h 37"/>
                <a:gd name="T8" fmla="*/ 91 w 464"/>
                <a:gd name="T9" fmla="*/ 37 h 37"/>
                <a:gd name="T10" fmla="*/ 464 w 464"/>
                <a:gd name="T11" fmla="*/ 37 h 37"/>
                <a:gd name="T12" fmla="*/ 460 w 464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4" h="37">
                  <a:moveTo>
                    <a:pt x="46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91" y="1"/>
                  </a:lnTo>
                  <a:lnTo>
                    <a:pt x="91" y="37"/>
                  </a:lnTo>
                  <a:lnTo>
                    <a:pt x="464" y="37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303"/>
            <p:cNvSpPr>
              <a:spLocks/>
            </p:cNvSpPr>
            <p:nvPr/>
          </p:nvSpPr>
          <p:spPr bwMode="auto">
            <a:xfrm>
              <a:off x="2318" y="3903"/>
              <a:ext cx="464" cy="37"/>
            </a:xfrm>
            <a:custGeom>
              <a:avLst/>
              <a:gdLst>
                <a:gd name="T0" fmla="*/ 460 w 464"/>
                <a:gd name="T1" fmla="*/ 0 h 37"/>
                <a:gd name="T2" fmla="*/ 0 w 464"/>
                <a:gd name="T3" fmla="*/ 0 h 37"/>
                <a:gd name="T4" fmla="*/ 0 w 464"/>
                <a:gd name="T5" fmla="*/ 1 h 37"/>
                <a:gd name="T6" fmla="*/ 91 w 464"/>
                <a:gd name="T7" fmla="*/ 1 h 37"/>
                <a:gd name="T8" fmla="*/ 91 w 464"/>
                <a:gd name="T9" fmla="*/ 37 h 37"/>
                <a:gd name="T10" fmla="*/ 464 w 464"/>
                <a:gd name="T11" fmla="*/ 37 h 37"/>
                <a:gd name="T12" fmla="*/ 460 w 464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4" h="37">
                  <a:moveTo>
                    <a:pt x="46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91" y="1"/>
                  </a:lnTo>
                  <a:lnTo>
                    <a:pt x="91" y="37"/>
                  </a:lnTo>
                  <a:lnTo>
                    <a:pt x="464" y="37"/>
                  </a:lnTo>
                  <a:lnTo>
                    <a:pt x="4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304"/>
            <p:cNvSpPr>
              <a:spLocks/>
            </p:cNvSpPr>
            <p:nvPr/>
          </p:nvSpPr>
          <p:spPr bwMode="auto">
            <a:xfrm>
              <a:off x="2986" y="3903"/>
              <a:ext cx="181" cy="37"/>
            </a:xfrm>
            <a:custGeom>
              <a:avLst/>
              <a:gdLst>
                <a:gd name="T0" fmla="*/ 181 w 181"/>
                <a:gd name="T1" fmla="*/ 0 h 37"/>
                <a:gd name="T2" fmla="*/ 0 w 181"/>
                <a:gd name="T3" fmla="*/ 0 h 37"/>
                <a:gd name="T4" fmla="*/ 6 w 181"/>
                <a:gd name="T5" fmla="*/ 37 h 37"/>
                <a:gd name="T6" fmla="*/ 181 w 181"/>
                <a:gd name="T7" fmla="*/ 37 h 37"/>
                <a:gd name="T8" fmla="*/ 181 w 181"/>
                <a:gd name="T9" fmla="*/ 1 h 37"/>
                <a:gd name="T10" fmla="*/ 181 w 181"/>
                <a:gd name="T11" fmla="*/ 1 h 37"/>
                <a:gd name="T12" fmla="*/ 181 w 181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37">
                  <a:moveTo>
                    <a:pt x="181" y="0"/>
                  </a:moveTo>
                  <a:lnTo>
                    <a:pt x="0" y="0"/>
                  </a:lnTo>
                  <a:lnTo>
                    <a:pt x="6" y="37"/>
                  </a:lnTo>
                  <a:lnTo>
                    <a:pt x="181" y="37"/>
                  </a:lnTo>
                  <a:lnTo>
                    <a:pt x="181" y="1"/>
                  </a:lnTo>
                  <a:lnTo>
                    <a:pt x="181" y="1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305"/>
            <p:cNvSpPr>
              <a:spLocks/>
            </p:cNvSpPr>
            <p:nvPr/>
          </p:nvSpPr>
          <p:spPr bwMode="auto">
            <a:xfrm>
              <a:off x="2986" y="3903"/>
              <a:ext cx="181" cy="37"/>
            </a:xfrm>
            <a:custGeom>
              <a:avLst/>
              <a:gdLst>
                <a:gd name="T0" fmla="*/ 181 w 181"/>
                <a:gd name="T1" fmla="*/ 0 h 37"/>
                <a:gd name="T2" fmla="*/ 0 w 181"/>
                <a:gd name="T3" fmla="*/ 0 h 37"/>
                <a:gd name="T4" fmla="*/ 6 w 181"/>
                <a:gd name="T5" fmla="*/ 37 h 37"/>
                <a:gd name="T6" fmla="*/ 181 w 181"/>
                <a:gd name="T7" fmla="*/ 37 h 37"/>
                <a:gd name="T8" fmla="*/ 181 w 181"/>
                <a:gd name="T9" fmla="*/ 1 h 37"/>
                <a:gd name="T10" fmla="*/ 181 w 181"/>
                <a:gd name="T11" fmla="*/ 1 h 37"/>
                <a:gd name="T12" fmla="*/ 181 w 181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37">
                  <a:moveTo>
                    <a:pt x="181" y="0"/>
                  </a:moveTo>
                  <a:lnTo>
                    <a:pt x="0" y="0"/>
                  </a:lnTo>
                  <a:lnTo>
                    <a:pt x="6" y="37"/>
                  </a:lnTo>
                  <a:lnTo>
                    <a:pt x="181" y="37"/>
                  </a:lnTo>
                  <a:lnTo>
                    <a:pt x="181" y="1"/>
                  </a:lnTo>
                  <a:lnTo>
                    <a:pt x="181" y="1"/>
                  </a:lnTo>
                  <a:lnTo>
                    <a:pt x="1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306"/>
            <p:cNvSpPr>
              <a:spLocks/>
            </p:cNvSpPr>
            <p:nvPr/>
          </p:nvSpPr>
          <p:spPr bwMode="auto">
            <a:xfrm>
              <a:off x="2778" y="3903"/>
              <a:ext cx="214" cy="37"/>
            </a:xfrm>
            <a:custGeom>
              <a:avLst/>
              <a:gdLst>
                <a:gd name="T0" fmla="*/ 208 w 214"/>
                <a:gd name="T1" fmla="*/ 0 h 37"/>
                <a:gd name="T2" fmla="*/ 0 w 214"/>
                <a:gd name="T3" fmla="*/ 0 h 37"/>
                <a:gd name="T4" fmla="*/ 4 w 214"/>
                <a:gd name="T5" fmla="*/ 37 h 37"/>
                <a:gd name="T6" fmla="*/ 214 w 214"/>
                <a:gd name="T7" fmla="*/ 37 h 37"/>
                <a:gd name="T8" fmla="*/ 208 w 214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37">
                  <a:moveTo>
                    <a:pt x="208" y="0"/>
                  </a:moveTo>
                  <a:lnTo>
                    <a:pt x="0" y="0"/>
                  </a:lnTo>
                  <a:lnTo>
                    <a:pt x="4" y="37"/>
                  </a:lnTo>
                  <a:lnTo>
                    <a:pt x="214" y="37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07"/>
            <p:cNvSpPr>
              <a:spLocks/>
            </p:cNvSpPr>
            <p:nvPr/>
          </p:nvSpPr>
          <p:spPr bwMode="auto">
            <a:xfrm>
              <a:off x="2778" y="3903"/>
              <a:ext cx="214" cy="37"/>
            </a:xfrm>
            <a:custGeom>
              <a:avLst/>
              <a:gdLst>
                <a:gd name="T0" fmla="*/ 208 w 214"/>
                <a:gd name="T1" fmla="*/ 0 h 37"/>
                <a:gd name="T2" fmla="*/ 0 w 214"/>
                <a:gd name="T3" fmla="*/ 0 h 37"/>
                <a:gd name="T4" fmla="*/ 4 w 214"/>
                <a:gd name="T5" fmla="*/ 37 h 37"/>
                <a:gd name="T6" fmla="*/ 214 w 214"/>
                <a:gd name="T7" fmla="*/ 37 h 37"/>
                <a:gd name="T8" fmla="*/ 208 w 214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37">
                  <a:moveTo>
                    <a:pt x="208" y="0"/>
                  </a:moveTo>
                  <a:lnTo>
                    <a:pt x="0" y="0"/>
                  </a:lnTo>
                  <a:lnTo>
                    <a:pt x="4" y="37"/>
                  </a:lnTo>
                  <a:lnTo>
                    <a:pt x="214" y="37"/>
                  </a:lnTo>
                  <a:lnTo>
                    <a:pt x="2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308"/>
            <p:cNvSpPr>
              <a:spLocks/>
            </p:cNvSpPr>
            <p:nvPr/>
          </p:nvSpPr>
          <p:spPr bwMode="auto">
            <a:xfrm>
              <a:off x="2318" y="4230"/>
              <a:ext cx="849" cy="74"/>
            </a:xfrm>
            <a:custGeom>
              <a:avLst/>
              <a:gdLst>
                <a:gd name="T0" fmla="*/ 802 w 849"/>
                <a:gd name="T1" fmla="*/ 0 h 74"/>
                <a:gd name="T2" fmla="*/ 138 w 849"/>
                <a:gd name="T3" fmla="*/ 0 h 74"/>
                <a:gd name="T4" fmla="*/ 138 w 849"/>
                <a:gd name="T5" fmla="*/ 24 h 74"/>
                <a:gd name="T6" fmla="*/ 91 w 849"/>
                <a:gd name="T7" fmla="*/ 24 h 74"/>
                <a:gd name="T8" fmla="*/ 91 w 849"/>
                <a:gd name="T9" fmla="*/ 73 h 74"/>
                <a:gd name="T10" fmla="*/ 0 w 849"/>
                <a:gd name="T11" fmla="*/ 73 h 74"/>
                <a:gd name="T12" fmla="*/ 0 w 849"/>
                <a:gd name="T13" fmla="*/ 74 h 74"/>
                <a:gd name="T14" fmla="*/ 849 w 849"/>
                <a:gd name="T15" fmla="*/ 74 h 74"/>
                <a:gd name="T16" fmla="*/ 849 w 849"/>
                <a:gd name="T17" fmla="*/ 24 h 74"/>
                <a:gd name="T18" fmla="*/ 802 w 849"/>
                <a:gd name="T19" fmla="*/ 24 h 74"/>
                <a:gd name="T20" fmla="*/ 802 w 849"/>
                <a:gd name="T2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9" h="74">
                  <a:moveTo>
                    <a:pt x="802" y="0"/>
                  </a:moveTo>
                  <a:lnTo>
                    <a:pt x="138" y="0"/>
                  </a:lnTo>
                  <a:lnTo>
                    <a:pt x="138" y="24"/>
                  </a:lnTo>
                  <a:lnTo>
                    <a:pt x="91" y="24"/>
                  </a:lnTo>
                  <a:lnTo>
                    <a:pt x="91" y="73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849" y="74"/>
                  </a:lnTo>
                  <a:lnTo>
                    <a:pt x="849" y="24"/>
                  </a:lnTo>
                  <a:lnTo>
                    <a:pt x="802" y="24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309"/>
            <p:cNvSpPr>
              <a:spLocks/>
            </p:cNvSpPr>
            <p:nvPr/>
          </p:nvSpPr>
          <p:spPr bwMode="auto">
            <a:xfrm>
              <a:off x="2318" y="4230"/>
              <a:ext cx="849" cy="74"/>
            </a:xfrm>
            <a:custGeom>
              <a:avLst/>
              <a:gdLst>
                <a:gd name="T0" fmla="*/ 802 w 849"/>
                <a:gd name="T1" fmla="*/ 0 h 74"/>
                <a:gd name="T2" fmla="*/ 138 w 849"/>
                <a:gd name="T3" fmla="*/ 0 h 74"/>
                <a:gd name="T4" fmla="*/ 138 w 849"/>
                <a:gd name="T5" fmla="*/ 24 h 74"/>
                <a:gd name="T6" fmla="*/ 91 w 849"/>
                <a:gd name="T7" fmla="*/ 24 h 74"/>
                <a:gd name="T8" fmla="*/ 91 w 849"/>
                <a:gd name="T9" fmla="*/ 73 h 74"/>
                <a:gd name="T10" fmla="*/ 0 w 849"/>
                <a:gd name="T11" fmla="*/ 73 h 74"/>
                <a:gd name="T12" fmla="*/ 0 w 849"/>
                <a:gd name="T13" fmla="*/ 74 h 74"/>
                <a:gd name="T14" fmla="*/ 849 w 849"/>
                <a:gd name="T15" fmla="*/ 74 h 74"/>
                <a:gd name="T16" fmla="*/ 849 w 849"/>
                <a:gd name="T17" fmla="*/ 24 h 74"/>
                <a:gd name="T18" fmla="*/ 802 w 849"/>
                <a:gd name="T19" fmla="*/ 24 h 74"/>
                <a:gd name="T20" fmla="*/ 802 w 849"/>
                <a:gd name="T2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9" h="74">
                  <a:moveTo>
                    <a:pt x="802" y="0"/>
                  </a:moveTo>
                  <a:lnTo>
                    <a:pt x="138" y="0"/>
                  </a:lnTo>
                  <a:lnTo>
                    <a:pt x="138" y="24"/>
                  </a:lnTo>
                  <a:lnTo>
                    <a:pt x="91" y="24"/>
                  </a:lnTo>
                  <a:lnTo>
                    <a:pt x="91" y="73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849" y="74"/>
                  </a:lnTo>
                  <a:lnTo>
                    <a:pt x="849" y="24"/>
                  </a:lnTo>
                  <a:lnTo>
                    <a:pt x="802" y="24"/>
                  </a:lnTo>
                  <a:lnTo>
                    <a:pt x="80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310"/>
            <p:cNvSpPr>
              <a:spLocks/>
            </p:cNvSpPr>
            <p:nvPr/>
          </p:nvSpPr>
          <p:spPr bwMode="auto">
            <a:xfrm>
              <a:off x="2362" y="3940"/>
              <a:ext cx="852" cy="290"/>
            </a:xfrm>
            <a:custGeom>
              <a:avLst/>
              <a:gdLst>
                <a:gd name="T0" fmla="*/ 805 w 852"/>
                <a:gd name="T1" fmla="*/ 0 h 290"/>
                <a:gd name="T2" fmla="*/ 630 w 852"/>
                <a:gd name="T3" fmla="*/ 0 h 290"/>
                <a:gd name="T4" fmla="*/ 420 w 852"/>
                <a:gd name="T5" fmla="*/ 0 h 290"/>
                <a:gd name="T6" fmla="*/ 47 w 852"/>
                <a:gd name="T7" fmla="*/ 0 h 290"/>
                <a:gd name="T8" fmla="*/ 47 w 852"/>
                <a:gd name="T9" fmla="*/ 14 h 290"/>
                <a:gd name="T10" fmla="*/ 0 w 852"/>
                <a:gd name="T11" fmla="*/ 14 h 290"/>
                <a:gd name="T12" fmla="*/ 0 w 852"/>
                <a:gd name="T13" fmla="*/ 14 h 290"/>
                <a:gd name="T14" fmla="*/ 3 w 852"/>
                <a:gd name="T15" fmla="*/ 14 h 290"/>
                <a:gd name="T16" fmla="*/ 3 w 852"/>
                <a:gd name="T17" fmla="*/ 63 h 290"/>
                <a:gd name="T18" fmla="*/ 47 w 852"/>
                <a:gd name="T19" fmla="*/ 63 h 290"/>
                <a:gd name="T20" fmla="*/ 47 w 852"/>
                <a:gd name="T21" fmla="*/ 113 h 290"/>
                <a:gd name="T22" fmla="*/ 94 w 852"/>
                <a:gd name="T23" fmla="*/ 113 h 290"/>
                <a:gd name="T24" fmla="*/ 94 w 852"/>
                <a:gd name="T25" fmla="*/ 163 h 290"/>
                <a:gd name="T26" fmla="*/ 94 w 852"/>
                <a:gd name="T27" fmla="*/ 213 h 290"/>
                <a:gd name="T28" fmla="*/ 141 w 852"/>
                <a:gd name="T29" fmla="*/ 213 h 290"/>
                <a:gd name="T30" fmla="*/ 141 w 852"/>
                <a:gd name="T31" fmla="*/ 264 h 290"/>
                <a:gd name="T32" fmla="*/ 94 w 852"/>
                <a:gd name="T33" fmla="*/ 264 h 290"/>
                <a:gd name="T34" fmla="*/ 94 w 852"/>
                <a:gd name="T35" fmla="*/ 290 h 290"/>
                <a:gd name="T36" fmla="*/ 758 w 852"/>
                <a:gd name="T37" fmla="*/ 290 h 290"/>
                <a:gd name="T38" fmla="*/ 758 w 852"/>
                <a:gd name="T39" fmla="*/ 264 h 290"/>
                <a:gd name="T40" fmla="*/ 805 w 852"/>
                <a:gd name="T41" fmla="*/ 264 h 290"/>
                <a:gd name="T42" fmla="*/ 805 w 852"/>
                <a:gd name="T43" fmla="*/ 213 h 290"/>
                <a:gd name="T44" fmla="*/ 805 w 852"/>
                <a:gd name="T45" fmla="*/ 213 h 290"/>
                <a:gd name="T46" fmla="*/ 805 w 852"/>
                <a:gd name="T47" fmla="*/ 163 h 290"/>
                <a:gd name="T48" fmla="*/ 758 w 852"/>
                <a:gd name="T49" fmla="*/ 163 h 290"/>
                <a:gd name="T50" fmla="*/ 758 w 852"/>
                <a:gd name="T51" fmla="*/ 114 h 290"/>
                <a:gd name="T52" fmla="*/ 805 w 852"/>
                <a:gd name="T53" fmla="*/ 114 h 290"/>
                <a:gd name="T54" fmla="*/ 805 w 852"/>
                <a:gd name="T55" fmla="*/ 64 h 290"/>
                <a:gd name="T56" fmla="*/ 852 w 852"/>
                <a:gd name="T57" fmla="*/ 64 h 290"/>
                <a:gd name="T58" fmla="*/ 852 w 852"/>
                <a:gd name="T59" fmla="*/ 14 h 290"/>
                <a:gd name="T60" fmla="*/ 805 w 852"/>
                <a:gd name="T61" fmla="*/ 14 h 290"/>
                <a:gd name="T62" fmla="*/ 805 w 852"/>
                <a:gd name="T63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2" h="290">
                  <a:moveTo>
                    <a:pt x="805" y="0"/>
                  </a:moveTo>
                  <a:lnTo>
                    <a:pt x="630" y="0"/>
                  </a:lnTo>
                  <a:lnTo>
                    <a:pt x="420" y="0"/>
                  </a:lnTo>
                  <a:lnTo>
                    <a:pt x="47" y="0"/>
                  </a:lnTo>
                  <a:lnTo>
                    <a:pt x="47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3" y="63"/>
                  </a:lnTo>
                  <a:lnTo>
                    <a:pt x="47" y="63"/>
                  </a:lnTo>
                  <a:lnTo>
                    <a:pt x="47" y="113"/>
                  </a:lnTo>
                  <a:lnTo>
                    <a:pt x="94" y="113"/>
                  </a:lnTo>
                  <a:lnTo>
                    <a:pt x="94" y="163"/>
                  </a:lnTo>
                  <a:lnTo>
                    <a:pt x="94" y="213"/>
                  </a:lnTo>
                  <a:lnTo>
                    <a:pt x="141" y="213"/>
                  </a:lnTo>
                  <a:lnTo>
                    <a:pt x="141" y="264"/>
                  </a:lnTo>
                  <a:lnTo>
                    <a:pt x="94" y="264"/>
                  </a:lnTo>
                  <a:lnTo>
                    <a:pt x="94" y="290"/>
                  </a:lnTo>
                  <a:lnTo>
                    <a:pt x="758" y="290"/>
                  </a:lnTo>
                  <a:lnTo>
                    <a:pt x="758" y="264"/>
                  </a:lnTo>
                  <a:lnTo>
                    <a:pt x="805" y="264"/>
                  </a:lnTo>
                  <a:lnTo>
                    <a:pt x="805" y="213"/>
                  </a:lnTo>
                  <a:lnTo>
                    <a:pt x="805" y="213"/>
                  </a:lnTo>
                  <a:lnTo>
                    <a:pt x="805" y="163"/>
                  </a:lnTo>
                  <a:lnTo>
                    <a:pt x="758" y="163"/>
                  </a:lnTo>
                  <a:lnTo>
                    <a:pt x="758" y="114"/>
                  </a:lnTo>
                  <a:lnTo>
                    <a:pt x="805" y="114"/>
                  </a:lnTo>
                  <a:lnTo>
                    <a:pt x="805" y="64"/>
                  </a:lnTo>
                  <a:lnTo>
                    <a:pt x="852" y="64"/>
                  </a:lnTo>
                  <a:lnTo>
                    <a:pt x="852" y="14"/>
                  </a:lnTo>
                  <a:lnTo>
                    <a:pt x="805" y="14"/>
                  </a:lnTo>
                  <a:lnTo>
                    <a:pt x="805" y="0"/>
                  </a:lnTo>
                  <a:close/>
                </a:path>
              </a:pathLst>
            </a:custGeom>
            <a:solidFill>
              <a:srgbClr val="113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311"/>
            <p:cNvSpPr>
              <a:spLocks/>
            </p:cNvSpPr>
            <p:nvPr/>
          </p:nvSpPr>
          <p:spPr bwMode="auto">
            <a:xfrm>
              <a:off x="2362" y="3940"/>
              <a:ext cx="852" cy="290"/>
            </a:xfrm>
            <a:custGeom>
              <a:avLst/>
              <a:gdLst>
                <a:gd name="T0" fmla="*/ 805 w 852"/>
                <a:gd name="T1" fmla="*/ 0 h 290"/>
                <a:gd name="T2" fmla="*/ 630 w 852"/>
                <a:gd name="T3" fmla="*/ 0 h 290"/>
                <a:gd name="T4" fmla="*/ 420 w 852"/>
                <a:gd name="T5" fmla="*/ 0 h 290"/>
                <a:gd name="T6" fmla="*/ 47 w 852"/>
                <a:gd name="T7" fmla="*/ 0 h 290"/>
                <a:gd name="T8" fmla="*/ 47 w 852"/>
                <a:gd name="T9" fmla="*/ 14 h 290"/>
                <a:gd name="T10" fmla="*/ 0 w 852"/>
                <a:gd name="T11" fmla="*/ 14 h 290"/>
                <a:gd name="T12" fmla="*/ 0 w 852"/>
                <a:gd name="T13" fmla="*/ 14 h 290"/>
                <a:gd name="T14" fmla="*/ 3 w 852"/>
                <a:gd name="T15" fmla="*/ 14 h 290"/>
                <a:gd name="T16" fmla="*/ 3 w 852"/>
                <a:gd name="T17" fmla="*/ 63 h 290"/>
                <a:gd name="T18" fmla="*/ 47 w 852"/>
                <a:gd name="T19" fmla="*/ 63 h 290"/>
                <a:gd name="T20" fmla="*/ 47 w 852"/>
                <a:gd name="T21" fmla="*/ 113 h 290"/>
                <a:gd name="T22" fmla="*/ 94 w 852"/>
                <a:gd name="T23" fmla="*/ 113 h 290"/>
                <a:gd name="T24" fmla="*/ 94 w 852"/>
                <a:gd name="T25" fmla="*/ 163 h 290"/>
                <a:gd name="T26" fmla="*/ 94 w 852"/>
                <a:gd name="T27" fmla="*/ 213 h 290"/>
                <a:gd name="T28" fmla="*/ 141 w 852"/>
                <a:gd name="T29" fmla="*/ 213 h 290"/>
                <a:gd name="T30" fmla="*/ 141 w 852"/>
                <a:gd name="T31" fmla="*/ 264 h 290"/>
                <a:gd name="T32" fmla="*/ 94 w 852"/>
                <a:gd name="T33" fmla="*/ 264 h 290"/>
                <a:gd name="T34" fmla="*/ 94 w 852"/>
                <a:gd name="T35" fmla="*/ 290 h 290"/>
                <a:gd name="T36" fmla="*/ 758 w 852"/>
                <a:gd name="T37" fmla="*/ 290 h 290"/>
                <a:gd name="T38" fmla="*/ 758 w 852"/>
                <a:gd name="T39" fmla="*/ 264 h 290"/>
                <a:gd name="T40" fmla="*/ 805 w 852"/>
                <a:gd name="T41" fmla="*/ 264 h 290"/>
                <a:gd name="T42" fmla="*/ 805 w 852"/>
                <a:gd name="T43" fmla="*/ 213 h 290"/>
                <a:gd name="T44" fmla="*/ 805 w 852"/>
                <a:gd name="T45" fmla="*/ 213 h 290"/>
                <a:gd name="T46" fmla="*/ 805 w 852"/>
                <a:gd name="T47" fmla="*/ 163 h 290"/>
                <a:gd name="T48" fmla="*/ 758 w 852"/>
                <a:gd name="T49" fmla="*/ 163 h 290"/>
                <a:gd name="T50" fmla="*/ 758 w 852"/>
                <a:gd name="T51" fmla="*/ 114 h 290"/>
                <a:gd name="T52" fmla="*/ 805 w 852"/>
                <a:gd name="T53" fmla="*/ 114 h 290"/>
                <a:gd name="T54" fmla="*/ 805 w 852"/>
                <a:gd name="T55" fmla="*/ 64 h 290"/>
                <a:gd name="T56" fmla="*/ 852 w 852"/>
                <a:gd name="T57" fmla="*/ 64 h 290"/>
                <a:gd name="T58" fmla="*/ 852 w 852"/>
                <a:gd name="T59" fmla="*/ 14 h 290"/>
                <a:gd name="T60" fmla="*/ 805 w 852"/>
                <a:gd name="T61" fmla="*/ 14 h 290"/>
                <a:gd name="T62" fmla="*/ 805 w 852"/>
                <a:gd name="T63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2" h="290">
                  <a:moveTo>
                    <a:pt x="805" y="0"/>
                  </a:moveTo>
                  <a:lnTo>
                    <a:pt x="630" y="0"/>
                  </a:lnTo>
                  <a:lnTo>
                    <a:pt x="420" y="0"/>
                  </a:lnTo>
                  <a:lnTo>
                    <a:pt x="47" y="0"/>
                  </a:lnTo>
                  <a:lnTo>
                    <a:pt x="47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3" y="63"/>
                  </a:lnTo>
                  <a:lnTo>
                    <a:pt x="47" y="63"/>
                  </a:lnTo>
                  <a:lnTo>
                    <a:pt x="47" y="113"/>
                  </a:lnTo>
                  <a:lnTo>
                    <a:pt x="94" y="113"/>
                  </a:lnTo>
                  <a:lnTo>
                    <a:pt x="94" y="163"/>
                  </a:lnTo>
                  <a:lnTo>
                    <a:pt x="94" y="213"/>
                  </a:lnTo>
                  <a:lnTo>
                    <a:pt x="141" y="213"/>
                  </a:lnTo>
                  <a:lnTo>
                    <a:pt x="141" y="264"/>
                  </a:lnTo>
                  <a:lnTo>
                    <a:pt x="94" y="264"/>
                  </a:lnTo>
                  <a:lnTo>
                    <a:pt x="94" y="290"/>
                  </a:lnTo>
                  <a:lnTo>
                    <a:pt x="758" y="290"/>
                  </a:lnTo>
                  <a:lnTo>
                    <a:pt x="758" y="264"/>
                  </a:lnTo>
                  <a:lnTo>
                    <a:pt x="805" y="264"/>
                  </a:lnTo>
                  <a:lnTo>
                    <a:pt x="805" y="213"/>
                  </a:lnTo>
                  <a:lnTo>
                    <a:pt x="805" y="213"/>
                  </a:lnTo>
                  <a:lnTo>
                    <a:pt x="805" y="163"/>
                  </a:lnTo>
                  <a:lnTo>
                    <a:pt x="758" y="163"/>
                  </a:lnTo>
                  <a:lnTo>
                    <a:pt x="758" y="114"/>
                  </a:lnTo>
                  <a:lnTo>
                    <a:pt x="805" y="114"/>
                  </a:lnTo>
                  <a:lnTo>
                    <a:pt x="805" y="64"/>
                  </a:lnTo>
                  <a:lnTo>
                    <a:pt x="852" y="64"/>
                  </a:lnTo>
                  <a:lnTo>
                    <a:pt x="852" y="14"/>
                  </a:lnTo>
                  <a:lnTo>
                    <a:pt x="805" y="14"/>
                  </a:lnTo>
                  <a:lnTo>
                    <a:pt x="80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312"/>
            <p:cNvSpPr>
              <a:spLocks/>
            </p:cNvSpPr>
            <p:nvPr/>
          </p:nvSpPr>
          <p:spPr bwMode="auto">
            <a:xfrm>
              <a:off x="2223" y="3704"/>
              <a:ext cx="944" cy="157"/>
            </a:xfrm>
            <a:custGeom>
              <a:avLst/>
              <a:gdLst>
                <a:gd name="T0" fmla="*/ 897 w 944"/>
                <a:gd name="T1" fmla="*/ 0 h 157"/>
                <a:gd name="T2" fmla="*/ 48 w 944"/>
                <a:gd name="T3" fmla="*/ 0 h 157"/>
                <a:gd name="T4" fmla="*/ 48 w 944"/>
                <a:gd name="T5" fmla="*/ 50 h 157"/>
                <a:gd name="T6" fmla="*/ 0 w 944"/>
                <a:gd name="T7" fmla="*/ 50 h 157"/>
                <a:gd name="T8" fmla="*/ 0 w 944"/>
                <a:gd name="T9" fmla="*/ 100 h 157"/>
                <a:gd name="T10" fmla="*/ 48 w 944"/>
                <a:gd name="T11" fmla="*/ 100 h 157"/>
                <a:gd name="T12" fmla="*/ 48 w 944"/>
                <a:gd name="T13" fmla="*/ 150 h 157"/>
                <a:gd name="T14" fmla="*/ 95 w 944"/>
                <a:gd name="T15" fmla="*/ 150 h 157"/>
                <a:gd name="T16" fmla="*/ 95 w 944"/>
                <a:gd name="T17" fmla="*/ 157 h 157"/>
                <a:gd name="T18" fmla="*/ 944 w 944"/>
                <a:gd name="T19" fmla="*/ 157 h 157"/>
                <a:gd name="T20" fmla="*/ 944 w 944"/>
                <a:gd name="T21" fmla="*/ 149 h 157"/>
                <a:gd name="T22" fmla="*/ 897 w 944"/>
                <a:gd name="T23" fmla="*/ 149 h 157"/>
                <a:gd name="T24" fmla="*/ 897 w 944"/>
                <a:gd name="T25" fmla="*/ 100 h 157"/>
                <a:gd name="T26" fmla="*/ 849 w 944"/>
                <a:gd name="T27" fmla="*/ 100 h 157"/>
                <a:gd name="T28" fmla="*/ 849 w 944"/>
                <a:gd name="T29" fmla="*/ 50 h 157"/>
                <a:gd name="T30" fmla="*/ 897 w 944"/>
                <a:gd name="T31" fmla="*/ 50 h 157"/>
                <a:gd name="T32" fmla="*/ 897 w 944"/>
                <a:gd name="T3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4" h="157">
                  <a:moveTo>
                    <a:pt x="897" y="0"/>
                  </a:moveTo>
                  <a:lnTo>
                    <a:pt x="48" y="0"/>
                  </a:lnTo>
                  <a:lnTo>
                    <a:pt x="48" y="50"/>
                  </a:lnTo>
                  <a:lnTo>
                    <a:pt x="0" y="50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150"/>
                  </a:lnTo>
                  <a:lnTo>
                    <a:pt x="95" y="150"/>
                  </a:lnTo>
                  <a:lnTo>
                    <a:pt x="95" y="157"/>
                  </a:lnTo>
                  <a:lnTo>
                    <a:pt x="944" y="157"/>
                  </a:lnTo>
                  <a:lnTo>
                    <a:pt x="944" y="149"/>
                  </a:lnTo>
                  <a:lnTo>
                    <a:pt x="897" y="149"/>
                  </a:lnTo>
                  <a:lnTo>
                    <a:pt x="897" y="100"/>
                  </a:lnTo>
                  <a:lnTo>
                    <a:pt x="849" y="100"/>
                  </a:lnTo>
                  <a:lnTo>
                    <a:pt x="849" y="50"/>
                  </a:lnTo>
                  <a:lnTo>
                    <a:pt x="897" y="50"/>
                  </a:lnTo>
                  <a:lnTo>
                    <a:pt x="897" y="0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313"/>
            <p:cNvSpPr>
              <a:spLocks/>
            </p:cNvSpPr>
            <p:nvPr/>
          </p:nvSpPr>
          <p:spPr bwMode="auto">
            <a:xfrm>
              <a:off x="2223" y="3704"/>
              <a:ext cx="944" cy="157"/>
            </a:xfrm>
            <a:custGeom>
              <a:avLst/>
              <a:gdLst>
                <a:gd name="T0" fmla="*/ 897 w 944"/>
                <a:gd name="T1" fmla="*/ 0 h 157"/>
                <a:gd name="T2" fmla="*/ 48 w 944"/>
                <a:gd name="T3" fmla="*/ 0 h 157"/>
                <a:gd name="T4" fmla="*/ 48 w 944"/>
                <a:gd name="T5" fmla="*/ 50 h 157"/>
                <a:gd name="T6" fmla="*/ 0 w 944"/>
                <a:gd name="T7" fmla="*/ 50 h 157"/>
                <a:gd name="T8" fmla="*/ 0 w 944"/>
                <a:gd name="T9" fmla="*/ 100 h 157"/>
                <a:gd name="T10" fmla="*/ 48 w 944"/>
                <a:gd name="T11" fmla="*/ 100 h 157"/>
                <a:gd name="T12" fmla="*/ 48 w 944"/>
                <a:gd name="T13" fmla="*/ 150 h 157"/>
                <a:gd name="T14" fmla="*/ 95 w 944"/>
                <a:gd name="T15" fmla="*/ 150 h 157"/>
                <a:gd name="T16" fmla="*/ 95 w 944"/>
                <a:gd name="T17" fmla="*/ 157 h 157"/>
                <a:gd name="T18" fmla="*/ 944 w 944"/>
                <a:gd name="T19" fmla="*/ 157 h 157"/>
                <a:gd name="T20" fmla="*/ 944 w 944"/>
                <a:gd name="T21" fmla="*/ 149 h 157"/>
                <a:gd name="T22" fmla="*/ 897 w 944"/>
                <a:gd name="T23" fmla="*/ 149 h 157"/>
                <a:gd name="T24" fmla="*/ 897 w 944"/>
                <a:gd name="T25" fmla="*/ 100 h 157"/>
                <a:gd name="T26" fmla="*/ 849 w 944"/>
                <a:gd name="T27" fmla="*/ 100 h 157"/>
                <a:gd name="T28" fmla="*/ 849 w 944"/>
                <a:gd name="T29" fmla="*/ 50 h 157"/>
                <a:gd name="T30" fmla="*/ 897 w 944"/>
                <a:gd name="T31" fmla="*/ 50 h 157"/>
                <a:gd name="T32" fmla="*/ 897 w 944"/>
                <a:gd name="T3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4" h="157">
                  <a:moveTo>
                    <a:pt x="897" y="0"/>
                  </a:moveTo>
                  <a:lnTo>
                    <a:pt x="48" y="0"/>
                  </a:lnTo>
                  <a:lnTo>
                    <a:pt x="48" y="50"/>
                  </a:lnTo>
                  <a:lnTo>
                    <a:pt x="0" y="50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150"/>
                  </a:lnTo>
                  <a:lnTo>
                    <a:pt x="95" y="150"/>
                  </a:lnTo>
                  <a:lnTo>
                    <a:pt x="95" y="157"/>
                  </a:lnTo>
                  <a:lnTo>
                    <a:pt x="944" y="157"/>
                  </a:lnTo>
                  <a:lnTo>
                    <a:pt x="944" y="149"/>
                  </a:lnTo>
                  <a:lnTo>
                    <a:pt x="897" y="149"/>
                  </a:lnTo>
                  <a:lnTo>
                    <a:pt x="897" y="100"/>
                  </a:lnTo>
                  <a:lnTo>
                    <a:pt x="849" y="100"/>
                  </a:lnTo>
                  <a:lnTo>
                    <a:pt x="849" y="50"/>
                  </a:lnTo>
                  <a:lnTo>
                    <a:pt x="897" y="50"/>
                  </a:lnTo>
                  <a:lnTo>
                    <a:pt x="8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314"/>
            <p:cNvSpPr>
              <a:spLocks/>
            </p:cNvSpPr>
            <p:nvPr/>
          </p:nvSpPr>
          <p:spPr bwMode="auto">
            <a:xfrm>
              <a:off x="2318" y="3861"/>
              <a:ext cx="849" cy="42"/>
            </a:xfrm>
            <a:custGeom>
              <a:avLst/>
              <a:gdLst>
                <a:gd name="T0" fmla="*/ 849 w 849"/>
                <a:gd name="T1" fmla="*/ 0 h 42"/>
                <a:gd name="T2" fmla="*/ 0 w 849"/>
                <a:gd name="T3" fmla="*/ 0 h 42"/>
                <a:gd name="T4" fmla="*/ 0 w 849"/>
                <a:gd name="T5" fmla="*/ 42 h 42"/>
                <a:gd name="T6" fmla="*/ 460 w 849"/>
                <a:gd name="T7" fmla="*/ 42 h 42"/>
                <a:gd name="T8" fmla="*/ 668 w 849"/>
                <a:gd name="T9" fmla="*/ 42 h 42"/>
                <a:gd name="T10" fmla="*/ 849 w 849"/>
                <a:gd name="T11" fmla="*/ 42 h 42"/>
                <a:gd name="T12" fmla="*/ 849 w 849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9" h="42">
                  <a:moveTo>
                    <a:pt x="849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460" y="42"/>
                  </a:lnTo>
                  <a:lnTo>
                    <a:pt x="668" y="42"/>
                  </a:lnTo>
                  <a:lnTo>
                    <a:pt x="849" y="42"/>
                  </a:lnTo>
                  <a:lnTo>
                    <a:pt x="849" y="0"/>
                  </a:lnTo>
                  <a:close/>
                </a:path>
              </a:pathLst>
            </a:custGeom>
            <a:solidFill>
              <a:srgbClr val="212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315"/>
            <p:cNvSpPr>
              <a:spLocks/>
            </p:cNvSpPr>
            <p:nvPr/>
          </p:nvSpPr>
          <p:spPr bwMode="auto">
            <a:xfrm>
              <a:off x="2318" y="3861"/>
              <a:ext cx="849" cy="42"/>
            </a:xfrm>
            <a:custGeom>
              <a:avLst/>
              <a:gdLst>
                <a:gd name="T0" fmla="*/ 849 w 849"/>
                <a:gd name="T1" fmla="*/ 0 h 42"/>
                <a:gd name="T2" fmla="*/ 0 w 849"/>
                <a:gd name="T3" fmla="*/ 0 h 42"/>
                <a:gd name="T4" fmla="*/ 0 w 849"/>
                <a:gd name="T5" fmla="*/ 42 h 42"/>
                <a:gd name="T6" fmla="*/ 460 w 849"/>
                <a:gd name="T7" fmla="*/ 42 h 42"/>
                <a:gd name="T8" fmla="*/ 668 w 849"/>
                <a:gd name="T9" fmla="*/ 42 h 42"/>
                <a:gd name="T10" fmla="*/ 849 w 849"/>
                <a:gd name="T11" fmla="*/ 42 h 42"/>
                <a:gd name="T12" fmla="*/ 849 w 849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9" h="42">
                  <a:moveTo>
                    <a:pt x="849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460" y="42"/>
                  </a:lnTo>
                  <a:lnTo>
                    <a:pt x="668" y="42"/>
                  </a:lnTo>
                  <a:lnTo>
                    <a:pt x="849" y="42"/>
                  </a:lnTo>
                  <a:lnTo>
                    <a:pt x="84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316"/>
            <p:cNvSpPr>
              <a:spLocks/>
            </p:cNvSpPr>
            <p:nvPr/>
          </p:nvSpPr>
          <p:spPr bwMode="auto">
            <a:xfrm>
              <a:off x="2271" y="4053"/>
              <a:ext cx="185" cy="50"/>
            </a:xfrm>
            <a:custGeom>
              <a:avLst/>
              <a:gdLst>
                <a:gd name="T0" fmla="*/ 185 w 185"/>
                <a:gd name="T1" fmla="*/ 0 h 50"/>
                <a:gd name="T2" fmla="*/ 138 w 185"/>
                <a:gd name="T3" fmla="*/ 0 h 50"/>
                <a:gd name="T4" fmla="*/ 138 w 185"/>
                <a:gd name="T5" fmla="*/ 0 h 50"/>
                <a:gd name="T6" fmla="*/ 47 w 185"/>
                <a:gd name="T7" fmla="*/ 0 h 50"/>
                <a:gd name="T8" fmla="*/ 47 w 185"/>
                <a:gd name="T9" fmla="*/ 1 h 50"/>
                <a:gd name="T10" fmla="*/ 0 w 185"/>
                <a:gd name="T11" fmla="*/ 1 h 50"/>
                <a:gd name="T12" fmla="*/ 0 w 185"/>
                <a:gd name="T13" fmla="*/ 50 h 50"/>
                <a:gd name="T14" fmla="*/ 185 w 185"/>
                <a:gd name="T15" fmla="*/ 50 h 50"/>
                <a:gd name="T16" fmla="*/ 185 w 185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50">
                  <a:moveTo>
                    <a:pt x="185" y="0"/>
                  </a:moveTo>
                  <a:lnTo>
                    <a:pt x="138" y="0"/>
                  </a:lnTo>
                  <a:lnTo>
                    <a:pt x="138" y="0"/>
                  </a:lnTo>
                  <a:lnTo>
                    <a:pt x="47" y="0"/>
                  </a:lnTo>
                  <a:lnTo>
                    <a:pt x="47" y="1"/>
                  </a:lnTo>
                  <a:lnTo>
                    <a:pt x="0" y="1"/>
                  </a:lnTo>
                  <a:lnTo>
                    <a:pt x="0" y="50"/>
                  </a:lnTo>
                  <a:lnTo>
                    <a:pt x="185" y="5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317"/>
            <p:cNvSpPr>
              <a:spLocks/>
            </p:cNvSpPr>
            <p:nvPr/>
          </p:nvSpPr>
          <p:spPr bwMode="auto">
            <a:xfrm>
              <a:off x="2271" y="4053"/>
              <a:ext cx="185" cy="50"/>
            </a:xfrm>
            <a:custGeom>
              <a:avLst/>
              <a:gdLst>
                <a:gd name="T0" fmla="*/ 185 w 185"/>
                <a:gd name="T1" fmla="*/ 0 h 50"/>
                <a:gd name="T2" fmla="*/ 138 w 185"/>
                <a:gd name="T3" fmla="*/ 0 h 50"/>
                <a:gd name="T4" fmla="*/ 138 w 185"/>
                <a:gd name="T5" fmla="*/ 0 h 50"/>
                <a:gd name="T6" fmla="*/ 47 w 185"/>
                <a:gd name="T7" fmla="*/ 0 h 50"/>
                <a:gd name="T8" fmla="*/ 47 w 185"/>
                <a:gd name="T9" fmla="*/ 1 h 50"/>
                <a:gd name="T10" fmla="*/ 0 w 185"/>
                <a:gd name="T11" fmla="*/ 1 h 50"/>
                <a:gd name="T12" fmla="*/ 0 w 185"/>
                <a:gd name="T13" fmla="*/ 50 h 50"/>
                <a:gd name="T14" fmla="*/ 185 w 185"/>
                <a:gd name="T15" fmla="*/ 50 h 50"/>
                <a:gd name="T16" fmla="*/ 185 w 185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50">
                  <a:moveTo>
                    <a:pt x="185" y="0"/>
                  </a:moveTo>
                  <a:lnTo>
                    <a:pt x="138" y="0"/>
                  </a:lnTo>
                  <a:lnTo>
                    <a:pt x="138" y="0"/>
                  </a:lnTo>
                  <a:lnTo>
                    <a:pt x="47" y="0"/>
                  </a:lnTo>
                  <a:lnTo>
                    <a:pt x="47" y="1"/>
                  </a:lnTo>
                  <a:lnTo>
                    <a:pt x="0" y="1"/>
                  </a:lnTo>
                  <a:lnTo>
                    <a:pt x="0" y="50"/>
                  </a:lnTo>
                  <a:lnTo>
                    <a:pt x="185" y="50"/>
                  </a:lnTo>
                  <a:lnTo>
                    <a:pt x="1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318"/>
            <p:cNvSpPr>
              <a:spLocks/>
            </p:cNvSpPr>
            <p:nvPr/>
          </p:nvSpPr>
          <p:spPr bwMode="auto">
            <a:xfrm>
              <a:off x="2318" y="4003"/>
              <a:ext cx="91" cy="50"/>
            </a:xfrm>
            <a:custGeom>
              <a:avLst/>
              <a:gdLst>
                <a:gd name="T0" fmla="*/ 91 w 91"/>
                <a:gd name="T1" fmla="*/ 0 h 50"/>
                <a:gd name="T2" fmla="*/ 47 w 91"/>
                <a:gd name="T3" fmla="*/ 0 h 50"/>
                <a:gd name="T4" fmla="*/ 47 w 91"/>
                <a:gd name="T5" fmla="*/ 1 h 50"/>
                <a:gd name="T6" fmla="*/ 0 w 91"/>
                <a:gd name="T7" fmla="*/ 1 h 50"/>
                <a:gd name="T8" fmla="*/ 0 w 91"/>
                <a:gd name="T9" fmla="*/ 50 h 50"/>
                <a:gd name="T10" fmla="*/ 91 w 91"/>
                <a:gd name="T11" fmla="*/ 50 h 50"/>
                <a:gd name="T12" fmla="*/ 91 w 91"/>
                <a:gd name="T13" fmla="*/ 50 h 50"/>
                <a:gd name="T14" fmla="*/ 91 w 91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50">
                  <a:moveTo>
                    <a:pt x="91" y="0"/>
                  </a:moveTo>
                  <a:lnTo>
                    <a:pt x="47" y="0"/>
                  </a:lnTo>
                  <a:lnTo>
                    <a:pt x="47" y="1"/>
                  </a:lnTo>
                  <a:lnTo>
                    <a:pt x="0" y="1"/>
                  </a:lnTo>
                  <a:lnTo>
                    <a:pt x="0" y="50"/>
                  </a:lnTo>
                  <a:lnTo>
                    <a:pt x="91" y="50"/>
                  </a:lnTo>
                  <a:lnTo>
                    <a:pt x="91" y="5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19"/>
            <p:cNvSpPr>
              <a:spLocks/>
            </p:cNvSpPr>
            <p:nvPr/>
          </p:nvSpPr>
          <p:spPr bwMode="auto">
            <a:xfrm>
              <a:off x="2318" y="4003"/>
              <a:ext cx="91" cy="50"/>
            </a:xfrm>
            <a:custGeom>
              <a:avLst/>
              <a:gdLst>
                <a:gd name="T0" fmla="*/ 91 w 91"/>
                <a:gd name="T1" fmla="*/ 0 h 50"/>
                <a:gd name="T2" fmla="*/ 47 w 91"/>
                <a:gd name="T3" fmla="*/ 0 h 50"/>
                <a:gd name="T4" fmla="*/ 47 w 91"/>
                <a:gd name="T5" fmla="*/ 1 h 50"/>
                <a:gd name="T6" fmla="*/ 0 w 91"/>
                <a:gd name="T7" fmla="*/ 1 h 50"/>
                <a:gd name="T8" fmla="*/ 0 w 91"/>
                <a:gd name="T9" fmla="*/ 50 h 50"/>
                <a:gd name="T10" fmla="*/ 91 w 91"/>
                <a:gd name="T11" fmla="*/ 50 h 50"/>
                <a:gd name="T12" fmla="*/ 91 w 91"/>
                <a:gd name="T13" fmla="*/ 50 h 50"/>
                <a:gd name="T14" fmla="*/ 91 w 91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50">
                  <a:moveTo>
                    <a:pt x="91" y="0"/>
                  </a:moveTo>
                  <a:lnTo>
                    <a:pt x="47" y="0"/>
                  </a:lnTo>
                  <a:lnTo>
                    <a:pt x="47" y="1"/>
                  </a:lnTo>
                  <a:lnTo>
                    <a:pt x="0" y="1"/>
                  </a:lnTo>
                  <a:lnTo>
                    <a:pt x="0" y="50"/>
                  </a:lnTo>
                  <a:lnTo>
                    <a:pt x="91" y="50"/>
                  </a:lnTo>
                  <a:lnTo>
                    <a:pt x="91" y="50"/>
                  </a:lnTo>
                  <a:lnTo>
                    <a:pt x="9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320"/>
            <p:cNvSpPr>
              <a:spLocks noChangeArrowheads="1"/>
            </p:cNvSpPr>
            <p:nvPr/>
          </p:nvSpPr>
          <p:spPr bwMode="auto">
            <a:xfrm>
              <a:off x="2318" y="3954"/>
              <a:ext cx="44" cy="1"/>
            </a:xfrm>
            <a:prstGeom prst="rect">
              <a:avLst/>
            </a:prstGeom>
            <a:solidFill>
              <a:srgbClr val="B8B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Rectangle 321"/>
            <p:cNvSpPr>
              <a:spLocks noChangeArrowheads="1"/>
            </p:cNvSpPr>
            <p:nvPr/>
          </p:nvSpPr>
          <p:spPr bwMode="auto">
            <a:xfrm>
              <a:off x="2318" y="3954"/>
              <a:ext cx="44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322"/>
            <p:cNvSpPr>
              <a:spLocks/>
            </p:cNvSpPr>
            <p:nvPr/>
          </p:nvSpPr>
          <p:spPr bwMode="auto">
            <a:xfrm>
              <a:off x="2318" y="3904"/>
              <a:ext cx="91" cy="50"/>
            </a:xfrm>
            <a:custGeom>
              <a:avLst/>
              <a:gdLst>
                <a:gd name="T0" fmla="*/ 91 w 91"/>
                <a:gd name="T1" fmla="*/ 0 h 50"/>
                <a:gd name="T2" fmla="*/ 0 w 91"/>
                <a:gd name="T3" fmla="*/ 0 h 50"/>
                <a:gd name="T4" fmla="*/ 0 w 91"/>
                <a:gd name="T5" fmla="*/ 0 h 50"/>
                <a:gd name="T6" fmla="*/ 0 w 91"/>
                <a:gd name="T7" fmla="*/ 0 h 50"/>
                <a:gd name="T8" fmla="*/ 0 w 91"/>
                <a:gd name="T9" fmla="*/ 50 h 50"/>
                <a:gd name="T10" fmla="*/ 44 w 91"/>
                <a:gd name="T11" fmla="*/ 50 h 50"/>
                <a:gd name="T12" fmla="*/ 91 w 91"/>
                <a:gd name="T13" fmla="*/ 50 h 50"/>
                <a:gd name="T14" fmla="*/ 91 w 91"/>
                <a:gd name="T15" fmla="*/ 36 h 50"/>
                <a:gd name="T16" fmla="*/ 91 w 91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50">
                  <a:moveTo>
                    <a:pt x="9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44" y="50"/>
                  </a:lnTo>
                  <a:lnTo>
                    <a:pt x="91" y="50"/>
                  </a:lnTo>
                  <a:lnTo>
                    <a:pt x="91" y="36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323"/>
            <p:cNvSpPr>
              <a:spLocks/>
            </p:cNvSpPr>
            <p:nvPr/>
          </p:nvSpPr>
          <p:spPr bwMode="auto">
            <a:xfrm>
              <a:off x="2318" y="3904"/>
              <a:ext cx="91" cy="50"/>
            </a:xfrm>
            <a:custGeom>
              <a:avLst/>
              <a:gdLst>
                <a:gd name="T0" fmla="*/ 91 w 91"/>
                <a:gd name="T1" fmla="*/ 0 h 50"/>
                <a:gd name="T2" fmla="*/ 0 w 91"/>
                <a:gd name="T3" fmla="*/ 0 h 50"/>
                <a:gd name="T4" fmla="*/ 0 w 91"/>
                <a:gd name="T5" fmla="*/ 0 h 50"/>
                <a:gd name="T6" fmla="*/ 0 w 91"/>
                <a:gd name="T7" fmla="*/ 0 h 50"/>
                <a:gd name="T8" fmla="*/ 0 w 91"/>
                <a:gd name="T9" fmla="*/ 50 h 50"/>
                <a:gd name="T10" fmla="*/ 44 w 91"/>
                <a:gd name="T11" fmla="*/ 50 h 50"/>
                <a:gd name="T12" fmla="*/ 91 w 91"/>
                <a:gd name="T13" fmla="*/ 50 h 50"/>
                <a:gd name="T14" fmla="*/ 91 w 91"/>
                <a:gd name="T15" fmla="*/ 36 h 50"/>
                <a:gd name="T16" fmla="*/ 91 w 91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50">
                  <a:moveTo>
                    <a:pt x="9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44" y="50"/>
                  </a:lnTo>
                  <a:lnTo>
                    <a:pt x="91" y="50"/>
                  </a:lnTo>
                  <a:lnTo>
                    <a:pt x="91" y="36"/>
                  </a:lnTo>
                  <a:lnTo>
                    <a:pt x="9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324"/>
            <p:cNvSpPr>
              <a:spLocks/>
            </p:cNvSpPr>
            <p:nvPr/>
          </p:nvSpPr>
          <p:spPr bwMode="auto">
            <a:xfrm>
              <a:off x="2271" y="4254"/>
              <a:ext cx="138" cy="49"/>
            </a:xfrm>
            <a:custGeom>
              <a:avLst/>
              <a:gdLst>
                <a:gd name="T0" fmla="*/ 138 w 138"/>
                <a:gd name="T1" fmla="*/ 0 h 49"/>
                <a:gd name="T2" fmla="*/ 0 w 138"/>
                <a:gd name="T3" fmla="*/ 0 h 49"/>
                <a:gd name="T4" fmla="*/ 0 w 138"/>
                <a:gd name="T5" fmla="*/ 0 h 49"/>
                <a:gd name="T6" fmla="*/ 47 w 138"/>
                <a:gd name="T7" fmla="*/ 0 h 49"/>
                <a:gd name="T8" fmla="*/ 47 w 138"/>
                <a:gd name="T9" fmla="*/ 49 h 49"/>
                <a:gd name="T10" fmla="*/ 138 w 138"/>
                <a:gd name="T11" fmla="*/ 49 h 49"/>
                <a:gd name="T12" fmla="*/ 138 w 13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49">
                  <a:moveTo>
                    <a:pt x="13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"/>
                  </a:lnTo>
                  <a:lnTo>
                    <a:pt x="138" y="49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B8B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325"/>
            <p:cNvSpPr>
              <a:spLocks/>
            </p:cNvSpPr>
            <p:nvPr/>
          </p:nvSpPr>
          <p:spPr bwMode="auto">
            <a:xfrm>
              <a:off x="2271" y="4254"/>
              <a:ext cx="138" cy="49"/>
            </a:xfrm>
            <a:custGeom>
              <a:avLst/>
              <a:gdLst>
                <a:gd name="T0" fmla="*/ 138 w 138"/>
                <a:gd name="T1" fmla="*/ 0 h 49"/>
                <a:gd name="T2" fmla="*/ 0 w 138"/>
                <a:gd name="T3" fmla="*/ 0 h 49"/>
                <a:gd name="T4" fmla="*/ 0 w 138"/>
                <a:gd name="T5" fmla="*/ 0 h 49"/>
                <a:gd name="T6" fmla="*/ 47 w 138"/>
                <a:gd name="T7" fmla="*/ 0 h 49"/>
                <a:gd name="T8" fmla="*/ 47 w 138"/>
                <a:gd name="T9" fmla="*/ 49 h 49"/>
                <a:gd name="T10" fmla="*/ 138 w 138"/>
                <a:gd name="T11" fmla="*/ 49 h 49"/>
                <a:gd name="T12" fmla="*/ 138 w 13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49">
                  <a:moveTo>
                    <a:pt x="13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"/>
                  </a:lnTo>
                  <a:lnTo>
                    <a:pt x="138" y="49"/>
                  </a:lnTo>
                  <a:lnTo>
                    <a:pt x="1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326"/>
            <p:cNvSpPr>
              <a:spLocks/>
            </p:cNvSpPr>
            <p:nvPr/>
          </p:nvSpPr>
          <p:spPr bwMode="auto">
            <a:xfrm>
              <a:off x="2271" y="4204"/>
              <a:ext cx="185" cy="50"/>
            </a:xfrm>
            <a:custGeom>
              <a:avLst/>
              <a:gdLst>
                <a:gd name="T0" fmla="*/ 185 w 185"/>
                <a:gd name="T1" fmla="*/ 0 h 50"/>
                <a:gd name="T2" fmla="*/ 47 w 185"/>
                <a:gd name="T3" fmla="*/ 0 h 50"/>
                <a:gd name="T4" fmla="*/ 47 w 185"/>
                <a:gd name="T5" fmla="*/ 0 h 50"/>
                <a:gd name="T6" fmla="*/ 0 w 185"/>
                <a:gd name="T7" fmla="*/ 0 h 50"/>
                <a:gd name="T8" fmla="*/ 0 w 185"/>
                <a:gd name="T9" fmla="*/ 50 h 50"/>
                <a:gd name="T10" fmla="*/ 138 w 185"/>
                <a:gd name="T11" fmla="*/ 50 h 50"/>
                <a:gd name="T12" fmla="*/ 185 w 185"/>
                <a:gd name="T13" fmla="*/ 50 h 50"/>
                <a:gd name="T14" fmla="*/ 185 w 185"/>
                <a:gd name="T15" fmla="*/ 26 h 50"/>
                <a:gd name="T16" fmla="*/ 185 w 185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50">
                  <a:moveTo>
                    <a:pt x="185" y="0"/>
                  </a:moveTo>
                  <a:lnTo>
                    <a:pt x="47" y="0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138" y="50"/>
                  </a:lnTo>
                  <a:lnTo>
                    <a:pt x="185" y="50"/>
                  </a:lnTo>
                  <a:lnTo>
                    <a:pt x="185" y="26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327"/>
            <p:cNvSpPr>
              <a:spLocks/>
            </p:cNvSpPr>
            <p:nvPr/>
          </p:nvSpPr>
          <p:spPr bwMode="auto">
            <a:xfrm>
              <a:off x="2271" y="4204"/>
              <a:ext cx="185" cy="50"/>
            </a:xfrm>
            <a:custGeom>
              <a:avLst/>
              <a:gdLst>
                <a:gd name="T0" fmla="*/ 185 w 185"/>
                <a:gd name="T1" fmla="*/ 0 h 50"/>
                <a:gd name="T2" fmla="*/ 47 w 185"/>
                <a:gd name="T3" fmla="*/ 0 h 50"/>
                <a:gd name="T4" fmla="*/ 47 w 185"/>
                <a:gd name="T5" fmla="*/ 0 h 50"/>
                <a:gd name="T6" fmla="*/ 0 w 185"/>
                <a:gd name="T7" fmla="*/ 0 h 50"/>
                <a:gd name="T8" fmla="*/ 0 w 185"/>
                <a:gd name="T9" fmla="*/ 50 h 50"/>
                <a:gd name="T10" fmla="*/ 138 w 185"/>
                <a:gd name="T11" fmla="*/ 50 h 50"/>
                <a:gd name="T12" fmla="*/ 185 w 185"/>
                <a:gd name="T13" fmla="*/ 50 h 50"/>
                <a:gd name="T14" fmla="*/ 185 w 185"/>
                <a:gd name="T15" fmla="*/ 26 h 50"/>
                <a:gd name="T16" fmla="*/ 185 w 185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50">
                  <a:moveTo>
                    <a:pt x="185" y="0"/>
                  </a:moveTo>
                  <a:lnTo>
                    <a:pt x="47" y="0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138" y="50"/>
                  </a:lnTo>
                  <a:lnTo>
                    <a:pt x="185" y="50"/>
                  </a:lnTo>
                  <a:lnTo>
                    <a:pt x="185" y="26"/>
                  </a:lnTo>
                  <a:lnTo>
                    <a:pt x="1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328"/>
            <p:cNvSpPr>
              <a:spLocks/>
            </p:cNvSpPr>
            <p:nvPr/>
          </p:nvSpPr>
          <p:spPr bwMode="auto">
            <a:xfrm>
              <a:off x="2318" y="4153"/>
              <a:ext cx="185" cy="51"/>
            </a:xfrm>
            <a:custGeom>
              <a:avLst/>
              <a:gdLst>
                <a:gd name="T0" fmla="*/ 185 w 185"/>
                <a:gd name="T1" fmla="*/ 0 h 51"/>
                <a:gd name="T2" fmla="*/ 138 w 185"/>
                <a:gd name="T3" fmla="*/ 0 h 51"/>
                <a:gd name="T4" fmla="*/ 138 w 185"/>
                <a:gd name="T5" fmla="*/ 0 h 51"/>
                <a:gd name="T6" fmla="*/ 0 w 185"/>
                <a:gd name="T7" fmla="*/ 0 h 51"/>
                <a:gd name="T8" fmla="*/ 0 w 185"/>
                <a:gd name="T9" fmla="*/ 0 h 51"/>
                <a:gd name="T10" fmla="*/ 0 w 185"/>
                <a:gd name="T11" fmla="*/ 0 h 51"/>
                <a:gd name="T12" fmla="*/ 0 w 185"/>
                <a:gd name="T13" fmla="*/ 51 h 51"/>
                <a:gd name="T14" fmla="*/ 138 w 185"/>
                <a:gd name="T15" fmla="*/ 51 h 51"/>
                <a:gd name="T16" fmla="*/ 185 w 185"/>
                <a:gd name="T17" fmla="*/ 51 h 51"/>
                <a:gd name="T18" fmla="*/ 185 w 185"/>
                <a:gd name="T1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51">
                  <a:moveTo>
                    <a:pt x="185" y="0"/>
                  </a:moveTo>
                  <a:lnTo>
                    <a:pt x="138" y="0"/>
                  </a:lnTo>
                  <a:lnTo>
                    <a:pt x="13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138" y="51"/>
                  </a:lnTo>
                  <a:lnTo>
                    <a:pt x="185" y="51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329"/>
            <p:cNvSpPr>
              <a:spLocks/>
            </p:cNvSpPr>
            <p:nvPr/>
          </p:nvSpPr>
          <p:spPr bwMode="auto">
            <a:xfrm>
              <a:off x="2318" y="4153"/>
              <a:ext cx="185" cy="51"/>
            </a:xfrm>
            <a:custGeom>
              <a:avLst/>
              <a:gdLst>
                <a:gd name="T0" fmla="*/ 185 w 185"/>
                <a:gd name="T1" fmla="*/ 0 h 51"/>
                <a:gd name="T2" fmla="*/ 138 w 185"/>
                <a:gd name="T3" fmla="*/ 0 h 51"/>
                <a:gd name="T4" fmla="*/ 138 w 185"/>
                <a:gd name="T5" fmla="*/ 0 h 51"/>
                <a:gd name="T6" fmla="*/ 0 w 185"/>
                <a:gd name="T7" fmla="*/ 0 h 51"/>
                <a:gd name="T8" fmla="*/ 0 w 185"/>
                <a:gd name="T9" fmla="*/ 0 h 51"/>
                <a:gd name="T10" fmla="*/ 0 w 185"/>
                <a:gd name="T11" fmla="*/ 0 h 51"/>
                <a:gd name="T12" fmla="*/ 0 w 185"/>
                <a:gd name="T13" fmla="*/ 51 h 51"/>
                <a:gd name="T14" fmla="*/ 138 w 185"/>
                <a:gd name="T15" fmla="*/ 51 h 51"/>
                <a:gd name="T16" fmla="*/ 185 w 185"/>
                <a:gd name="T17" fmla="*/ 51 h 51"/>
                <a:gd name="T18" fmla="*/ 185 w 185"/>
                <a:gd name="T1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51">
                  <a:moveTo>
                    <a:pt x="185" y="0"/>
                  </a:moveTo>
                  <a:lnTo>
                    <a:pt x="138" y="0"/>
                  </a:lnTo>
                  <a:lnTo>
                    <a:pt x="13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138" y="51"/>
                  </a:lnTo>
                  <a:lnTo>
                    <a:pt x="185" y="51"/>
                  </a:lnTo>
                  <a:lnTo>
                    <a:pt x="1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330"/>
            <p:cNvSpPr>
              <a:spLocks/>
            </p:cNvSpPr>
            <p:nvPr/>
          </p:nvSpPr>
          <p:spPr bwMode="auto">
            <a:xfrm>
              <a:off x="2271" y="4103"/>
              <a:ext cx="185" cy="50"/>
            </a:xfrm>
            <a:custGeom>
              <a:avLst/>
              <a:gdLst>
                <a:gd name="T0" fmla="*/ 185 w 185"/>
                <a:gd name="T1" fmla="*/ 0 h 50"/>
                <a:gd name="T2" fmla="*/ 185 w 185"/>
                <a:gd name="T3" fmla="*/ 0 h 50"/>
                <a:gd name="T4" fmla="*/ 0 w 185"/>
                <a:gd name="T5" fmla="*/ 0 h 50"/>
                <a:gd name="T6" fmla="*/ 0 w 185"/>
                <a:gd name="T7" fmla="*/ 1 h 50"/>
                <a:gd name="T8" fmla="*/ 47 w 185"/>
                <a:gd name="T9" fmla="*/ 1 h 50"/>
                <a:gd name="T10" fmla="*/ 47 w 185"/>
                <a:gd name="T11" fmla="*/ 50 h 50"/>
                <a:gd name="T12" fmla="*/ 185 w 185"/>
                <a:gd name="T13" fmla="*/ 50 h 50"/>
                <a:gd name="T14" fmla="*/ 185 w 185"/>
                <a:gd name="T15" fmla="*/ 50 h 50"/>
                <a:gd name="T16" fmla="*/ 185 w 185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50">
                  <a:moveTo>
                    <a:pt x="185" y="0"/>
                  </a:moveTo>
                  <a:lnTo>
                    <a:pt x="185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47" y="1"/>
                  </a:lnTo>
                  <a:lnTo>
                    <a:pt x="47" y="50"/>
                  </a:lnTo>
                  <a:lnTo>
                    <a:pt x="185" y="50"/>
                  </a:lnTo>
                  <a:lnTo>
                    <a:pt x="185" y="5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C4C4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331"/>
            <p:cNvSpPr>
              <a:spLocks/>
            </p:cNvSpPr>
            <p:nvPr/>
          </p:nvSpPr>
          <p:spPr bwMode="auto">
            <a:xfrm>
              <a:off x="2271" y="4103"/>
              <a:ext cx="185" cy="50"/>
            </a:xfrm>
            <a:custGeom>
              <a:avLst/>
              <a:gdLst>
                <a:gd name="T0" fmla="*/ 185 w 185"/>
                <a:gd name="T1" fmla="*/ 0 h 50"/>
                <a:gd name="T2" fmla="*/ 185 w 185"/>
                <a:gd name="T3" fmla="*/ 0 h 50"/>
                <a:gd name="T4" fmla="*/ 0 w 185"/>
                <a:gd name="T5" fmla="*/ 0 h 50"/>
                <a:gd name="T6" fmla="*/ 0 w 185"/>
                <a:gd name="T7" fmla="*/ 1 h 50"/>
                <a:gd name="T8" fmla="*/ 47 w 185"/>
                <a:gd name="T9" fmla="*/ 1 h 50"/>
                <a:gd name="T10" fmla="*/ 47 w 185"/>
                <a:gd name="T11" fmla="*/ 50 h 50"/>
                <a:gd name="T12" fmla="*/ 185 w 185"/>
                <a:gd name="T13" fmla="*/ 50 h 50"/>
                <a:gd name="T14" fmla="*/ 185 w 185"/>
                <a:gd name="T15" fmla="*/ 50 h 50"/>
                <a:gd name="T16" fmla="*/ 185 w 185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50">
                  <a:moveTo>
                    <a:pt x="185" y="0"/>
                  </a:moveTo>
                  <a:lnTo>
                    <a:pt x="185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47" y="1"/>
                  </a:lnTo>
                  <a:lnTo>
                    <a:pt x="47" y="50"/>
                  </a:lnTo>
                  <a:lnTo>
                    <a:pt x="185" y="50"/>
                  </a:lnTo>
                  <a:lnTo>
                    <a:pt x="185" y="50"/>
                  </a:lnTo>
                  <a:lnTo>
                    <a:pt x="1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332"/>
            <p:cNvSpPr>
              <a:spLocks noChangeArrowheads="1"/>
            </p:cNvSpPr>
            <p:nvPr/>
          </p:nvSpPr>
          <p:spPr bwMode="auto">
            <a:xfrm>
              <a:off x="2930" y="402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333"/>
            <p:cNvSpPr>
              <a:spLocks noChangeArrowheads="1"/>
            </p:cNvSpPr>
            <p:nvPr/>
          </p:nvSpPr>
          <p:spPr bwMode="auto">
            <a:xfrm>
              <a:off x="2883" y="39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Rectangle 334"/>
            <p:cNvSpPr>
              <a:spLocks noChangeArrowheads="1"/>
            </p:cNvSpPr>
            <p:nvPr/>
          </p:nvSpPr>
          <p:spPr bwMode="auto">
            <a:xfrm>
              <a:off x="2836" y="3920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Rectangle 335"/>
            <p:cNvSpPr>
              <a:spLocks noChangeArrowheads="1"/>
            </p:cNvSpPr>
            <p:nvPr/>
          </p:nvSpPr>
          <p:spPr bwMode="auto">
            <a:xfrm>
              <a:off x="2883" y="38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Rectangle 336"/>
            <p:cNvSpPr>
              <a:spLocks noChangeArrowheads="1"/>
            </p:cNvSpPr>
            <p:nvPr/>
          </p:nvSpPr>
          <p:spPr bwMode="auto">
            <a:xfrm>
              <a:off x="2930" y="42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Rectangle 337"/>
            <p:cNvSpPr>
              <a:spLocks noChangeArrowheads="1"/>
            </p:cNvSpPr>
            <p:nvPr/>
          </p:nvSpPr>
          <p:spPr bwMode="auto">
            <a:xfrm>
              <a:off x="2883" y="4220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Rectangle 338"/>
            <p:cNvSpPr>
              <a:spLocks noChangeArrowheads="1"/>
            </p:cNvSpPr>
            <p:nvPr/>
          </p:nvSpPr>
          <p:spPr bwMode="auto">
            <a:xfrm>
              <a:off x="2930" y="41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Rectangle 339"/>
            <p:cNvSpPr>
              <a:spLocks noChangeArrowheads="1"/>
            </p:cNvSpPr>
            <p:nvPr/>
          </p:nvSpPr>
          <p:spPr bwMode="auto">
            <a:xfrm>
              <a:off x="2977" y="412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Rectangle 340"/>
            <p:cNvSpPr>
              <a:spLocks noChangeArrowheads="1"/>
            </p:cNvSpPr>
            <p:nvPr/>
          </p:nvSpPr>
          <p:spPr bwMode="auto">
            <a:xfrm>
              <a:off x="2930" y="40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Rectangle 341"/>
            <p:cNvSpPr>
              <a:spLocks noChangeArrowheads="1"/>
            </p:cNvSpPr>
            <p:nvPr/>
          </p:nvSpPr>
          <p:spPr bwMode="auto">
            <a:xfrm>
              <a:off x="3648" y="39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Rectangle 342"/>
            <p:cNvSpPr>
              <a:spLocks noChangeArrowheads="1"/>
            </p:cNvSpPr>
            <p:nvPr/>
          </p:nvSpPr>
          <p:spPr bwMode="auto">
            <a:xfrm>
              <a:off x="3601" y="395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Rectangle 343"/>
            <p:cNvSpPr>
              <a:spLocks noChangeArrowheads="1"/>
            </p:cNvSpPr>
            <p:nvPr/>
          </p:nvSpPr>
          <p:spPr bwMode="auto">
            <a:xfrm>
              <a:off x="3601" y="40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Rectangle 344"/>
            <p:cNvSpPr>
              <a:spLocks noChangeArrowheads="1"/>
            </p:cNvSpPr>
            <p:nvPr/>
          </p:nvSpPr>
          <p:spPr bwMode="auto">
            <a:xfrm>
              <a:off x="3648" y="4053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Rectangle 345"/>
            <p:cNvSpPr>
              <a:spLocks noChangeArrowheads="1"/>
            </p:cNvSpPr>
            <p:nvPr/>
          </p:nvSpPr>
          <p:spPr bwMode="auto">
            <a:xfrm>
              <a:off x="3601" y="41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Rectangle 346"/>
            <p:cNvSpPr>
              <a:spLocks noChangeArrowheads="1"/>
            </p:cNvSpPr>
            <p:nvPr/>
          </p:nvSpPr>
          <p:spPr bwMode="auto">
            <a:xfrm>
              <a:off x="3554" y="4153"/>
              <a:ext cx="848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Rectangle 347"/>
            <p:cNvSpPr>
              <a:spLocks noChangeArrowheads="1"/>
            </p:cNvSpPr>
            <p:nvPr/>
          </p:nvSpPr>
          <p:spPr bwMode="auto">
            <a:xfrm>
              <a:off x="3601" y="4204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Rectangle 348"/>
            <p:cNvSpPr>
              <a:spLocks noChangeArrowheads="1"/>
            </p:cNvSpPr>
            <p:nvPr/>
          </p:nvSpPr>
          <p:spPr bwMode="auto">
            <a:xfrm>
              <a:off x="3554" y="4254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Rectangle 349"/>
            <p:cNvSpPr>
              <a:spLocks noChangeArrowheads="1"/>
            </p:cNvSpPr>
            <p:nvPr/>
          </p:nvSpPr>
          <p:spPr bwMode="auto">
            <a:xfrm>
              <a:off x="4296" y="3629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Rectangle 350"/>
            <p:cNvSpPr>
              <a:spLocks noChangeArrowheads="1"/>
            </p:cNvSpPr>
            <p:nvPr/>
          </p:nvSpPr>
          <p:spPr bwMode="auto">
            <a:xfrm>
              <a:off x="4248" y="367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Rectangle 351"/>
            <p:cNvSpPr>
              <a:spLocks noChangeArrowheads="1"/>
            </p:cNvSpPr>
            <p:nvPr/>
          </p:nvSpPr>
          <p:spPr bwMode="auto">
            <a:xfrm>
              <a:off x="4248" y="3728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Rectangle 352"/>
            <p:cNvSpPr>
              <a:spLocks noChangeArrowheads="1"/>
            </p:cNvSpPr>
            <p:nvPr/>
          </p:nvSpPr>
          <p:spPr bwMode="auto">
            <a:xfrm>
              <a:off x="4296" y="3778"/>
              <a:ext cx="848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Rectangle 353"/>
            <p:cNvSpPr>
              <a:spLocks noChangeArrowheads="1"/>
            </p:cNvSpPr>
            <p:nvPr/>
          </p:nvSpPr>
          <p:spPr bwMode="auto">
            <a:xfrm>
              <a:off x="4248" y="3828"/>
              <a:ext cx="849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Rectangle 354"/>
            <p:cNvSpPr>
              <a:spLocks noChangeArrowheads="1"/>
            </p:cNvSpPr>
            <p:nvPr/>
          </p:nvSpPr>
          <p:spPr bwMode="auto">
            <a:xfrm>
              <a:off x="4201" y="3879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Rectangle 355"/>
            <p:cNvSpPr>
              <a:spLocks noChangeArrowheads="1"/>
            </p:cNvSpPr>
            <p:nvPr/>
          </p:nvSpPr>
          <p:spPr bwMode="auto">
            <a:xfrm>
              <a:off x="4248" y="3929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Rectangle 356"/>
            <p:cNvSpPr>
              <a:spLocks noChangeArrowheads="1"/>
            </p:cNvSpPr>
            <p:nvPr/>
          </p:nvSpPr>
          <p:spPr bwMode="auto">
            <a:xfrm>
              <a:off x="4201" y="3978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Rectangle 357"/>
            <p:cNvSpPr>
              <a:spLocks noChangeArrowheads="1"/>
            </p:cNvSpPr>
            <p:nvPr/>
          </p:nvSpPr>
          <p:spPr bwMode="auto">
            <a:xfrm>
              <a:off x="4248" y="4028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Rectangle 358"/>
            <p:cNvSpPr>
              <a:spLocks noChangeArrowheads="1"/>
            </p:cNvSpPr>
            <p:nvPr/>
          </p:nvSpPr>
          <p:spPr bwMode="auto">
            <a:xfrm>
              <a:off x="4296" y="4078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Rectangle 359"/>
            <p:cNvSpPr>
              <a:spLocks noChangeArrowheads="1"/>
            </p:cNvSpPr>
            <p:nvPr/>
          </p:nvSpPr>
          <p:spPr bwMode="auto">
            <a:xfrm>
              <a:off x="4248" y="4128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Rectangle 360"/>
            <p:cNvSpPr>
              <a:spLocks noChangeArrowheads="1"/>
            </p:cNvSpPr>
            <p:nvPr/>
          </p:nvSpPr>
          <p:spPr bwMode="auto">
            <a:xfrm>
              <a:off x="4201" y="4178"/>
              <a:ext cx="849" cy="51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Rectangle 361"/>
            <p:cNvSpPr>
              <a:spLocks noChangeArrowheads="1"/>
            </p:cNvSpPr>
            <p:nvPr/>
          </p:nvSpPr>
          <p:spPr bwMode="auto">
            <a:xfrm>
              <a:off x="4248" y="4228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Rectangle 362"/>
            <p:cNvSpPr>
              <a:spLocks noChangeArrowheads="1"/>
            </p:cNvSpPr>
            <p:nvPr/>
          </p:nvSpPr>
          <p:spPr bwMode="auto">
            <a:xfrm>
              <a:off x="4984" y="3270"/>
              <a:ext cx="849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Rectangle 363"/>
            <p:cNvSpPr>
              <a:spLocks noChangeArrowheads="1"/>
            </p:cNvSpPr>
            <p:nvPr/>
          </p:nvSpPr>
          <p:spPr bwMode="auto">
            <a:xfrm>
              <a:off x="4937" y="3321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Rectangle 364"/>
            <p:cNvSpPr>
              <a:spLocks noChangeArrowheads="1"/>
            </p:cNvSpPr>
            <p:nvPr/>
          </p:nvSpPr>
          <p:spPr bwMode="auto">
            <a:xfrm>
              <a:off x="4937" y="33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Rectangle 365"/>
            <p:cNvSpPr>
              <a:spLocks noChangeArrowheads="1"/>
            </p:cNvSpPr>
            <p:nvPr/>
          </p:nvSpPr>
          <p:spPr bwMode="auto">
            <a:xfrm>
              <a:off x="4984" y="3420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Rectangle 366"/>
            <p:cNvSpPr>
              <a:spLocks noChangeArrowheads="1"/>
            </p:cNvSpPr>
            <p:nvPr/>
          </p:nvSpPr>
          <p:spPr bwMode="auto">
            <a:xfrm>
              <a:off x="4937" y="34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Rectangle 367"/>
            <p:cNvSpPr>
              <a:spLocks noChangeArrowheads="1"/>
            </p:cNvSpPr>
            <p:nvPr/>
          </p:nvSpPr>
          <p:spPr bwMode="auto">
            <a:xfrm>
              <a:off x="4890" y="3520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Rectangle 368"/>
            <p:cNvSpPr>
              <a:spLocks noChangeArrowheads="1"/>
            </p:cNvSpPr>
            <p:nvPr/>
          </p:nvSpPr>
          <p:spPr bwMode="auto">
            <a:xfrm>
              <a:off x="4937" y="3570"/>
              <a:ext cx="849" cy="51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Rectangle 369"/>
            <p:cNvSpPr>
              <a:spLocks noChangeArrowheads="1"/>
            </p:cNvSpPr>
            <p:nvPr/>
          </p:nvSpPr>
          <p:spPr bwMode="auto">
            <a:xfrm>
              <a:off x="4984" y="39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Rectangle 370"/>
            <p:cNvSpPr>
              <a:spLocks noChangeArrowheads="1"/>
            </p:cNvSpPr>
            <p:nvPr/>
          </p:nvSpPr>
          <p:spPr bwMode="auto">
            <a:xfrm>
              <a:off x="4937" y="402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Rectangle 371"/>
            <p:cNvSpPr>
              <a:spLocks noChangeArrowheads="1"/>
            </p:cNvSpPr>
            <p:nvPr/>
          </p:nvSpPr>
          <p:spPr bwMode="auto">
            <a:xfrm>
              <a:off x="4984" y="40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Rectangle 372"/>
            <p:cNvSpPr>
              <a:spLocks noChangeArrowheads="1"/>
            </p:cNvSpPr>
            <p:nvPr/>
          </p:nvSpPr>
          <p:spPr bwMode="auto">
            <a:xfrm>
              <a:off x="4937" y="412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Rectangle 373"/>
            <p:cNvSpPr>
              <a:spLocks noChangeArrowheads="1"/>
            </p:cNvSpPr>
            <p:nvPr/>
          </p:nvSpPr>
          <p:spPr bwMode="auto">
            <a:xfrm>
              <a:off x="4937" y="41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Rectangle 374"/>
            <p:cNvSpPr>
              <a:spLocks noChangeArrowheads="1"/>
            </p:cNvSpPr>
            <p:nvPr/>
          </p:nvSpPr>
          <p:spPr bwMode="auto">
            <a:xfrm>
              <a:off x="4984" y="4220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Rectangle 375"/>
            <p:cNvSpPr>
              <a:spLocks noChangeArrowheads="1"/>
            </p:cNvSpPr>
            <p:nvPr/>
          </p:nvSpPr>
          <p:spPr bwMode="auto">
            <a:xfrm>
              <a:off x="4937" y="42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Rectangle 376"/>
            <p:cNvSpPr>
              <a:spLocks noChangeArrowheads="1"/>
            </p:cNvSpPr>
            <p:nvPr/>
          </p:nvSpPr>
          <p:spPr bwMode="auto">
            <a:xfrm>
              <a:off x="4890" y="3620"/>
              <a:ext cx="848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Rectangle 377"/>
            <p:cNvSpPr>
              <a:spLocks noChangeArrowheads="1"/>
            </p:cNvSpPr>
            <p:nvPr/>
          </p:nvSpPr>
          <p:spPr bwMode="auto">
            <a:xfrm>
              <a:off x="4937" y="36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Rectangle 378"/>
            <p:cNvSpPr>
              <a:spLocks noChangeArrowheads="1"/>
            </p:cNvSpPr>
            <p:nvPr/>
          </p:nvSpPr>
          <p:spPr bwMode="auto">
            <a:xfrm>
              <a:off x="4984" y="372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Rectangle 379"/>
            <p:cNvSpPr>
              <a:spLocks noChangeArrowheads="1"/>
            </p:cNvSpPr>
            <p:nvPr/>
          </p:nvSpPr>
          <p:spPr bwMode="auto">
            <a:xfrm>
              <a:off x="4937" y="3770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Rectangle 380"/>
            <p:cNvSpPr>
              <a:spLocks noChangeArrowheads="1"/>
            </p:cNvSpPr>
            <p:nvPr/>
          </p:nvSpPr>
          <p:spPr bwMode="auto">
            <a:xfrm>
              <a:off x="4890" y="3820"/>
              <a:ext cx="848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Rectangle 381"/>
            <p:cNvSpPr>
              <a:spLocks noChangeArrowheads="1"/>
            </p:cNvSpPr>
            <p:nvPr/>
          </p:nvSpPr>
          <p:spPr bwMode="auto">
            <a:xfrm>
              <a:off x="4937" y="3870"/>
              <a:ext cx="849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Rectangle 382"/>
            <p:cNvSpPr>
              <a:spLocks noChangeArrowheads="1"/>
            </p:cNvSpPr>
            <p:nvPr/>
          </p:nvSpPr>
          <p:spPr bwMode="auto">
            <a:xfrm>
              <a:off x="4890" y="3920"/>
              <a:ext cx="848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Rectangle 383"/>
            <p:cNvSpPr>
              <a:spLocks noChangeArrowheads="1"/>
            </p:cNvSpPr>
            <p:nvPr/>
          </p:nvSpPr>
          <p:spPr bwMode="auto">
            <a:xfrm>
              <a:off x="153" y="369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Rectangle 384"/>
            <p:cNvSpPr>
              <a:spLocks noChangeArrowheads="1"/>
            </p:cNvSpPr>
            <p:nvPr/>
          </p:nvSpPr>
          <p:spPr bwMode="auto">
            <a:xfrm>
              <a:off x="106" y="364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Rectangle 385"/>
            <p:cNvSpPr>
              <a:spLocks noChangeArrowheads="1"/>
            </p:cNvSpPr>
            <p:nvPr/>
          </p:nvSpPr>
          <p:spPr bwMode="auto">
            <a:xfrm>
              <a:off x="58" y="3595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Rectangle 386"/>
            <p:cNvSpPr>
              <a:spLocks noChangeArrowheads="1"/>
            </p:cNvSpPr>
            <p:nvPr/>
          </p:nvSpPr>
          <p:spPr bwMode="auto">
            <a:xfrm>
              <a:off x="106" y="354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Rectangle 387"/>
            <p:cNvSpPr>
              <a:spLocks noChangeArrowheads="1"/>
            </p:cNvSpPr>
            <p:nvPr/>
          </p:nvSpPr>
          <p:spPr bwMode="auto">
            <a:xfrm>
              <a:off x="153" y="3495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Rectangle 388"/>
            <p:cNvSpPr>
              <a:spLocks noChangeArrowheads="1"/>
            </p:cNvSpPr>
            <p:nvPr/>
          </p:nvSpPr>
          <p:spPr bwMode="auto">
            <a:xfrm>
              <a:off x="106" y="344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Rectangle 389"/>
            <p:cNvSpPr>
              <a:spLocks noChangeArrowheads="1"/>
            </p:cNvSpPr>
            <p:nvPr/>
          </p:nvSpPr>
          <p:spPr bwMode="auto">
            <a:xfrm>
              <a:off x="106" y="414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Rectangle 390"/>
            <p:cNvSpPr>
              <a:spLocks noChangeArrowheads="1"/>
            </p:cNvSpPr>
            <p:nvPr/>
          </p:nvSpPr>
          <p:spPr bwMode="auto">
            <a:xfrm>
              <a:off x="153" y="409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Rectangle 391"/>
            <p:cNvSpPr>
              <a:spLocks noChangeArrowheads="1"/>
            </p:cNvSpPr>
            <p:nvPr/>
          </p:nvSpPr>
          <p:spPr bwMode="auto">
            <a:xfrm>
              <a:off x="106" y="404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Rectangle 392"/>
            <p:cNvSpPr>
              <a:spLocks noChangeArrowheads="1"/>
            </p:cNvSpPr>
            <p:nvPr/>
          </p:nvSpPr>
          <p:spPr bwMode="auto">
            <a:xfrm>
              <a:off x="153" y="399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Rectangle 393"/>
            <p:cNvSpPr>
              <a:spLocks noChangeArrowheads="1"/>
            </p:cNvSpPr>
            <p:nvPr/>
          </p:nvSpPr>
          <p:spPr bwMode="auto">
            <a:xfrm>
              <a:off x="153" y="394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Rectangle 394"/>
            <p:cNvSpPr>
              <a:spLocks noChangeArrowheads="1"/>
            </p:cNvSpPr>
            <p:nvPr/>
          </p:nvSpPr>
          <p:spPr bwMode="auto">
            <a:xfrm>
              <a:off x="106" y="3895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Rectangle 395"/>
            <p:cNvSpPr>
              <a:spLocks noChangeArrowheads="1"/>
            </p:cNvSpPr>
            <p:nvPr/>
          </p:nvSpPr>
          <p:spPr bwMode="auto">
            <a:xfrm>
              <a:off x="153" y="384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Rectangle 396"/>
            <p:cNvSpPr>
              <a:spLocks noChangeArrowheads="1"/>
            </p:cNvSpPr>
            <p:nvPr/>
          </p:nvSpPr>
          <p:spPr bwMode="auto">
            <a:xfrm>
              <a:off x="200" y="379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Rectangle 397"/>
            <p:cNvSpPr>
              <a:spLocks noChangeArrowheads="1"/>
            </p:cNvSpPr>
            <p:nvPr/>
          </p:nvSpPr>
          <p:spPr bwMode="auto">
            <a:xfrm>
              <a:off x="153" y="3745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Rectangle 398"/>
            <p:cNvSpPr>
              <a:spLocks noChangeArrowheads="1"/>
            </p:cNvSpPr>
            <p:nvPr/>
          </p:nvSpPr>
          <p:spPr bwMode="auto">
            <a:xfrm>
              <a:off x="200" y="4195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Rectangle 399"/>
            <p:cNvSpPr>
              <a:spLocks noChangeArrowheads="1"/>
            </p:cNvSpPr>
            <p:nvPr/>
          </p:nvSpPr>
          <p:spPr bwMode="auto">
            <a:xfrm>
              <a:off x="952" y="4153"/>
              <a:ext cx="848" cy="51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Rectangle 400"/>
            <p:cNvSpPr>
              <a:spLocks noChangeArrowheads="1"/>
            </p:cNvSpPr>
            <p:nvPr/>
          </p:nvSpPr>
          <p:spPr bwMode="auto">
            <a:xfrm>
              <a:off x="904" y="41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Rectangle 401"/>
            <p:cNvSpPr>
              <a:spLocks noChangeArrowheads="1"/>
            </p:cNvSpPr>
            <p:nvPr/>
          </p:nvSpPr>
          <p:spPr bwMode="auto">
            <a:xfrm>
              <a:off x="857" y="4053"/>
              <a:ext cx="849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Rectangle 402"/>
            <p:cNvSpPr>
              <a:spLocks noChangeArrowheads="1"/>
            </p:cNvSpPr>
            <p:nvPr/>
          </p:nvSpPr>
          <p:spPr bwMode="auto">
            <a:xfrm>
              <a:off x="904" y="400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Rectangle 403"/>
            <p:cNvSpPr>
              <a:spLocks noChangeArrowheads="1"/>
            </p:cNvSpPr>
            <p:nvPr/>
          </p:nvSpPr>
          <p:spPr bwMode="auto">
            <a:xfrm>
              <a:off x="952" y="3954"/>
              <a:ext cx="848" cy="50"/>
            </a:xfrm>
            <a:prstGeom prst="rect">
              <a:avLst/>
            </a:prstGeom>
            <a:solidFill>
              <a:srgbClr val="EAE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Rectangle 404"/>
            <p:cNvSpPr>
              <a:spLocks noChangeArrowheads="1"/>
            </p:cNvSpPr>
            <p:nvPr/>
          </p:nvSpPr>
          <p:spPr bwMode="auto">
            <a:xfrm>
              <a:off x="904" y="3904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Rectangle 405"/>
            <p:cNvSpPr>
              <a:spLocks noChangeArrowheads="1"/>
            </p:cNvSpPr>
            <p:nvPr/>
          </p:nvSpPr>
          <p:spPr bwMode="auto">
            <a:xfrm>
              <a:off x="999" y="4253"/>
              <a:ext cx="849" cy="50"/>
            </a:xfrm>
            <a:prstGeom prst="rect">
              <a:avLst/>
            </a:pr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Rectangle 407"/>
          <p:cNvSpPr>
            <a:spLocks noChangeArrowheads="1"/>
          </p:cNvSpPr>
          <p:nvPr/>
        </p:nvSpPr>
        <p:spPr bwMode="auto">
          <a:xfrm>
            <a:off x="1511300" y="6673850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408"/>
          <p:cNvSpPr>
            <a:spLocks/>
          </p:cNvSpPr>
          <p:nvPr/>
        </p:nvSpPr>
        <p:spPr bwMode="auto">
          <a:xfrm>
            <a:off x="5570537" y="3598863"/>
            <a:ext cx="311150" cy="311150"/>
          </a:xfrm>
          <a:custGeom>
            <a:avLst/>
            <a:gdLst>
              <a:gd name="T0" fmla="*/ 161 w 265"/>
              <a:gd name="T1" fmla="*/ 15 h 265"/>
              <a:gd name="T2" fmla="*/ 16 w 265"/>
              <a:gd name="T3" fmla="*/ 104 h 265"/>
              <a:gd name="T4" fmla="*/ 105 w 265"/>
              <a:gd name="T5" fmla="*/ 249 h 265"/>
              <a:gd name="T6" fmla="*/ 250 w 265"/>
              <a:gd name="T7" fmla="*/ 160 h 265"/>
              <a:gd name="T8" fmla="*/ 161 w 265"/>
              <a:gd name="T9" fmla="*/ 1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5" h="265">
                <a:moveTo>
                  <a:pt x="161" y="15"/>
                </a:moveTo>
                <a:cubicBezTo>
                  <a:pt x="96" y="0"/>
                  <a:pt x="31" y="40"/>
                  <a:pt x="16" y="104"/>
                </a:cubicBezTo>
                <a:cubicBezTo>
                  <a:pt x="0" y="169"/>
                  <a:pt x="40" y="234"/>
                  <a:pt x="105" y="249"/>
                </a:cubicBezTo>
                <a:cubicBezTo>
                  <a:pt x="169" y="265"/>
                  <a:pt x="234" y="225"/>
                  <a:pt x="250" y="160"/>
                </a:cubicBezTo>
                <a:cubicBezTo>
                  <a:pt x="265" y="96"/>
                  <a:pt x="225" y="31"/>
                  <a:pt x="161" y="15"/>
                </a:cubicBezTo>
                <a:close/>
              </a:path>
            </a:pathLst>
          </a:custGeom>
          <a:solidFill>
            <a:srgbClr val="1D6F8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Oval 409"/>
          <p:cNvSpPr>
            <a:spLocks noChangeArrowheads="1"/>
          </p:cNvSpPr>
          <p:nvPr/>
        </p:nvSpPr>
        <p:spPr bwMode="auto">
          <a:xfrm>
            <a:off x="5287962" y="3813175"/>
            <a:ext cx="190500" cy="190500"/>
          </a:xfrm>
          <a:prstGeom prst="ellipse">
            <a:avLst/>
          </a:prstGeom>
          <a:solidFill>
            <a:srgbClr val="1D6F8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410"/>
          <p:cNvSpPr>
            <a:spLocks/>
          </p:cNvSpPr>
          <p:nvPr/>
        </p:nvSpPr>
        <p:spPr bwMode="auto">
          <a:xfrm>
            <a:off x="5640387" y="1547813"/>
            <a:ext cx="2819400" cy="768350"/>
          </a:xfrm>
          <a:custGeom>
            <a:avLst/>
            <a:gdLst>
              <a:gd name="T0" fmla="*/ 1205 w 2410"/>
              <a:gd name="T1" fmla="*/ 0 h 656"/>
              <a:gd name="T2" fmla="*/ 0 w 2410"/>
              <a:gd name="T3" fmla="*/ 656 h 656"/>
              <a:gd name="T4" fmla="*/ 2410 w 2410"/>
              <a:gd name="T5" fmla="*/ 656 h 656"/>
              <a:gd name="T6" fmla="*/ 1205 w 2410"/>
              <a:gd name="T7" fmla="*/ 0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10" h="656">
                <a:moveTo>
                  <a:pt x="1205" y="0"/>
                </a:moveTo>
                <a:cubicBezTo>
                  <a:pt x="636" y="0"/>
                  <a:pt x="155" y="276"/>
                  <a:pt x="0" y="656"/>
                </a:cubicBezTo>
                <a:cubicBezTo>
                  <a:pt x="2410" y="656"/>
                  <a:pt x="2410" y="656"/>
                  <a:pt x="2410" y="656"/>
                </a:cubicBezTo>
                <a:cubicBezTo>
                  <a:pt x="2254" y="276"/>
                  <a:pt x="1774" y="0"/>
                  <a:pt x="1205" y="0"/>
                </a:cubicBezTo>
                <a:close/>
              </a:path>
            </a:pathLst>
          </a:custGeom>
          <a:solidFill>
            <a:srgbClr val="7EB4C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413"/>
          <p:cNvSpPr>
            <a:spLocks/>
          </p:cNvSpPr>
          <p:nvPr/>
        </p:nvSpPr>
        <p:spPr bwMode="auto">
          <a:xfrm>
            <a:off x="5578475" y="2316163"/>
            <a:ext cx="2397125" cy="1389063"/>
          </a:xfrm>
          <a:custGeom>
            <a:avLst/>
            <a:gdLst>
              <a:gd name="T0" fmla="*/ 1803 w 2050"/>
              <a:gd name="T1" fmla="*/ 1040 h 1187"/>
              <a:gd name="T2" fmla="*/ 1778 w 2050"/>
              <a:gd name="T3" fmla="*/ 1040 h 1187"/>
              <a:gd name="T4" fmla="*/ 1558 w 2050"/>
              <a:gd name="T5" fmla="*/ 1040 h 1187"/>
              <a:gd name="T6" fmla="*/ 1500 w 2050"/>
              <a:gd name="T7" fmla="*/ 982 h 1187"/>
              <a:gd name="T8" fmla="*/ 1558 w 2050"/>
              <a:gd name="T9" fmla="*/ 924 h 1187"/>
              <a:gd name="T10" fmla="*/ 1875 w 2050"/>
              <a:gd name="T11" fmla="*/ 924 h 1187"/>
              <a:gd name="T12" fmla="*/ 2000 w 2050"/>
              <a:gd name="T13" fmla="*/ 924 h 1187"/>
              <a:gd name="T14" fmla="*/ 2050 w 2050"/>
              <a:gd name="T15" fmla="*/ 867 h 1187"/>
              <a:gd name="T16" fmla="*/ 1993 w 2050"/>
              <a:gd name="T17" fmla="*/ 809 h 1187"/>
              <a:gd name="T18" fmla="*/ 1792 w 2050"/>
              <a:gd name="T19" fmla="*/ 809 h 1187"/>
              <a:gd name="T20" fmla="*/ 1734 w 2050"/>
              <a:gd name="T21" fmla="*/ 752 h 1187"/>
              <a:gd name="T22" fmla="*/ 1792 w 2050"/>
              <a:gd name="T23" fmla="*/ 694 h 1187"/>
              <a:gd name="T24" fmla="*/ 1920 w 2050"/>
              <a:gd name="T25" fmla="*/ 694 h 1187"/>
              <a:gd name="T26" fmla="*/ 1944 w 2050"/>
              <a:gd name="T27" fmla="*/ 694 h 1187"/>
              <a:gd name="T28" fmla="*/ 2002 w 2050"/>
              <a:gd name="T29" fmla="*/ 636 h 1187"/>
              <a:gd name="T30" fmla="*/ 1944 w 2050"/>
              <a:gd name="T31" fmla="*/ 578 h 1187"/>
              <a:gd name="T32" fmla="*/ 1920 w 2050"/>
              <a:gd name="T33" fmla="*/ 578 h 1187"/>
              <a:gd name="T34" fmla="*/ 1699 w 2050"/>
              <a:gd name="T35" fmla="*/ 578 h 1187"/>
              <a:gd name="T36" fmla="*/ 1688 w 2050"/>
              <a:gd name="T37" fmla="*/ 577 h 1187"/>
              <a:gd name="T38" fmla="*/ 1656 w 2050"/>
              <a:gd name="T39" fmla="*/ 577 h 1187"/>
              <a:gd name="T40" fmla="*/ 1638 w 2050"/>
              <a:gd name="T41" fmla="*/ 577 h 1187"/>
              <a:gd name="T42" fmla="*/ 1540 w 2050"/>
              <a:gd name="T43" fmla="*/ 577 h 1187"/>
              <a:gd name="T44" fmla="*/ 1339 w 2050"/>
              <a:gd name="T45" fmla="*/ 577 h 1187"/>
              <a:gd name="T46" fmla="*/ 1281 w 2050"/>
              <a:gd name="T47" fmla="*/ 520 h 1187"/>
              <a:gd name="T48" fmla="*/ 1339 w 2050"/>
              <a:gd name="T49" fmla="*/ 462 h 1187"/>
              <a:gd name="T50" fmla="*/ 1371 w 2050"/>
              <a:gd name="T51" fmla="*/ 462 h 1187"/>
              <a:gd name="T52" fmla="*/ 1429 w 2050"/>
              <a:gd name="T53" fmla="*/ 404 h 1187"/>
              <a:gd name="T54" fmla="*/ 1371 w 2050"/>
              <a:gd name="T55" fmla="*/ 346 h 1187"/>
              <a:gd name="T56" fmla="*/ 1170 w 2050"/>
              <a:gd name="T57" fmla="*/ 346 h 1187"/>
              <a:gd name="T58" fmla="*/ 1112 w 2050"/>
              <a:gd name="T59" fmla="*/ 289 h 1187"/>
              <a:gd name="T60" fmla="*/ 1170 w 2050"/>
              <a:gd name="T61" fmla="*/ 231 h 1187"/>
              <a:gd name="T62" fmla="*/ 1298 w 2050"/>
              <a:gd name="T63" fmla="*/ 231 h 1187"/>
              <a:gd name="T64" fmla="*/ 1323 w 2050"/>
              <a:gd name="T65" fmla="*/ 231 h 1187"/>
              <a:gd name="T66" fmla="*/ 1380 w 2050"/>
              <a:gd name="T67" fmla="*/ 173 h 1187"/>
              <a:gd name="T68" fmla="*/ 1323 w 2050"/>
              <a:gd name="T69" fmla="*/ 115 h 1187"/>
              <a:gd name="T70" fmla="*/ 1298 w 2050"/>
              <a:gd name="T71" fmla="*/ 115 h 1187"/>
              <a:gd name="T72" fmla="*/ 1077 w 2050"/>
              <a:gd name="T73" fmla="*/ 115 h 1187"/>
              <a:gd name="T74" fmla="*/ 1020 w 2050"/>
              <a:gd name="T75" fmla="*/ 58 h 1187"/>
              <a:gd name="T76" fmla="*/ 1077 w 2050"/>
              <a:gd name="T77" fmla="*/ 0 h 1187"/>
              <a:gd name="T78" fmla="*/ 53 w 2050"/>
              <a:gd name="T79" fmla="*/ 0 h 1187"/>
              <a:gd name="T80" fmla="*/ 0 w 2050"/>
              <a:gd name="T81" fmla="*/ 265 h 1187"/>
              <a:gd name="T82" fmla="*/ 342 w 2050"/>
              <a:gd name="T83" fmla="*/ 897 h 1187"/>
              <a:gd name="T84" fmla="*/ 327 w 2050"/>
              <a:gd name="T85" fmla="*/ 967 h 1187"/>
              <a:gd name="T86" fmla="*/ 490 w 2050"/>
              <a:gd name="T87" fmla="*/ 1130 h 1187"/>
              <a:gd name="T88" fmla="*/ 623 w 2050"/>
              <a:gd name="T89" fmla="*/ 1061 h 1187"/>
              <a:gd name="T90" fmla="*/ 1258 w 2050"/>
              <a:gd name="T91" fmla="*/ 1187 h 1187"/>
              <a:gd name="T92" fmla="*/ 1857 w 2050"/>
              <a:gd name="T93" fmla="*/ 1076 h 1187"/>
              <a:gd name="T94" fmla="*/ 1803 w 2050"/>
              <a:gd name="T95" fmla="*/ 1040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50" h="1187">
                <a:moveTo>
                  <a:pt x="1803" y="1040"/>
                </a:moveTo>
                <a:cubicBezTo>
                  <a:pt x="1778" y="1040"/>
                  <a:pt x="1778" y="1040"/>
                  <a:pt x="1778" y="1040"/>
                </a:cubicBezTo>
                <a:cubicBezTo>
                  <a:pt x="1558" y="1040"/>
                  <a:pt x="1558" y="1040"/>
                  <a:pt x="1558" y="1040"/>
                </a:cubicBezTo>
                <a:cubicBezTo>
                  <a:pt x="1526" y="1040"/>
                  <a:pt x="1500" y="1014"/>
                  <a:pt x="1500" y="982"/>
                </a:cubicBezTo>
                <a:cubicBezTo>
                  <a:pt x="1500" y="950"/>
                  <a:pt x="1526" y="924"/>
                  <a:pt x="1558" y="924"/>
                </a:cubicBezTo>
                <a:cubicBezTo>
                  <a:pt x="1875" y="924"/>
                  <a:pt x="1875" y="924"/>
                  <a:pt x="1875" y="924"/>
                </a:cubicBezTo>
                <a:cubicBezTo>
                  <a:pt x="2000" y="924"/>
                  <a:pt x="2000" y="924"/>
                  <a:pt x="2000" y="924"/>
                </a:cubicBezTo>
                <a:cubicBezTo>
                  <a:pt x="2029" y="920"/>
                  <a:pt x="2050" y="896"/>
                  <a:pt x="2050" y="867"/>
                </a:cubicBezTo>
                <a:cubicBezTo>
                  <a:pt x="2050" y="835"/>
                  <a:pt x="2025" y="809"/>
                  <a:pt x="1993" y="809"/>
                </a:cubicBezTo>
                <a:cubicBezTo>
                  <a:pt x="1792" y="809"/>
                  <a:pt x="1792" y="809"/>
                  <a:pt x="1792" y="809"/>
                </a:cubicBezTo>
                <a:cubicBezTo>
                  <a:pt x="1760" y="809"/>
                  <a:pt x="1734" y="783"/>
                  <a:pt x="1734" y="752"/>
                </a:cubicBezTo>
                <a:cubicBezTo>
                  <a:pt x="1734" y="720"/>
                  <a:pt x="1760" y="694"/>
                  <a:pt x="1792" y="694"/>
                </a:cubicBezTo>
                <a:cubicBezTo>
                  <a:pt x="1920" y="694"/>
                  <a:pt x="1920" y="694"/>
                  <a:pt x="1920" y="694"/>
                </a:cubicBezTo>
                <a:cubicBezTo>
                  <a:pt x="1944" y="694"/>
                  <a:pt x="1944" y="694"/>
                  <a:pt x="1944" y="694"/>
                </a:cubicBezTo>
                <a:cubicBezTo>
                  <a:pt x="1976" y="694"/>
                  <a:pt x="2002" y="668"/>
                  <a:pt x="2002" y="636"/>
                </a:cubicBezTo>
                <a:cubicBezTo>
                  <a:pt x="2002" y="604"/>
                  <a:pt x="1976" y="578"/>
                  <a:pt x="1944" y="578"/>
                </a:cubicBezTo>
                <a:cubicBezTo>
                  <a:pt x="1920" y="578"/>
                  <a:pt x="1920" y="578"/>
                  <a:pt x="1920" y="578"/>
                </a:cubicBezTo>
                <a:cubicBezTo>
                  <a:pt x="1699" y="578"/>
                  <a:pt x="1699" y="578"/>
                  <a:pt x="1699" y="578"/>
                </a:cubicBezTo>
                <a:cubicBezTo>
                  <a:pt x="1695" y="578"/>
                  <a:pt x="1692" y="578"/>
                  <a:pt x="1688" y="577"/>
                </a:cubicBezTo>
                <a:cubicBezTo>
                  <a:pt x="1656" y="577"/>
                  <a:pt x="1656" y="577"/>
                  <a:pt x="1656" y="577"/>
                </a:cubicBezTo>
                <a:cubicBezTo>
                  <a:pt x="1638" y="577"/>
                  <a:pt x="1638" y="577"/>
                  <a:pt x="1638" y="577"/>
                </a:cubicBezTo>
                <a:cubicBezTo>
                  <a:pt x="1540" y="577"/>
                  <a:pt x="1540" y="577"/>
                  <a:pt x="1540" y="577"/>
                </a:cubicBezTo>
                <a:cubicBezTo>
                  <a:pt x="1339" y="577"/>
                  <a:pt x="1339" y="577"/>
                  <a:pt x="1339" y="577"/>
                </a:cubicBezTo>
                <a:cubicBezTo>
                  <a:pt x="1307" y="577"/>
                  <a:pt x="1281" y="551"/>
                  <a:pt x="1281" y="520"/>
                </a:cubicBezTo>
                <a:cubicBezTo>
                  <a:pt x="1281" y="488"/>
                  <a:pt x="1307" y="462"/>
                  <a:pt x="1339" y="462"/>
                </a:cubicBezTo>
                <a:cubicBezTo>
                  <a:pt x="1371" y="462"/>
                  <a:pt x="1371" y="462"/>
                  <a:pt x="1371" y="462"/>
                </a:cubicBezTo>
                <a:cubicBezTo>
                  <a:pt x="1403" y="462"/>
                  <a:pt x="1429" y="436"/>
                  <a:pt x="1429" y="404"/>
                </a:cubicBezTo>
                <a:cubicBezTo>
                  <a:pt x="1429" y="372"/>
                  <a:pt x="1403" y="346"/>
                  <a:pt x="1371" y="346"/>
                </a:cubicBezTo>
                <a:cubicBezTo>
                  <a:pt x="1170" y="346"/>
                  <a:pt x="1170" y="346"/>
                  <a:pt x="1170" y="346"/>
                </a:cubicBezTo>
                <a:cubicBezTo>
                  <a:pt x="1138" y="346"/>
                  <a:pt x="1112" y="320"/>
                  <a:pt x="1112" y="289"/>
                </a:cubicBezTo>
                <a:cubicBezTo>
                  <a:pt x="1112" y="257"/>
                  <a:pt x="1138" y="231"/>
                  <a:pt x="1170" y="231"/>
                </a:cubicBezTo>
                <a:cubicBezTo>
                  <a:pt x="1298" y="231"/>
                  <a:pt x="1298" y="231"/>
                  <a:pt x="1298" y="231"/>
                </a:cubicBezTo>
                <a:cubicBezTo>
                  <a:pt x="1323" y="231"/>
                  <a:pt x="1323" y="231"/>
                  <a:pt x="1323" y="231"/>
                </a:cubicBezTo>
                <a:cubicBezTo>
                  <a:pt x="1355" y="231"/>
                  <a:pt x="1380" y="205"/>
                  <a:pt x="1380" y="173"/>
                </a:cubicBezTo>
                <a:cubicBezTo>
                  <a:pt x="1380" y="141"/>
                  <a:pt x="1355" y="115"/>
                  <a:pt x="1323" y="115"/>
                </a:cubicBezTo>
                <a:cubicBezTo>
                  <a:pt x="1298" y="115"/>
                  <a:pt x="1298" y="115"/>
                  <a:pt x="1298" y="115"/>
                </a:cubicBezTo>
                <a:cubicBezTo>
                  <a:pt x="1077" y="115"/>
                  <a:pt x="1077" y="115"/>
                  <a:pt x="1077" y="115"/>
                </a:cubicBezTo>
                <a:cubicBezTo>
                  <a:pt x="1045" y="115"/>
                  <a:pt x="1020" y="89"/>
                  <a:pt x="1020" y="58"/>
                </a:cubicBezTo>
                <a:cubicBezTo>
                  <a:pt x="1020" y="26"/>
                  <a:pt x="1045" y="0"/>
                  <a:pt x="1077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18" y="84"/>
                  <a:pt x="0" y="173"/>
                  <a:pt x="0" y="265"/>
                </a:cubicBezTo>
                <a:cubicBezTo>
                  <a:pt x="0" y="510"/>
                  <a:pt x="130" y="732"/>
                  <a:pt x="342" y="897"/>
                </a:cubicBezTo>
                <a:cubicBezTo>
                  <a:pt x="332" y="918"/>
                  <a:pt x="327" y="942"/>
                  <a:pt x="327" y="967"/>
                </a:cubicBezTo>
                <a:cubicBezTo>
                  <a:pt x="327" y="1057"/>
                  <a:pt x="400" y="1130"/>
                  <a:pt x="490" y="1130"/>
                </a:cubicBezTo>
                <a:cubicBezTo>
                  <a:pt x="545" y="1130"/>
                  <a:pt x="593" y="1103"/>
                  <a:pt x="623" y="1061"/>
                </a:cubicBezTo>
                <a:cubicBezTo>
                  <a:pt x="809" y="1141"/>
                  <a:pt x="1026" y="1187"/>
                  <a:pt x="1258" y="1187"/>
                </a:cubicBezTo>
                <a:cubicBezTo>
                  <a:pt x="1475" y="1187"/>
                  <a:pt x="1679" y="1147"/>
                  <a:pt x="1857" y="1076"/>
                </a:cubicBezTo>
                <a:cubicBezTo>
                  <a:pt x="1848" y="1055"/>
                  <a:pt x="1827" y="1040"/>
                  <a:pt x="1803" y="1040"/>
                </a:cubicBezTo>
              </a:path>
            </a:pathLst>
          </a:custGeom>
          <a:solidFill>
            <a:srgbClr val="1D6F8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414"/>
          <p:cNvSpPr>
            <a:spLocks/>
          </p:cNvSpPr>
          <p:nvPr/>
        </p:nvSpPr>
        <p:spPr bwMode="auto">
          <a:xfrm>
            <a:off x="6770687" y="2316163"/>
            <a:ext cx="1751013" cy="1258888"/>
          </a:xfrm>
          <a:custGeom>
            <a:avLst/>
            <a:gdLst>
              <a:gd name="T0" fmla="*/ 1496 w 1496"/>
              <a:gd name="T1" fmla="*/ 265 h 1076"/>
              <a:gd name="T2" fmla="*/ 1443 w 1496"/>
              <a:gd name="T3" fmla="*/ 0 h 1076"/>
              <a:gd name="T4" fmla="*/ 694 w 1496"/>
              <a:gd name="T5" fmla="*/ 0 h 1076"/>
              <a:gd name="T6" fmla="*/ 374 w 1496"/>
              <a:gd name="T7" fmla="*/ 0 h 1076"/>
              <a:gd name="T8" fmla="*/ 57 w 1496"/>
              <a:gd name="T9" fmla="*/ 0 h 1076"/>
              <a:gd name="T10" fmla="*/ 0 w 1496"/>
              <a:gd name="T11" fmla="*/ 58 h 1076"/>
              <a:gd name="T12" fmla="*/ 57 w 1496"/>
              <a:gd name="T13" fmla="*/ 115 h 1076"/>
              <a:gd name="T14" fmla="*/ 278 w 1496"/>
              <a:gd name="T15" fmla="*/ 115 h 1076"/>
              <a:gd name="T16" fmla="*/ 303 w 1496"/>
              <a:gd name="T17" fmla="*/ 115 h 1076"/>
              <a:gd name="T18" fmla="*/ 360 w 1496"/>
              <a:gd name="T19" fmla="*/ 173 h 1076"/>
              <a:gd name="T20" fmla="*/ 303 w 1496"/>
              <a:gd name="T21" fmla="*/ 231 h 1076"/>
              <a:gd name="T22" fmla="*/ 278 w 1496"/>
              <a:gd name="T23" fmla="*/ 231 h 1076"/>
              <a:gd name="T24" fmla="*/ 150 w 1496"/>
              <a:gd name="T25" fmla="*/ 231 h 1076"/>
              <a:gd name="T26" fmla="*/ 92 w 1496"/>
              <a:gd name="T27" fmla="*/ 289 h 1076"/>
              <a:gd name="T28" fmla="*/ 150 w 1496"/>
              <a:gd name="T29" fmla="*/ 346 h 1076"/>
              <a:gd name="T30" fmla="*/ 351 w 1496"/>
              <a:gd name="T31" fmla="*/ 346 h 1076"/>
              <a:gd name="T32" fmla="*/ 409 w 1496"/>
              <a:gd name="T33" fmla="*/ 404 h 1076"/>
              <a:gd name="T34" fmla="*/ 351 w 1496"/>
              <a:gd name="T35" fmla="*/ 462 h 1076"/>
              <a:gd name="T36" fmla="*/ 319 w 1496"/>
              <a:gd name="T37" fmla="*/ 462 h 1076"/>
              <a:gd name="T38" fmla="*/ 261 w 1496"/>
              <a:gd name="T39" fmla="*/ 520 h 1076"/>
              <a:gd name="T40" fmla="*/ 319 w 1496"/>
              <a:gd name="T41" fmla="*/ 577 h 1076"/>
              <a:gd name="T42" fmla="*/ 520 w 1496"/>
              <a:gd name="T43" fmla="*/ 577 h 1076"/>
              <a:gd name="T44" fmla="*/ 618 w 1496"/>
              <a:gd name="T45" fmla="*/ 577 h 1076"/>
              <a:gd name="T46" fmla="*/ 636 w 1496"/>
              <a:gd name="T47" fmla="*/ 577 h 1076"/>
              <a:gd name="T48" fmla="*/ 668 w 1496"/>
              <a:gd name="T49" fmla="*/ 577 h 1076"/>
              <a:gd name="T50" fmla="*/ 679 w 1496"/>
              <a:gd name="T51" fmla="*/ 578 h 1076"/>
              <a:gd name="T52" fmla="*/ 900 w 1496"/>
              <a:gd name="T53" fmla="*/ 578 h 1076"/>
              <a:gd name="T54" fmla="*/ 924 w 1496"/>
              <a:gd name="T55" fmla="*/ 578 h 1076"/>
              <a:gd name="T56" fmla="*/ 982 w 1496"/>
              <a:gd name="T57" fmla="*/ 636 h 1076"/>
              <a:gd name="T58" fmla="*/ 924 w 1496"/>
              <a:gd name="T59" fmla="*/ 694 h 1076"/>
              <a:gd name="T60" fmla="*/ 900 w 1496"/>
              <a:gd name="T61" fmla="*/ 694 h 1076"/>
              <a:gd name="T62" fmla="*/ 772 w 1496"/>
              <a:gd name="T63" fmla="*/ 694 h 1076"/>
              <a:gd name="T64" fmla="*/ 714 w 1496"/>
              <a:gd name="T65" fmla="*/ 752 h 1076"/>
              <a:gd name="T66" fmla="*/ 772 w 1496"/>
              <a:gd name="T67" fmla="*/ 809 h 1076"/>
              <a:gd name="T68" fmla="*/ 973 w 1496"/>
              <a:gd name="T69" fmla="*/ 809 h 1076"/>
              <a:gd name="T70" fmla="*/ 1030 w 1496"/>
              <a:gd name="T71" fmla="*/ 867 h 1076"/>
              <a:gd name="T72" fmla="*/ 980 w 1496"/>
              <a:gd name="T73" fmla="*/ 924 h 1076"/>
              <a:gd name="T74" fmla="*/ 855 w 1496"/>
              <a:gd name="T75" fmla="*/ 924 h 1076"/>
              <a:gd name="T76" fmla="*/ 538 w 1496"/>
              <a:gd name="T77" fmla="*/ 924 h 1076"/>
              <a:gd name="T78" fmla="*/ 480 w 1496"/>
              <a:gd name="T79" fmla="*/ 982 h 1076"/>
              <a:gd name="T80" fmla="*/ 538 w 1496"/>
              <a:gd name="T81" fmla="*/ 1040 h 1076"/>
              <a:gd name="T82" fmla="*/ 758 w 1496"/>
              <a:gd name="T83" fmla="*/ 1040 h 1076"/>
              <a:gd name="T84" fmla="*/ 783 w 1496"/>
              <a:gd name="T85" fmla="*/ 1040 h 1076"/>
              <a:gd name="T86" fmla="*/ 837 w 1496"/>
              <a:gd name="T87" fmla="*/ 1076 h 1076"/>
              <a:gd name="T88" fmla="*/ 1496 w 1496"/>
              <a:gd name="T89" fmla="*/ 265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96" h="1076">
                <a:moveTo>
                  <a:pt x="1496" y="265"/>
                </a:moveTo>
                <a:cubicBezTo>
                  <a:pt x="1496" y="173"/>
                  <a:pt x="1477" y="84"/>
                  <a:pt x="1443" y="0"/>
                </a:cubicBezTo>
                <a:cubicBezTo>
                  <a:pt x="694" y="0"/>
                  <a:pt x="694" y="0"/>
                  <a:pt x="69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25" y="0"/>
                  <a:pt x="0" y="26"/>
                  <a:pt x="0" y="58"/>
                </a:cubicBezTo>
                <a:cubicBezTo>
                  <a:pt x="0" y="89"/>
                  <a:pt x="25" y="115"/>
                  <a:pt x="57" y="115"/>
                </a:cubicBezTo>
                <a:cubicBezTo>
                  <a:pt x="278" y="115"/>
                  <a:pt x="278" y="115"/>
                  <a:pt x="278" y="115"/>
                </a:cubicBezTo>
                <a:cubicBezTo>
                  <a:pt x="303" y="115"/>
                  <a:pt x="303" y="115"/>
                  <a:pt x="303" y="115"/>
                </a:cubicBezTo>
                <a:cubicBezTo>
                  <a:pt x="335" y="115"/>
                  <a:pt x="360" y="141"/>
                  <a:pt x="360" y="173"/>
                </a:cubicBezTo>
                <a:cubicBezTo>
                  <a:pt x="360" y="205"/>
                  <a:pt x="335" y="231"/>
                  <a:pt x="303" y="231"/>
                </a:cubicBezTo>
                <a:cubicBezTo>
                  <a:pt x="278" y="231"/>
                  <a:pt x="278" y="231"/>
                  <a:pt x="278" y="231"/>
                </a:cubicBezTo>
                <a:cubicBezTo>
                  <a:pt x="150" y="231"/>
                  <a:pt x="150" y="231"/>
                  <a:pt x="150" y="231"/>
                </a:cubicBezTo>
                <a:cubicBezTo>
                  <a:pt x="118" y="231"/>
                  <a:pt x="92" y="257"/>
                  <a:pt x="92" y="289"/>
                </a:cubicBezTo>
                <a:cubicBezTo>
                  <a:pt x="92" y="320"/>
                  <a:pt x="118" y="346"/>
                  <a:pt x="150" y="346"/>
                </a:cubicBezTo>
                <a:cubicBezTo>
                  <a:pt x="351" y="346"/>
                  <a:pt x="351" y="346"/>
                  <a:pt x="351" y="346"/>
                </a:cubicBezTo>
                <a:cubicBezTo>
                  <a:pt x="383" y="346"/>
                  <a:pt x="409" y="372"/>
                  <a:pt x="409" y="404"/>
                </a:cubicBezTo>
                <a:cubicBezTo>
                  <a:pt x="409" y="436"/>
                  <a:pt x="383" y="462"/>
                  <a:pt x="351" y="462"/>
                </a:cubicBezTo>
                <a:cubicBezTo>
                  <a:pt x="319" y="462"/>
                  <a:pt x="319" y="462"/>
                  <a:pt x="319" y="462"/>
                </a:cubicBezTo>
                <a:cubicBezTo>
                  <a:pt x="287" y="462"/>
                  <a:pt x="261" y="488"/>
                  <a:pt x="261" y="520"/>
                </a:cubicBezTo>
                <a:cubicBezTo>
                  <a:pt x="261" y="551"/>
                  <a:pt x="287" y="577"/>
                  <a:pt x="319" y="577"/>
                </a:cubicBezTo>
                <a:cubicBezTo>
                  <a:pt x="520" y="577"/>
                  <a:pt x="520" y="577"/>
                  <a:pt x="520" y="577"/>
                </a:cubicBezTo>
                <a:cubicBezTo>
                  <a:pt x="618" y="577"/>
                  <a:pt x="618" y="577"/>
                  <a:pt x="618" y="577"/>
                </a:cubicBezTo>
                <a:cubicBezTo>
                  <a:pt x="636" y="577"/>
                  <a:pt x="636" y="577"/>
                  <a:pt x="636" y="577"/>
                </a:cubicBezTo>
                <a:cubicBezTo>
                  <a:pt x="668" y="577"/>
                  <a:pt x="668" y="577"/>
                  <a:pt x="668" y="577"/>
                </a:cubicBezTo>
                <a:cubicBezTo>
                  <a:pt x="672" y="578"/>
                  <a:pt x="675" y="578"/>
                  <a:pt x="679" y="578"/>
                </a:cubicBezTo>
                <a:cubicBezTo>
                  <a:pt x="900" y="578"/>
                  <a:pt x="900" y="578"/>
                  <a:pt x="900" y="578"/>
                </a:cubicBezTo>
                <a:cubicBezTo>
                  <a:pt x="924" y="578"/>
                  <a:pt x="924" y="578"/>
                  <a:pt x="924" y="578"/>
                </a:cubicBezTo>
                <a:cubicBezTo>
                  <a:pt x="956" y="578"/>
                  <a:pt x="982" y="604"/>
                  <a:pt x="982" y="636"/>
                </a:cubicBezTo>
                <a:cubicBezTo>
                  <a:pt x="982" y="668"/>
                  <a:pt x="956" y="694"/>
                  <a:pt x="924" y="694"/>
                </a:cubicBezTo>
                <a:cubicBezTo>
                  <a:pt x="900" y="694"/>
                  <a:pt x="900" y="694"/>
                  <a:pt x="900" y="694"/>
                </a:cubicBezTo>
                <a:cubicBezTo>
                  <a:pt x="772" y="694"/>
                  <a:pt x="772" y="694"/>
                  <a:pt x="772" y="694"/>
                </a:cubicBezTo>
                <a:cubicBezTo>
                  <a:pt x="740" y="694"/>
                  <a:pt x="714" y="720"/>
                  <a:pt x="714" y="752"/>
                </a:cubicBezTo>
                <a:cubicBezTo>
                  <a:pt x="714" y="783"/>
                  <a:pt x="740" y="809"/>
                  <a:pt x="772" y="809"/>
                </a:cubicBezTo>
                <a:cubicBezTo>
                  <a:pt x="973" y="809"/>
                  <a:pt x="973" y="809"/>
                  <a:pt x="973" y="809"/>
                </a:cubicBezTo>
                <a:cubicBezTo>
                  <a:pt x="1005" y="809"/>
                  <a:pt x="1030" y="835"/>
                  <a:pt x="1030" y="867"/>
                </a:cubicBezTo>
                <a:cubicBezTo>
                  <a:pt x="1030" y="896"/>
                  <a:pt x="1009" y="920"/>
                  <a:pt x="980" y="924"/>
                </a:cubicBezTo>
                <a:cubicBezTo>
                  <a:pt x="855" y="924"/>
                  <a:pt x="855" y="924"/>
                  <a:pt x="855" y="924"/>
                </a:cubicBezTo>
                <a:cubicBezTo>
                  <a:pt x="538" y="924"/>
                  <a:pt x="538" y="924"/>
                  <a:pt x="538" y="924"/>
                </a:cubicBezTo>
                <a:cubicBezTo>
                  <a:pt x="506" y="924"/>
                  <a:pt x="480" y="950"/>
                  <a:pt x="480" y="982"/>
                </a:cubicBezTo>
                <a:cubicBezTo>
                  <a:pt x="480" y="1014"/>
                  <a:pt x="506" y="1040"/>
                  <a:pt x="538" y="1040"/>
                </a:cubicBezTo>
                <a:cubicBezTo>
                  <a:pt x="758" y="1040"/>
                  <a:pt x="758" y="1040"/>
                  <a:pt x="758" y="1040"/>
                </a:cubicBezTo>
                <a:cubicBezTo>
                  <a:pt x="783" y="1040"/>
                  <a:pt x="783" y="1040"/>
                  <a:pt x="783" y="1040"/>
                </a:cubicBezTo>
                <a:cubicBezTo>
                  <a:pt x="807" y="1040"/>
                  <a:pt x="828" y="1055"/>
                  <a:pt x="837" y="1076"/>
                </a:cubicBezTo>
                <a:cubicBezTo>
                  <a:pt x="1229" y="920"/>
                  <a:pt x="1496" y="615"/>
                  <a:pt x="1496" y="265"/>
                </a:cubicBezTo>
              </a:path>
            </a:pathLst>
          </a:custGeom>
          <a:solidFill>
            <a:srgbClr val="F4ED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415"/>
          <p:cNvSpPr>
            <a:spLocks noChangeArrowheads="1"/>
          </p:cNvSpPr>
          <p:nvPr/>
        </p:nvSpPr>
        <p:spPr bwMode="auto">
          <a:xfrm>
            <a:off x="7850187" y="3690938"/>
            <a:ext cx="61913" cy="23813"/>
          </a:xfrm>
          <a:prstGeom prst="rect">
            <a:avLst/>
          </a:pr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416"/>
          <p:cNvSpPr>
            <a:spLocks/>
          </p:cNvSpPr>
          <p:nvPr/>
        </p:nvSpPr>
        <p:spPr bwMode="auto">
          <a:xfrm>
            <a:off x="7850187" y="3690938"/>
            <a:ext cx="61913" cy="23813"/>
          </a:xfrm>
          <a:custGeom>
            <a:avLst/>
            <a:gdLst>
              <a:gd name="T0" fmla="*/ 53 w 53"/>
              <a:gd name="T1" fmla="*/ 0 h 21"/>
              <a:gd name="T2" fmla="*/ 44 w 53"/>
              <a:gd name="T3" fmla="*/ 4 h 21"/>
              <a:gd name="T4" fmla="*/ 0 w 53"/>
              <a:gd name="T5" fmla="*/ 21 h 21"/>
              <a:gd name="T6" fmla="*/ 53 w 53"/>
              <a:gd name="T7" fmla="*/ 21 h 21"/>
              <a:gd name="T8" fmla="*/ 53 w 53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21">
                <a:moveTo>
                  <a:pt x="53" y="0"/>
                </a:moveTo>
                <a:cubicBezTo>
                  <a:pt x="50" y="2"/>
                  <a:pt x="47" y="3"/>
                  <a:pt x="44" y="4"/>
                </a:cubicBezTo>
                <a:cubicBezTo>
                  <a:pt x="29" y="10"/>
                  <a:pt x="15" y="15"/>
                  <a:pt x="0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0"/>
                  <a:pt x="53" y="0"/>
                  <a:pt x="53" y="0"/>
                </a:cubicBezTo>
              </a:path>
            </a:pathLst>
          </a:custGeom>
          <a:solidFill>
            <a:srgbClr val="CCCB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417"/>
          <p:cNvSpPr>
            <a:spLocks/>
          </p:cNvSpPr>
          <p:nvPr/>
        </p:nvSpPr>
        <p:spPr bwMode="auto">
          <a:xfrm>
            <a:off x="7837487" y="3714750"/>
            <a:ext cx="12700" cy="4763"/>
          </a:xfrm>
          <a:custGeom>
            <a:avLst/>
            <a:gdLst>
              <a:gd name="T0" fmla="*/ 11 w 11"/>
              <a:gd name="T1" fmla="*/ 0 h 4"/>
              <a:gd name="T2" fmla="*/ 0 w 11"/>
              <a:gd name="T3" fmla="*/ 0 h 4"/>
              <a:gd name="T4" fmla="*/ 0 w 11"/>
              <a:gd name="T5" fmla="*/ 4 h 4"/>
              <a:gd name="T6" fmla="*/ 0 w 11"/>
              <a:gd name="T7" fmla="*/ 4 h 4"/>
              <a:gd name="T8" fmla="*/ 11 w 11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4">
                <a:moveTo>
                  <a:pt x="1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4" y="2"/>
                  <a:pt x="7" y="1"/>
                  <a:pt x="11" y="0"/>
                </a:cubicBezTo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418"/>
          <p:cNvSpPr>
            <a:spLocks/>
          </p:cNvSpPr>
          <p:nvPr/>
        </p:nvSpPr>
        <p:spPr bwMode="auto">
          <a:xfrm>
            <a:off x="6489700" y="3635375"/>
            <a:ext cx="41275" cy="0"/>
          </a:xfrm>
          <a:custGeom>
            <a:avLst/>
            <a:gdLst>
              <a:gd name="T0" fmla="*/ 35 w 35"/>
              <a:gd name="T1" fmla="*/ 0 w 35"/>
              <a:gd name="T2" fmla="*/ 0 w 35"/>
              <a:gd name="T3" fmla="*/ 35 w 35"/>
              <a:gd name="T4" fmla="*/ 35 w 3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35">
                <a:moveTo>
                  <a:pt x="3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419"/>
          <p:cNvSpPr>
            <a:spLocks/>
          </p:cNvSpPr>
          <p:nvPr/>
        </p:nvSpPr>
        <p:spPr bwMode="auto">
          <a:xfrm>
            <a:off x="6489700" y="3624263"/>
            <a:ext cx="41275" cy="11113"/>
          </a:xfrm>
          <a:custGeom>
            <a:avLst/>
            <a:gdLst>
              <a:gd name="T0" fmla="*/ 0 w 35"/>
              <a:gd name="T1" fmla="*/ 0 h 10"/>
              <a:gd name="T2" fmla="*/ 0 w 35"/>
              <a:gd name="T3" fmla="*/ 10 h 10"/>
              <a:gd name="T4" fmla="*/ 35 w 35"/>
              <a:gd name="T5" fmla="*/ 10 h 10"/>
              <a:gd name="T6" fmla="*/ 0 w 35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10"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23" y="7"/>
                  <a:pt x="12" y="3"/>
                  <a:pt x="0" y="0"/>
                </a:cubicBezTo>
              </a:path>
            </a:pathLst>
          </a:custGeom>
          <a:solidFill>
            <a:srgbClr val="DBDA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422"/>
          <p:cNvSpPr>
            <a:spLocks noEditPoints="1"/>
          </p:cNvSpPr>
          <p:nvPr/>
        </p:nvSpPr>
        <p:spPr bwMode="auto">
          <a:xfrm>
            <a:off x="7837487" y="3500438"/>
            <a:ext cx="74613" cy="219075"/>
          </a:xfrm>
          <a:custGeom>
            <a:avLst/>
            <a:gdLst>
              <a:gd name="T0" fmla="*/ 11 w 64"/>
              <a:gd name="T1" fmla="*/ 184 h 188"/>
              <a:gd name="T2" fmla="*/ 0 w 64"/>
              <a:gd name="T3" fmla="*/ 184 h 188"/>
              <a:gd name="T4" fmla="*/ 0 w 64"/>
              <a:gd name="T5" fmla="*/ 188 h 188"/>
              <a:gd name="T6" fmla="*/ 0 w 64"/>
              <a:gd name="T7" fmla="*/ 188 h 188"/>
              <a:gd name="T8" fmla="*/ 0 w 64"/>
              <a:gd name="T9" fmla="*/ 188 h 188"/>
              <a:gd name="T10" fmla="*/ 0 w 64"/>
              <a:gd name="T11" fmla="*/ 184 h 188"/>
              <a:gd name="T12" fmla="*/ 11 w 64"/>
              <a:gd name="T13" fmla="*/ 184 h 188"/>
              <a:gd name="T14" fmla="*/ 11 w 64"/>
              <a:gd name="T15" fmla="*/ 184 h 188"/>
              <a:gd name="T16" fmla="*/ 64 w 64"/>
              <a:gd name="T17" fmla="*/ 0 h 188"/>
              <a:gd name="T18" fmla="*/ 64 w 64"/>
              <a:gd name="T19" fmla="*/ 0 h 188"/>
              <a:gd name="T20" fmla="*/ 64 w 64"/>
              <a:gd name="T21" fmla="*/ 48 h 188"/>
              <a:gd name="T22" fmla="*/ 0 w 64"/>
              <a:gd name="T23" fmla="*/ 48 h 188"/>
              <a:gd name="T24" fmla="*/ 0 w 64"/>
              <a:gd name="T25" fmla="*/ 116 h 188"/>
              <a:gd name="T26" fmla="*/ 0 w 64"/>
              <a:gd name="T27" fmla="*/ 48 h 188"/>
              <a:gd name="T28" fmla="*/ 64 w 64"/>
              <a:gd name="T29" fmla="*/ 48 h 188"/>
              <a:gd name="T30" fmla="*/ 64 w 64"/>
              <a:gd name="T31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4" h="188">
                <a:moveTo>
                  <a:pt x="11" y="184"/>
                </a:moveTo>
                <a:cubicBezTo>
                  <a:pt x="0" y="184"/>
                  <a:pt x="0" y="184"/>
                  <a:pt x="0" y="184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4"/>
                  <a:pt x="0" y="184"/>
                  <a:pt x="0" y="184"/>
                </a:cubicBezTo>
                <a:cubicBezTo>
                  <a:pt x="11" y="184"/>
                  <a:pt x="11" y="184"/>
                  <a:pt x="11" y="184"/>
                </a:cubicBezTo>
                <a:cubicBezTo>
                  <a:pt x="11" y="184"/>
                  <a:pt x="11" y="184"/>
                  <a:pt x="11" y="184"/>
                </a:cubicBezTo>
                <a:moveTo>
                  <a:pt x="64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48"/>
                  <a:pt x="64" y="48"/>
                  <a:pt x="64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48"/>
                  <a:pt x="0" y="48"/>
                  <a:pt x="0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0"/>
                  <a:pt x="64" y="0"/>
                  <a:pt x="64" y="0"/>
                </a:cubicBezTo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423"/>
          <p:cNvSpPr>
            <a:spLocks/>
          </p:cNvSpPr>
          <p:nvPr/>
        </p:nvSpPr>
        <p:spPr bwMode="auto">
          <a:xfrm>
            <a:off x="7796212" y="3500438"/>
            <a:ext cx="115888" cy="55563"/>
          </a:xfrm>
          <a:custGeom>
            <a:avLst/>
            <a:gdLst>
              <a:gd name="T0" fmla="*/ 99 w 99"/>
              <a:gd name="T1" fmla="*/ 0 h 48"/>
              <a:gd name="T2" fmla="*/ 0 w 99"/>
              <a:gd name="T3" fmla="*/ 48 h 48"/>
              <a:gd name="T4" fmla="*/ 35 w 99"/>
              <a:gd name="T5" fmla="*/ 48 h 48"/>
              <a:gd name="T6" fmla="*/ 35 w 99"/>
              <a:gd name="T7" fmla="*/ 48 h 48"/>
              <a:gd name="T8" fmla="*/ 99 w 99"/>
              <a:gd name="T9" fmla="*/ 48 h 48"/>
              <a:gd name="T10" fmla="*/ 99 w 99"/>
              <a:gd name="T1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9" h="48">
                <a:moveTo>
                  <a:pt x="99" y="0"/>
                </a:moveTo>
                <a:cubicBezTo>
                  <a:pt x="67" y="17"/>
                  <a:pt x="34" y="33"/>
                  <a:pt x="0" y="48"/>
                </a:cubicBezTo>
                <a:cubicBezTo>
                  <a:pt x="35" y="48"/>
                  <a:pt x="35" y="48"/>
                  <a:pt x="35" y="48"/>
                </a:cubicBezTo>
                <a:cubicBezTo>
                  <a:pt x="35" y="48"/>
                  <a:pt x="35" y="48"/>
                  <a:pt x="35" y="48"/>
                </a:cubicBezTo>
                <a:cubicBezTo>
                  <a:pt x="99" y="48"/>
                  <a:pt x="99" y="48"/>
                  <a:pt x="99" y="48"/>
                </a:cubicBezTo>
                <a:cubicBezTo>
                  <a:pt x="99" y="0"/>
                  <a:pt x="99" y="0"/>
                  <a:pt x="99" y="0"/>
                </a:cubicBezTo>
              </a:path>
            </a:pathLst>
          </a:custGeom>
          <a:solidFill>
            <a:srgbClr val="DBDA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424"/>
          <p:cNvSpPr>
            <a:spLocks/>
          </p:cNvSpPr>
          <p:nvPr/>
        </p:nvSpPr>
        <p:spPr bwMode="auto">
          <a:xfrm>
            <a:off x="7570787" y="3556000"/>
            <a:ext cx="266700" cy="79375"/>
          </a:xfrm>
          <a:custGeom>
            <a:avLst/>
            <a:gdLst>
              <a:gd name="T0" fmla="*/ 228 w 228"/>
              <a:gd name="T1" fmla="*/ 0 h 68"/>
              <a:gd name="T2" fmla="*/ 193 w 228"/>
              <a:gd name="T3" fmla="*/ 0 h 68"/>
              <a:gd name="T4" fmla="*/ 154 w 228"/>
              <a:gd name="T5" fmla="*/ 16 h 68"/>
              <a:gd name="T6" fmla="*/ 0 w 228"/>
              <a:gd name="T7" fmla="*/ 68 h 68"/>
              <a:gd name="T8" fmla="*/ 228 w 228"/>
              <a:gd name="T9" fmla="*/ 68 h 68"/>
              <a:gd name="T10" fmla="*/ 228 w 228"/>
              <a:gd name="T11" fmla="*/ 0 h 68"/>
              <a:gd name="T12" fmla="*/ 228 w 228"/>
              <a:gd name="T13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8" h="68">
                <a:moveTo>
                  <a:pt x="228" y="0"/>
                </a:moveTo>
                <a:cubicBezTo>
                  <a:pt x="193" y="0"/>
                  <a:pt x="193" y="0"/>
                  <a:pt x="193" y="0"/>
                </a:cubicBezTo>
                <a:cubicBezTo>
                  <a:pt x="180" y="5"/>
                  <a:pt x="167" y="11"/>
                  <a:pt x="154" y="16"/>
                </a:cubicBezTo>
                <a:cubicBezTo>
                  <a:pt x="104" y="36"/>
                  <a:pt x="53" y="53"/>
                  <a:pt x="0" y="68"/>
                </a:cubicBezTo>
                <a:cubicBezTo>
                  <a:pt x="228" y="68"/>
                  <a:pt x="228" y="68"/>
                  <a:pt x="228" y="68"/>
                </a:cubicBezTo>
                <a:cubicBezTo>
                  <a:pt x="228" y="0"/>
                  <a:pt x="228" y="0"/>
                  <a:pt x="228" y="0"/>
                </a:cubicBezTo>
                <a:cubicBezTo>
                  <a:pt x="228" y="0"/>
                  <a:pt x="228" y="0"/>
                  <a:pt x="228" y="0"/>
                </a:cubicBezTo>
              </a:path>
            </a:pathLst>
          </a:custGeom>
          <a:solidFill>
            <a:srgbClr val="DBDA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425"/>
          <p:cNvSpPr>
            <a:spLocks/>
          </p:cNvSpPr>
          <p:nvPr/>
        </p:nvSpPr>
        <p:spPr bwMode="auto">
          <a:xfrm>
            <a:off x="6564312" y="3635375"/>
            <a:ext cx="1347788" cy="79375"/>
          </a:xfrm>
          <a:custGeom>
            <a:avLst/>
            <a:gdLst>
              <a:gd name="T0" fmla="*/ 1088 w 1152"/>
              <a:gd name="T1" fmla="*/ 0 h 68"/>
              <a:gd name="T2" fmla="*/ 1088 w 1152"/>
              <a:gd name="T3" fmla="*/ 0 h 68"/>
              <a:gd name="T4" fmla="*/ 860 w 1152"/>
              <a:gd name="T5" fmla="*/ 0 h 68"/>
              <a:gd name="T6" fmla="*/ 415 w 1152"/>
              <a:gd name="T7" fmla="*/ 59 h 68"/>
              <a:gd name="T8" fmla="*/ 0 w 1152"/>
              <a:gd name="T9" fmla="*/ 7 h 68"/>
              <a:gd name="T10" fmla="*/ 0 w 1152"/>
              <a:gd name="T11" fmla="*/ 67 h 68"/>
              <a:gd name="T12" fmla="*/ 1088 w 1152"/>
              <a:gd name="T13" fmla="*/ 67 h 68"/>
              <a:gd name="T14" fmla="*/ 1088 w 1152"/>
              <a:gd name="T15" fmla="*/ 68 h 68"/>
              <a:gd name="T16" fmla="*/ 1099 w 1152"/>
              <a:gd name="T17" fmla="*/ 68 h 68"/>
              <a:gd name="T18" fmla="*/ 1143 w 1152"/>
              <a:gd name="T19" fmla="*/ 51 h 68"/>
              <a:gd name="T20" fmla="*/ 1152 w 1152"/>
              <a:gd name="T21" fmla="*/ 47 h 68"/>
              <a:gd name="T22" fmla="*/ 1152 w 1152"/>
              <a:gd name="T23" fmla="*/ 0 h 68"/>
              <a:gd name="T24" fmla="*/ 1088 w 1152"/>
              <a:gd name="T25" fmla="*/ 0 h 68"/>
              <a:gd name="T26" fmla="*/ 1088 w 1152"/>
              <a:gd name="T27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2" h="68">
                <a:moveTo>
                  <a:pt x="1088" y="0"/>
                </a:moveTo>
                <a:cubicBezTo>
                  <a:pt x="1088" y="0"/>
                  <a:pt x="1088" y="0"/>
                  <a:pt x="1088" y="0"/>
                </a:cubicBezTo>
                <a:cubicBezTo>
                  <a:pt x="860" y="0"/>
                  <a:pt x="860" y="0"/>
                  <a:pt x="860" y="0"/>
                </a:cubicBezTo>
                <a:cubicBezTo>
                  <a:pt x="721" y="38"/>
                  <a:pt x="571" y="59"/>
                  <a:pt x="415" y="59"/>
                </a:cubicBezTo>
                <a:cubicBezTo>
                  <a:pt x="270" y="59"/>
                  <a:pt x="130" y="41"/>
                  <a:pt x="0" y="7"/>
                </a:cubicBezTo>
                <a:cubicBezTo>
                  <a:pt x="0" y="67"/>
                  <a:pt x="0" y="67"/>
                  <a:pt x="0" y="67"/>
                </a:cubicBezTo>
                <a:cubicBezTo>
                  <a:pt x="1088" y="67"/>
                  <a:pt x="1088" y="67"/>
                  <a:pt x="1088" y="67"/>
                </a:cubicBezTo>
                <a:cubicBezTo>
                  <a:pt x="1088" y="68"/>
                  <a:pt x="1088" y="68"/>
                  <a:pt x="1088" y="68"/>
                </a:cubicBezTo>
                <a:cubicBezTo>
                  <a:pt x="1099" y="68"/>
                  <a:pt x="1099" y="68"/>
                  <a:pt x="1099" y="68"/>
                </a:cubicBezTo>
                <a:cubicBezTo>
                  <a:pt x="1114" y="62"/>
                  <a:pt x="1128" y="57"/>
                  <a:pt x="1143" y="51"/>
                </a:cubicBezTo>
                <a:cubicBezTo>
                  <a:pt x="1146" y="50"/>
                  <a:pt x="1149" y="49"/>
                  <a:pt x="1152" y="47"/>
                </a:cubicBezTo>
                <a:cubicBezTo>
                  <a:pt x="1152" y="0"/>
                  <a:pt x="1152" y="0"/>
                  <a:pt x="1152" y="0"/>
                </a:cubicBezTo>
                <a:cubicBezTo>
                  <a:pt x="1088" y="0"/>
                  <a:pt x="1088" y="0"/>
                  <a:pt x="1088" y="0"/>
                </a:cubicBezTo>
                <a:cubicBezTo>
                  <a:pt x="1088" y="0"/>
                  <a:pt x="1088" y="0"/>
                  <a:pt x="1088" y="0"/>
                </a:cubicBezTo>
              </a:path>
            </a:pathLst>
          </a:custGeom>
          <a:solidFill>
            <a:srgbClr val="CCCB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426"/>
          <p:cNvSpPr>
            <a:spLocks/>
          </p:cNvSpPr>
          <p:nvPr/>
        </p:nvSpPr>
        <p:spPr bwMode="auto">
          <a:xfrm>
            <a:off x="6550025" y="3714750"/>
            <a:ext cx="1287463" cy="79375"/>
          </a:xfrm>
          <a:custGeom>
            <a:avLst/>
            <a:gdLst>
              <a:gd name="T0" fmla="*/ 1100 w 1100"/>
              <a:gd name="T1" fmla="*/ 0 h 68"/>
              <a:gd name="T2" fmla="*/ 12 w 1100"/>
              <a:gd name="T3" fmla="*/ 0 h 68"/>
              <a:gd name="T4" fmla="*/ 12 w 1100"/>
              <a:gd name="T5" fmla="*/ 0 h 68"/>
              <a:gd name="T6" fmla="*/ 0 w 1100"/>
              <a:gd name="T7" fmla="*/ 0 h 68"/>
              <a:gd name="T8" fmla="*/ 254 w 1100"/>
              <a:gd name="T9" fmla="*/ 68 h 68"/>
              <a:gd name="T10" fmla="*/ 858 w 1100"/>
              <a:gd name="T11" fmla="*/ 68 h 68"/>
              <a:gd name="T12" fmla="*/ 1100 w 1100"/>
              <a:gd name="T13" fmla="*/ 5 h 68"/>
              <a:gd name="T14" fmla="*/ 1100 w 1100"/>
              <a:gd name="T15" fmla="*/ 1 h 68"/>
              <a:gd name="T16" fmla="*/ 1100 w 1100"/>
              <a:gd name="T17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00" h="68">
                <a:moveTo>
                  <a:pt x="1100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cubicBezTo>
                  <a:pt x="80" y="29"/>
                  <a:pt x="165" y="52"/>
                  <a:pt x="254" y="68"/>
                </a:cubicBezTo>
                <a:cubicBezTo>
                  <a:pt x="858" y="68"/>
                  <a:pt x="858" y="68"/>
                  <a:pt x="858" y="68"/>
                </a:cubicBezTo>
                <a:cubicBezTo>
                  <a:pt x="943" y="53"/>
                  <a:pt x="1023" y="32"/>
                  <a:pt x="1100" y="5"/>
                </a:cubicBezTo>
                <a:cubicBezTo>
                  <a:pt x="1100" y="1"/>
                  <a:pt x="1100" y="1"/>
                  <a:pt x="1100" y="1"/>
                </a:cubicBezTo>
                <a:cubicBezTo>
                  <a:pt x="1100" y="0"/>
                  <a:pt x="1100" y="0"/>
                  <a:pt x="1100" y="0"/>
                </a:cubicBezTo>
              </a:path>
            </a:pathLst>
          </a:custGeom>
          <a:solidFill>
            <a:srgbClr val="DBDA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427"/>
          <p:cNvSpPr>
            <a:spLocks/>
          </p:cNvSpPr>
          <p:nvPr/>
        </p:nvSpPr>
        <p:spPr bwMode="auto">
          <a:xfrm>
            <a:off x="6846887" y="3794125"/>
            <a:ext cx="706438" cy="31750"/>
          </a:xfrm>
          <a:custGeom>
            <a:avLst/>
            <a:gdLst>
              <a:gd name="T0" fmla="*/ 604 w 604"/>
              <a:gd name="T1" fmla="*/ 0 h 27"/>
              <a:gd name="T2" fmla="*/ 0 w 604"/>
              <a:gd name="T3" fmla="*/ 0 h 27"/>
              <a:gd name="T4" fmla="*/ 302 w 604"/>
              <a:gd name="T5" fmla="*/ 27 h 27"/>
              <a:gd name="T6" fmla="*/ 604 w 604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4" h="27">
                <a:moveTo>
                  <a:pt x="604" y="0"/>
                </a:moveTo>
                <a:cubicBezTo>
                  <a:pt x="0" y="0"/>
                  <a:pt x="0" y="0"/>
                  <a:pt x="0" y="0"/>
                </a:cubicBezTo>
                <a:cubicBezTo>
                  <a:pt x="97" y="18"/>
                  <a:pt x="198" y="27"/>
                  <a:pt x="302" y="27"/>
                </a:cubicBezTo>
                <a:cubicBezTo>
                  <a:pt x="406" y="27"/>
                  <a:pt x="508" y="18"/>
                  <a:pt x="604" y="0"/>
                </a:cubicBezTo>
              </a:path>
            </a:pathLst>
          </a:custGeom>
          <a:solidFill>
            <a:srgbClr val="DBDA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Rectangle 450"/>
          <p:cNvSpPr>
            <a:spLocks noChangeArrowheads="1"/>
          </p:cNvSpPr>
          <p:nvPr/>
        </p:nvSpPr>
        <p:spPr bwMode="auto">
          <a:xfrm>
            <a:off x="3567112" y="6116638"/>
            <a:ext cx="1347788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Rectangle 451"/>
          <p:cNvSpPr>
            <a:spLocks noChangeArrowheads="1"/>
          </p:cNvSpPr>
          <p:nvPr/>
        </p:nvSpPr>
        <p:spPr bwMode="auto">
          <a:xfrm>
            <a:off x="3492500" y="6037263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Rectangle 452"/>
          <p:cNvSpPr>
            <a:spLocks noChangeArrowheads="1"/>
          </p:cNvSpPr>
          <p:nvPr/>
        </p:nvSpPr>
        <p:spPr bwMode="auto">
          <a:xfrm>
            <a:off x="3417887" y="5957888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Rectangle 453"/>
          <p:cNvSpPr>
            <a:spLocks noChangeArrowheads="1"/>
          </p:cNvSpPr>
          <p:nvPr/>
        </p:nvSpPr>
        <p:spPr bwMode="auto">
          <a:xfrm>
            <a:off x="3492500" y="588010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Rectangle 454"/>
          <p:cNvSpPr>
            <a:spLocks noChangeArrowheads="1"/>
          </p:cNvSpPr>
          <p:nvPr/>
        </p:nvSpPr>
        <p:spPr bwMode="auto">
          <a:xfrm>
            <a:off x="3567112" y="6751638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Rectangle 455"/>
          <p:cNvSpPr>
            <a:spLocks noChangeArrowheads="1"/>
          </p:cNvSpPr>
          <p:nvPr/>
        </p:nvSpPr>
        <p:spPr bwMode="auto">
          <a:xfrm>
            <a:off x="3492500" y="667385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Rectangle 456"/>
          <p:cNvSpPr>
            <a:spLocks noChangeArrowheads="1"/>
          </p:cNvSpPr>
          <p:nvPr/>
        </p:nvSpPr>
        <p:spPr bwMode="auto">
          <a:xfrm>
            <a:off x="3567112" y="6592888"/>
            <a:ext cx="1347788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Rectangle 457"/>
          <p:cNvSpPr>
            <a:spLocks noChangeArrowheads="1"/>
          </p:cNvSpPr>
          <p:nvPr/>
        </p:nvSpPr>
        <p:spPr bwMode="auto">
          <a:xfrm>
            <a:off x="3567112" y="6513513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Rectangle 458"/>
          <p:cNvSpPr>
            <a:spLocks noChangeArrowheads="1"/>
          </p:cNvSpPr>
          <p:nvPr/>
        </p:nvSpPr>
        <p:spPr bwMode="auto">
          <a:xfrm>
            <a:off x="3492500" y="6434138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Rectangle 459"/>
          <p:cNvSpPr>
            <a:spLocks noChangeArrowheads="1"/>
          </p:cNvSpPr>
          <p:nvPr/>
        </p:nvSpPr>
        <p:spPr bwMode="auto">
          <a:xfrm>
            <a:off x="3567112" y="6354763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Rectangle 460"/>
          <p:cNvSpPr>
            <a:spLocks noChangeArrowheads="1"/>
          </p:cNvSpPr>
          <p:nvPr/>
        </p:nvSpPr>
        <p:spPr bwMode="auto">
          <a:xfrm>
            <a:off x="3641725" y="6276975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Rectangle 461"/>
          <p:cNvSpPr>
            <a:spLocks noChangeArrowheads="1"/>
          </p:cNvSpPr>
          <p:nvPr/>
        </p:nvSpPr>
        <p:spPr bwMode="auto">
          <a:xfrm>
            <a:off x="3567112" y="619760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462"/>
          <p:cNvSpPr>
            <a:spLocks noEditPoints="1"/>
          </p:cNvSpPr>
          <p:nvPr/>
        </p:nvSpPr>
        <p:spPr bwMode="auto">
          <a:xfrm>
            <a:off x="5376862" y="5437188"/>
            <a:ext cx="41275" cy="415925"/>
          </a:xfrm>
          <a:custGeom>
            <a:avLst/>
            <a:gdLst>
              <a:gd name="T0" fmla="*/ 16 w 26"/>
              <a:gd name="T1" fmla="*/ 255 h 262"/>
              <a:gd name="T2" fmla="*/ 26 w 26"/>
              <a:gd name="T3" fmla="*/ 262 h 262"/>
              <a:gd name="T4" fmla="*/ 16 w 26"/>
              <a:gd name="T5" fmla="*/ 255 h 262"/>
              <a:gd name="T6" fmla="*/ 0 w 26"/>
              <a:gd name="T7" fmla="*/ 0 h 262"/>
              <a:gd name="T8" fmla="*/ 0 w 26"/>
              <a:gd name="T9" fmla="*/ 0 h 262"/>
              <a:gd name="T10" fmla="*/ 26 w 26"/>
              <a:gd name="T11" fmla="*/ 23 h 262"/>
              <a:gd name="T12" fmla="*/ 26 w 26"/>
              <a:gd name="T13" fmla="*/ 23 h 262"/>
              <a:gd name="T14" fmla="*/ 0 w 26"/>
              <a:gd name="T15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262">
                <a:moveTo>
                  <a:pt x="16" y="255"/>
                </a:moveTo>
                <a:lnTo>
                  <a:pt x="26" y="262"/>
                </a:lnTo>
                <a:lnTo>
                  <a:pt x="16" y="255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26" y="23"/>
                </a:lnTo>
                <a:lnTo>
                  <a:pt x="26" y="23"/>
                </a:lnTo>
                <a:lnTo>
                  <a:pt x="0" y="0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463"/>
          <p:cNvSpPr>
            <a:spLocks noEditPoints="1"/>
          </p:cNvSpPr>
          <p:nvPr/>
        </p:nvSpPr>
        <p:spPr bwMode="auto">
          <a:xfrm>
            <a:off x="5376862" y="5437188"/>
            <a:ext cx="41275" cy="415925"/>
          </a:xfrm>
          <a:custGeom>
            <a:avLst/>
            <a:gdLst>
              <a:gd name="T0" fmla="*/ 16 w 26"/>
              <a:gd name="T1" fmla="*/ 255 h 262"/>
              <a:gd name="T2" fmla="*/ 26 w 26"/>
              <a:gd name="T3" fmla="*/ 262 h 262"/>
              <a:gd name="T4" fmla="*/ 16 w 26"/>
              <a:gd name="T5" fmla="*/ 255 h 262"/>
              <a:gd name="T6" fmla="*/ 0 w 26"/>
              <a:gd name="T7" fmla="*/ 0 h 262"/>
              <a:gd name="T8" fmla="*/ 0 w 26"/>
              <a:gd name="T9" fmla="*/ 0 h 262"/>
              <a:gd name="T10" fmla="*/ 26 w 26"/>
              <a:gd name="T11" fmla="*/ 23 h 262"/>
              <a:gd name="T12" fmla="*/ 26 w 26"/>
              <a:gd name="T13" fmla="*/ 23 h 262"/>
              <a:gd name="T14" fmla="*/ 0 w 26"/>
              <a:gd name="T15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262">
                <a:moveTo>
                  <a:pt x="16" y="255"/>
                </a:moveTo>
                <a:lnTo>
                  <a:pt x="26" y="262"/>
                </a:lnTo>
                <a:lnTo>
                  <a:pt x="16" y="255"/>
                </a:lnTo>
                <a:moveTo>
                  <a:pt x="0" y="0"/>
                </a:moveTo>
                <a:lnTo>
                  <a:pt x="0" y="0"/>
                </a:lnTo>
                <a:lnTo>
                  <a:pt x="26" y="23"/>
                </a:lnTo>
                <a:lnTo>
                  <a:pt x="26" y="2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464"/>
          <p:cNvSpPr>
            <a:spLocks/>
          </p:cNvSpPr>
          <p:nvPr/>
        </p:nvSpPr>
        <p:spPr bwMode="auto">
          <a:xfrm>
            <a:off x="5376862" y="5437188"/>
            <a:ext cx="41275" cy="415925"/>
          </a:xfrm>
          <a:custGeom>
            <a:avLst/>
            <a:gdLst>
              <a:gd name="T0" fmla="*/ 0 w 26"/>
              <a:gd name="T1" fmla="*/ 0 h 262"/>
              <a:gd name="T2" fmla="*/ 1 w 26"/>
              <a:gd name="T3" fmla="*/ 244 h 262"/>
              <a:gd name="T4" fmla="*/ 16 w 26"/>
              <a:gd name="T5" fmla="*/ 255 h 262"/>
              <a:gd name="T6" fmla="*/ 26 w 26"/>
              <a:gd name="T7" fmla="*/ 262 h 262"/>
              <a:gd name="T8" fmla="*/ 26 w 26"/>
              <a:gd name="T9" fmla="*/ 23 h 262"/>
              <a:gd name="T10" fmla="*/ 0 w 26"/>
              <a:gd name="T11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62">
                <a:moveTo>
                  <a:pt x="0" y="0"/>
                </a:moveTo>
                <a:lnTo>
                  <a:pt x="1" y="244"/>
                </a:lnTo>
                <a:lnTo>
                  <a:pt x="16" y="255"/>
                </a:lnTo>
                <a:lnTo>
                  <a:pt x="26" y="262"/>
                </a:lnTo>
                <a:lnTo>
                  <a:pt x="26" y="23"/>
                </a:lnTo>
                <a:lnTo>
                  <a:pt x="0" y="0"/>
                </a:lnTo>
                <a:close/>
              </a:path>
            </a:pathLst>
          </a:custGeom>
          <a:solidFill>
            <a:srgbClr val="C4C4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465"/>
          <p:cNvSpPr>
            <a:spLocks/>
          </p:cNvSpPr>
          <p:nvPr/>
        </p:nvSpPr>
        <p:spPr bwMode="auto">
          <a:xfrm>
            <a:off x="5376862" y="5437188"/>
            <a:ext cx="41275" cy="415925"/>
          </a:xfrm>
          <a:custGeom>
            <a:avLst/>
            <a:gdLst>
              <a:gd name="T0" fmla="*/ 0 w 26"/>
              <a:gd name="T1" fmla="*/ 0 h 262"/>
              <a:gd name="T2" fmla="*/ 1 w 26"/>
              <a:gd name="T3" fmla="*/ 244 h 262"/>
              <a:gd name="T4" fmla="*/ 16 w 26"/>
              <a:gd name="T5" fmla="*/ 255 h 262"/>
              <a:gd name="T6" fmla="*/ 26 w 26"/>
              <a:gd name="T7" fmla="*/ 262 h 262"/>
              <a:gd name="T8" fmla="*/ 26 w 26"/>
              <a:gd name="T9" fmla="*/ 23 h 262"/>
              <a:gd name="T10" fmla="*/ 0 w 26"/>
              <a:gd name="T11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62">
                <a:moveTo>
                  <a:pt x="0" y="0"/>
                </a:moveTo>
                <a:lnTo>
                  <a:pt x="1" y="244"/>
                </a:lnTo>
                <a:lnTo>
                  <a:pt x="16" y="255"/>
                </a:lnTo>
                <a:lnTo>
                  <a:pt x="26" y="262"/>
                </a:lnTo>
                <a:lnTo>
                  <a:pt x="26" y="2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466"/>
          <p:cNvSpPr>
            <a:spLocks/>
          </p:cNvSpPr>
          <p:nvPr/>
        </p:nvSpPr>
        <p:spPr bwMode="auto">
          <a:xfrm>
            <a:off x="3148012" y="5942013"/>
            <a:ext cx="39688" cy="42863"/>
          </a:xfrm>
          <a:custGeom>
            <a:avLst/>
            <a:gdLst>
              <a:gd name="T0" fmla="*/ 25 w 25"/>
              <a:gd name="T1" fmla="*/ 0 h 27"/>
              <a:gd name="T2" fmla="*/ 0 w 25"/>
              <a:gd name="T3" fmla="*/ 27 h 27"/>
              <a:gd name="T4" fmla="*/ 0 w 25"/>
              <a:gd name="T5" fmla="*/ 27 h 27"/>
              <a:gd name="T6" fmla="*/ 25 w 25"/>
              <a:gd name="T7" fmla="*/ 0 h 27"/>
              <a:gd name="T8" fmla="*/ 25 w 25"/>
              <a:gd name="T9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7">
                <a:moveTo>
                  <a:pt x="25" y="0"/>
                </a:moveTo>
                <a:lnTo>
                  <a:pt x="0" y="27"/>
                </a:lnTo>
                <a:lnTo>
                  <a:pt x="0" y="27"/>
                </a:lnTo>
                <a:lnTo>
                  <a:pt x="25" y="0"/>
                </a:lnTo>
                <a:lnTo>
                  <a:pt x="25" y="0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467"/>
          <p:cNvSpPr>
            <a:spLocks/>
          </p:cNvSpPr>
          <p:nvPr/>
        </p:nvSpPr>
        <p:spPr bwMode="auto">
          <a:xfrm>
            <a:off x="3148012" y="5942013"/>
            <a:ext cx="39688" cy="42863"/>
          </a:xfrm>
          <a:custGeom>
            <a:avLst/>
            <a:gdLst>
              <a:gd name="T0" fmla="*/ 25 w 25"/>
              <a:gd name="T1" fmla="*/ 0 h 27"/>
              <a:gd name="T2" fmla="*/ 0 w 25"/>
              <a:gd name="T3" fmla="*/ 27 h 27"/>
              <a:gd name="T4" fmla="*/ 0 w 25"/>
              <a:gd name="T5" fmla="*/ 27 h 27"/>
              <a:gd name="T6" fmla="*/ 25 w 25"/>
              <a:gd name="T7" fmla="*/ 0 h 27"/>
              <a:gd name="T8" fmla="*/ 25 w 25"/>
              <a:gd name="T9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7">
                <a:moveTo>
                  <a:pt x="25" y="0"/>
                </a:moveTo>
                <a:lnTo>
                  <a:pt x="0" y="27"/>
                </a:lnTo>
                <a:lnTo>
                  <a:pt x="0" y="27"/>
                </a:lnTo>
                <a:lnTo>
                  <a:pt x="25" y="0"/>
                </a:lnTo>
                <a:lnTo>
                  <a:pt x="2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468"/>
          <p:cNvSpPr>
            <a:spLocks/>
          </p:cNvSpPr>
          <p:nvPr/>
        </p:nvSpPr>
        <p:spPr bwMode="auto">
          <a:xfrm>
            <a:off x="3148012" y="5554663"/>
            <a:ext cx="39688" cy="430213"/>
          </a:xfrm>
          <a:custGeom>
            <a:avLst/>
            <a:gdLst>
              <a:gd name="T0" fmla="*/ 25 w 25"/>
              <a:gd name="T1" fmla="*/ 0 h 271"/>
              <a:gd name="T2" fmla="*/ 0 w 25"/>
              <a:gd name="T3" fmla="*/ 22 h 271"/>
              <a:gd name="T4" fmla="*/ 0 w 25"/>
              <a:gd name="T5" fmla="*/ 271 h 271"/>
              <a:gd name="T6" fmla="*/ 25 w 25"/>
              <a:gd name="T7" fmla="*/ 244 h 271"/>
              <a:gd name="T8" fmla="*/ 25 w 25"/>
              <a:gd name="T9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71">
                <a:moveTo>
                  <a:pt x="25" y="0"/>
                </a:moveTo>
                <a:lnTo>
                  <a:pt x="0" y="22"/>
                </a:lnTo>
                <a:lnTo>
                  <a:pt x="0" y="271"/>
                </a:lnTo>
                <a:lnTo>
                  <a:pt x="25" y="244"/>
                </a:lnTo>
                <a:lnTo>
                  <a:pt x="25" y="0"/>
                </a:lnTo>
                <a:close/>
              </a:path>
            </a:pathLst>
          </a:custGeom>
          <a:solidFill>
            <a:srgbClr val="C4C4B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469"/>
          <p:cNvSpPr>
            <a:spLocks/>
          </p:cNvSpPr>
          <p:nvPr/>
        </p:nvSpPr>
        <p:spPr bwMode="auto">
          <a:xfrm>
            <a:off x="3148012" y="5554663"/>
            <a:ext cx="39688" cy="430213"/>
          </a:xfrm>
          <a:custGeom>
            <a:avLst/>
            <a:gdLst>
              <a:gd name="T0" fmla="*/ 25 w 25"/>
              <a:gd name="T1" fmla="*/ 0 h 271"/>
              <a:gd name="T2" fmla="*/ 0 w 25"/>
              <a:gd name="T3" fmla="*/ 22 h 271"/>
              <a:gd name="T4" fmla="*/ 0 w 25"/>
              <a:gd name="T5" fmla="*/ 271 h 271"/>
              <a:gd name="T6" fmla="*/ 25 w 25"/>
              <a:gd name="T7" fmla="*/ 244 h 271"/>
              <a:gd name="T8" fmla="*/ 25 w 25"/>
              <a:gd name="T9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71">
                <a:moveTo>
                  <a:pt x="25" y="0"/>
                </a:moveTo>
                <a:lnTo>
                  <a:pt x="0" y="22"/>
                </a:lnTo>
                <a:lnTo>
                  <a:pt x="0" y="271"/>
                </a:lnTo>
                <a:lnTo>
                  <a:pt x="25" y="244"/>
                </a:lnTo>
                <a:lnTo>
                  <a:pt x="2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Rectangle 470"/>
          <p:cNvSpPr>
            <a:spLocks noChangeArrowheads="1"/>
          </p:cNvSpPr>
          <p:nvPr/>
        </p:nvSpPr>
        <p:spPr bwMode="auto">
          <a:xfrm>
            <a:off x="3187700" y="5554663"/>
            <a:ext cx="1588" cy="387350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Rectangle 471"/>
          <p:cNvSpPr>
            <a:spLocks noChangeArrowheads="1"/>
          </p:cNvSpPr>
          <p:nvPr/>
        </p:nvSpPr>
        <p:spPr bwMode="auto">
          <a:xfrm>
            <a:off x="3187700" y="5554663"/>
            <a:ext cx="158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8" name="组合 517"/>
          <p:cNvGrpSpPr/>
          <p:nvPr/>
        </p:nvGrpSpPr>
        <p:grpSpPr>
          <a:xfrm>
            <a:off x="7516357" y="216412"/>
            <a:ext cx="1147763" cy="1151670"/>
            <a:chOff x="2017712" y="1477963"/>
            <a:chExt cx="1147763" cy="1151670"/>
          </a:xfrm>
        </p:grpSpPr>
        <p:sp>
          <p:nvSpPr>
            <p:cNvPr id="43" name="Freeform 442"/>
            <p:cNvSpPr>
              <a:spLocks/>
            </p:cNvSpPr>
            <p:nvPr/>
          </p:nvSpPr>
          <p:spPr bwMode="auto">
            <a:xfrm>
              <a:off x="2057400" y="2077183"/>
              <a:ext cx="1057275" cy="552450"/>
            </a:xfrm>
            <a:custGeom>
              <a:avLst/>
              <a:gdLst>
                <a:gd name="T0" fmla="*/ 901 w 904"/>
                <a:gd name="T1" fmla="*/ 0 h 473"/>
                <a:gd name="T2" fmla="*/ 889 w 904"/>
                <a:gd name="T3" fmla="*/ 79 h 473"/>
                <a:gd name="T4" fmla="*/ 457 w 904"/>
                <a:gd name="T5" fmla="*/ 417 h 473"/>
                <a:gd name="T6" fmla="*/ 350 w 904"/>
                <a:gd name="T7" fmla="*/ 404 h 473"/>
                <a:gd name="T8" fmla="*/ 13 w 904"/>
                <a:gd name="T9" fmla="*/ 0 h 473"/>
                <a:gd name="T10" fmla="*/ 350 w 904"/>
                <a:gd name="T11" fmla="*/ 460 h 473"/>
                <a:gd name="T12" fmla="*/ 457 w 904"/>
                <a:gd name="T13" fmla="*/ 473 h 473"/>
                <a:gd name="T14" fmla="*/ 889 w 904"/>
                <a:gd name="T15" fmla="*/ 135 h 473"/>
                <a:gd name="T16" fmla="*/ 901 w 904"/>
                <a:gd name="T17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4" h="473">
                  <a:moveTo>
                    <a:pt x="901" y="0"/>
                  </a:moveTo>
                  <a:cubicBezTo>
                    <a:pt x="899" y="26"/>
                    <a:pt x="895" y="52"/>
                    <a:pt x="889" y="79"/>
                  </a:cubicBezTo>
                  <a:cubicBezTo>
                    <a:pt x="839" y="281"/>
                    <a:pt x="657" y="417"/>
                    <a:pt x="457" y="417"/>
                  </a:cubicBezTo>
                  <a:cubicBezTo>
                    <a:pt x="422" y="417"/>
                    <a:pt x="386" y="413"/>
                    <a:pt x="350" y="404"/>
                  </a:cubicBezTo>
                  <a:cubicBezTo>
                    <a:pt x="157" y="356"/>
                    <a:pt x="25" y="189"/>
                    <a:pt x="13" y="0"/>
                  </a:cubicBezTo>
                  <a:cubicBezTo>
                    <a:pt x="0" y="211"/>
                    <a:pt x="138" y="407"/>
                    <a:pt x="350" y="460"/>
                  </a:cubicBezTo>
                  <a:cubicBezTo>
                    <a:pt x="386" y="469"/>
                    <a:pt x="422" y="473"/>
                    <a:pt x="457" y="473"/>
                  </a:cubicBezTo>
                  <a:cubicBezTo>
                    <a:pt x="657" y="473"/>
                    <a:pt x="839" y="337"/>
                    <a:pt x="889" y="135"/>
                  </a:cubicBezTo>
                  <a:cubicBezTo>
                    <a:pt x="900" y="89"/>
                    <a:pt x="904" y="44"/>
                    <a:pt x="901" y="0"/>
                  </a:cubicBezTo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43"/>
            <p:cNvSpPr>
              <a:spLocks/>
            </p:cNvSpPr>
            <p:nvPr/>
          </p:nvSpPr>
          <p:spPr bwMode="auto">
            <a:xfrm>
              <a:off x="2017712" y="1477963"/>
              <a:ext cx="1147763" cy="1149350"/>
            </a:xfrm>
            <a:custGeom>
              <a:avLst/>
              <a:gdLst>
                <a:gd name="T0" fmla="*/ 923 w 982"/>
                <a:gd name="T1" fmla="*/ 598 h 982"/>
                <a:gd name="T2" fmla="*/ 384 w 982"/>
                <a:gd name="T3" fmla="*/ 923 h 982"/>
                <a:gd name="T4" fmla="*/ 59 w 982"/>
                <a:gd name="T5" fmla="*/ 384 h 982"/>
                <a:gd name="T6" fmla="*/ 598 w 982"/>
                <a:gd name="T7" fmla="*/ 59 h 982"/>
                <a:gd name="T8" fmla="*/ 923 w 982"/>
                <a:gd name="T9" fmla="*/ 598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2" h="982">
                  <a:moveTo>
                    <a:pt x="923" y="598"/>
                  </a:moveTo>
                  <a:cubicBezTo>
                    <a:pt x="864" y="836"/>
                    <a:pt x="623" y="982"/>
                    <a:pt x="384" y="923"/>
                  </a:cubicBezTo>
                  <a:cubicBezTo>
                    <a:pt x="146" y="864"/>
                    <a:pt x="0" y="623"/>
                    <a:pt x="59" y="384"/>
                  </a:cubicBezTo>
                  <a:cubicBezTo>
                    <a:pt x="118" y="146"/>
                    <a:pt x="359" y="0"/>
                    <a:pt x="598" y="59"/>
                  </a:cubicBezTo>
                  <a:cubicBezTo>
                    <a:pt x="836" y="118"/>
                    <a:pt x="982" y="359"/>
                    <a:pt x="923" y="598"/>
                  </a:cubicBezTo>
                </a:path>
              </a:pathLst>
            </a:custGeom>
            <a:solidFill>
              <a:srgbClr val="1153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44"/>
            <p:cNvSpPr>
              <a:spLocks/>
            </p:cNvSpPr>
            <p:nvPr/>
          </p:nvSpPr>
          <p:spPr bwMode="auto">
            <a:xfrm>
              <a:off x="2147887" y="1609725"/>
              <a:ext cx="887413" cy="885825"/>
            </a:xfrm>
            <a:custGeom>
              <a:avLst/>
              <a:gdLst>
                <a:gd name="T0" fmla="*/ 712 w 758"/>
                <a:gd name="T1" fmla="*/ 461 h 758"/>
                <a:gd name="T2" fmla="*/ 297 w 758"/>
                <a:gd name="T3" fmla="*/ 712 h 758"/>
                <a:gd name="T4" fmla="*/ 46 w 758"/>
                <a:gd name="T5" fmla="*/ 296 h 758"/>
                <a:gd name="T6" fmla="*/ 461 w 758"/>
                <a:gd name="T7" fmla="*/ 45 h 758"/>
                <a:gd name="T8" fmla="*/ 712 w 758"/>
                <a:gd name="T9" fmla="*/ 461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8" h="758">
                  <a:moveTo>
                    <a:pt x="712" y="461"/>
                  </a:moveTo>
                  <a:cubicBezTo>
                    <a:pt x="667" y="646"/>
                    <a:pt x="481" y="758"/>
                    <a:pt x="297" y="712"/>
                  </a:cubicBezTo>
                  <a:cubicBezTo>
                    <a:pt x="112" y="667"/>
                    <a:pt x="0" y="481"/>
                    <a:pt x="46" y="296"/>
                  </a:cubicBezTo>
                  <a:cubicBezTo>
                    <a:pt x="91" y="112"/>
                    <a:pt x="277" y="0"/>
                    <a:pt x="461" y="45"/>
                  </a:cubicBezTo>
                  <a:cubicBezTo>
                    <a:pt x="646" y="91"/>
                    <a:pt x="758" y="277"/>
                    <a:pt x="712" y="461"/>
                  </a:cubicBezTo>
                </a:path>
              </a:pathLst>
            </a:custGeom>
            <a:solidFill>
              <a:srgbClr val="FBF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5"/>
            <p:cNvSpPr>
              <a:spLocks/>
            </p:cNvSpPr>
            <p:nvPr/>
          </p:nvSpPr>
          <p:spPr bwMode="auto">
            <a:xfrm>
              <a:off x="2292350" y="1831975"/>
              <a:ext cx="301625" cy="239713"/>
            </a:xfrm>
            <a:custGeom>
              <a:avLst/>
              <a:gdLst>
                <a:gd name="T0" fmla="*/ 14 w 258"/>
                <a:gd name="T1" fmla="*/ 51 h 205"/>
                <a:gd name="T2" fmla="*/ 8 w 258"/>
                <a:gd name="T3" fmla="*/ 14 h 205"/>
                <a:gd name="T4" fmla="*/ 45 w 258"/>
                <a:gd name="T5" fmla="*/ 9 h 205"/>
                <a:gd name="T6" fmla="*/ 243 w 258"/>
                <a:gd name="T7" fmla="*/ 155 h 205"/>
                <a:gd name="T8" fmla="*/ 249 w 258"/>
                <a:gd name="T9" fmla="*/ 191 h 205"/>
                <a:gd name="T10" fmla="*/ 212 w 258"/>
                <a:gd name="T11" fmla="*/ 197 h 205"/>
                <a:gd name="T12" fmla="*/ 14 w 258"/>
                <a:gd name="T13" fmla="*/ 5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205">
                  <a:moveTo>
                    <a:pt x="14" y="51"/>
                  </a:moveTo>
                  <a:cubicBezTo>
                    <a:pt x="2" y="42"/>
                    <a:pt x="0" y="26"/>
                    <a:pt x="8" y="14"/>
                  </a:cubicBezTo>
                  <a:cubicBezTo>
                    <a:pt x="17" y="3"/>
                    <a:pt x="33" y="0"/>
                    <a:pt x="45" y="9"/>
                  </a:cubicBezTo>
                  <a:cubicBezTo>
                    <a:pt x="243" y="155"/>
                    <a:pt x="243" y="155"/>
                    <a:pt x="243" y="155"/>
                  </a:cubicBezTo>
                  <a:cubicBezTo>
                    <a:pt x="255" y="163"/>
                    <a:pt x="258" y="180"/>
                    <a:pt x="249" y="191"/>
                  </a:cubicBezTo>
                  <a:cubicBezTo>
                    <a:pt x="240" y="203"/>
                    <a:pt x="224" y="205"/>
                    <a:pt x="212" y="197"/>
                  </a:cubicBezTo>
                  <a:lnTo>
                    <a:pt x="14" y="51"/>
                  </a:lnTo>
                  <a:close/>
                </a:path>
              </a:pathLst>
            </a:cu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46"/>
            <p:cNvSpPr>
              <a:spLocks/>
            </p:cNvSpPr>
            <p:nvPr/>
          </p:nvSpPr>
          <p:spPr bwMode="auto">
            <a:xfrm>
              <a:off x="2592387" y="1933575"/>
              <a:ext cx="192088" cy="134938"/>
            </a:xfrm>
            <a:custGeom>
              <a:avLst/>
              <a:gdLst>
                <a:gd name="T0" fmla="*/ 121 w 164"/>
                <a:gd name="T1" fmla="*/ 7 h 116"/>
                <a:gd name="T2" fmla="*/ 157 w 164"/>
                <a:gd name="T3" fmla="*/ 18 h 116"/>
                <a:gd name="T4" fmla="*/ 146 w 164"/>
                <a:gd name="T5" fmla="*/ 54 h 116"/>
                <a:gd name="T6" fmla="*/ 42 w 164"/>
                <a:gd name="T7" fmla="*/ 109 h 116"/>
                <a:gd name="T8" fmla="*/ 7 w 164"/>
                <a:gd name="T9" fmla="*/ 98 h 116"/>
                <a:gd name="T10" fmla="*/ 18 w 164"/>
                <a:gd name="T11" fmla="*/ 63 h 116"/>
                <a:gd name="T12" fmla="*/ 121 w 164"/>
                <a:gd name="T13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16">
                  <a:moveTo>
                    <a:pt x="121" y="7"/>
                  </a:moveTo>
                  <a:cubicBezTo>
                    <a:pt x="134" y="0"/>
                    <a:pt x="150" y="5"/>
                    <a:pt x="157" y="18"/>
                  </a:cubicBezTo>
                  <a:cubicBezTo>
                    <a:pt x="164" y="31"/>
                    <a:pt x="159" y="47"/>
                    <a:pt x="146" y="54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30" y="116"/>
                    <a:pt x="14" y="111"/>
                    <a:pt x="7" y="98"/>
                  </a:cubicBezTo>
                  <a:cubicBezTo>
                    <a:pt x="0" y="85"/>
                    <a:pt x="5" y="70"/>
                    <a:pt x="18" y="63"/>
                  </a:cubicBezTo>
                  <a:lnTo>
                    <a:pt x="121" y="7"/>
                  </a:lnTo>
                  <a:close/>
                </a:path>
              </a:pathLst>
            </a:cu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47"/>
            <p:cNvSpPr>
              <a:spLocks/>
            </p:cNvSpPr>
            <p:nvPr/>
          </p:nvSpPr>
          <p:spPr bwMode="auto">
            <a:xfrm>
              <a:off x="2511425" y="1971675"/>
              <a:ext cx="160338" cy="161925"/>
            </a:xfrm>
            <a:custGeom>
              <a:avLst/>
              <a:gdLst>
                <a:gd name="T0" fmla="*/ 130 w 138"/>
                <a:gd name="T1" fmla="*/ 84 h 138"/>
                <a:gd name="T2" fmla="*/ 54 w 138"/>
                <a:gd name="T3" fmla="*/ 130 h 138"/>
                <a:gd name="T4" fmla="*/ 8 w 138"/>
                <a:gd name="T5" fmla="*/ 54 h 138"/>
                <a:gd name="T6" fmla="*/ 84 w 138"/>
                <a:gd name="T7" fmla="*/ 8 h 138"/>
                <a:gd name="T8" fmla="*/ 130 w 138"/>
                <a:gd name="T9" fmla="*/ 8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8">
                  <a:moveTo>
                    <a:pt x="130" y="84"/>
                  </a:moveTo>
                  <a:cubicBezTo>
                    <a:pt x="121" y="117"/>
                    <a:pt x="87" y="138"/>
                    <a:pt x="54" y="130"/>
                  </a:cubicBezTo>
                  <a:cubicBezTo>
                    <a:pt x="21" y="121"/>
                    <a:pt x="0" y="87"/>
                    <a:pt x="8" y="54"/>
                  </a:cubicBezTo>
                  <a:cubicBezTo>
                    <a:pt x="17" y="20"/>
                    <a:pt x="51" y="0"/>
                    <a:pt x="84" y="8"/>
                  </a:cubicBezTo>
                  <a:cubicBezTo>
                    <a:pt x="117" y="17"/>
                    <a:pt x="138" y="50"/>
                    <a:pt x="130" y="84"/>
                  </a:cubicBezTo>
                  <a:close/>
                </a:path>
              </a:pathLst>
            </a:cu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48"/>
            <p:cNvSpPr>
              <a:spLocks noEditPoints="1"/>
            </p:cNvSpPr>
            <p:nvPr/>
          </p:nvSpPr>
          <p:spPr bwMode="auto">
            <a:xfrm>
              <a:off x="2189162" y="1649413"/>
              <a:ext cx="792163" cy="806450"/>
            </a:xfrm>
            <a:custGeom>
              <a:avLst/>
              <a:gdLst>
                <a:gd name="T0" fmla="*/ 344 w 677"/>
                <a:gd name="T1" fmla="*/ 688 h 688"/>
                <a:gd name="T2" fmla="*/ 344 w 677"/>
                <a:gd name="T3" fmla="*/ 688 h 688"/>
                <a:gd name="T4" fmla="*/ 344 w 677"/>
                <a:gd name="T5" fmla="*/ 688 h 688"/>
                <a:gd name="T6" fmla="*/ 344 w 677"/>
                <a:gd name="T7" fmla="*/ 688 h 688"/>
                <a:gd name="T8" fmla="*/ 262 w 677"/>
                <a:gd name="T9" fmla="*/ 677 h 688"/>
                <a:gd name="T10" fmla="*/ 263 w 677"/>
                <a:gd name="T11" fmla="*/ 678 h 688"/>
                <a:gd name="T12" fmla="*/ 262 w 677"/>
                <a:gd name="T13" fmla="*/ 677 h 688"/>
                <a:gd name="T14" fmla="*/ 677 w 677"/>
                <a:gd name="T15" fmla="*/ 430 h 688"/>
                <a:gd name="T16" fmla="*/ 344 w 677"/>
                <a:gd name="T17" fmla="*/ 688 h 688"/>
                <a:gd name="T18" fmla="*/ 677 w 677"/>
                <a:gd name="T19" fmla="*/ 430 h 688"/>
                <a:gd name="T20" fmla="*/ 677 w 677"/>
                <a:gd name="T21" fmla="*/ 429 h 688"/>
                <a:gd name="T22" fmla="*/ 677 w 677"/>
                <a:gd name="T23" fmla="*/ 430 h 688"/>
                <a:gd name="T24" fmla="*/ 677 w 677"/>
                <a:gd name="T25" fmla="*/ 429 h 688"/>
                <a:gd name="T26" fmla="*/ 677 w 677"/>
                <a:gd name="T27" fmla="*/ 426 h 688"/>
                <a:gd name="T28" fmla="*/ 677 w 677"/>
                <a:gd name="T29" fmla="*/ 429 h 688"/>
                <a:gd name="T30" fmla="*/ 677 w 677"/>
                <a:gd name="T31" fmla="*/ 426 h 688"/>
                <a:gd name="T32" fmla="*/ 11 w 677"/>
                <a:gd name="T33" fmla="*/ 259 h 688"/>
                <a:gd name="T34" fmla="*/ 11 w 677"/>
                <a:gd name="T35" fmla="*/ 261 h 688"/>
                <a:gd name="T36" fmla="*/ 0 w 677"/>
                <a:gd name="T37" fmla="*/ 344 h 688"/>
                <a:gd name="T38" fmla="*/ 11 w 677"/>
                <a:gd name="T39" fmla="*/ 261 h 688"/>
                <a:gd name="T40" fmla="*/ 11 w 677"/>
                <a:gd name="T41" fmla="*/ 259 h 688"/>
                <a:gd name="T42" fmla="*/ 425 w 677"/>
                <a:gd name="T43" fmla="*/ 10 h 688"/>
                <a:gd name="T44" fmla="*/ 425 w 677"/>
                <a:gd name="T45" fmla="*/ 10 h 688"/>
                <a:gd name="T46" fmla="*/ 425 w 677"/>
                <a:gd name="T47" fmla="*/ 10 h 688"/>
                <a:gd name="T48" fmla="*/ 344 w 677"/>
                <a:gd name="T49" fmla="*/ 0 h 688"/>
                <a:gd name="T50" fmla="*/ 11 w 677"/>
                <a:gd name="T51" fmla="*/ 259 h 688"/>
                <a:gd name="T52" fmla="*/ 344 w 677"/>
                <a:gd name="T53" fmla="*/ 0 h 688"/>
                <a:gd name="T54" fmla="*/ 344 w 677"/>
                <a:gd name="T55" fmla="*/ 0 h 688"/>
                <a:gd name="T56" fmla="*/ 344 w 677"/>
                <a:gd name="T57" fmla="*/ 0 h 688"/>
                <a:gd name="T58" fmla="*/ 344 w 677"/>
                <a:gd name="T59" fmla="*/ 0 h 688"/>
                <a:gd name="T60" fmla="*/ 344 w 677"/>
                <a:gd name="T61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7" h="688">
                  <a:moveTo>
                    <a:pt x="344" y="688"/>
                  </a:moveTo>
                  <a:cubicBezTo>
                    <a:pt x="344" y="688"/>
                    <a:pt x="344" y="688"/>
                    <a:pt x="344" y="688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8"/>
                    <a:pt x="344" y="688"/>
                    <a:pt x="344" y="688"/>
                  </a:cubicBezTo>
                  <a:moveTo>
                    <a:pt x="262" y="677"/>
                  </a:moveTo>
                  <a:cubicBezTo>
                    <a:pt x="262" y="678"/>
                    <a:pt x="262" y="678"/>
                    <a:pt x="263" y="678"/>
                  </a:cubicBezTo>
                  <a:cubicBezTo>
                    <a:pt x="262" y="678"/>
                    <a:pt x="262" y="678"/>
                    <a:pt x="262" y="677"/>
                  </a:cubicBezTo>
                  <a:moveTo>
                    <a:pt x="677" y="430"/>
                  </a:moveTo>
                  <a:cubicBezTo>
                    <a:pt x="637" y="584"/>
                    <a:pt x="498" y="688"/>
                    <a:pt x="344" y="688"/>
                  </a:cubicBezTo>
                  <a:cubicBezTo>
                    <a:pt x="498" y="688"/>
                    <a:pt x="637" y="584"/>
                    <a:pt x="677" y="430"/>
                  </a:cubicBezTo>
                  <a:moveTo>
                    <a:pt x="677" y="429"/>
                  </a:moveTo>
                  <a:cubicBezTo>
                    <a:pt x="677" y="429"/>
                    <a:pt x="677" y="429"/>
                    <a:pt x="677" y="430"/>
                  </a:cubicBezTo>
                  <a:cubicBezTo>
                    <a:pt x="677" y="429"/>
                    <a:pt x="677" y="429"/>
                    <a:pt x="677" y="429"/>
                  </a:cubicBezTo>
                  <a:moveTo>
                    <a:pt x="677" y="426"/>
                  </a:moveTo>
                  <a:cubicBezTo>
                    <a:pt x="677" y="427"/>
                    <a:pt x="677" y="428"/>
                    <a:pt x="677" y="429"/>
                  </a:cubicBezTo>
                  <a:cubicBezTo>
                    <a:pt x="677" y="428"/>
                    <a:pt x="677" y="427"/>
                    <a:pt x="677" y="426"/>
                  </a:cubicBezTo>
                  <a:moveTo>
                    <a:pt x="11" y="259"/>
                  </a:moveTo>
                  <a:cubicBezTo>
                    <a:pt x="11" y="260"/>
                    <a:pt x="11" y="261"/>
                    <a:pt x="11" y="261"/>
                  </a:cubicBezTo>
                  <a:cubicBezTo>
                    <a:pt x="4" y="289"/>
                    <a:pt x="0" y="317"/>
                    <a:pt x="0" y="344"/>
                  </a:cubicBezTo>
                  <a:cubicBezTo>
                    <a:pt x="0" y="317"/>
                    <a:pt x="4" y="289"/>
                    <a:pt x="11" y="261"/>
                  </a:cubicBezTo>
                  <a:cubicBezTo>
                    <a:pt x="11" y="261"/>
                    <a:pt x="11" y="260"/>
                    <a:pt x="11" y="259"/>
                  </a:cubicBezTo>
                  <a:moveTo>
                    <a:pt x="425" y="10"/>
                  </a:moveTo>
                  <a:cubicBezTo>
                    <a:pt x="425" y="10"/>
                    <a:pt x="425" y="10"/>
                    <a:pt x="425" y="10"/>
                  </a:cubicBezTo>
                  <a:cubicBezTo>
                    <a:pt x="425" y="10"/>
                    <a:pt x="425" y="10"/>
                    <a:pt x="425" y="10"/>
                  </a:cubicBezTo>
                  <a:moveTo>
                    <a:pt x="344" y="0"/>
                  </a:moveTo>
                  <a:cubicBezTo>
                    <a:pt x="190" y="0"/>
                    <a:pt x="51" y="104"/>
                    <a:pt x="11" y="259"/>
                  </a:cubicBezTo>
                  <a:cubicBezTo>
                    <a:pt x="51" y="104"/>
                    <a:pt x="190" y="0"/>
                    <a:pt x="344" y="0"/>
                  </a:cubicBezTo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</a:path>
              </a:pathLst>
            </a:custGeom>
            <a:solidFill>
              <a:srgbClr val="104C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49"/>
            <p:cNvSpPr>
              <a:spLocks noEditPoints="1"/>
            </p:cNvSpPr>
            <p:nvPr/>
          </p:nvSpPr>
          <p:spPr bwMode="auto">
            <a:xfrm>
              <a:off x="2189162" y="1649413"/>
              <a:ext cx="804863" cy="806450"/>
            </a:xfrm>
            <a:custGeom>
              <a:avLst/>
              <a:gdLst>
                <a:gd name="T0" fmla="*/ 344 w 688"/>
                <a:gd name="T1" fmla="*/ 654 h 688"/>
                <a:gd name="T2" fmla="*/ 33 w 688"/>
                <a:gd name="T3" fmla="*/ 344 h 688"/>
                <a:gd name="T4" fmla="*/ 344 w 688"/>
                <a:gd name="T5" fmla="*/ 33 h 688"/>
                <a:gd name="T6" fmla="*/ 655 w 688"/>
                <a:gd name="T7" fmla="*/ 344 h 688"/>
                <a:gd name="T8" fmla="*/ 344 w 688"/>
                <a:gd name="T9" fmla="*/ 654 h 688"/>
                <a:gd name="T10" fmla="*/ 344 w 688"/>
                <a:gd name="T11" fmla="*/ 0 h 688"/>
                <a:gd name="T12" fmla="*/ 344 w 688"/>
                <a:gd name="T13" fmla="*/ 0 h 688"/>
                <a:gd name="T14" fmla="*/ 11 w 688"/>
                <a:gd name="T15" fmla="*/ 259 h 688"/>
                <a:gd name="T16" fmla="*/ 11 w 688"/>
                <a:gd name="T17" fmla="*/ 259 h 688"/>
                <a:gd name="T18" fmla="*/ 11 w 688"/>
                <a:gd name="T19" fmla="*/ 261 h 688"/>
                <a:gd name="T20" fmla="*/ 0 w 688"/>
                <a:gd name="T21" fmla="*/ 344 h 688"/>
                <a:gd name="T22" fmla="*/ 262 w 688"/>
                <a:gd name="T23" fmla="*/ 677 h 688"/>
                <a:gd name="T24" fmla="*/ 262 w 688"/>
                <a:gd name="T25" fmla="*/ 677 h 688"/>
                <a:gd name="T26" fmla="*/ 263 w 688"/>
                <a:gd name="T27" fmla="*/ 678 h 688"/>
                <a:gd name="T28" fmla="*/ 344 w 688"/>
                <a:gd name="T29" fmla="*/ 688 h 688"/>
                <a:gd name="T30" fmla="*/ 344 w 688"/>
                <a:gd name="T31" fmla="*/ 688 h 688"/>
                <a:gd name="T32" fmla="*/ 344 w 688"/>
                <a:gd name="T33" fmla="*/ 688 h 688"/>
                <a:gd name="T34" fmla="*/ 677 w 688"/>
                <a:gd name="T35" fmla="*/ 430 h 688"/>
                <a:gd name="T36" fmla="*/ 677 w 688"/>
                <a:gd name="T37" fmla="*/ 430 h 688"/>
                <a:gd name="T38" fmla="*/ 677 w 688"/>
                <a:gd name="T39" fmla="*/ 429 h 688"/>
                <a:gd name="T40" fmla="*/ 677 w 688"/>
                <a:gd name="T41" fmla="*/ 429 h 688"/>
                <a:gd name="T42" fmla="*/ 677 w 688"/>
                <a:gd name="T43" fmla="*/ 426 h 688"/>
                <a:gd name="T44" fmla="*/ 677 w 688"/>
                <a:gd name="T45" fmla="*/ 426 h 688"/>
                <a:gd name="T46" fmla="*/ 688 w 688"/>
                <a:gd name="T47" fmla="*/ 344 h 688"/>
                <a:gd name="T48" fmla="*/ 426 w 688"/>
                <a:gd name="T49" fmla="*/ 10 h 688"/>
                <a:gd name="T50" fmla="*/ 426 w 688"/>
                <a:gd name="T51" fmla="*/ 10 h 688"/>
                <a:gd name="T52" fmla="*/ 425 w 688"/>
                <a:gd name="T53" fmla="*/ 10 h 688"/>
                <a:gd name="T54" fmla="*/ 425 w 688"/>
                <a:gd name="T55" fmla="*/ 10 h 688"/>
                <a:gd name="T56" fmla="*/ 344 w 688"/>
                <a:gd name="T57" fmla="*/ 0 h 688"/>
                <a:gd name="T58" fmla="*/ 344 w 688"/>
                <a:gd name="T59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688">
                  <a:moveTo>
                    <a:pt x="344" y="654"/>
                  </a:moveTo>
                  <a:cubicBezTo>
                    <a:pt x="173" y="654"/>
                    <a:pt x="33" y="515"/>
                    <a:pt x="33" y="344"/>
                  </a:cubicBezTo>
                  <a:cubicBezTo>
                    <a:pt x="33" y="172"/>
                    <a:pt x="173" y="33"/>
                    <a:pt x="344" y="33"/>
                  </a:cubicBezTo>
                  <a:cubicBezTo>
                    <a:pt x="515" y="33"/>
                    <a:pt x="655" y="172"/>
                    <a:pt x="655" y="344"/>
                  </a:cubicBezTo>
                  <a:cubicBezTo>
                    <a:pt x="655" y="515"/>
                    <a:pt x="515" y="654"/>
                    <a:pt x="344" y="654"/>
                  </a:cubicBezTo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90" y="0"/>
                    <a:pt x="51" y="104"/>
                    <a:pt x="11" y="259"/>
                  </a:cubicBezTo>
                  <a:cubicBezTo>
                    <a:pt x="11" y="259"/>
                    <a:pt x="11" y="259"/>
                    <a:pt x="11" y="259"/>
                  </a:cubicBezTo>
                  <a:cubicBezTo>
                    <a:pt x="11" y="260"/>
                    <a:pt x="11" y="261"/>
                    <a:pt x="11" y="261"/>
                  </a:cubicBezTo>
                  <a:cubicBezTo>
                    <a:pt x="4" y="289"/>
                    <a:pt x="0" y="317"/>
                    <a:pt x="0" y="344"/>
                  </a:cubicBezTo>
                  <a:cubicBezTo>
                    <a:pt x="0" y="498"/>
                    <a:pt x="105" y="639"/>
                    <a:pt x="262" y="677"/>
                  </a:cubicBezTo>
                  <a:cubicBezTo>
                    <a:pt x="262" y="677"/>
                    <a:pt x="262" y="677"/>
                    <a:pt x="262" y="677"/>
                  </a:cubicBezTo>
                  <a:cubicBezTo>
                    <a:pt x="262" y="678"/>
                    <a:pt x="262" y="678"/>
                    <a:pt x="263" y="678"/>
                  </a:cubicBezTo>
                  <a:cubicBezTo>
                    <a:pt x="290" y="684"/>
                    <a:pt x="317" y="688"/>
                    <a:pt x="344" y="688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498" y="688"/>
                    <a:pt x="637" y="584"/>
                    <a:pt x="677" y="430"/>
                  </a:cubicBezTo>
                  <a:cubicBezTo>
                    <a:pt x="677" y="430"/>
                    <a:pt x="677" y="430"/>
                    <a:pt x="677" y="430"/>
                  </a:cubicBezTo>
                  <a:cubicBezTo>
                    <a:pt x="677" y="429"/>
                    <a:pt x="677" y="429"/>
                    <a:pt x="677" y="429"/>
                  </a:cubicBezTo>
                  <a:cubicBezTo>
                    <a:pt x="677" y="429"/>
                    <a:pt x="677" y="429"/>
                    <a:pt x="677" y="429"/>
                  </a:cubicBezTo>
                  <a:cubicBezTo>
                    <a:pt x="677" y="428"/>
                    <a:pt x="677" y="427"/>
                    <a:pt x="677" y="426"/>
                  </a:cubicBezTo>
                  <a:cubicBezTo>
                    <a:pt x="677" y="426"/>
                    <a:pt x="677" y="426"/>
                    <a:pt x="677" y="426"/>
                  </a:cubicBezTo>
                  <a:cubicBezTo>
                    <a:pt x="684" y="399"/>
                    <a:pt x="688" y="371"/>
                    <a:pt x="688" y="344"/>
                  </a:cubicBezTo>
                  <a:cubicBezTo>
                    <a:pt x="688" y="189"/>
                    <a:pt x="583" y="49"/>
                    <a:pt x="426" y="10"/>
                  </a:cubicBezTo>
                  <a:cubicBezTo>
                    <a:pt x="426" y="10"/>
                    <a:pt x="426" y="10"/>
                    <a:pt x="426" y="10"/>
                  </a:cubicBezTo>
                  <a:cubicBezTo>
                    <a:pt x="426" y="10"/>
                    <a:pt x="426" y="10"/>
                    <a:pt x="425" y="10"/>
                  </a:cubicBezTo>
                  <a:cubicBezTo>
                    <a:pt x="425" y="10"/>
                    <a:pt x="425" y="10"/>
                    <a:pt x="425" y="10"/>
                  </a:cubicBezTo>
                  <a:cubicBezTo>
                    <a:pt x="398" y="3"/>
                    <a:pt x="370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</a:path>
              </a:pathLst>
            </a:custGeom>
            <a:solidFill>
              <a:srgbClr val="E2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484" name="直接连接符 483"/>
          <p:cNvCxnSpPr/>
          <p:nvPr/>
        </p:nvCxnSpPr>
        <p:spPr>
          <a:xfrm>
            <a:off x="664950" y="2940845"/>
            <a:ext cx="13511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直接连接符 484"/>
          <p:cNvCxnSpPr/>
          <p:nvPr/>
        </p:nvCxnSpPr>
        <p:spPr>
          <a:xfrm>
            <a:off x="662627" y="3101180"/>
            <a:ext cx="13378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直接连接符 485"/>
          <p:cNvCxnSpPr/>
          <p:nvPr/>
        </p:nvCxnSpPr>
        <p:spPr>
          <a:xfrm>
            <a:off x="666168" y="3253581"/>
            <a:ext cx="13378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直接连接符 486"/>
          <p:cNvCxnSpPr/>
          <p:nvPr/>
        </p:nvCxnSpPr>
        <p:spPr>
          <a:xfrm>
            <a:off x="588963" y="3345229"/>
            <a:ext cx="13573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直接连接符 487"/>
          <p:cNvCxnSpPr/>
          <p:nvPr/>
        </p:nvCxnSpPr>
        <p:spPr>
          <a:xfrm>
            <a:off x="870956" y="3490911"/>
            <a:ext cx="135334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直接连接符 488"/>
          <p:cNvCxnSpPr/>
          <p:nvPr/>
        </p:nvCxnSpPr>
        <p:spPr>
          <a:xfrm>
            <a:off x="949751" y="3575049"/>
            <a:ext cx="13378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0" name="直接连接符 489"/>
          <p:cNvCxnSpPr/>
          <p:nvPr/>
        </p:nvCxnSpPr>
        <p:spPr>
          <a:xfrm>
            <a:off x="800580" y="3730838"/>
            <a:ext cx="13378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直接连接符 490"/>
          <p:cNvCxnSpPr/>
          <p:nvPr/>
        </p:nvCxnSpPr>
        <p:spPr>
          <a:xfrm>
            <a:off x="931889" y="4051299"/>
            <a:ext cx="13378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直接连接符 491"/>
          <p:cNvCxnSpPr/>
          <p:nvPr/>
        </p:nvCxnSpPr>
        <p:spPr>
          <a:xfrm>
            <a:off x="-14869" y="4292600"/>
            <a:ext cx="223736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直接连接符 494"/>
          <p:cNvCxnSpPr/>
          <p:nvPr/>
        </p:nvCxnSpPr>
        <p:spPr>
          <a:xfrm>
            <a:off x="874713" y="4528344"/>
            <a:ext cx="13477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直接连接符 495"/>
          <p:cNvCxnSpPr/>
          <p:nvPr/>
        </p:nvCxnSpPr>
        <p:spPr>
          <a:xfrm>
            <a:off x="798460" y="4761706"/>
            <a:ext cx="13478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直接连接符 496"/>
          <p:cNvCxnSpPr/>
          <p:nvPr/>
        </p:nvCxnSpPr>
        <p:spPr>
          <a:xfrm>
            <a:off x="-372850" y="5002213"/>
            <a:ext cx="11713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直接连接符 497"/>
          <p:cNvCxnSpPr/>
          <p:nvPr/>
        </p:nvCxnSpPr>
        <p:spPr>
          <a:xfrm>
            <a:off x="723900" y="5173663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9" name="直接连接符 498"/>
          <p:cNvCxnSpPr/>
          <p:nvPr/>
        </p:nvCxnSpPr>
        <p:spPr>
          <a:xfrm>
            <a:off x="115882" y="5791993"/>
            <a:ext cx="20542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直接连接符 501"/>
          <p:cNvCxnSpPr/>
          <p:nvPr/>
        </p:nvCxnSpPr>
        <p:spPr>
          <a:xfrm>
            <a:off x="3414713" y="6034882"/>
            <a:ext cx="135493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直接连接符 502"/>
          <p:cNvCxnSpPr/>
          <p:nvPr/>
        </p:nvCxnSpPr>
        <p:spPr>
          <a:xfrm>
            <a:off x="2121906" y="6272213"/>
            <a:ext cx="222466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直接连接符 505"/>
          <p:cNvCxnSpPr/>
          <p:nvPr/>
        </p:nvCxnSpPr>
        <p:spPr>
          <a:xfrm>
            <a:off x="2141034" y="6028531"/>
            <a:ext cx="51990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直接连接符 506"/>
          <p:cNvCxnSpPr/>
          <p:nvPr/>
        </p:nvCxnSpPr>
        <p:spPr>
          <a:xfrm>
            <a:off x="2222500" y="5490369"/>
            <a:ext cx="300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直接连接符 510"/>
          <p:cNvCxnSpPr/>
          <p:nvPr/>
        </p:nvCxnSpPr>
        <p:spPr>
          <a:xfrm>
            <a:off x="1511802" y="6354763"/>
            <a:ext cx="212992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直接连接符 511"/>
          <p:cNvCxnSpPr/>
          <p:nvPr/>
        </p:nvCxnSpPr>
        <p:spPr>
          <a:xfrm>
            <a:off x="1648327" y="6681787"/>
            <a:ext cx="222466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4" name="组合 513"/>
          <p:cNvGrpSpPr/>
          <p:nvPr/>
        </p:nvGrpSpPr>
        <p:grpSpPr>
          <a:xfrm>
            <a:off x="302385" y="635146"/>
            <a:ext cx="5482037" cy="1059091"/>
            <a:chOff x="271427" y="-1617637"/>
            <a:chExt cx="5482037" cy="1059091"/>
          </a:xfrm>
        </p:grpSpPr>
        <p:sp>
          <p:nvSpPr>
            <p:cNvPr id="515" name="文本框 514"/>
            <p:cNvSpPr txBox="1"/>
            <p:nvPr/>
          </p:nvSpPr>
          <p:spPr>
            <a:xfrm>
              <a:off x="1277621" y="-1549251"/>
              <a:ext cx="4475843" cy="954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zh-CN" sz="2800" spc="100" dirty="0" smtClean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这</a:t>
              </a:r>
              <a:r>
                <a:rPr lang="zh-CN" altLang="zh-CN" sz="2800" spc="100" dirty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将是大部分人成人之前最后一场“</a:t>
              </a:r>
              <a:r>
                <a:rPr lang="zh-CN" altLang="zh-CN" sz="2800" spc="100" dirty="0">
                  <a:solidFill>
                    <a:srgbClr val="FFC000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磨难</a:t>
              </a:r>
              <a:r>
                <a:rPr lang="zh-CN" altLang="zh-CN" sz="2800" spc="100" dirty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”</a:t>
              </a:r>
              <a:endParaRPr lang="zh-CN" altLang="en-US" sz="28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endParaRPr>
            </a:p>
          </p:txBody>
        </p:sp>
        <p:cxnSp>
          <p:nvCxnSpPr>
            <p:cNvPr id="516" name="直接连接符 515"/>
            <p:cNvCxnSpPr/>
            <p:nvPr/>
          </p:nvCxnSpPr>
          <p:spPr>
            <a:xfrm>
              <a:off x="1023347" y="-1617637"/>
              <a:ext cx="0" cy="1059091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7" name="文本框 516"/>
            <p:cNvSpPr txBox="1"/>
            <p:nvPr/>
          </p:nvSpPr>
          <p:spPr>
            <a:xfrm>
              <a:off x="271427" y="-1574209"/>
              <a:ext cx="79891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6000" spc="100" dirty="0" smtClean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1</a:t>
              </a:r>
              <a:endParaRPr lang="zh-CN" altLang="en-US" sz="60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endParaRPr>
            </a:p>
          </p:txBody>
        </p:sp>
      </p:grpSp>
      <p:cxnSp>
        <p:nvCxnSpPr>
          <p:cNvPr id="521" name="直接连接符 520"/>
          <p:cNvCxnSpPr/>
          <p:nvPr/>
        </p:nvCxnSpPr>
        <p:spPr>
          <a:xfrm>
            <a:off x="664950" y="2784475"/>
            <a:ext cx="132101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直接连接符 522"/>
          <p:cNvCxnSpPr/>
          <p:nvPr/>
        </p:nvCxnSpPr>
        <p:spPr>
          <a:xfrm>
            <a:off x="745697" y="2701925"/>
            <a:ext cx="132101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直接连接符 527"/>
          <p:cNvCxnSpPr/>
          <p:nvPr/>
        </p:nvCxnSpPr>
        <p:spPr>
          <a:xfrm>
            <a:off x="800580" y="3901280"/>
            <a:ext cx="13378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直接连接符 535"/>
          <p:cNvCxnSpPr/>
          <p:nvPr/>
        </p:nvCxnSpPr>
        <p:spPr>
          <a:xfrm>
            <a:off x="-230502" y="4449762"/>
            <a:ext cx="10306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直接连接符 537"/>
          <p:cNvCxnSpPr/>
          <p:nvPr/>
        </p:nvCxnSpPr>
        <p:spPr>
          <a:xfrm>
            <a:off x="-306702" y="4602163"/>
            <a:ext cx="10306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直接连接符 542"/>
          <p:cNvCxnSpPr/>
          <p:nvPr/>
        </p:nvCxnSpPr>
        <p:spPr>
          <a:xfrm>
            <a:off x="2142834" y="5086351"/>
            <a:ext cx="2336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直接连接符 544"/>
          <p:cNvCxnSpPr/>
          <p:nvPr/>
        </p:nvCxnSpPr>
        <p:spPr>
          <a:xfrm>
            <a:off x="723900" y="5319713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直接连接符 545"/>
          <p:cNvCxnSpPr/>
          <p:nvPr/>
        </p:nvCxnSpPr>
        <p:spPr>
          <a:xfrm>
            <a:off x="-372850" y="5245101"/>
            <a:ext cx="11713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直接连接符 548"/>
          <p:cNvCxnSpPr/>
          <p:nvPr/>
        </p:nvCxnSpPr>
        <p:spPr>
          <a:xfrm>
            <a:off x="288925" y="5538788"/>
            <a:ext cx="130235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直接连接符 554"/>
          <p:cNvCxnSpPr/>
          <p:nvPr/>
        </p:nvCxnSpPr>
        <p:spPr>
          <a:xfrm>
            <a:off x="-347968" y="5640388"/>
            <a:ext cx="5019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0" name="直接连接符 559"/>
          <p:cNvCxnSpPr/>
          <p:nvPr/>
        </p:nvCxnSpPr>
        <p:spPr>
          <a:xfrm>
            <a:off x="168275" y="6266656"/>
            <a:ext cx="14176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2" name="直接连接符 561"/>
          <p:cNvCxnSpPr/>
          <p:nvPr/>
        </p:nvCxnSpPr>
        <p:spPr>
          <a:xfrm>
            <a:off x="-265846" y="6116638"/>
            <a:ext cx="5019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直接连接符 562"/>
          <p:cNvCxnSpPr/>
          <p:nvPr/>
        </p:nvCxnSpPr>
        <p:spPr>
          <a:xfrm>
            <a:off x="317500" y="6738938"/>
            <a:ext cx="1193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直接连接符 564"/>
          <p:cNvCxnSpPr/>
          <p:nvPr/>
        </p:nvCxnSpPr>
        <p:spPr>
          <a:xfrm>
            <a:off x="1360488" y="6512720"/>
            <a:ext cx="13477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直接连接符 568"/>
          <p:cNvCxnSpPr/>
          <p:nvPr/>
        </p:nvCxnSpPr>
        <p:spPr>
          <a:xfrm>
            <a:off x="3490118" y="6512720"/>
            <a:ext cx="13477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直接连接符 569"/>
          <p:cNvCxnSpPr/>
          <p:nvPr/>
        </p:nvCxnSpPr>
        <p:spPr>
          <a:xfrm>
            <a:off x="4966493" y="6302376"/>
            <a:ext cx="750095" cy="15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直接连接符 571"/>
          <p:cNvCxnSpPr/>
          <p:nvPr/>
        </p:nvCxnSpPr>
        <p:spPr>
          <a:xfrm>
            <a:off x="3516526" y="2325688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直接连接符 572"/>
          <p:cNvCxnSpPr/>
          <p:nvPr/>
        </p:nvCxnSpPr>
        <p:spPr>
          <a:xfrm>
            <a:off x="3511550" y="2643188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直接连接符 573"/>
          <p:cNvCxnSpPr/>
          <p:nvPr/>
        </p:nvCxnSpPr>
        <p:spPr>
          <a:xfrm>
            <a:off x="3507580" y="2799557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直接连接符 574"/>
          <p:cNvCxnSpPr/>
          <p:nvPr/>
        </p:nvCxnSpPr>
        <p:spPr>
          <a:xfrm>
            <a:off x="3436937" y="2404270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8" name="直接连接符 577"/>
          <p:cNvCxnSpPr/>
          <p:nvPr/>
        </p:nvCxnSpPr>
        <p:spPr>
          <a:xfrm>
            <a:off x="5788390" y="6503989"/>
            <a:ext cx="10136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直接连接符 579"/>
          <p:cNvCxnSpPr/>
          <p:nvPr/>
        </p:nvCxnSpPr>
        <p:spPr>
          <a:xfrm>
            <a:off x="6564312" y="3874770"/>
            <a:ext cx="14112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直接连接符 583"/>
          <p:cNvCxnSpPr/>
          <p:nvPr/>
        </p:nvCxnSpPr>
        <p:spPr>
          <a:xfrm>
            <a:off x="6564312" y="4032250"/>
            <a:ext cx="134778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直接连接符 585"/>
          <p:cNvCxnSpPr/>
          <p:nvPr/>
        </p:nvCxnSpPr>
        <p:spPr>
          <a:xfrm>
            <a:off x="6489700" y="4109244"/>
            <a:ext cx="13469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直接连接符 589"/>
          <p:cNvCxnSpPr/>
          <p:nvPr/>
        </p:nvCxnSpPr>
        <p:spPr>
          <a:xfrm>
            <a:off x="6487319" y="4349750"/>
            <a:ext cx="49768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直接连接符 591"/>
          <p:cNvCxnSpPr/>
          <p:nvPr/>
        </p:nvCxnSpPr>
        <p:spPr>
          <a:xfrm>
            <a:off x="6914356" y="4528344"/>
            <a:ext cx="14184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直接连接符 593"/>
          <p:cNvCxnSpPr/>
          <p:nvPr/>
        </p:nvCxnSpPr>
        <p:spPr>
          <a:xfrm>
            <a:off x="6487319" y="4667250"/>
            <a:ext cx="5627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6" name="直接连接符 595"/>
          <p:cNvCxnSpPr/>
          <p:nvPr/>
        </p:nvCxnSpPr>
        <p:spPr>
          <a:xfrm>
            <a:off x="6002337" y="4852987"/>
            <a:ext cx="5627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7" name="直接连接符 596"/>
          <p:cNvCxnSpPr/>
          <p:nvPr/>
        </p:nvCxnSpPr>
        <p:spPr>
          <a:xfrm>
            <a:off x="7116990" y="5005387"/>
            <a:ext cx="123303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直接连接符 599"/>
          <p:cNvCxnSpPr/>
          <p:nvPr/>
        </p:nvCxnSpPr>
        <p:spPr>
          <a:xfrm>
            <a:off x="6425861" y="5062538"/>
            <a:ext cx="6165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2" name="直接连接符 601"/>
          <p:cNvCxnSpPr/>
          <p:nvPr/>
        </p:nvCxnSpPr>
        <p:spPr>
          <a:xfrm>
            <a:off x="6415088" y="5243513"/>
            <a:ext cx="6165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直接连接符 602"/>
          <p:cNvCxnSpPr/>
          <p:nvPr/>
        </p:nvCxnSpPr>
        <p:spPr>
          <a:xfrm>
            <a:off x="5933509" y="5164138"/>
            <a:ext cx="6165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直接连接符 603"/>
          <p:cNvCxnSpPr/>
          <p:nvPr/>
        </p:nvCxnSpPr>
        <p:spPr>
          <a:xfrm>
            <a:off x="7135813" y="5391150"/>
            <a:ext cx="6165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直接连接符 604"/>
          <p:cNvCxnSpPr/>
          <p:nvPr/>
        </p:nvCxnSpPr>
        <p:spPr>
          <a:xfrm>
            <a:off x="5858638" y="5481638"/>
            <a:ext cx="6165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直接连接符 605"/>
          <p:cNvCxnSpPr/>
          <p:nvPr/>
        </p:nvCxnSpPr>
        <p:spPr>
          <a:xfrm>
            <a:off x="6230371" y="5709444"/>
            <a:ext cx="8012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直接连接符 607"/>
          <p:cNvCxnSpPr/>
          <p:nvPr/>
        </p:nvCxnSpPr>
        <p:spPr>
          <a:xfrm>
            <a:off x="7874793" y="5514975"/>
            <a:ext cx="135810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直接连接符 609"/>
          <p:cNvCxnSpPr/>
          <p:nvPr/>
        </p:nvCxnSpPr>
        <p:spPr>
          <a:xfrm>
            <a:off x="7146359" y="5621338"/>
            <a:ext cx="6165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1" name="直接连接符 610"/>
          <p:cNvCxnSpPr/>
          <p:nvPr/>
        </p:nvCxnSpPr>
        <p:spPr>
          <a:xfrm>
            <a:off x="7885339" y="5745163"/>
            <a:ext cx="135810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2" name="直接连接符 611"/>
          <p:cNvCxnSpPr>
            <a:endCxn id="221" idx="1"/>
          </p:cNvCxnSpPr>
          <p:nvPr/>
        </p:nvCxnSpPr>
        <p:spPr>
          <a:xfrm>
            <a:off x="6059487" y="6196013"/>
            <a:ext cx="609601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直接连接符 617"/>
          <p:cNvCxnSpPr/>
          <p:nvPr/>
        </p:nvCxnSpPr>
        <p:spPr>
          <a:xfrm>
            <a:off x="6827555" y="6003131"/>
            <a:ext cx="98135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0" name="直接连接符 619"/>
          <p:cNvCxnSpPr/>
          <p:nvPr/>
        </p:nvCxnSpPr>
        <p:spPr>
          <a:xfrm>
            <a:off x="7754200" y="6143625"/>
            <a:ext cx="13167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2" name="直接连接符 621"/>
          <p:cNvCxnSpPr/>
          <p:nvPr/>
        </p:nvCxnSpPr>
        <p:spPr>
          <a:xfrm>
            <a:off x="6743700" y="6313487"/>
            <a:ext cx="2365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直接连接符 623"/>
          <p:cNvCxnSpPr>
            <a:endCxn id="228" idx="1"/>
          </p:cNvCxnSpPr>
          <p:nvPr/>
        </p:nvCxnSpPr>
        <p:spPr>
          <a:xfrm flipV="1">
            <a:off x="4850392" y="6751638"/>
            <a:ext cx="1893308" cy="222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直接连接符 625"/>
          <p:cNvCxnSpPr/>
          <p:nvPr/>
        </p:nvCxnSpPr>
        <p:spPr>
          <a:xfrm>
            <a:off x="6656387" y="6632575"/>
            <a:ext cx="115252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直接连接符 627"/>
          <p:cNvCxnSpPr/>
          <p:nvPr/>
        </p:nvCxnSpPr>
        <p:spPr>
          <a:xfrm>
            <a:off x="7941807" y="6774656"/>
            <a:ext cx="129460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1" name="文本框 630"/>
          <p:cNvSpPr txBox="1"/>
          <p:nvPr/>
        </p:nvSpPr>
        <p:spPr>
          <a:xfrm>
            <a:off x="6159453" y="1916768"/>
            <a:ext cx="11589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语魔</a:t>
            </a:r>
            <a:endParaRPr lang="zh-CN" altLang="en-US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632" name="文本框 631"/>
          <p:cNvSpPr txBox="1"/>
          <p:nvPr/>
        </p:nvSpPr>
        <p:spPr>
          <a:xfrm>
            <a:off x="6002337" y="2514229"/>
            <a:ext cx="11589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数魔</a:t>
            </a:r>
            <a:endParaRPr lang="zh-CN" altLang="en-US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633" name="文本框 632"/>
          <p:cNvSpPr txBox="1"/>
          <p:nvPr/>
        </p:nvSpPr>
        <p:spPr>
          <a:xfrm>
            <a:off x="6463961" y="3095328"/>
            <a:ext cx="11589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英魔</a:t>
            </a:r>
            <a:endParaRPr lang="zh-CN" altLang="en-US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634" name="文本框 633"/>
          <p:cNvSpPr txBox="1"/>
          <p:nvPr/>
        </p:nvSpPr>
        <p:spPr>
          <a:xfrm>
            <a:off x="7419991" y="2564171"/>
            <a:ext cx="11589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化魔</a:t>
            </a:r>
            <a:endParaRPr lang="zh-CN" altLang="en-US" spc="100" dirty="0">
              <a:solidFill>
                <a:schemeClr val="tx1">
                  <a:lumMod val="75000"/>
                  <a:lumOff val="25000"/>
                </a:schemeClr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635" name="文本框 634"/>
          <p:cNvSpPr txBox="1"/>
          <p:nvPr/>
        </p:nvSpPr>
        <p:spPr>
          <a:xfrm>
            <a:off x="6975004" y="1788508"/>
            <a:ext cx="11589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物魔</a:t>
            </a:r>
            <a:endParaRPr lang="zh-CN" altLang="en-US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00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5747338" y="6242853"/>
            <a:ext cx="3315175" cy="239603"/>
          </a:xfrm>
          <a:prstGeom prst="ellipse">
            <a:avLst/>
          </a:prstGeom>
          <a:solidFill>
            <a:srgbClr val="9F56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7063204" y="5384047"/>
            <a:ext cx="857936" cy="113944"/>
          </a:xfrm>
          <a:prstGeom prst="rect">
            <a:avLst/>
          </a:prstGeom>
          <a:solidFill>
            <a:srgbClr val="FFFEF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164186" y="5333922"/>
            <a:ext cx="707742" cy="15235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2"/>
          <p:cNvSpPr>
            <a:spLocks/>
          </p:cNvSpPr>
          <p:nvPr/>
        </p:nvSpPr>
        <p:spPr bwMode="auto">
          <a:xfrm>
            <a:off x="58057" y="5117107"/>
            <a:ext cx="718811" cy="204444"/>
          </a:xfrm>
          <a:custGeom>
            <a:avLst/>
            <a:gdLst>
              <a:gd name="T0" fmla="*/ 0 w 1104"/>
              <a:gd name="T1" fmla="*/ 232 h 314"/>
              <a:gd name="T2" fmla="*/ 1085 w 1104"/>
              <a:gd name="T3" fmla="*/ 314 h 314"/>
              <a:gd name="T4" fmla="*/ 1104 w 1104"/>
              <a:gd name="T5" fmla="*/ 83 h 314"/>
              <a:gd name="T6" fmla="*/ 16 w 1104"/>
              <a:gd name="T7" fmla="*/ 0 h 314"/>
              <a:gd name="T8" fmla="*/ 0 w 1104"/>
              <a:gd name="T9" fmla="*/ 232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4" h="314">
                <a:moveTo>
                  <a:pt x="0" y="232"/>
                </a:moveTo>
                <a:lnTo>
                  <a:pt x="1085" y="314"/>
                </a:lnTo>
                <a:lnTo>
                  <a:pt x="1104" y="83"/>
                </a:lnTo>
                <a:lnTo>
                  <a:pt x="16" y="0"/>
                </a:lnTo>
                <a:lnTo>
                  <a:pt x="0" y="23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5"/>
          <p:cNvSpPr>
            <a:spLocks/>
          </p:cNvSpPr>
          <p:nvPr/>
        </p:nvSpPr>
        <p:spPr bwMode="auto">
          <a:xfrm>
            <a:off x="214971" y="4943264"/>
            <a:ext cx="712300" cy="169285"/>
          </a:xfrm>
          <a:custGeom>
            <a:avLst/>
            <a:gdLst>
              <a:gd name="T0" fmla="*/ 5 w 1094"/>
              <a:gd name="T1" fmla="*/ 260 h 260"/>
              <a:gd name="T2" fmla="*/ 1094 w 1094"/>
              <a:gd name="T3" fmla="*/ 234 h 260"/>
              <a:gd name="T4" fmla="*/ 1089 w 1094"/>
              <a:gd name="T5" fmla="*/ 0 h 260"/>
              <a:gd name="T6" fmla="*/ 0 w 1094"/>
              <a:gd name="T7" fmla="*/ 26 h 260"/>
              <a:gd name="T8" fmla="*/ 5 w 1094"/>
              <a:gd name="T9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60">
                <a:moveTo>
                  <a:pt x="5" y="260"/>
                </a:moveTo>
                <a:lnTo>
                  <a:pt x="1094" y="234"/>
                </a:lnTo>
                <a:lnTo>
                  <a:pt x="1089" y="0"/>
                </a:lnTo>
                <a:lnTo>
                  <a:pt x="0" y="26"/>
                </a:lnTo>
                <a:lnTo>
                  <a:pt x="5" y="26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8"/>
          <p:cNvSpPr>
            <a:spLocks/>
          </p:cNvSpPr>
          <p:nvPr/>
        </p:nvSpPr>
        <p:spPr bwMode="auto">
          <a:xfrm>
            <a:off x="375141" y="4742726"/>
            <a:ext cx="716857" cy="192725"/>
          </a:xfrm>
          <a:custGeom>
            <a:avLst/>
            <a:gdLst>
              <a:gd name="T0" fmla="*/ 0 w 1101"/>
              <a:gd name="T1" fmla="*/ 232 h 296"/>
              <a:gd name="T2" fmla="*/ 1087 w 1101"/>
              <a:gd name="T3" fmla="*/ 296 h 296"/>
              <a:gd name="T4" fmla="*/ 1101 w 1101"/>
              <a:gd name="T5" fmla="*/ 64 h 296"/>
              <a:gd name="T6" fmla="*/ 14 w 1101"/>
              <a:gd name="T7" fmla="*/ 0 h 296"/>
              <a:gd name="T8" fmla="*/ 0 w 1101"/>
              <a:gd name="T9" fmla="*/ 23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1" h="296">
                <a:moveTo>
                  <a:pt x="0" y="232"/>
                </a:moveTo>
                <a:lnTo>
                  <a:pt x="1087" y="296"/>
                </a:lnTo>
                <a:lnTo>
                  <a:pt x="1101" y="64"/>
                </a:lnTo>
                <a:lnTo>
                  <a:pt x="14" y="0"/>
                </a:lnTo>
                <a:lnTo>
                  <a:pt x="0" y="23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1"/>
          <p:cNvSpPr>
            <a:spLocks/>
          </p:cNvSpPr>
          <p:nvPr/>
        </p:nvSpPr>
        <p:spPr bwMode="auto">
          <a:xfrm>
            <a:off x="151815" y="4555211"/>
            <a:ext cx="715555" cy="181656"/>
          </a:xfrm>
          <a:custGeom>
            <a:avLst/>
            <a:gdLst>
              <a:gd name="T0" fmla="*/ 12 w 1099"/>
              <a:gd name="T1" fmla="*/ 279 h 279"/>
              <a:gd name="T2" fmla="*/ 1099 w 1099"/>
              <a:gd name="T3" fmla="*/ 232 h 279"/>
              <a:gd name="T4" fmla="*/ 1089 w 1099"/>
              <a:gd name="T5" fmla="*/ 0 h 279"/>
              <a:gd name="T6" fmla="*/ 0 w 1099"/>
              <a:gd name="T7" fmla="*/ 45 h 279"/>
              <a:gd name="T8" fmla="*/ 12 w 1099"/>
              <a:gd name="T9" fmla="*/ 279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9" h="279">
                <a:moveTo>
                  <a:pt x="12" y="279"/>
                </a:moveTo>
                <a:lnTo>
                  <a:pt x="1099" y="232"/>
                </a:lnTo>
                <a:lnTo>
                  <a:pt x="1089" y="0"/>
                </a:lnTo>
                <a:lnTo>
                  <a:pt x="0" y="45"/>
                </a:lnTo>
                <a:lnTo>
                  <a:pt x="12" y="279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4"/>
          <p:cNvSpPr>
            <a:spLocks/>
          </p:cNvSpPr>
          <p:nvPr/>
        </p:nvSpPr>
        <p:spPr bwMode="auto">
          <a:xfrm>
            <a:off x="373188" y="4353371"/>
            <a:ext cx="720113" cy="207700"/>
          </a:xfrm>
          <a:custGeom>
            <a:avLst/>
            <a:gdLst>
              <a:gd name="T0" fmla="*/ 0 w 1106"/>
              <a:gd name="T1" fmla="*/ 232 h 319"/>
              <a:gd name="T2" fmla="*/ 1087 w 1106"/>
              <a:gd name="T3" fmla="*/ 319 h 319"/>
              <a:gd name="T4" fmla="*/ 1106 w 1106"/>
              <a:gd name="T5" fmla="*/ 88 h 319"/>
              <a:gd name="T6" fmla="*/ 19 w 1106"/>
              <a:gd name="T7" fmla="*/ 0 h 319"/>
              <a:gd name="T8" fmla="*/ 0 w 1106"/>
              <a:gd name="T9" fmla="*/ 232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6" h="319">
                <a:moveTo>
                  <a:pt x="0" y="232"/>
                </a:moveTo>
                <a:lnTo>
                  <a:pt x="1087" y="319"/>
                </a:lnTo>
                <a:lnTo>
                  <a:pt x="1106" y="88"/>
                </a:lnTo>
                <a:lnTo>
                  <a:pt x="19" y="0"/>
                </a:lnTo>
                <a:lnTo>
                  <a:pt x="0" y="23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7"/>
          <p:cNvSpPr>
            <a:spLocks/>
          </p:cNvSpPr>
          <p:nvPr/>
        </p:nvSpPr>
        <p:spPr bwMode="auto">
          <a:xfrm>
            <a:off x="216273" y="4189945"/>
            <a:ext cx="709695" cy="158868"/>
          </a:xfrm>
          <a:custGeom>
            <a:avLst/>
            <a:gdLst>
              <a:gd name="T0" fmla="*/ 3 w 1090"/>
              <a:gd name="T1" fmla="*/ 244 h 244"/>
              <a:gd name="T2" fmla="*/ 1090 w 1090"/>
              <a:gd name="T3" fmla="*/ 232 h 244"/>
              <a:gd name="T4" fmla="*/ 1087 w 1090"/>
              <a:gd name="T5" fmla="*/ 0 h 244"/>
              <a:gd name="T6" fmla="*/ 0 w 1090"/>
              <a:gd name="T7" fmla="*/ 10 h 244"/>
              <a:gd name="T8" fmla="*/ 3 w 1090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0" h="244">
                <a:moveTo>
                  <a:pt x="3" y="244"/>
                </a:moveTo>
                <a:lnTo>
                  <a:pt x="1090" y="232"/>
                </a:lnTo>
                <a:lnTo>
                  <a:pt x="1087" y="0"/>
                </a:lnTo>
                <a:lnTo>
                  <a:pt x="0" y="10"/>
                </a:lnTo>
                <a:lnTo>
                  <a:pt x="3" y="24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30"/>
          <p:cNvSpPr>
            <a:spLocks/>
          </p:cNvSpPr>
          <p:nvPr/>
        </p:nvSpPr>
        <p:spPr bwMode="auto">
          <a:xfrm>
            <a:off x="373188" y="3973130"/>
            <a:ext cx="720113" cy="207700"/>
          </a:xfrm>
          <a:custGeom>
            <a:avLst/>
            <a:gdLst>
              <a:gd name="T0" fmla="*/ 0 w 1106"/>
              <a:gd name="T1" fmla="*/ 232 h 319"/>
              <a:gd name="T2" fmla="*/ 1087 w 1106"/>
              <a:gd name="T3" fmla="*/ 319 h 319"/>
              <a:gd name="T4" fmla="*/ 1106 w 1106"/>
              <a:gd name="T5" fmla="*/ 85 h 319"/>
              <a:gd name="T6" fmla="*/ 19 w 1106"/>
              <a:gd name="T7" fmla="*/ 0 h 319"/>
              <a:gd name="T8" fmla="*/ 0 w 1106"/>
              <a:gd name="T9" fmla="*/ 232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6" h="319">
                <a:moveTo>
                  <a:pt x="0" y="232"/>
                </a:moveTo>
                <a:lnTo>
                  <a:pt x="1087" y="319"/>
                </a:lnTo>
                <a:lnTo>
                  <a:pt x="1106" y="85"/>
                </a:lnTo>
                <a:lnTo>
                  <a:pt x="19" y="0"/>
                </a:lnTo>
                <a:lnTo>
                  <a:pt x="0" y="23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33"/>
          <p:cNvSpPr>
            <a:spLocks/>
          </p:cNvSpPr>
          <p:nvPr/>
        </p:nvSpPr>
        <p:spPr bwMode="auto">
          <a:xfrm>
            <a:off x="211716" y="3800590"/>
            <a:ext cx="712300" cy="172541"/>
          </a:xfrm>
          <a:custGeom>
            <a:avLst/>
            <a:gdLst>
              <a:gd name="T0" fmla="*/ 7 w 1094"/>
              <a:gd name="T1" fmla="*/ 265 h 265"/>
              <a:gd name="T2" fmla="*/ 1094 w 1094"/>
              <a:gd name="T3" fmla="*/ 232 h 265"/>
              <a:gd name="T4" fmla="*/ 1087 w 1094"/>
              <a:gd name="T5" fmla="*/ 0 h 265"/>
              <a:gd name="T6" fmla="*/ 0 w 1094"/>
              <a:gd name="T7" fmla="*/ 31 h 265"/>
              <a:gd name="T8" fmla="*/ 7 w 1094"/>
              <a:gd name="T9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65">
                <a:moveTo>
                  <a:pt x="7" y="265"/>
                </a:moveTo>
                <a:lnTo>
                  <a:pt x="1094" y="232"/>
                </a:lnTo>
                <a:lnTo>
                  <a:pt x="1087" y="0"/>
                </a:lnTo>
                <a:lnTo>
                  <a:pt x="0" y="31"/>
                </a:lnTo>
                <a:lnTo>
                  <a:pt x="7" y="265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36"/>
          <p:cNvSpPr>
            <a:spLocks/>
          </p:cNvSpPr>
          <p:nvPr/>
        </p:nvSpPr>
        <p:spPr bwMode="auto">
          <a:xfrm>
            <a:off x="376443" y="3596145"/>
            <a:ext cx="715555" cy="186214"/>
          </a:xfrm>
          <a:custGeom>
            <a:avLst/>
            <a:gdLst>
              <a:gd name="T0" fmla="*/ 0 w 1099"/>
              <a:gd name="T1" fmla="*/ 231 h 286"/>
              <a:gd name="T2" fmla="*/ 1087 w 1099"/>
              <a:gd name="T3" fmla="*/ 286 h 286"/>
              <a:gd name="T4" fmla="*/ 1099 w 1099"/>
              <a:gd name="T5" fmla="*/ 52 h 286"/>
              <a:gd name="T6" fmla="*/ 9 w 1099"/>
              <a:gd name="T7" fmla="*/ 0 h 286"/>
              <a:gd name="T8" fmla="*/ 0 w 1099"/>
              <a:gd name="T9" fmla="*/ 231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9" h="286">
                <a:moveTo>
                  <a:pt x="0" y="231"/>
                </a:moveTo>
                <a:lnTo>
                  <a:pt x="1087" y="286"/>
                </a:lnTo>
                <a:lnTo>
                  <a:pt x="1099" y="52"/>
                </a:lnTo>
                <a:lnTo>
                  <a:pt x="9" y="0"/>
                </a:lnTo>
                <a:lnTo>
                  <a:pt x="0" y="231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39"/>
          <p:cNvSpPr>
            <a:spLocks/>
          </p:cNvSpPr>
          <p:nvPr/>
        </p:nvSpPr>
        <p:spPr bwMode="auto">
          <a:xfrm>
            <a:off x="216273" y="3407979"/>
            <a:ext cx="712300" cy="164728"/>
          </a:xfrm>
          <a:custGeom>
            <a:avLst/>
            <a:gdLst>
              <a:gd name="T0" fmla="*/ 5 w 1094"/>
              <a:gd name="T1" fmla="*/ 253 h 253"/>
              <a:gd name="T2" fmla="*/ 1094 w 1094"/>
              <a:gd name="T3" fmla="*/ 232 h 253"/>
              <a:gd name="T4" fmla="*/ 1090 w 1094"/>
              <a:gd name="T5" fmla="*/ 0 h 253"/>
              <a:gd name="T6" fmla="*/ 0 w 1094"/>
              <a:gd name="T7" fmla="*/ 19 h 253"/>
              <a:gd name="T8" fmla="*/ 5 w 1094"/>
              <a:gd name="T9" fmla="*/ 253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53">
                <a:moveTo>
                  <a:pt x="5" y="253"/>
                </a:moveTo>
                <a:lnTo>
                  <a:pt x="1094" y="232"/>
                </a:lnTo>
                <a:lnTo>
                  <a:pt x="1090" y="0"/>
                </a:lnTo>
                <a:lnTo>
                  <a:pt x="0" y="19"/>
                </a:lnTo>
                <a:lnTo>
                  <a:pt x="5" y="25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42"/>
          <p:cNvSpPr>
            <a:spLocks/>
          </p:cNvSpPr>
          <p:nvPr/>
        </p:nvSpPr>
        <p:spPr bwMode="auto">
          <a:xfrm>
            <a:off x="59359" y="3206139"/>
            <a:ext cx="714253" cy="181656"/>
          </a:xfrm>
          <a:custGeom>
            <a:avLst/>
            <a:gdLst>
              <a:gd name="T0" fmla="*/ 0 w 1097"/>
              <a:gd name="T1" fmla="*/ 232 h 279"/>
              <a:gd name="T2" fmla="*/ 1087 w 1097"/>
              <a:gd name="T3" fmla="*/ 279 h 279"/>
              <a:gd name="T4" fmla="*/ 1097 w 1097"/>
              <a:gd name="T5" fmla="*/ 48 h 279"/>
              <a:gd name="T6" fmla="*/ 10 w 1097"/>
              <a:gd name="T7" fmla="*/ 0 h 279"/>
              <a:gd name="T8" fmla="*/ 0 w 1097"/>
              <a:gd name="T9" fmla="*/ 232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7" h="279">
                <a:moveTo>
                  <a:pt x="0" y="232"/>
                </a:moveTo>
                <a:lnTo>
                  <a:pt x="1087" y="279"/>
                </a:lnTo>
                <a:lnTo>
                  <a:pt x="1097" y="48"/>
                </a:lnTo>
                <a:lnTo>
                  <a:pt x="10" y="0"/>
                </a:lnTo>
                <a:lnTo>
                  <a:pt x="0" y="23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45"/>
          <p:cNvSpPr>
            <a:spLocks/>
          </p:cNvSpPr>
          <p:nvPr/>
        </p:nvSpPr>
        <p:spPr bwMode="auto">
          <a:xfrm>
            <a:off x="280732" y="3000392"/>
            <a:ext cx="715555" cy="188818"/>
          </a:xfrm>
          <a:custGeom>
            <a:avLst/>
            <a:gdLst>
              <a:gd name="T0" fmla="*/ 12 w 1099"/>
              <a:gd name="T1" fmla="*/ 290 h 290"/>
              <a:gd name="T2" fmla="*/ 1099 w 1099"/>
              <a:gd name="T3" fmla="*/ 231 h 290"/>
              <a:gd name="T4" fmla="*/ 1088 w 1099"/>
              <a:gd name="T5" fmla="*/ 0 h 290"/>
              <a:gd name="T6" fmla="*/ 0 w 1099"/>
              <a:gd name="T7" fmla="*/ 59 h 290"/>
              <a:gd name="T8" fmla="*/ 12 w 1099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9" h="290">
                <a:moveTo>
                  <a:pt x="12" y="290"/>
                </a:moveTo>
                <a:lnTo>
                  <a:pt x="1099" y="231"/>
                </a:lnTo>
                <a:lnTo>
                  <a:pt x="1088" y="0"/>
                </a:lnTo>
                <a:lnTo>
                  <a:pt x="0" y="59"/>
                </a:lnTo>
                <a:lnTo>
                  <a:pt x="12" y="29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8"/>
          <p:cNvSpPr>
            <a:spLocks/>
          </p:cNvSpPr>
          <p:nvPr/>
        </p:nvSpPr>
        <p:spPr bwMode="auto">
          <a:xfrm>
            <a:off x="208460" y="2786181"/>
            <a:ext cx="718811" cy="204444"/>
          </a:xfrm>
          <a:custGeom>
            <a:avLst/>
            <a:gdLst>
              <a:gd name="T0" fmla="*/ 0 w 1104"/>
              <a:gd name="T1" fmla="*/ 234 h 314"/>
              <a:gd name="T2" fmla="*/ 1088 w 1104"/>
              <a:gd name="T3" fmla="*/ 314 h 314"/>
              <a:gd name="T4" fmla="*/ 1104 w 1104"/>
              <a:gd name="T5" fmla="*/ 83 h 314"/>
              <a:gd name="T6" fmla="*/ 19 w 1104"/>
              <a:gd name="T7" fmla="*/ 0 h 314"/>
              <a:gd name="T8" fmla="*/ 0 w 1104"/>
              <a:gd name="T9" fmla="*/ 23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4" h="314">
                <a:moveTo>
                  <a:pt x="0" y="234"/>
                </a:moveTo>
                <a:lnTo>
                  <a:pt x="1088" y="314"/>
                </a:lnTo>
                <a:lnTo>
                  <a:pt x="1104" y="83"/>
                </a:lnTo>
                <a:lnTo>
                  <a:pt x="19" y="0"/>
                </a:lnTo>
                <a:lnTo>
                  <a:pt x="0" y="23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51"/>
          <p:cNvSpPr>
            <a:spLocks/>
          </p:cNvSpPr>
          <p:nvPr/>
        </p:nvSpPr>
        <p:spPr bwMode="auto">
          <a:xfrm>
            <a:off x="282685" y="2605828"/>
            <a:ext cx="710997" cy="160170"/>
          </a:xfrm>
          <a:custGeom>
            <a:avLst/>
            <a:gdLst>
              <a:gd name="T0" fmla="*/ 5 w 1092"/>
              <a:gd name="T1" fmla="*/ 246 h 246"/>
              <a:gd name="T2" fmla="*/ 1092 w 1092"/>
              <a:gd name="T3" fmla="*/ 234 h 246"/>
              <a:gd name="T4" fmla="*/ 1089 w 1092"/>
              <a:gd name="T5" fmla="*/ 0 h 246"/>
              <a:gd name="T6" fmla="*/ 0 w 1092"/>
              <a:gd name="T7" fmla="*/ 14 h 246"/>
              <a:gd name="T8" fmla="*/ 5 w 1092"/>
              <a:gd name="T9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2" h="246">
                <a:moveTo>
                  <a:pt x="5" y="246"/>
                </a:moveTo>
                <a:lnTo>
                  <a:pt x="1092" y="234"/>
                </a:lnTo>
                <a:lnTo>
                  <a:pt x="1089" y="0"/>
                </a:lnTo>
                <a:lnTo>
                  <a:pt x="0" y="14"/>
                </a:lnTo>
                <a:lnTo>
                  <a:pt x="5" y="246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54"/>
          <p:cNvSpPr>
            <a:spLocks/>
          </p:cNvSpPr>
          <p:nvPr/>
        </p:nvSpPr>
        <p:spPr bwMode="auto">
          <a:xfrm>
            <a:off x="160930" y="2398128"/>
            <a:ext cx="714253" cy="177098"/>
          </a:xfrm>
          <a:custGeom>
            <a:avLst/>
            <a:gdLst>
              <a:gd name="T0" fmla="*/ 0 w 1097"/>
              <a:gd name="T1" fmla="*/ 232 h 272"/>
              <a:gd name="T2" fmla="*/ 1087 w 1097"/>
              <a:gd name="T3" fmla="*/ 272 h 272"/>
              <a:gd name="T4" fmla="*/ 1097 w 1097"/>
              <a:gd name="T5" fmla="*/ 38 h 272"/>
              <a:gd name="T6" fmla="*/ 7 w 1097"/>
              <a:gd name="T7" fmla="*/ 0 h 272"/>
              <a:gd name="T8" fmla="*/ 0 w 1097"/>
              <a:gd name="T9" fmla="*/ 23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7" h="272">
                <a:moveTo>
                  <a:pt x="0" y="232"/>
                </a:moveTo>
                <a:lnTo>
                  <a:pt x="1087" y="272"/>
                </a:lnTo>
                <a:lnTo>
                  <a:pt x="1097" y="38"/>
                </a:lnTo>
                <a:lnTo>
                  <a:pt x="7" y="0"/>
                </a:lnTo>
                <a:lnTo>
                  <a:pt x="0" y="23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57"/>
          <p:cNvSpPr>
            <a:spLocks/>
          </p:cNvSpPr>
          <p:nvPr/>
        </p:nvSpPr>
        <p:spPr bwMode="auto">
          <a:xfrm>
            <a:off x="376443" y="2210612"/>
            <a:ext cx="714253" cy="178400"/>
          </a:xfrm>
          <a:custGeom>
            <a:avLst/>
            <a:gdLst>
              <a:gd name="T0" fmla="*/ 9 w 1097"/>
              <a:gd name="T1" fmla="*/ 274 h 274"/>
              <a:gd name="T2" fmla="*/ 1097 w 1097"/>
              <a:gd name="T3" fmla="*/ 234 h 274"/>
              <a:gd name="T4" fmla="*/ 1087 w 1097"/>
              <a:gd name="T5" fmla="*/ 0 h 274"/>
              <a:gd name="T6" fmla="*/ 0 w 1097"/>
              <a:gd name="T7" fmla="*/ 40 h 274"/>
              <a:gd name="T8" fmla="*/ 9 w 1097"/>
              <a:gd name="T9" fmla="*/ 274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7" h="274">
                <a:moveTo>
                  <a:pt x="9" y="274"/>
                </a:moveTo>
                <a:lnTo>
                  <a:pt x="1097" y="234"/>
                </a:lnTo>
                <a:lnTo>
                  <a:pt x="1087" y="0"/>
                </a:lnTo>
                <a:lnTo>
                  <a:pt x="0" y="40"/>
                </a:lnTo>
                <a:lnTo>
                  <a:pt x="9" y="27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60"/>
          <p:cNvSpPr>
            <a:spLocks/>
          </p:cNvSpPr>
          <p:nvPr/>
        </p:nvSpPr>
        <p:spPr bwMode="auto">
          <a:xfrm>
            <a:off x="280732" y="1999657"/>
            <a:ext cx="717508" cy="196631"/>
          </a:xfrm>
          <a:custGeom>
            <a:avLst/>
            <a:gdLst>
              <a:gd name="T0" fmla="*/ 0 w 1102"/>
              <a:gd name="T1" fmla="*/ 231 h 302"/>
              <a:gd name="T2" fmla="*/ 1088 w 1102"/>
              <a:gd name="T3" fmla="*/ 302 h 302"/>
              <a:gd name="T4" fmla="*/ 1102 w 1102"/>
              <a:gd name="T5" fmla="*/ 71 h 302"/>
              <a:gd name="T6" fmla="*/ 15 w 1102"/>
              <a:gd name="T7" fmla="*/ 0 h 302"/>
              <a:gd name="T8" fmla="*/ 0 w 1102"/>
              <a:gd name="T9" fmla="*/ 231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2" h="302">
                <a:moveTo>
                  <a:pt x="0" y="231"/>
                </a:moveTo>
                <a:lnTo>
                  <a:pt x="1088" y="302"/>
                </a:lnTo>
                <a:lnTo>
                  <a:pt x="1102" y="71"/>
                </a:lnTo>
                <a:lnTo>
                  <a:pt x="15" y="0"/>
                </a:lnTo>
                <a:lnTo>
                  <a:pt x="0" y="231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63"/>
          <p:cNvSpPr>
            <a:spLocks/>
          </p:cNvSpPr>
          <p:nvPr/>
        </p:nvSpPr>
        <p:spPr bwMode="auto">
          <a:xfrm>
            <a:off x="5452391" y="4952379"/>
            <a:ext cx="955159" cy="1386835"/>
          </a:xfrm>
          <a:custGeom>
            <a:avLst/>
            <a:gdLst>
              <a:gd name="T0" fmla="*/ 611 w 621"/>
              <a:gd name="T1" fmla="*/ 336 h 901"/>
              <a:gd name="T2" fmla="*/ 393 w 621"/>
              <a:gd name="T3" fmla="*/ 336 h 901"/>
              <a:gd name="T4" fmla="*/ 308 w 621"/>
              <a:gd name="T5" fmla="*/ 123 h 901"/>
              <a:gd name="T6" fmla="*/ 53 w 621"/>
              <a:gd name="T7" fmla="*/ 51 h 901"/>
              <a:gd name="T8" fmla="*/ 114 w 621"/>
              <a:gd name="T9" fmla="*/ 308 h 901"/>
              <a:gd name="T10" fmla="*/ 203 w 621"/>
              <a:gd name="T11" fmla="*/ 377 h 901"/>
              <a:gd name="T12" fmla="*/ 203 w 621"/>
              <a:gd name="T13" fmla="*/ 408 h 901"/>
              <a:gd name="T14" fmla="*/ 213 w 621"/>
              <a:gd name="T15" fmla="*/ 418 h 901"/>
              <a:gd name="T16" fmla="*/ 392 w 621"/>
              <a:gd name="T17" fmla="*/ 418 h 901"/>
              <a:gd name="T18" fmla="*/ 392 w 621"/>
              <a:gd name="T19" fmla="*/ 853 h 901"/>
              <a:gd name="T20" fmla="*/ 228 w 621"/>
              <a:gd name="T21" fmla="*/ 901 h 901"/>
              <a:gd name="T22" fmla="*/ 596 w 621"/>
              <a:gd name="T23" fmla="*/ 901 h 901"/>
              <a:gd name="T24" fmla="*/ 433 w 621"/>
              <a:gd name="T25" fmla="*/ 853 h 901"/>
              <a:gd name="T26" fmla="*/ 433 w 621"/>
              <a:gd name="T27" fmla="*/ 418 h 901"/>
              <a:gd name="T28" fmla="*/ 611 w 621"/>
              <a:gd name="T29" fmla="*/ 418 h 901"/>
              <a:gd name="T30" fmla="*/ 621 w 621"/>
              <a:gd name="T31" fmla="*/ 408 h 901"/>
              <a:gd name="T32" fmla="*/ 621 w 621"/>
              <a:gd name="T33" fmla="*/ 346 h 901"/>
              <a:gd name="T34" fmla="*/ 611 w 621"/>
              <a:gd name="T35" fmla="*/ 336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21" h="901">
                <a:moveTo>
                  <a:pt x="611" y="336"/>
                </a:moveTo>
                <a:cubicBezTo>
                  <a:pt x="393" y="336"/>
                  <a:pt x="393" y="336"/>
                  <a:pt x="393" y="336"/>
                </a:cubicBezTo>
                <a:cubicBezTo>
                  <a:pt x="406" y="278"/>
                  <a:pt x="375" y="193"/>
                  <a:pt x="308" y="123"/>
                </a:cubicBezTo>
                <a:cubicBezTo>
                  <a:pt x="221" y="32"/>
                  <a:pt x="107" y="0"/>
                  <a:pt x="53" y="51"/>
                </a:cubicBezTo>
                <a:cubicBezTo>
                  <a:pt x="0" y="102"/>
                  <a:pt x="27" y="217"/>
                  <a:pt x="114" y="308"/>
                </a:cubicBezTo>
                <a:cubicBezTo>
                  <a:pt x="142" y="338"/>
                  <a:pt x="173" y="361"/>
                  <a:pt x="203" y="377"/>
                </a:cubicBezTo>
                <a:cubicBezTo>
                  <a:pt x="203" y="408"/>
                  <a:pt x="203" y="408"/>
                  <a:pt x="203" y="408"/>
                </a:cubicBezTo>
                <a:cubicBezTo>
                  <a:pt x="203" y="413"/>
                  <a:pt x="208" y="418"/>
                  <a:pt x="213" y="418"/>
                </a:cubicBezTo>
                <a:cubicBezTo>
                  <a:pt x="392" y="418"/>
                  <a:pt x="392" y="418"/>
                  <a:pt x="392" y="418"/>
                </a:cubicBezTo>
                <a:cubicBezTo>
                  <a:pt x="392" y="853"/>
                  <a:pt x="392" y="853"/>
                  <a:pt x="392" y="853"/>
                </a:cubicBezTo>
                <a:cubicBezTo>
                  <a:pt x="323" y="856"/>
                  <a:pt x="258" y="872"/>
                  <a:pt x="228" y="901"/>
                </a:cubicBezTo>
                <a:cubicBezTo>
                  <a:pt x="596" y="901"/>
                  <a:pt x="596" y="901"/>
                  <a:pt x="596" y="901"/>
                </a:cubicBezTo>
                <a:cubicBezTo>
                  <a:pt x="567" y="872"/>
                  <a:pt x="502" y="856"/>
                  <a:pt x="433" y="853"/>
                </a:cubicBezTo>
                <a:cubicBezTo>
                  <a:pt x="433" y="418"/>
                  <a:pt x="433" y="418"/>
                  <a:pt x="433" y="418"/>
                </a:cubicBezTo>
                <a:cubicBezTo>
                  <a:pt x="611" y="418"/>
                  <a:pt x="611" y="418"/>
                  <a:pt x="611" y="418"/>
                </a:cubicBezTo>
                <a:cubicBezTo>
                  <a:pt x="617" y="418"/>
                  <a:pt x="621" y="413"/>
                  <a:pt x="621" y="408"/>
                </a:cubicBezTo>
                <a:cubicBezTo>
                  <a:pt x="621" y="346"/>
                  <a:pt x="621" y="346"/>
                  <a:pt x="621" y="346"/>
                </a:cubicBezTo>
                <a:cubicBezTo>
                  <a:pt x="621" y="341"/>
                  <a:pt x="617" y="336"/>
                  <a:pt x="611" y="336"/>
                </a:cubicBezTo>
                <a:close/>
              </a:path>
            </a:pathLst>
          </a:custGeom>
          <a:solidFill>
            <a:srgbClr val="F89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0" name="Freeform 64"/>
          <p:cNvSpPr>
            <a:spLocks/>
          </p:cNvSpPr>
          <p:nvPr/>
        </p:nvSpPr>
        <p:spPr bwMode="auto">
          <a:xfrm>
            <a:off x="6723331" y="5280532"/>
            <a:ext cx="347686" cy="241557"/>
          </a:xfrm>
          <a:custGeom>
            <a:avLst/>
            <a:gdLst>
              <a:gd name="T0" fmla="*/ 210 w 226"/>
              <a:gd name="T1" fmla="*/ 88 h 157"/>
              <a:gd name="T2" fmla="*/ 21 w 226"/>
              <a:gd name="T3" fmla="*/ 31 h 157"/>
              <a:gd name="T4" fmla="*/ 107 w 226"/>
              <a:gd name="T5" fmla="*/ 119 h 157"/>
              <a:gd name="T6" fmla="*/ 178 w 226"/>
              <a:gd name="T7" fmla="*/ 145 h 157"/>
              <a:gd name="T8" fmla="*/ 163 w 226"/>
              <a:gd name="T9" fmla="*/ 122 h 157"/>
              <a:gd name="T10" fmla="*/ 210 w 226"/>
              <a:gd name="T11" fmla="*/ 8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6" h="157">
                <a:moveTo>
                  <a:pt x="210" y="88"/>
                </a:moveTo>
                <a:cubicBezTo>
                  <a:pt x="155" y="0"/>
                  <a:pt x="23" y="26"/>
                  <a:pt x="21" y="31"/>
                </a:cubicBezTo>
                <a:cubicBezTo>
                  <a:pt x="21" y="31"/>
                  <a:pt x="0" y="51"/>
                  <a:pt x="107" y="119"/>
                </a:cubicBezTo>
                <a:cubicBezTo>
                  <a:pt x="147" y="144"/>
                  <a:pt x="178" y="157"/>
                  <a:pt x="178" y="145"/>
                </a:cubicBezTo>
                <a:cubicBezTo>
                  <a:pt x="178" y="140"/>
                  <a:pt x="173" y="132"/>
                  <a:pt x="163" y="122"/>
                </a:cubicBezTo>
                <a:cubicBezTo>
                  <a:pt x="201" y="126"/>
                  <a:pt x="226" y="113"/>
                  <a:pt x="210" y="88"/>
                </a:cubicBezTo>
                <a:close/>
              </a:path>
            </a:pathLst>
          </a:custGeom>
          <a:solidFill>
            <a:srgbClr val="F7D2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65"/>
          <p:cNvSpPr>
            <a:spLocks/>
          </p:cNvSpPr>
          <p:nvPr/>
        </p:nvSpPr>
        <p:spPr bwMode="auto">
          <a:xfrm>
            <a:off x="4842965" y="5857403"/>
            <a:ext cx="195329" cy="278669"/>
          </a:xfrm>
          <a:custGeom>
            <a:avLst/>
            <a:gdLst>
              <a:gd name="T0" fmla="*/ 121 w 127"/>
              <a:gd name="T1" fmla="*/ 74 h 181"/>
              <a:gd name="T2" fmla="*/ 77 w 127"/>
              <a:gd name="T3" fmla="*/ 16 h 181"/>
              <a:gd name="T4" fmla="*/ 54 w 127"/>
              <a:gd name="T5" fmla="*/ 172 h 181"/>
              <a:gd name="T6" fmla="*/ 102 w 127"/>
              <a:gd name="T7" fmla="*/ 124 h 181"/>
              <a:gd name="T8" fmla="*/ 116 w 127"/>
              <a:gd name="T9" fmla="*/ 132 h 181"/>
              <a:gd name="T10" fmla="*/ 121 w 127"/>
              <a:gd name="T11" fmla="*/ 74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7" h="181">
                <a:moveTo>
                  <a:pt x="121" y="74"/>
                </a:moveTo>
                <a:cubicBezTo>
                  <a:pt x="105" y="0"/>
                  <a:pt x="77" y="16"/>
                  <a:pt x="77" y="16"/>
                </a:cubicBezTo>
                <a:cubicBezTo>
                  <a:pt x="68" y="27"/>
                  <a:pt x="0" y="140"/>
                  <a:pt x="54" y="172"/>
                </a:cubicBezTo>
                <a:cubicBezTo>
                  <a:pt x="70" y="181"/>
                  <a:pt x="90" y="157"/>
                  <a:pt x="102" y="124"/>
                </a:cubicBezTo>
                <a:cubicBezTo>
                  <a:pt x="107" y="130"/>
                  <a:pt x="112" y="133"/>
                  <a:pt x="116" y="132"/>
                </a:cubicBezTo>
                <a:cubicBezTo>
                  <a:pt x="126" y="130"/>
                  <a:pt x="127" y="104"/>
                  <a:pt x="121" y="74"/>
                </a:cubicBezTo>
                <a:close/>
              </a:path>
            </a:pathLst>
          </a:custGeom>
          <a:solidFill>
            <a:srgbClr val="F7D2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66"/>
          <p:cNvSpPr>
            <a:spLocks/>
          </p:cNvSpPr>
          <p:nvPr/>
        </p:nvSpPr>
        <p:spPr bwMode="auto">
          <a:xfrm>
            <a:off x="4861196" y="3824029"/>
            <a:ext cx="1086680" cy="1132908"/>
          </a:xfrm>
          <a:custGeom>
            <a:avLst/>
            <a:gdLst>
              <a:gd name="T0" fmla="*/ 571 w 706"/>
              <a:gd name="T1" fmla="*/ 234 h 736"/>
              <a:gd name="T2" fmla="*/ 468 w 706"/>
              <a:gd name="T3" fmla="*/ 58 h 736"/>
              <a:gd name="T4" fmla="*/ 399 w 706"/>
              <a:gd name="T5" fmla="*/ 6 h 736"/>
              <a:gd name="T6" fmla="*/ 309 w 706"/>
              <a:gd name="T7" fmla="*/ 10 h 736"/>
              <a:gd name="T8" fmla="*/ 171 w 706"/>
              <a:gd name="T9" fmla="*/ 80 h 736"/>
              <a:gd name="T10" fmla="*/ 35 w 706"/>
              <a:gd name="T11" fmla="*/ 185 h 736"/>
              <a:gd name="T12" fmla="*/ 15 w 706"/>
              <a:gd name="T13" fmla="*/ 209 h 736"/>
              <a:gd name="T14" fmla="*/ 9 w 706"/>
              <a:gd name="T15" fmla="*/ 244 h 736"/>
              <a:gd name="T16" fmla="*/ 35 w 706"/>
              <a:gd name="T17" fmla="*/ 303 h 736"/>
              <a:gd name="T18" fmla="*/ 93 w 706"/>
              <a:gd name="T19" fmla="*/ 414 h 736"/>
              <a:gd name="T20" fmla="*/ 134 w 706"/>
              <a:gd name="T21" fmla="*/ 476 h 736"/>
              <a:gd name="T22" fmla="*/ 86 w 706"/>
              <a:gd name="T23" fmla="*/ 525 h 736"/>
              <a:gd name="T24" fmla="*/ 146 w 706"/>
              <a:gd name="T25" fmla="*/ 628 h 736"/>
              <a:gd name="T26" fmla="*/ 250 w 706"/>
              <a:gd name="T27" fmla="*/ 629 h 736"/>
              <a:gd name="T28" fmla="*/ 265 w 706"/>
              <a:gd name="T29" fmla="*/ 647 h 736"/>
              <a:gd name="T30" fmla="*/ 323 w 706"/>
              <a:gd name="T31" fmla="*/ 712 h 736"/>
              <a:gd name="T32" fmla="*/ 376 w 706"/>
              <a:gd name="T33" fmla="*/ 736 h 736"/>
              <a:gd name="T34" fmla="*/ 502 w 706"/>
              <a:gd name="T35" fmla="*/ 715 h 736"/>
              <a:gd name="T36" fmla="*/ 706 w 706"/>
              <a:gd name="T37" fmla="*/ 540 h 736"/>
              <a:gd name="T38" fmla="*/ 571 w 706"/>
              <a:gd name="T39" fmla="*/ 234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6" h="736">
                <a:moveTo>
                  <a:pt x="571" y="234"/>
                </a:moveTo>
                <a:cubicBezTo>
                  <a:pt x="537" y="179"/>
                  <a:pt x="508" y="108"/>
                  <a:pt x="468" y="58"/>
                </a:cubicBezTo>
                <a:cubicBezTo>
                  <a:pt x="448" y="32"/>
                  <a:pt x="432" y="13"/>
                  <a:pt x="399" y="6"/>
                </a:cubicBezTo>
                <a:cubicBezTo>
                  <a:pt x="370" y="0"/>
                  <a:pt x="338" y="3"/>
                  <a:pt x="309" y="10"/>
                </a:cubicBezTo>
                <a:cubicBezTo>
                  <a:pt x="256" y="21"/>
                  <a:pt x="217" y="55"/>
                  <a:pt x="171" y="80"/>
                </a:cubicBezTo>
                <a:cubicBezTo>
                  <a:pt x="123" y="106"/>
                  <a:pt x="76" y="148"/>
                  <a:pt x="35" y="185"/>
                </a:cubicBezTo>
                <a:cubicBezTo>
                  <a:pt x="27" y="192"/>
                  <a:pt x="20" y="201"/>
                  <a:pt x="15" y="209"/>
                </a:cubicBezTo>
                <a:cubicBezTo>
                  <a:pt x="3" y="226"/>
                  <a:pt x="0" y="225"/>
                  <a:pt x="9" y="244"/>
                </a:cubicBezTo>
                <a:cubicBezTo>
                  <a:pt x="18" y="264"/>
                  <a:pt x="26" y="283"/>
                  <a:pt x="35" y="303"/>
                </a:cubicBezTo>
                <a:cubicBezTo>
                  <a:pt x="53" y="341"/>
                  <a:pt x="72" y="378"/>
                  <a:pt x="93" y="414"/>
                </a:cubicBezTo>
                <a:cubicBezTo>
                  <a:pt x="106" y="435"/>
                  <a:pt x="120" y="456"/>
                  <a:pt x="134" y="476"/>
                </a:cubicBezTo>
                <a:cubicBezTo>
                  <a:pt x="89" y="488"/>
                  <a:pt x="86" y="525"/>
                  <a:pt x="86" y="525"/>
                </a:cubicBezTo>
                <a:cubicBezTo>
                  <a:pt x="79" y="560"/>
                  <a:pt x="98" y="591"/>
                  <a:pt x="146" y="628"/>
                </a:cubicBezTo>
                <a:cubicBezTo>
                  <a:pt x="174" y="649"/>
                  <a:pt x="221" y="639"/>
                  <a:pt x="250" y="629"/>
                </a:cubicBezTo>
                <a:cubicBezTo>
                  <a:pt x="255" y="635"/>
                  <a:pt x="260" y="641"/>
                  <a:pt x="265" y="647"/>
                </a:cubicBezTo>
                <a:cubicBezTo>
                  <a:pt x="284" y="670"/>
                  <a:pt x="302" y="691"/>
                  <a:pt x="323" y="712"/>
                </a:cubicBezTo>
                <a:cubicBezTo>
                  <a:pt x="340" y="729"/>
                  <a:pt x="353" y="736"/>
                  <a:pt x="376" y="736"/>
                </a:cubicBezTo>
                <a:cubicBezTo>
                  <a:pt x="416" y="735"/>
                  <a:pt x="465" y="734"/>
                  <a:pt x="502" y="715"/>
                </a:cubicBezTo>
                <a:cubicBezTo>
                  <a:pt x="555" y="688"/>
                  <a:pt x="673" y="590"/>
                  <a:pt x="706" y="540"/>
                </a:cubicBezTo>
                <a:cubicBezTo>
                  <a:pt x="706" y="540"/>
                  <a:pt x="638" y="344"/>
                  <a:pt x="571" y="234"/>
                </a:cubicBezTo>
                <a:close/>
              </a:path>
            </a:pathLst>
          </a:custGeom>
          <a:solidFill>
            <a:srgbClr val="F7D2B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67"/>
          <p:cNvSpPr>
            <a:spLocks/>
          </p:cNvSpPr>
          <p:nvPr/>
        </p:nvSpPr>
        <p:spPr bwMode="auto">
          <a:xfrm>
            <a:off x="5599539" y="4148926"/>
            <a:ext cx="146497" cy="177098"/>
          </a:xfrm>
          <a:custGeom>
            <a:avLst/>
            <a:gdLst>
              <a:gd name="T0" fmla="*/ 67 w 95"/>
              <a:gd name="T1" fmla="*/ 11 h 115"/>
              <a:gd name="T2" fmla="*/ 70 w 95"/>
              <a:gd name="T3" fmla="*/ 103 h 115"/>
              <a:gd name="T4" fmla="*/ 21 w 95"/>
              <a:gd name="T5" fmla="*/ 99 h 115"/>
              <a:gd name="T6" fmla="*/ 0 w 95"/>
              <a:gd name="T7" fmla="*/ 37 h 115"/>
              <a:gd name="T8" fmla="*/ 20 w 95"/>
              <a:gd name="T9" fmla="*/ 37 h 115"/>
              <a:gd name="T10" fmla="*/ 31 w 95"/>
              <a:gd name="T11" fmla="*/ 81 h 115"/>
              <a:gd name="T12" fmla="*/ 62 w 95"/>
              <a:gd name="T13" fmla="*/ 82 h 115"/>
              <a:gd name="T14" fmla="*/ 50 w 95"/>
              <a:gd name="T15" fmla="*/ 21 h 115"/>
              <a:gd name="T16" fmla="*/ 67 w 95"/>
              <a:gd name="T17" fmla="*/ 1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5" h="115">
                <a:moveTo>
                  <a:pt x="67" y="11"/>
                </a:moveTo>
                <a:cubicBezTo>
                  <a:pt x="83" y="33"/>
                  <a:pt x="95" y="83"/>
                  <a:pt x="70" y="103"/>
                </a:cubicBezTo>
                <a:cubicBezTo>
                  <a:pt x="55" y="115"/>
                  <a:pt x="34" y="111"/>
                  <a:pt x="21" y="99"/>
                </a:cubicBezTo>
                <a:cubicBezTo>
                  <a:pt x="5" y="84"/>
                  <a:pt x="1" y="58"/>
                  <a:pt x="0" y="37"/>
                </a:cubicBezTo>
                <a:cubicBezTo>
                  <a:pt x="0" y="24"/>
                  <a:pt x="19" y="24"/>
                  <a:pt x="20" y="37"/>
                </a:cubicBezTo>
                <a:cubicBezTo>
                  <a:pt x="20" y="52"/>
                  <a:pt x="23" y="68"/>
                  <a:pt x="31" y="81"/>
                </a:cubicBezTo>
                <a:cubicBezTo>
                  <a:pt x="38" y="91"/>
                  <a:pt x="55" y="95"/>
                  <a:pt x="62" y="82"/>
                </a:cubicBezTo>
                <a:cubicBezTo>
                  <a:pt x="70" y="66"/>
                  <a:pt x="60" y="36"/>
                  <a:pt x="50" y="21"/>
                </a:cubicBezTo>
                <a:cubicBezTo>
                  <a:pt x="43" y="11"/>
                  <a:pt x="60" y="0"/>
                  <a:pt x="67" y="11"/>
                </a:cubicBezTo>
                <a:close/>
              </a:path>
            </a:pathLst>
          </a:custGeom>
          <a:solidFill>
            <a:srgbClr val="33313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68"/>
          <p:cNvSpPr>
            <a:spLocks/>
          </p:cNvSpPr>
          <p:nvPr/>
        </p:nvSpPr>
        <p:spPr bwMode="auto">
          <a:xfrm>
            <a:off x="5316963" y="4309096"/>
            <a:ext cx="164076" cy="175145"/>
          </a:xfrm>
          <a:custGeom>
            <a:avLst/>
            <a:gdLst>
              <a:gd name="T0" fmla="*/ 69 w 107"/>
              <a:gd name="T1" fmla="*/ 9 h 114"/>
              <a:gd name="T2" fmla="*/ 82 w 107"/>
              <a:gd name="T3" fmla="*/ 102 h 114"/>
              <a:gd name="T4" fmla="*/ 31 w 107"/>
              <a:gd name="T5" fmla="*/ 100 h 114"/>
              <a:gd name="T6" fmla="*/ 3 w 107"/>
              <a:gd name="T7" fmla="*/ 44 h 114"/>
              <a:gd name="T8" fmla="*/ 22 w 107"/>
              <a:gd name="T9" fmla="*/ 41 h 114"/>
              <a:gd name="T10" fmla="*/ 40 w 107"/>
              <a:gd name="T11" fmla="*/ 81 h 114"/>
              <a:gd name="T12" fmla="*/ 71 w 107"/>
              <a:gd name="T13" fmla="*/ 83 h 114"/>
              <a:gd name="T14" fmla="*/ 53 w 107"/>
              <a:gd name="T15" fmla="*/ 22 h 114"/>
              <a:gd name="T16" fmla="*/ 69 w 107"/>
              <a:gd name="T17" fmla="*/ 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" h="114">
                <a:moveTo>
                  <a:pt x="69" y="9"/>
                </a:moveTo>
                <a:cubicBezTo>
                  <a:pt x="87" y="29"/>
                  <a:pt x="107" y="80"/>
                  <a:pt x="82" y="102"/>
                </a:cubicBezTo>
                <a:cubicBezTo>
                  <a:pt x="67" y="114"/>
                  <a:pt x="46" y="112"/>
                  <a:pt x="31" y="100"/>
                </a:cubicBezTo>
                <a:cubicBezTo>
                  <a:pt x="15" y="87"/>
                  <a:pt x="6" y="64"/>
                  <a:pt x="3" y="44"/>
                </a:cubicBezTo>
                <a:cubicBezTo>
                  <a:pt x="0" y="31"/>
                  <a:pt x="20" y="28"/>
                  <a:pt x="22" y="41"/>
                </a:cubicBezTo>
                <a:cubicBezTo>
                  <a:pt x="25" y="55"/>
                  <a:pt x="30" y="69"/>
                  <a:pt x="40" y="81"/>
                </a:cubicBezTo>
                <a:cubicBezTo>
                  <a:pt x="47" y="90"/>
                  <a:pt x="65" y="96"/>
                  <a:pt x="71" y="83"/>
                </a:cubicBezTo>
                <a:cubicBezTo>
                  <a:pt x="79" y="65"/>
                  <a:pt x="65" y="35"/>
                  <a:pt x="53" y="22"/>
                </a:cubicBezTo>
                <a:cubicBezTo>
                  <a:pt x="45" y="12"/>
                  <a:pt x="60" y="0"/>
                  <a:pt x="69" y="9"/>
                </a:cubicBezTo>
                <a:close/>
              </a:path>
            </a:pathLst>
          </a:custGeom>
          <a:solidFill>
            <a:srgbClr val="33313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69"/>
          <p:cNvSpPr>
            <a:spLocks/>
          </p:cNvSpPr>
          <p:nvPr/>
        </p:nvSpPr>
        <p:spPr bwMode="auto">
          <a:xfrm>
            <a:off x="5516850" y="4051913"/>
            <a:ext cx="203142" cy="67714"/>
          </a:xfrm>
          <a:custGeom>
            <a:avLst/>
            <a:gdLst>
              <a:gd name="T0" fmla="*/ 117 w 132"/>
              <a:gd name="T1" fmla="*/ 20 h 44"/>
              <a:gd name="T2" fmla="*/ 79 w 132"/>
              <a:gd name="T3" fmla="*/ 14 h 44"/>
              <a:gd name="T4" fmla="*/ 15 w 132"/>
              <a:gd name="T5" fmla="*/ 39 h 44"/>
              <a:gd name="T6" fmla="*/ 7 w 132"/>
              <a:gd name="T7" fmla="*/ 29 h 44"/>
              <a:gd name="T8" fmla="*/ 75 w 132"/>
              <a:gd name="T9" fmla="*/ 1 h 44"/>
              <a:gd name="T10" fmla="*/ 125 w 132"/>
              <a:gd name="T11" fmla="*/ 10 h 44"/>
              <a:gd name="T12" fmla="*/ 117 w 132"/>
              <a:gd name="T13" fmla="*/ 2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" h="44">
                <a:moveTo>
                  <a:pt x="117" y="20"/>
                </a:moveTo>
                <a:cubicBezTo>
                  <a:pt x="97" y="11"/>
                  <a:pt x="89" y="14"/>
                  <a:pt x="79" y="14"/>
                </a:cubicBezTo>
                <a:cubicBezTo>
                  <a:pt x="57" y="15"/>
                  <a:pt x="33" y="26"/>
                  <a:pt x="15" y="39"/>
                </a:cubicBezTo>
                <a:cubicBezTo>
                  <a:pt x="8" y="44"/>
                  <a:pt x="0" y="34"/>
                  <a:pt x="7" y="29"/>
                </a:cubicBezTo>
                <a:cubicBezTo>
                  <a:pt x="26" y="15"/>
                  <a:pt x="54" y="1"/>
                  <a:pt x="75" y="1"/>
                </a:cubicBezTo>
                <a:cubicBezTo>
                  <a:pt x="86" y="1"/>
                  <a:pt x="107" y="0"/>
                  <a:pt x="125" y="10"/>
                </a:cubicBezTo>
                <a:cubicBezTo>
                  <a:pt x="132" y="14"/>
                  <a:pt x="124" y="24"/>
                  <a:pt x="117" y="20"/>
                </a:cubicBezTo>
                <a:close/>
              </a:path>
            </a:pathLst>
          </a:custGeom>
          <a:solidFill>
            <a:srgbClr val="3332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0"/>
          <p:cNvSpPr>
            <a:spLocks/>
          </p:cNvSpPr>
          <p:nvPr/>
        </p:nvSpPr>
        <p:spPr bwMode="auto">
          <a:xfrm>
            <a:off x="5239483" y="4199712"/>
            <a:ext cx="143241" cy="203142"/>
          </a:xfrm>
          <a:custGeom>
            <a:avLst/>
            <a:gdLst>
              <a:gd name="T0" fmla="*/ 85 w 93"/>
              <a:gd name="T1" fmla="*/ 15 h 132"/>
              <a:gd name="T2" fmla="*/ 29 w 93"/>
              <a:gd name="T3" fmla="*/ 60 h 132"/>
              <a:gd name="T4" fmla="*/ 13 w 93"/>
              <a:gd name="T5" fmla="*/ 124 h 132"/>
              <a:gd name="T6" fmla="*/ 0 w 93"/>
              <a:gd name="T7" fmla="*/ 122 h 132"/>
              <a:gd name="T8" fmla="*/ 19 w 93"/>
              <a:gd name="T9" fmla="*/ 53 h 132"/>
              <a:gd name="T10" fmla="*/ 48 w 93"/>
              <a:gd name="T11" fmla="*/ 25 h 132"/>
              <a:gd name="T12" fmla="*/ 80 w 93"/>
              <a:gd name="T13" fmla="*/ 3 h 132"/>
              <a:gd name="T14" fmla="*/ 85 w 93"/>
              <a:gd name="T15" fmla="*/ 1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" h="132">
                <a:moveTo>
                  <a:pt x="85" y="15"/>
                </a:moveTo>
                <a:cubicBezTo>
                  <a:pt x="65" y="22"/>
                  <a:pt x="42" y="44"/>
                  <a:pt x="29" y="60"/>
                </a:cubicBezTo>
                <a:cubicBezTo>
                  <a:pt x="16" y="77"/>
                  <a:pt x="13" y="103"/>
                  <a:pt x="13" y="124"/>
                </a:cubicBezTo>
                <a:cubicBezTo>
                  <a:pt x="13" y="132"/>
                  <a:pt x="0" y="130"/>
                  <a:pt x="0" y="122"/>
                </a:cubicBezTo>
                <a:cubicBezTo>
                  <a:pt x="1" y="98"/>
                  <a:pt x="6" y="73"/>
                  <a:pt x="19" y="53"/>
                </a:cubicBezTo>
                <a:cubicBezTo>
                  <a:pt x="26" y="41"/>
                  <a:pt x="38" y="33"/>
                  <a:pt x="48" y="25"/>
                </a:cubicBezTo>
                <a:cubicBezTo>
                  <a:pt x="59" y="17"/>
                  <a:pt x="68" y="8"/>
                  <a:pt x="80" y="3"/>
                </a:cubicBezTo>
                <a:cubicBezTo>
                  <a:pt x="88" y="0"/>
                  <a:pt x="93" y="12"/>
                  <a:pt x="85" y="15"/>
                </a:cubicBezTo>
                <a:close/>
              </a:path>
            </a:pathLst>
          </a:custGeom>
          <a:solidFill>
            <a:srgbClr val="3332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71"/>
          <p:cNvSpPr>
            <a:spLocks/>
          </p:cNvSpPr>
          <p:nvPr/>
        </p:nvSpPr>
        <p:spPr bwMode="auto">
          <a:xfrm>
            <a:off x="5421139" y="4584510"/>
            <a:ext cx="129568" cy="178400"/>
          </a:xfrm>
          <a:custGeom>
            <a:avLst/>
            <a:gdLst>
              <a:gd name="T0" fmla="*/ 59 w 84"/>
              <a:gd name="T1" fmla="*/ 6 h 116"/>
              <a:gd name="T2" fmla="*/ 9 w 84"/>
              <a:gd name="T3" fmla="*/ 47 h 116"/>
              <a:gd name="T4" fmla="*/ 25 w 84"/>
              <a:gd name="T5" fmla="*/ 110 h 116"/>
              <a:gd name="T6" fmla="*/ 75 w 84"/>
              <a:gd name="T7" fmla="*/ 69 h 116"/>
              <a:gd name="T8" fmla="*/ 59 w 84"/>
              <a:gd name="T9" fmla="*/ 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116">
                <a:moveTo>
                  <a:pt x="59" y="6"/>
                </a:moveTo>
                <a:cubicBezTo>
                  <a:pt x="41" y="0"/>
                  <a:pt x="19" y="18"/>
                  <a:pt x="9" y="47"/>
                </a:cubicBezTo>
                <a:cubicBezTo>
                  <a:pt x="0" y="76"/>
                  <a:pt x="7" y="104"/>
                  <a:pt x="25" y="110"/>
                </a:cubicBezTo>
                <a:cubicBezTo>
                  <a:pt x="43" y="116"/>
                  <a:pt x="65" y="97"/>
                  <a:pt x="75" y="69"/>
                </a:cubicBezTo>
                <a:cubicBezTo>
                  <a:pt x="84" y="40"/>
                  <a:pt x="77" y="12"/>
                  <a:pt x="59" y="6"/>
                </a:cubicBezTo>
                <a:close/>
              </a:path>
            </a:pathLst>
          </a:custGeom>
          <a:solidFill>
            <a:srgbClr val="FFA4A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72"/>
          <p:cNvSpPr>
            <a:spLocks/>
          </p:cNvSpPr>
          <p:nvPr/>
        </p:nvSpPr>
        <p:spPr bwMode="auto">
          <a:xfrm>
            <a:off x="4727070" y="3529734"/>
            <a:ext cx="892653" cy="1250105"/>
          </a:xfrm>
          <a:custGeom>
            <a:avLst/>
            <a:gdLst>
              <a:gd name="T0" fmla="*/ 281 w 580"/>
              <a:gd name="T1" fmla="*/ 766 h 812"/>
              <a:gd name="T2" fmla="*/ 215 w 580"/>
              <a:gd name="T3" fmla="*/ 698 h 812"/>
              <a:gd name="T4" fmla="*/ 167 w 580"/>
              <a:gd name="T5" fmla="*/ 643 h 812"/>
              <a:gd name="T6" fmla="*/ 40 w 580"/>
              <a:gd name="T7" fmla="*/ 553 h 812"/>
              <a:gd name="T8" fmla="*/ 8 w 580"/>
              <a:gd name="T9" fmla="*/ 475 h 812"/>
              <a:gd name="T10" fmla="*/ 56 w 580"/>
              <a:gd name="T11" fmla="*/ 428 h 812"/>
              <a:gd name="T12" fmla="*/ 19 w 580"/>
              <a:gd name="T13" fmla="*/ 335 h 812"/>
              <a:gd name="T14" fmla="*/ 142 w 580"/>
              <a:gd name="T15" fmla="*/ 270 h 812"/>
              <a:gd name="T16" fmla="*/ 141 w 580"/>
              <a:gd name="T17" fmla="*/ 183 h 812"/>
              <a:gd name="T18" fmla="*/ 287 w 580"/>
              <a:gd name="T19" fmla="*/ 106 h 812"/>
              <a:gd name="T20" fmla="*/ 355 w 580"/>
              <a:gd name="T21" fmla="*/ 7 h 812"/>
              <a:gd name="T22" fmla="*/ 447 w 580"/>
              <a:gd name="T23" fmla="*/ 22 h 812"/>
              <a:gd name="T24" fmla="*/ 533 w 580"/>
              <a:gd name="T25" fmla="*/ 96 h 812"/>
              <a:gd name="T26" fmla="*/ 509 w 580"/>
              <a:gd name="T27" fmla="*/ 312 h 812"/>
              <a:gd name="T28" fmla="*/ 407 w 580"/>
              <a:gd name="T29" fmla="*/ 383 h 812"/>
              <a:gd name="T30" fmla="*/ 265 w 580"/>
              <a:gd name="T31" fmla="*/ 439 h 812"/>
              <a:gd name="T32" fmla="*/ 269 w 580"/>
              <a:gd name="T33" fmla="*/ 547 h 812"/>
              <a:gd name="T34" fmla="*/ 249 w 580"/>
              <a:gd name="T35" fmla="*/ 606 h 812"/>
              <a:gd name="T36" fmla="*/ 296 w 580"/>
              <a:gd name="T37" fmla="*/ 703 h 812"/>
              <a:gd name="T38" fmla="*/ 345 w 580"/>
              <a:gd name="T39" fmla="*/ 812 h 812"/>
              <a:gd name="T40" fmla="*/ 281 w 580"/>
              <a:gd name="T41" fmla="*/ 766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0" h="812">
                <a:moveTo>
                  <a:pt x="281" y="766"/>
                </a:moveTo>
                <a:cubicBezTo>
                  <a:pt x="257" y="746"/>
                  <a:pt x="235" y="722"/>
                  <a:pt x="215" y="698"/>
                </a:cubicBezTo>
                <a:cubicBezTo>
                  <a:pt x="198" y="677"/>
                  <a:pt x="189" y="659"/>
                  <a:pt x="167" y="643"/>
                </a:cubicBezTo>
                <a:cubicBezTo>
                  <a:pt x="124" y="614"/>
                  <a:pt x="73" y="595"/>
                  <a:pt x="40" y="553"/>
                </a:cubicBezTo>
                <a:cubicBezTo>
                  <a:pt x="21" y="528"/>
                  <a:pt x="6" y="507"/>
                  <a:pt x="8" y="475"/>
                </a:cubicBezTo>
                <a:cubicBezTo>
                  <a:pt x="10" y="447"/>
                  <a:pt x="32" y="435"/>
                  <a:pt x="56" y="428"/>
                </a:cubicBezTo>
                <a:cubicBezTo>
                  <a:pt x="44" y="398"/>
                  <a:pt x="0" y="373"/>
                  <a:pt x="19" y="335"/>
                </a:cubicBezTo>
                <a:cubicBezTo>
                  <a:pt x="57" y="258"/>
                  <a:pt x="107" y="267"/>
                  <a:pt x="142" y="270"/>
                </a:cubicBezTo>
                <a:cubicBezTo>
                  <a:pt x="117" y="236"/>
                  <a:pt x="119" y="218"/>
                  <a:pt x="141" y="183"/>
                </a:cubicBezTo>
                <a:cubicBezTo>
                  <a:pt x="169" y="136"/>
                  <a:pt x="230" y="84"/>
                  <a:pt x="287" y="106"/>
                </a:cubicBezTo>
                <a:cubicBezTo>
                  <a:pt x="248" y="64"/>
                  <a:pt x="321" y="15"/>
                  <a:pt x="355" y="7"/>
                </a:cubicBezTo>
                <a:cubicBezTo>
                  <a:pt x="384" y="0"/>
                  <a:pt x="420" y="12"/>
                  <a:pt x="447" y="22"/>
                </a:cubicBezTo>
                <a:cubicBezTo>
                  <a:pt x="489" y="37"/>
                  <a:pt x="507" y="61"/>
                  <a:pt x="533" y="96"/>
                </a:cubicBezTo>
                <a:cubicBezTo>
                  <a:pt x="580" y="161"/>
                  <a:pt x="573" y="260"/>
                  <a:pt x="509" y="312"/>
                </a:cubicBezTo>
                <a:cubicBezTo>
                  <a:pt x="475" y="340"/>
                  <a:pt x="444" y="360"/>
                  <a:pt x="407" y="383"/>
                </a:cubicBezTo>
                <a:cubicBezTo>
                  <a:pt x="364" y="409"/>
                  <a:pt x="315" y="431"/>
                  <a:pt x="265" y="439"/>
                </a:cubicBezTo>
                <a:cubicBezTo>
                  <a:pt x="281" y="476"/>
                  <a:pt x="287" y="509"/>
                  <a:pt x="269" y="547"/>
                </a:cubicBezTo>
                <a:cubicBezTo>
                  <a:pt x="260" y="567"/>
                  <a:pt x="238" y="587"/>
                  <a:pt x="249" y="606"/>
                </a:cubicBezTo>
                <a:cubicBezTo>
                  <a:pt x="256" y="619"/>
                  <a:pt x="287" y="686"/>
                  <a:pt x="296" y="703"/>
                </a:cubicBezTo>
                <a:cubicBezTo>
                  <a:pt x="334" y="779"/>
                  <a:pt x="322" y="751"/>
                  <a:pt x="345" y="812"/>
                </a:cubicBezTo>
                <a:cubicBezTo>
                  <a:pt x="339" y="810"/>
                  <a:pt x="295" y="777"/>
                  <a:pt x="281" y="766"/>
                </a:cubicBezTo>
                <a:close/>
              </a:path>
            </a:pathLst>
          </a:custGeom>
          <a:solidFill>
            <a:srgbClr val="33313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73"/>
          <p:cNvSpPr>
            <a:spLocks/>
          </p:cNvSpPr>
          <p:nvPr/>
        </p:nvSpPr>
        <p:spPr bwMode="auto">
          <a:xfrm>
            <a:off x="5809192" y="5369732"/>
            <a:ext cx="1569794" cy="1006595"/>
          </a:xfrm>
          <a:custGeom>
            <a:avLst/>
            <a:gdLst>
              <a:gd name="T0" fmla="*/ 1017 w 1020"/>
              <a:gd name="T1" fmla="*/ 453 h 654"/>
              <a:gd name="T2" fmla="*/ 983 w 1020"/>
              <a:gd name="T3" fmla="*/ 473 h 654"/>
              <a:gd name="T4" fmla="*/ 920 w 1020"/>
              <a:gd name="T5" fmla="*/ 516 h 654"/>
              <a:gd name="T6" fmla="*/ 914 w 1020"/>
              <a:gd name="T7" fmla="*/ 521 h 654"/>
              <a:gd name="T8" fmla="*/ 615 w 1020"/>
              <a:gd name="T9" fmla="*/ 262 h 654"/>
              <a:gd name="T10" fmla="*/ 385 w 1020"/>
              <a:gd name="T11" fmla="*/ 96 h 654"/>
              <a:gd name="T12" fmla="*/ 305 w 1020"/>
              <a:gd name="T13" fmla="*/ 40 h 654"/>
              <a:gd name="T14" fmla="*/ 0 w 1020"/>
              <a:gd name="T15" fmla="*/ 92 h 654"/>
              <a:gd name="T16" fmla="*/ 0 w 1020"/>
              <a:gd name="T17" fmla="*/ 93 h 654"/>
              <a:gd name="T18" fmla="*/ 276 w 1020"/>
              <a:gd name="T19" fmla="*/ 275 h 654"/>
              <a:gd name="T20" fmla="*/ 508 w 1020"/>
              <a:gd name="T21" fmla="*/ 609 h 654"/>
              <a:gd name="T22" fmla="*/ 509 w 1020"/>
              <a:gd name="T23" fmla="*/ 608 h 654"/>
              <a:gd name="T24" fmla="*/ 514 w 1020"/>
              <a:gd name="T25" fmla="*/ 616 h 654"/>
              <a:gd name="T26" fmla="*/ 582 w 1020"/>
              <a:gd name="T27" fmla="*/ 593 h 654"/>
              <a:gd name="T28" fmla="*/ 674 w 1020"/>
              <a:gd name="T29" fmla="*/ 507 h 654"/>
              <a:gd name="T30" fmla="*/ 695 w 1020"/>
              <a:gd name="T31" fmla="*/ 463 h 654"/>
              <a:gd name="T32" fmla="*/ 659 w 1020"/>
              <a:gd name="T33" fmla="*/ 479 h 654"/>
              <a:gd name="T34" fmla="*/ 593 w 1020"/>
              <a:gd name="T35" fmla="*/ 515 h 654"/>
              <a:gd name="T36" fmla="*/ 578 w 1020"/>
              <a:gd name="T37" fmla="*/ 524 h 654"/>
              <a:gd name="T38" fmla="*/ 581 w 1020"/>
              <a:gd name="T39" fmla="*/ 520 h 654"/>
              <a:gd name="T40" fmla="*/ 309 w 1020"/>
              <a:gd name="T41" fmla="*/ 224 h 654"/>
              <a:gd name="T42" fmla="*/ 119 w 1020"/>
              <a:gd name="T43" fmla="*/ 84 h 654"/>
              <a:gd name="T44" fmla="*/ 184 w 1020"/>
              <a:gd name="T45" fmla="*/ 80 h 654"/>
              <a:gd name="T46" fmla="*/ 244 w 1020"/>
              <a:gd name="T47" fmla="*/ 78 h 654"/>
              <a:gd name="T48" fmla="*/ 581 w 1020"/>
              <a:gd name="T49" fmla="*/ 317 h 654"/>
              <a:gd name="T50" fmla="*/ 857 w 1020"/>
              <a:gd name="T51" fmla="*/ 622 h 654"/>
              <a:gd name="T52" fmla="*/ 858 w 1020"/>
              <a:gd name="T53" fmla="*/ 621 h 654"/>
              <a:gd name="T54" fmla="*/ 861 w 1020"/>
              <a:gd name="T55" fmla="*/ 625 h 654"/>
              <a:gd name="T56" fmla="*/ 920 w 1020"/>
              <a:gd name="T57" fmla="*/ 595 h 654"/>
              <a:gd name="T58" fmla="*/ 1001 w 1020"/>
              <a:gd name="T59" fmla="*/ 500 h 654"/>
              <a:gd name="T60" fmla="*/ 1017 w 1020"/>
              <a:gd name="T61" fmla="*/ 453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0" h="654">
                <a:moveTo>
                  <a:pt x="1017" y="453"/>
                </a:moveTo>
                <a:cubicBezTo>
                  <a:pt x="1010" y="441"/>
                  <a:pt x="990" y="467"/>
                  <a:pt x="983" y="473"/>
                </a:cubicBezTo>
                <a:cubicBezTo>
                  <a:pt x="962" y="489"/>
                  <a:pt x="941" y="502"/>
                  <a:pt x="920" y="516"/>
                </a:cubicBezTo>
                <a:cubicBezTo>
                  <a:pt x="918" y="517"/>
                  <a:pt x="917" y="519"/>
                  <a:pt x="914" y="521"/>
                </a:cubicBezTo>
                <a:cubicBezTo>
                  <a:pt x="615" y="262"/>
                  <a:pt x="615" y="262"/>
                  <a:pt x="615" y="262"/>
                </a:cubicBezTo>
                <a:cubicBezTo>
                  <a:pt x="385" y="96"/>
                  <a:pt x="385" y="96"/>
                  <a:pt x="385" y="96"/>
                </a:cubicBezTo>
                <a:cubicBezTo>
                  <a:pt x="365" y="80"/>
                  <a:pt x="305" y="40"/>
                  <a:pt x="305" y="40"/>
                </a:cubicBezTo>
                <a:cubicBezTo>
                  <a:pt x="305" y="40"/>
                  <a:pt x="170" y="0"/>
                  <a:pt x="0" y="92"/>
                </a:cubicBezTo>
                <a:cubicBezTo>
                  <a:pt x="0" y="93"/>
                  <a:pt x="0" y="93"/>
                  <a:pt x="0" y="93"/>
                </a:cubicBezTo>
                <a:cubicBezTo>
                  <a:pt x="276" y="275"/>
                  <a:pt x="276" y="275"/>
                  <a:pt x="276" y="275"/>
                </a:cubicBezTo>
                <a:cubicBezTo>
                  <a:pt x="508" y="609"/>
                  <a:pt x="508" y="609"/>
                  <a:pt x="508" y="609"/>
                </a:cubicBezTo>
                <a:cubicBezTo>
                  <a:pt x="509" y="608"/>
                  <a:pt x="509" y="608"/>
                  <a:pt x="509" y="608"/>
                </a:cubicBezTo>
                <a:cubicBezTo>
                  <a:pt x="510" y="610"/>
                  <a:pt x="512" y="613"/>
                  <a:pt x="514" y="616"/>
                </a:cubicBezTo>
                <a:cubicBezTo>
                  <a:pt x="537" y="648"/>
                  <a:pt x="560" y="613"/>
                  <a:pt x="582" y="593"/>
                </a:cubicBezTo>
                <a:cubicBezTo>
                  <a:pt x="614" y="564"/>
                  <a:pt x="651" y="546"/>
                  <a:pt x="674" y="507"/>
                </a:cubicBezTo>
                <a:cubicBezTo>
                  <a:pt x="679" y="500"/>
                  <a:pt x="698" y="470"/>
                  <a:pt x="695" y="463"/>
                </a:cubicBezTo>
                <a:cubicBezTo>
                  <a:pt x="690" y="451"/>
                  <a:pt x="667" y="474"/>
                  <a:pt x="659" y="479"/>
                </a:cubicBezTo>
                <a:cubicBezTo>
                  <a:pt x="637" y="492"/>
                  <a:pt x="615" y="503"/>
                  <a:pt x="593" y="515"/>
                </a:cubicBezTo>
                <a:cubicBezTo>
                  <a:pt x="588" y="518"/>
                  <a:pt x="584" y="520"/>
                  <a:pt x="578" y="524"/>
                </a:cubicBezTo>
                <a:cubicBezTo>
                  <a:pt x="581" y="520"/>
                  <a:pt x="581" y="520"/>
                  <a:pt x="581" y="520"/>
                </a:cubicBezTo>
                <a:cubicBezTo>
                  <a:pt x="309" y="224"/>
                  <a:pt x="309" y="224"/>
                  <a:pt x="309" y="224"/>
                </a:cubicBezTo>
                <a:cubicBezTo>
                  <a:pt x="119" y="84"/>
                  <a:pt x="119" y="84"/>
                  <a:pt x="119" y="84"/>
                </a:cubicBezTo>
                <a:cubicBezTo>
                  <a:pt x="139" y="84"/>
                  <a:pt x="161" y="83"/>
                  <a:pt x="184" y="80"/>
                </a:cubicBezTo>
                <a:cubicBezTo>
                  <a:pt x="203" y="78"/>
                  <a:pt x="224" y="77"/>
                  <a:pt x="244" y="78"/>
                </a:cubicBezTo>
                <a:cubicBezTo>
                  <a:pt x="581" y="317"/>
                  <a:pt x="581" y="317"/>
                  <a:pt x="581" y="317"/>
                </a:cubicBezTo>
                <a:cubicBezTo>
                  <a:pt x="857" y="622"/>
                  <a:pt x="857" y="622"/>
                  <a:pt x="857" y="622"/>
                </a:cubicBezTo>
                <a:cubicBezTo>
                  <a:pt x="858" y="621"/>
                  <a:pt x="858" y="621"/>
                  <a:pt x="858" y="621"/>
                </a:cubicBezTo>
                <a:cubicBezTo>
                  <a:pt x="859" y="622"/>
                  <a:pt x="860" y="623"/>
                  <a:pt x="861" y="625"/>
                </a:cubicBezTo>
                <a:cubicBezTo>
                  <a:pt x="888" y="654"/>
                  <a:pt x="900" y="618"/>
                  <a:pt x="920" y="595"/>
                </a:cubicBezTo>
                <a:cubicBezTo>
                  <a:pt x="947" y="562"/>
                  <a:pt x="982" y="540"/>
                  <a:pt x="1001" y="500"/>
                </a:cubicBezTo>
                <a:cubicBezTo>
                  <a:pt x="1005" y="491"/>
                  <a:pt x="1020" y="460"/>
                  <a:pt x="1017" y="453"/>
                </a:cubicBezTo>
                <a:close/>
              </a:path>
            </a:pathLst>
          </a:custGeom>
          <a:solidFill>
            <a:srgbClr val="33313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74"/>
          <p:cNvSpPr>
            <a:spLocks/>
          </p:cNvSpPr>
          <p:nvPr/>
        </p:nvSpPr>
        <p:spPr bwMode="auto">
          <a:xfrm>
            <a:off x="4895053" y="4638551"/>
            <a:ext cx="2009935" cy="1334748"/>
          </a:xfrm>
          <a:custGeom>
            <a:avLst/>
            <a:gdLst>
              <a:gd name="T0" fmla="*/ 2957 w 3087"/>
              <a:gd name="T1" fmla="*/ 1236 h 2050"/>
              <a:gd name="T2" fmla="*/ 3087 w 3087"/>
              <a:gd name="T3" fmla="*/ 995 h 2050"/>
              <a:gd name="T4" fmla="*/ 2137 w 3087"/>
              <a:gd name="T5" fmla="*/ 673 h 2050"/>
              <a:gd name="T6" fmla="*/ 1621 w 3087"/>
              <a:gd name="T7" fmla="*/ 0 h 2050"/>
              <a:gd name="T8" fmla="*/ 671 w 3087"/>
              <a:gd name="T9" fmla="*/ 380 h 2050"/>
              <a:gd name="T10" fmla="*/ 671 w 3087"/>
              <a:gd name="T11" fmla="*/ 380 h 2050"/>
              <a:gd name="T12" fmla="*/ 146 w 3087"/>
              <a:gd name="T13" fmla="*/ 988 h 2050"/>
              <a:gd name="T14" fmla="*/ 0 w 3087"/>
              <a:gd name="T15" fmla="*/ 1995 h 2050"/>
              <a:gd name="T16" fmla="*/ 234 w 3087"/>
              <a:gd name="T17" fmla="*/ 2050 h 2050"/>
              <a:gd name="T18" fmla="*/ 286 w 3087"/>
              <a:gd name="T19" fmla="*/ 1130 h 2050"/>
              <a:gd name="T20" fmla="*/ 752 w 3087"/>
              <a:gd name="T21" fmla="*/ 513 h 2050"/>
              <a:gd name="T22" fmla="*/ 1012 w 3087"/>
              <a:gd name="T23" fmla="*/ 877 h 2050"/>
              <a:gd name="T24" fmla="*/ 1354 w 3087"/>
              <a:gd name="T25" fmla="*/ 1430 h 2050"/>
              <a:gd name="T26" fmla="*/ 1801 w 3087"/>
              <a:gd name="T27" fmla="*/ 1227 h 2050"/>
              <a:gd name="T28" fmla="*/ 2172 w 3087"/>
              <a:gd name="T29" fmla="*/ 1234 h 2050"/>
              <a:gd name="T30" fmla="*/ 1926 w 3087"/>
              <a:gd name="T31" fmla="*/ 775 h 2050"/>
              <a:gd name="T32" fmla="*/ 1877 w 3087"/>
              <a:gd name="T33" fmla="*/ 645 h 2050"/>
              <a:gd name="T34" fmla="*/ 2044 w 3087"/>
              <a:gd name="T35" fmla="*/ 818 h 2050"/>
              <a:gd name="T36" fmla="*/ 2957 w 3087"/>
              <a:gd name="T37" fmla="*/ 1236 h 2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87" h="2050">
                <a:moveTo>
                  <a:pt x="2957" y="1236"/>
                </a:moveTo>
                <a:lnTo>
                  <a:pt x="3087" y="995"/>
                </a:lnTo>
                <a:lnTo>
                  <a:pt x="2137" y="673"/>
                </a:lnTo>
                <a:lnTo>
                  <a:pt x="1621" y="0"/>
                </a:lnTo>
                <a:lnTo>
                  <a:pt x="671" y="380"/>
                </a:lnTo>
                <a:lnTo>
                  <a:pt x="671" y="380"/>
                </a:lnTo>
                <a:lnTo>
                  <a:pt x="146" y="988"/>
                </a:lnTo>
                <a:lnTo>
                  <a:pt x="0" y="1995"/>
                </a:lnTo>
                <a:lnTo>
                  <a:pt x="234" y="2050"/>
                </a:lnTo>
                <a:lnTo>
                  <a:pt x="286" y="1130"/>
                </a:lnTo>
                <a:lnTo>
                  <a:pt x="752" y="513"/>
                </a:lnTo>
                <a:lnTo>
                  <a:pt x="1012" y="877"/>
                </a:lnTo>
                <a:lnTo>
                  <a:pt x="1354" y="1430"/>
                </a:lnTo>
                <a:lnTo>
                  <a:pt x="1801" y="1227"/>
                </a:lnTo>
                <a:lnTo>
                  <a:pt x="2172" y="1234"/>
                </a:lnTo>
                <a:lnTo>
                  <a:pt x="1926" y="775"/>
                </a:lnTo>
                <a:lnTo>
                  <a:pt x="1877" y="645"/>
                </a:lnTo>
                <a:lnTo>
                  <a:pt x="2044" y="818"/>
                </a:lnTo>
                <a:lnTo>
                  <a:pt x="2957" y="1236"/>
                </a:lnTo>
                <a:close/>
              </a:path>
            </a:pathLst>
          </a:custGeom>
          <a:solidFill>
            <a:srgbClr val="0CAD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76"/>
          <p:cNvSpPr>
            <a:spLocks/>
          </p:cNvSpPr>
          <p:nvPr/>
        </p:nvSpPr>
        <p:spPr bwMode="auto">
          <a:xfrm>
            <a:off x="5425696" y="4740122"/>
            <a:ext cx="558641" cy="119802"/>
          </a:xfrm>
          <a:custGeom>
            <a:avLst/>
            <a:gdLst>
              <a:gd name="T0" fmla="*/ 323 w 363"/>
              <a:gd name="T1" fmla="*/ 22 h 78"/>
              <a:gd name="T2" fmla="*/ 285 w 363"/>
              <a:gd name="T3" fmla="*/ 37 h 78"/>
              <a:gd name="T4" fmla="*/ 239 w 363"/>
              <a:gd name="T5" fmla="*/ 2 h 78"/>
              <a:gd name="T6" fmla="*/ 236 w 363"/>
              <a:gd name="T7" fmla="*/ 0 h 78"/>
              <a:gd name="T8" fmla="*/ 234 w 363"/>
              <a:gd name="T9" fmla="*/ 3 h 78"/>
              <a:gd name="T10" fmla="*/ 214 w 363"/>
              <a:gd name="T11" fmla="*/ 48 h 78"/>
              <a:gd name="T12" fmla="*/ 162 w 363"/>
              <a:gd name="T13" fmla="*/ 54 h 78"/>
              <a:gd name="T14" fmla="*/ 108 w 363"/>
              <a:gd name="T15" fmla="*/ 61 h 78"/>
              <a:gd name="T16" fmla="*/ 54 w 363"/>
              <a:gd name="T17" fmla="*/ 69 h 78"/>
              <a:gd name="T18" fmla="*/ 27 w 363"/>
              <a:gd name="T19" fmla="*/ 73 h 78"/>
              <a:gd name="T20" fmla="*/ 0 w 363"/>
              <a:gd name="T21" fmla="*/ 78 h 78"/>
              <a:gd name="T22" fmla="*/ 27 w 363"/>
              <a:gd name="T23" fmla="*/ 75 h 78"/>
              <a:gd name="T24" fmla="*/ 54 w 363"/>
              <a:gd name="T25" fmla="*/ 73 h 78"/>
              <a:gd name="T26" fmla="*/ 109 w 363"/>
              <a:gd name="T27" fmla="*/ 67 h 78"/>
              <a:gd name="T28" fmla="*/ 163 w 363"/>
              <a:gd name="T29" fmla="*/ 61 h 78"/>
              <a:gd name="T30" fmla="*/ 217 w 363"/>
              <a:gd name="T31" fmla="*/ 55 h 78"/>
              <a:gd name="T32" fmla="*/ 219 w 363"/>
              <a:gd name="T33" fmla="*/ 54 h 78"/>
              <a:gd name="T34" fmla="*/ 220 w 363"/>
              <a:gd name="T35" fmla="*/ 52 h 78"/>
              <a:gd name="T36" fmla="*/ 239 w 363"/>
              <a:gd name="T37" fmla="*/ 10 h 78"/>
              <a:gd name="T38" fmla="*/ 283 w 363"/>
              <a:gd name="T39" fmla="*/ 42 h 78"/>
              <a:gd name="T40" fmla="*/ 284 w 363"/>
              <a:gd name="T41" fmla="*/ 43 h 78"/>
              <a:gd name="T42" fmla="*/ 286 w 363"/>
              <a:gd name="T43" fmla="*/ 42 h 78"/>
              <a:gd name="T44" fmla="*/ 324 w 363"/>
              <a:gd name="T45" fmla="*/ 24 h 78"/>
              <a:gd name="T46" fmla="*/ 363 w 363"/>
              <a:gd name="T47" fmla="*/ 6 h 78"/>
              <a:gd name="T48" fmla="*/ 323 w 363"/>
              <a:gd name="T49" fmla="*/ 2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3" h="78">
                <a:moveTo>
                  <a:pt x="323" y="22"/>
                </a:moveTo>
                <a:cubicBezTo>
                  <a:pt x="310" y="27"/>
                  <a:pt x="298" y="32"/>
                  <a:pt x="285" y="37"/>
                </a:cubicBezTo>
                <a:cubicBezTo>
                  <a:pt x="269" y="25"/>
                  <a:pt x="255" y="14"/>
                  <a:pt x="239" y="2"/>
                </a:cubicBezTo>
                <a:cubicBezTo>
                  <a:pt x="236" y="0"/>
                  <a:pt x="236" y="0"/>
                  <a:pt x="236" y="0"/>
                </a:cubicBezTo>
                <a:cubicBezTo>
                  <a:pt x="234" y="3"/>
                  <a:pt x="234" y="3"/>
                  <a:pt x="234" y="3"/>
                </a:cubicBezTo>
                <a:cubicBezTo>
                  <a:pt x="227" y="18"/>
                  <a:pt x="221" y="33"/>
                  <a:pt x="214" y="48"/>
                </a:cubicBezTo>
                <a:cubicBezTo>
                  <a:pt x="162" y="54"/>
                  <a:pt x="162" y="54"/>
                  <a:pt x="162" y="54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90" y="64"/>
                  <a:pt x="72" y="66"/>
                  <a:pt x="54" y="69"/>
                </a:cubicBezTo>
                <a:cubicBezTo>
                  <a:pt x="27" y="73"/>
                  <a:pt x="27" y="73"/>
                  <a:pt x="27" y="73"/>
                </a:cubicBezTo>
                <a:cubicBezTo>
                  <a:pt x="18" y="75"/>
                  <a:pt x="9" y="76"/>
                  <a:pt x="0" y="78"/>
                </a:cubicBezTo>
                <a:cubicBezTo>
                  <a:pt x="9" y="77"/>
                  <a:pt x="18" y="76"/>
                  <a:pt x="27" y="75"/>
                </a:cubicBezTo>
                <a:cubicBezTo>
                  <a:pt x="54" y="73"/>
                  <a:pt x="54" y="73"/>
                  <a:pt x="54" y="73"/>
                </a:cubicBezTo>
                <a:cubicBezTo>
                  <a:pt x="73" y="71"/>
                  <a:pt x="91" y="69"/>
                  <a:pt x="109" y="67"/>
                </a:cubicBezTo>
                <a:cubicBezTo>
                  <a:pt x="163" y="61"/>
                  <a:pt x="163" y="61"/>
                  <a:pt x="163" y="61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19" y="54"/>
                  <a:pt x="219" y="54"/>
                  <a:pt x="219" y="54"/>
                </a:cubicBezTo>
                <a:cubicBezTo>
                  <a:pt x="220" y="52"/>
                  <a:pt x="220" y="52"/>
                  <a:pt x="220" y="52"/>
                </a:cubicBezTo>
                <a:cubicBezTo>
                  <a:pt x="226" y="37"/>
                  <a:pt x="232" y="25"/>
                  <a:pt x="239" y="10"/>
                </a:cubicBezTo>
                <a:cubicBezTo>
                  <a:pt x="255" y="21"/>
                  <a:pt x="267" y="30"/>
                  <a:pt x="283" y="42"/>
                </a:cubicBezTo>
                <a:cubicBezTo>
                  <a:pt x="284" y="43"/>
                  <a:pt x="284" y="43"/>
                  <a:pt x="284" y="43"/>
                </a:cubicBezTo>
                <a:cubicBezTo>
                  <a:pt x="286" y="42"/>
                  <a:pt x="286" y="42"/>
                  <a:pt x="286" y="42"/>
                </a:cubicBezTo>
                <a:cubicBezTo>
                  <a:pt x="299" y="36"/>
                  <a:pt x="312" y="30"/>
                  <a:pt x="324" y="24"/>
                </a:cubicBezTo>
                <a:cubicBezTo>
                  <a:pt x="337" y="18"/>
                  <a:pt x="350" y="13"/>
                  <a:pt x="363" y="6"/>
                </a:cubicBezTo>
                <a:cubicBezTo>
                  <a:pt x="350" y="11"/>
                  <a:pt x="336" y="17"/>
                  <a:pt x="323" y="22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77"/>
          <p:cNvSpPr>
            <a:spLocks/>
          </p:cNvSpPr>
          <p:nvPr/>
        </p:nvSpPr>
        <p:spPr bwMode="auto">
          <a:xfrm>
            <a:off x="5943624" y="2616774"/>
            <a:ext cx="246114" cy="233744"/>
          </a:xfrm>
          <a:custGeom>
            <a:avLst/>
            <a:gdLst>
              <a:gd name="T0" fmla="*/ 58 w 160"/>
              <a:gd name="T1" fmla="*/ 152 h 152"/>
              <a:gd name="T2" fmla="*/ 31 w 160"/>
              <a:gd name="T3" fmla="*/ 142 h 152"/>
              <a:gd name="T4" fmla="*/ 67 w 160"/>
              <a:gd name="T5" fmla="*/ 71 h 152"/>
              <a:gd name="T6" fmla="*/ 98 w 160"/>
              <a:gd name="T7" fmla="*/ 28 h 152"/>
              <a:gd name="T8" fmla="*/ 101 w 160"/>
              <a:gd name="T9" fmla="*/ 16 h 152"/>
              <a:gd name="T10" fmla="*/ 68 w 160"/>
              <a:gd name="T11" fmla="*/ 19 h 152"/>
              <a:gd name="T12" fmla="*/ 63 w 160"/>
              <a:gd name="T13" fmla="*/ 19 h 152"/>
              <a:gd name="T14" fmla="*/ 37 w 160"/>
              <a:gd name="T15" fmla="*/ 26 h 152"/>
              <a:gd name="T16" fmla="*/ 0 w 160"/>
              <a:gd name="T17" fmla="*/ 32 h 152"/>
              <a:gd name="T18" fmla="*/ 0 w 160"/>
              <a:gd name="T19" fmla="*/ 20 h 152"/>
              <a:gd name="T20" fmla="*/ 34 w 160"/>
              <a:gd name="T21" fmla="*/ 14 h 152"/>
              <a:gd name="T22" fmla="*/ 61 w 160"/>
              <a:gd name="T23" fmla="*/ 8 h 152"/>
              <a:gd name="T24" fmla="*/ 65 w 160"/>
              <a:gd name="T25" fmla="*/ 7 h 152"/>
              <a:gd name="T26" fmla="*/ 111 w 160"/>
              <a:gd name="T27" fmla="*/ 9 h 152"/>
              <a:gd name="T28" fmla="*/ 109 w 160"/>
              <a:gd name="T29" fmla="*/ 34 h 152"/>
              <a:gd name="T30" fmla="*/ 76 w 160"/>
              <a:gd name="T31" fmla="*/ 79 h 152"/>
              <a:gd name="T32" fmla="*/ 41 w 160"/>
              <a:gd name="T33" fmla="*/ 136 h 152"/>
              <a:gd name="T34" fmla="*/ 95 w 160"/>
              <a:gd name="T35" fmla="*/ 136 h 152"/>
              <a:gd name="T36" fmla="*/ 119 w 160"/>
              <a:gd name="T37" fmla="*/ 129 h 152"/>
              <a:gd name="T38" fmla="*/ 160 w 160"/>
              <a:gd name="T39" fmla="*/ 120 h 152"/>
              <a:gd name="T40" fmla="*/ 160 w 160"/>
              <a:gd name="T41" fmla="*/ 132 h 152"/>
              <a:gd name="T42" fmla="*/ 123 w 160"/>
              <a:gd name="T43" fmla="*/ 140 h 152"/>
              <a:gd name="T44" fmla="*/ 97 w 160"/>
              <a:gd name="T45" fmla="*/ 147 h 152"/>
              <a:gd name="T46" fmla="*/ 58 w 160"/>
              <a:gd name="T47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52">
                <a:moveTo>
                  <a:pt x="58" y="152"/>
                </a:moveTo>
                <a:cubicBezTo>
                  <a:pt x="44" y="152"/>
                  <a:pt x="35" y="149"/>
                  <a:pt x="31" y="142"/>
                </a:cubicBezTo>
                <a:cubicBezTo>
                  <a:pt x="21" y="126"/>
                  <a:pt x="42" y="101"/>
                  <a:pt x="67" y="71"/>
                </a:cubicBezTo>
                <a:cubicBezTo>
                  <a:pt x="79" y="56"/>
                  <a:pt x="92" y="40"/>
                  <a:pt x="98" y="28"/>
                </a:cubicBezTo>
                <a:cubicBezTo>
                  <a:pt x="103" y="19"/>
                  <a:pt x="101" y="16"/>
                  <a:pt x="101" y="16"/>
                </a:cubicBezTo>
                <a:cubicBezTo>
                  <a:pt x="99" y="13"/>
                  <a:pt x="79" y="17"/>
                  <a:pt x="68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51" y="22"/>
                  <a:pt x="44" y="24"/>
                  <a:pt x="37" y="26"/>
                </a:cubicBezTo>
                <a:cubicBezTo>
                  <a:pt x="28" y="28"/>
                  <a:pt x="20" y="31"/>
                  <a:pt x="0" y="32"/>
                </a:cubicBezTo>
                <a:cubicBezTo>
                  <a:pt x="0" y="20"/>
                  <a:pt x="0" y="20"/>
                  <a:pt x="0" y="20"/>
                </a:cubicBezTo>
                <a:cubicBezTo>
                  <a:pt x="18" y="19"/>
                  <a:pt x="25" y="17"/>
                  <a:pt x="34" y="14"/>
                </a:cubicBezTo>
                <a:cubicBezTo>
                  <a:pt x="41" y="12"/>
                  <a:pt x="48" y="10"/>
                  <a:pt x="61" y="8"/>
                </a:cubicBezTo>
                <a:cubicBezTo>
                  <a:pt x="65" y="7"/>
                  <a:pt x="65" y="7"/>
                  <a:pt x="65" y="7"/>
                </a:cubicBezTo>
                <a:cubicBezTo>
                  <a:pt x="87" y="3"/>
                  <a:pt x="104" y="0"/>
                  <a:pt x="111" y="9"/>
                </a:cubicBezTo>
                <a:cubicBezTo>
                  <a:pt x="116" y="17"/>
                  <a:pt x="112" y="27"/>
                  <a:pt x="109" y="34"/>
                </a:cubicBezTo>
                <a:cubicBezTo>
                  <a:pt x="102" y="47"/>
                  <a:pt x="89" y="62"/>
                  <a:pt x="76" y="79"/>
                </a:cubicBezTo>
                <a:cubicBezTo>
                  <a:pt x="60" y="98"/>
                  <a:pt x="36" y="127"/>
                  <a:pt x="41" y="136"/>
                </a:cubicBezTo>
                <a:cubicBezTo>
                  <a:pt x="42" y="138"/>
                  <a:pt x="50" y="145"/>
                  <a:pt x="95" y="136"/>
                </a:cubicBezTo>
                <a:cubicBezTo>
                  <a:pt x="103" y="134"/>
                  <a:pt x="110" y="131"/>
                  <a:pt x="119" y="129"/>
                </a:cubicBezTo>
                <a:cubicBezTo>
                  <a:pt x="132" y="124"/>
                  <a:pt x="146" y="120"/>
                  <a:pt x="160" y="120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8" y="132"/>
                  <a:pt x="135" y="136"/>
                  <a:pt x="123" y="140"/>
                </a:cubicBezTo>
                <a:cubicBezTo>
                  <a:pt x="114" y="143"/>
                  <a:pt x="106" y="146"/>
                  <a:pt x="97" y="147"/>
                </a:cubicBezTo>
                <a:cubicBezTo>
                  <a:pt x="81" y="151"/>
                  <a:pt x="68" y="152"/>
                  <a:pt x="58" y="152"/>
                </a:cubicBezTo>
                <a:close/>
              </a:path>
            </a:pathLst>
          </a:custGeom>
          <a:solidFill>
            <a:srgbClr val="3332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78"/>
          <p:cNvSpPr>
            <a:spLocks/>
          </p:cNvSpPr>
          <p:nvPr/>
        </p:nvSpPr>
        <p:spPr bwMode="auto">
          <a:xfrm>
            <a:off x="6501308" y="2787484"/>
            <a:ext cx="246766" cy="235697"/>
          </a:xfrm>
          <a:custGeom>
            <a:avLst/>
            <a:gdLst>
              <a:gd name="T0" fmla="*/ 51 w 160"/>
              <a:gd name="T1" fmla="*/ 153 h 153"/>
              <a:gd name="T2" fmla="*/ 25 w 160"/>
              <a:gd name="T3" fmla="*/ 144 h 153"/>
              <a:gd name="T4" fmla="*/ 59 w 160"/>
              <a:gd name="T5" fmla="*/ 79 h 153"/>
              <a:gd name="T6" fmla="*/ 98 w 160"/>
              <a:gd name="T7" fmla="*/ 28 h 153"/>
              <a:gd name="T8" fmla="*/ 103 w 160"/>
              <a:gd name="T9" fmla="*/ 17 h 153"/>
              <a:gd name="T10" fmla="*/ 63 w 160"/>
              <a:gd name="T11" fmla="*/ 19 h 153"/>
              <a:gd name="T12" fmla="*/ 37 w 160"/>
              <a:gd name="T13" fmla="*/ 25 h 153"/>
              <a:gd name="T14" fmla="*/ 0 w 160"/>
              <a:gd name="T15" fmla="*/ 31 h 153"/>
              <a:gd name="T16" fmla="*/ 0 w 160"/>
              <a:gd name="T17" fmla="*/ 19 h 153"/>
              <a:gd name="T18" fmla="*/ 34 w 160"/>
              <a:gd name="T19" fmla="*/ 14 h 153"/>
              <a:gd name="T20" fmla="*/ 61 w 160"/>
              <a:gd name="T21" fmla="*/ 7 h 153"/>
              <a:gd name="T22" fmla="*/ 113 w 160"/>
              <a:gd name="T23" fmla="*/ 10 h 153"/>
              <a:gd name="T24" fmla="*/ 108 w 160"/>
              <a:gd name="T25" fmla="*/ 34 h 153"/>
              <a:gd name="T26" fmla="*/ 69 w 160"/>
              <a:gd name="T27" fmla="*/ 86 h 153"/>
              <a:gd name="T28" fmla="*/ 36 w 160"/>
              <a:gd name="T29" fmla="*/ 138 h 153"/>
              <a:gd name="T30" fmla="*/ 95 w 160"/>
              <a:gd name="T31" fmla="*/ 135 h 153"/>
              <a:gd name="T32" fmla="*/ 119 w 160"/>
              <a:gd name="T33" fmla="*/ 128 h 153"/>
              <a:gd name="T34" fmla="*/ 160 w 160"/>
              <a:gd name="T35" fmla="*/ 119 h 153"/>
              <a:gd name="T36" fmla="*/ 160 w 160"/>
              <a:gd name="T37" fmla="*/ 131 h 153"/>
              <a:gd name="T38" fmla="*/ 122 w 160"/>
              <a:gd name="T39" fmla="*/ 140 h 153"/>
              <a:gd name="T40" fmla="*/ 97 w 160"/>
              <a:gd name="T41" fmla="*/ 147 h 153"/>
              <a:gd name="T42" fmla="*/ 51 w 160"/>
              <a:gd name="T43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53">
                <a:moveTo>
                  <a:pt x="51" y="153"/>
                </a:moveTo>
                <a:cubicBezTo>
                  <a:pt x="37" y="153"/>
                  <a:pt x="29" y="150"/>
                  <a:pt x="25" y="144"/>
                </a:cubicBezTo>
                <a:cubicBezTo>
                  <a:pt x="17" y="130"/>
                  <a:pt x="35" y="108"/>
                  <a:pt x="59" y="79"/>
                </a:cubicBezTo>
                <a:cubicBezTo>
                  <a:pt x="72" y="63"/>
                  <a:pt x="87" y="45"/>
                  <a:pt x="98" y="28"/>
                </a:cubicBezTo>
                <a:cubicBezTo>
                  <a:pt x="104" y="19"/>
                  <a:pt x="103" y="17"/>
                  <a:pt x="103" y="17"/>
                </a:cubicBezTo>
                <a:cubicBezTo>
                  <a:pt x="100" y="13"/>
                  <a:pt x="73" y="17"/>
                  <a:pt x="63" y="19"/>
                </a:cubicBezTo>
                <a:cubicBezTo>
                  <a:pt x="51" y="21"/>
                  <a:pt x="44" y="23"/>
                  <a:pt x="37" y="25"/>
                </a:cubicBezTo>
                <a:cubicBezTo>
                  <a:pt x="28" y="28"/>
                  <a:pt x="20" y="31"/>
                  <a:pt x="0" y="31"/>
                </a:cubicBezTo>
                <a:cubicBezTo>
                  <a:pt x="0" y="19"/>
                  <a:pt x="0" y="19"/>
                  <a:pt x="0" y="19"/>
                </a:cubicBezTo>
                <a:cubicBezTo>
                  <a:pt x="18" y="19"/>
                  <a:pt x="25" y="17"/>
                  <a:pt x="34" y="14"/>
                </a:cubicBezTo>
                <a:cubicBezTo>
                  <a:pt x="41" y="12"/>
                  <a:pt x="48" y="10"/>
                  <a:pt x="61" y="7"/>
                </a:cubicBezTo>
                <a:cubicBezTo>
                  <a:pt x="88" y="2"/>
                  <a:pt x="106" y="0"/>
                  <a:pt x="113" y="10"/>
                </a:cubicBezTo>
                <a:cubicBezTo>
                  <a:pt x="118" y="19"/>
                  <a:pt x="111" y="30"/>
                  <a:pt x="108" y="34"/>
                </a:cubicBezTo>
                <a:cubicBezTo>
                  <a:pt x="97" y="52"/>
                  <a:pt x="82" y="70"/>
                  <a:pt x="69" y="86"/>
                </a:cubicBezTo>
                <a:cubicBezTo>
                  <a:pt x="53" y="105"/>
                  <a:pt x="32" y="131"/>
                  <a:pt x="36" y="138"/>
                </a:cubicBezTo>
                <a:cubicBezTo>
                  <a:pt x="37" y="140"/>
                  <a:pt x="45" y="146"/>
                  <a:pt x="95" y="135"/>
                </a:cubicBezTo>
                <a:cubicBezTo>
                  <a:pt x="103" y="134"/>
                  <a:pt x="110" y="131"/>
                  <a:pt x="119" y="128"/>
                </a:cubicBezTo>
                <a:cubicBezTo>
                  <a:pt x="132" y="124"/>
                  <a:pt x="146" y="120"/>
                  <a:pt x="160" y="119"/>
                </a:cubicBezTo>
                <a:cubicBezTo>
                  <a:pt x="160" y="131"/>
                  <a:pt x="160" y="131"/>
                  <a:pt x="160" y="131"/>
                </a:cubicBezTo>
                <a:cubicBezTo>
                  <a:pt x="148" y="131"/>
                  <a:pt x="135" y="135"/>
                  <a:pt x="122" y="140"/>
                </a:cubicBezTo>
                <a:cubicBezTo>
                  <a:pt x="114" y="142"/>
                  <a:pt x="106" y="145"/>
                  <a:pt x="97" y="147"/>
                </a:cubicBezTo>
                <a:cubicBezTo>
                  <a:pt x="77" y="151"/>
                  <a:pt x="62" y="153"/>
                  <a:pt x="51" y="153"/>
                </a:cubicBezTo>
                <a:close/>
              </a:path>
            </a:pathLst>
          </a:custGeom>
          <a:solidFill>
            <a:srgbClr val="3332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79"/>
          <p:cNvSpPr>
            <a:spLocks/>
          </p:cNvSpPr>
          <p:nvPr/>
        </p:nvSpPr>
        <p:spPr bwMode="auto">
          <a:xfrm>
            <a:off x="6204408" y="3158609"/>
            <a:ext cx="248068" cy="235697"/>
          </a:xfrm>
          <a:custGeom>
            <a:avLst/>
            <a:gdLst>
              <a:gd name="T0" fmla="*/ 58 w 161"/>
              <a:gd name="T1" fmla="*/ 153 h 153"/>
              <a:gd name="T2" fmla="*/ 31 w 161"/>
              <a:gd name="T3" fmla="*/ 142 h 153"/>
              <a:gd name="T4" fmla="*/ 67 w 161"/>
              <a:gd name="T5" fmla="*/ 71 h 153"/>
              <a:gd name="T6" fmla="*/ 99 w 161"/>
              <a:gd name="T7" fmla="*/ 29 h 153"/>
              <a:gd name="T8" fmla="*/ 102 w 161"/>
              <a:gd name="T9" fmla="*/ 17 h 153"/>
              <a:gd name="T10" fmla="*/ 68 w 161"/>
              <a:gd name="T11" fmla="*/ 19 h 153"/>
              <a:gd name="T12" fmla="*/ 64 w 161"/>
              <a:gd name="T13" fmla="*/ 20 h 153"/>
              <a:gd name="T14" fmla="*/ 38 w 161"/>
              <a:gd name="T15" fmla="*/ 26 h 153"/>
              <a:gd name="T16" fmla="*/ 1 w 161"/>
              <a:gd name="T17" fmla="*/ 32 h 153"/>
              <a:gd name="T18" fmla="*/ 0 w 161"/>
              <a:gd name="T19" fmla="*/ 20 h 153"/>
              <a:gd name="T20" fmla="*/ 34 w 161"/>
              <a:gd name="T21" fmla="*/ 14 h 153"/>
              <a:gd name="T22" fmla="*/ 62 w 161"/>
              <a:gd name="T23" fmla="*/ 8 h 153"/>
              <a:gd name="T24" fmla="*/ 66 w 161"/>
              <a:gd name="T25" fmla="*/ 7 h 153"/>
              <a:gd name="T26" fmla="*/ 111 w 161"/>
              <a:gd name="T27" fmla="*/ 10 h 153"/>
              <a:gd name="T28" fmla="*/ 109 w 161"/>
              <a:gd name="T29" fmla="*/ 34 h 153"/>
              <a:gd name="T30" fmla="*/ 76 w 161"/>
              <a:gd name="T31" fmla="*/ 79 h 153"/>
              <a:gd name="T32" fmla="*/ 41 w 161"/>
              <a:gd name="T33" fmla="*/ 136 h 153"/>
              <a:gd name="T34" fmla="*/ 95 w 161"/>
              <a:gd name="T35" fmla="*/ 136 h 153"/>
              <a:gd name="T36" fmla="*/ 119 w 161"/>
              <a:gd name="T37" fmla="*/ 129 h 153"/>
              <a:gd name="T38" fmla="*/ 161 w 161"/>
              <a:gd name="T39" fmla="*/ 120 h 153"/>
              <a:gd name="T40" fmla="*/ 161 w 161"/>
              <a:gd name="T41" fmla="*/ 132 h 153"/>
              <a:gd name="T42" fmla="*/ 123 w 161"/>
              <a:gd name="T43" fmla="*/ 140 h 153"/>
              <a:gd name="T44" fmla="*/ 97 w 161"/>
              <a:gd name="T45" fmla="*/ 148 h 153"/>
              <a:gd name="T46" fmla="*/ 58 w 161"/>
              <a:gd name="T47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1" h="153">
                <a:moveTo>
                  <a:pt x="58" y="153"/>
                </a:moveTo>
                <a:cubicBezTo>
                  <a:pt x="44" y="153"/>
                  <a:pt x="35" y="149"/>
                  <a:pt x="31" y="142"/>
                </a:cubicBezTo>
                <a:cubicBezTo>
                  <a:pt x="22" y="127"/>
                  <a:pt x="43" y="101"/>
                  <a:pt x="67" y="71"/>
                </a:cubicBezTo>
                <a:cubicBezTo>
                  <a:pt x="80" y="56"/>
                  <a:pt x="93" y="40"/>
                  <a:pt x="99" y="29"/>
                </a:cubicBezTo>
                <a:cubicBezTo>
                  <a:pt x="103" y="19"/>
                  <a:pt x="102" y="17"/>
                  <a:pt x="102" y="17"/>
                </a:cubicBezTo>
                <a:cubicBezTo>
                  <a:pt x="99" y="13"/>
                  <a:pt x="80" y="17"/>
                  <a:pt x="68" y="19"/>
                </a:cubicBezTo>
                <a:cubicBezTo>
                  <a:pt x="64" y="20"/>
                  <a:pt x="64" y="20"/>
                  <a:pt x="64" y="20"/>
                </a:cubicBezTo>
                <a:cubicBezTo>
                  <a:pt x="51" y="22"/>
                  <a:pt x="44" y="24"/>
                  <a:pt x="38" y="26"/>
                </a:cubicBezTo>
                <a:cubicBezTo>
                  <a:pt x="28" y="29"/>
                  <a:pt x="20" y="31"/>
                  <a:pt x="1" y="32"/>
                </a:cubicBezTo>
                <a:cubicBezTo>
                  <a:pt x="0" y="20"/>
                  <a:pt x="0" y="20"/>
                  <a:pt x="0" y="20"/>
                </a:cubicBezTo>
                <a:cubicBezTo>
                  <a:pt x="18" y="19"/>
                  <a:pt x="25" y="17"/>
                  <a:pt x="34" y="14"/>
                </a:cubicBezTo>
                <a:cubicBezTo>
                  <a:pt x="41" y="12"/>
                  <a:pt x="49" y="10"/>
                  <a:pt x="62" y="8"/>
                </a:cubicBezTo>
                <a:cubicBezTo>
                  <a:pt x="66" y="7"/>
                  <a:pt x="66" y="7"/>
                  <a:pt x="66" y="7"/>
                </a:cubicBezTo>
                <a:cubicBezTo>
                  <a:pt x="87" y="3"/>
                  <a:pt x="104" y="0"/>
                  <a:pt x="111" y="10"/>
                </a:cubicBezTo>
                <a:cubicBezTo>
                  <a:pt x="117" y="17"/>
                  <a:pt x="113" y="27"/>
                  <a:pt x="109" y="34"/>
                </a:cubicBezTo>
                <a:cubicBezTo>
                  <a:pt x="103" y="47"/>
                  <a:pt x="90" y="63"/>
                  <a:pt x="76" y="79"/>
                </a:cubicBezTo>
                <a:cubicBezTo>
                  <a:pt x="60" y="98"/>
                  <a:pt x="36" y="128"/>
                  <a:pt x="41" y="136"/>
                </a:cubicBezTo>
                <a:cubicBezTo>
                  <a:pt x="43" y="138"/>
                  <a:pt x="51" y="145"/>
                  <a:pt x="95" y="136"/>
                </a:cubicBezTo>
                <a:cubicBezTo>
                  <a:pt x="103" y="134"/>
                  <a:pt x="111" y="132"/>
                  <a:pt x="119" y="129"/>
                </a:cubicBezTo>
                <a:cubicBezTo>
                  <a:pt x="132" y="125"/>
                  <a:pt x="146" y="120"/>
                  <a:pt x="161" y="120"/>
                </a:cubicBezTo>
                <a:cubicBezTo>
                  <a:pt x="161" y="132"/>
                  <a:pt x="161" y="132"/>
                  <a:pt x="161" y="132"/>
                </a:cubicBezTo>
                <a:cubicBezTo>
                  <a:pt x="148" y="132"/>
                  <a:pt x="136" y="136"/>
                  <a:pt x="123" y="140"/>
                </a:cubicBezTo>
                <a:cubicBezTo>
                  <a:pt x="115" y="143"/>
                  <a:pt x="106" y="146"/>
                  <a:pt x="97" y="148"/>
                </a:cubicBezTo>
                <a:cubicBezTo>
                  <a:pt x="81" y="151"/>
                  <a:pt x="69" y="153"/>
                  <a:pt x="58" y="153"/>
                </a:cubicBezTo>
                <a:close/>
              </a:path>
            </a:pathLst>
          </a:custGeom>
          <a:solidFill>
            <a:srgbClr val="3332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Rectangle 80"/>
          <p:cNvSpPr>
            <a:spLocks noChangeArrowheads="1"/>
          </p:cNvSpPr>
          <p:nvPr/>
        </p:nvSpPr>
        <p:spPr bwMode="auto">
          <a:xfrm>
            <a:off x="6601577" y="5520786"/>
            <a:ext cx="2460936" cy="836008"/>
          </a:xfrm>
          <a:prstGeom prst="rect">
            <a:avLst/>
          </a:prstGeom>
          <a:solidFill>
            <a:srgbClr val="F89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9" name="Rectangle 83"/>
          <p:cNvSpPr>
            <a:spLocks noChangeArrowheads="1"/>
          </p:cNvSpPr>
          <p:nvPr/>
        </p:nvSpPr>
        <p:spPr bwMode="auto">
          <a:xfrm>
            <a:off x="1382492" y="5419838"/>
            <a:ext cx="880829" cy="89549"/>
          </a:xfrm>
          <a:prstGeom prst="rect">
            <a:avLst/>
          </a:prstGeom>
          <a:solidFill>
            <a:srgbClr val="FFFEF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Rectangle 84"/>
          <p:cNvSpPr>
            <a:spLocks noChangeArrowheads="1"/>
          </p:cNvSpPr>
          <p:nvPr/>
        </p:nvSpPr>
        <p:spPr bwMode="auto">
          <a:xfrm>
            <a:off x="8388627" y="5375592"/>
            <a:ext cx="709695" cy="1510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87"/>
          <p:cNvSpPr>
            <a:spLocks/>
          </p:cNvSpPr>
          <p:nvPr/>
        </p:nvSpPr>
        <p:spPr bwMode="auto">
          <a:xfrm>
            <a:off x="8346957" y="4655479"/>
            <a:ext cx="715555" cy="182958"/>
          </a:xfrm>
          <a:custGeom>
            <a:avLst/>
            <a:gdLst>
              <a:gd name="T0" fmla="*/ 12 w 1099"/>
              <a:gd name="T1" fmla="*/ 281 h 281"/>
              <a:gd name="T2" fmla="*/ 1099 w 1099"/>
              <a:gd name="T3" fmla="*/ 231 h 281"/>
              <a:gd name="T4" fmla="*/ 1090 w 1099"/>
              <a:gd name="T5" fmla="*/ 0 h 281"/>
              <a:gd name="T6" fmla="*/ 0 w 1099"/>
              <a:gd name="T7" fmla="*/ 47 h 281"/>
              <a:gd name="T8" fmla="*/ 12 w 1099"/>
              <a:gd name="T9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9" h="281">
                <a:moveTo>
                  <a:pt x="12" y="281"/>
                </a:moveTo>
                <a:lnTo>
                  <a:pt x="1099" y="231"/>
                </a:lnTo>
                <a:lnTo>
                  <a:pt x="1090" y="0"/>
                </a:lnTo>
                <a:lnTo>
                  <a:pt x="0" y="47"/>
                </a:lnTo>
                <a:lnTo>
                  <a:pt x="12" y="281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90"/>
          <p:cNvSpPr>
            <a:spLocks/>
          </p:cNvSpPr>
          <p:nvPr/>
        </p:nvSpPr>
        <p:spPr bwMode="auto">
          <a:xfrm>
            <a:off x="8227155" y="5192634"/>
            <a:ext cx="712300" cy="172541"/>
          </a:xfrm>
          <a:custGeom>
            <a:avLst/>
            <a:gdLst>
              <a:gd name="T0" fmla="*/ 0 w 1094"/>
              <a:gd name="T1" fmla="*/ 234 h 265"/>
              <a:gd name="T2" fmla="*/ 1087 w 1094"/>
              <a:gd name="T3" fmla="*/ 265 h 265"/>
              <a:gd name="T4" fmla="*/ 1094 w 1094"/>
              <a:gd name="T5" fmla="*/ 33 h 265"/>
              <a:gd name="T6" fmla="*/ 7 w 1094"/>
              <a:gd name="T7" fmla="*/ 0 h 265"/>
              <a:gd name="T8" fmla="*/ 0 w 1094"/>
              <a:gd name="T9" fmla="*/ 234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65">
                <a:moveTo>
                  <a:pt x="0" y="234"/>
                </a:moveTo>
                <a:lnTo>
                  <a:pt x="1087" y="265"/>
                </a:lnTo>
                <a:lnTo>
                  <a:pt x="1094" y="33"/>
                </a:lnTo>
                <a:lnTo>
                  <a:pt x="7" y="0"/>
                </a:lnTo>
                <a:lnTo>
                  <a:pt x="0" y="23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93"/>
          <p:cNvSpPr>
            <a:spLocks/>
          </p:cNvSpPr>
          <p:nvPr/>
        </p:nvSpPr>
        <p:spPr bwMode="auto">
          <a:xfrm>
            <a:off x="8348910" y="5014233"/>
            <a:ext cx="712300" cy="169285"/>
          </a:xfrm>
          <a:custGeom>
            <a:avLst/>
            <a:gdLst>
              <a:gd name="T0" fmla="*/ 7 w 1094"/>
              <a:gd name="T1" fmla="*/ 260 h 260"/>
              <a:gd name="T2" fmla="*/ 1094 w 1094"/>
              <a:gd name="T3" fmla="*/ 231 h 260"/>
              <a:gd name="T4" fmla="*/ 1089 w 1094"/>
              <a:gd name="T5" fmla="*/ 0 h 260"/>
              <a:gd name="T6" fmla="*/ 0 w 1094"/>
              <a:gd name="T7" fmla="*/ 26 h 260"/>
              <a:gd name="T8" fmla="*/ 7 w 1094"/>
              <a:gd name="T9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60">
                <a:moveTo>
                  <a:pt x="7" y="260"/>
                </a:moveTo>
                <a:lnTo>
                  <a:pt x="1094" y="231"/>
                </a:lnTo>
                <a:lnTo>
                  <a:pt x="1089" y="0"/>
                </a:lnTo>
                <a:lnTo>
                  <a:pt x="0" y="26"/>
                </a:lnTo>
                <a:lnTo>
                  <a:pt x="7" y="26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96"/>
          <p:cNvSpPr>
            <a:spLocks/>
          </p:cNvSpPr>
          <p:nvPr/>
        </p:nvSpPr>
        <p:spPr bwMode="auto">
          <a:xfrm>
            <a:off x="8206971" y="4846251"/>
            <a:ext cx="710997" cy="160170"/>
          </a:xfrm>
          <a:custGeom>
            <a:avLst/>
            <a:gdLst>
              <a:gd name="T0" fmla="*/ 0 w 1092"/>
              <a:gd name="T1" fmla="*/ 232 h 246"/>
              <a:gd name="T2" fmla="*/ 1087 w 1092"/>
              <a:gd name="T3" fmla="*/ 246 h 246"/>
              <a:gd name="T4" fmla="*/ 1092 w 1092"/>
              <a:gd name="T5" fmla="*/ 12 h 246"/>
              <a:gd name="T6" fmla="*/ 3 w 1092"/>
              <a:gd name="T7" fmla="*/ 0 h 246"/>
              <a:gd name="T8" fmla="*/ 0 w 1092"/>
              <a:gd name="T9" fmla="*/ 232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2" h="246">
                <a:moveTo>
                  <a:pt x="0" y="232"/>
                </a:moveTo>
                <a:lnTo>
                  <a:pt x="1087" y="246"/>
                </a:lnTo>
                <a:lnTo>
                  <a:pt x="1092" y="12"/>
                </a:lnTo>
                <a:lnTo>
                  <a:pt x="3" y="0"/>
                </a:lnTo>
                <a:lnTo>
                  <a:pt x="0" y="23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Oval 99"/>
          <p:cNvSpPr>
            <a:spLocks noChangeArrowheads="1"/>
          </p:cNvSpPr>
          <p:nvPr/>
        </p:nvSpPr>
        <p:spPr bwMode="auto">
          <a:xfrm>
            <a:off x="97122" y="6242853"/>
            <a:ext cx="3452765" cy="239603"/>
          </a:xfrm>
          <a:prstGeom prst="ellipse">
            <a:avLst/>
          </a:prstGeom>
          <a:solidFill>
            <a:srgbClr val="9F56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1864474" y="3471134"/>
            <a:ext cx="1928168" cy="2905193"/>
            <a:chOff x="123163" y="-16356013"/>
            <a:chExt cx="4701249" cy="7083426"/>
          </a:xfrm>
        </p:grpSpPr>
        <p:sp>
          <p:nvSpPr>
            <p:cNvPr id="106" name="Freeform 100"/>
            <p:cNvSpPr>
              <a:spLocks/>
            </p:cNvSpPr>
            <p:nvPr/>
          </p:nvSpPr>
          <p:spPr bwMode="auto">
            <a:xfrm>
              <a:off x="2790825" y="-12849225"/>
              <a:ext cx="1962150" cy="3529013"/>
            </a:xfrm>
            <a:custGeom>
              <a:avLst/>
              <a:gdLst>
                <a:gd name="T0" fmla="*/ 438 w 523"/>
                <a:gd name="T1" fmla="*/ 29 h 940"/>
                <a:gd name="T2" fmla="*/ 227 w 523"/>
                <a:gd name="T3" fmla="*/ 189 h 940"/>
                <a:gd name="T4" fmla="*/ 206 w 523"/>
                <a:gd name="T5" fmla="*/ 375 h 940"/>
                <a:gd name="T6" fmla="*/ 10 w 523"/>
                <a:gd name="T7" fmla="*/ 375 h 940"/>
                <a:gd name="T8" fmla="*/ 0 w 523"/>
                <a:gd name="T9" fmla="*/ 385 h 940"/>
                <a:gd name="T10" fmla="*/ 0 w 523"/>
                <a:gd name="T11" fmla="*/ 446 h 940"/>
                <a:gd name="T12" fmla="*/ 10 w 523"/>
                <a:gd name="T13" fmla="*/ 456 h 940"/>
                <a:gd name="T14" fmla="*/ 188 w 523"/>
                <a:gd name="T15" fmla="*/ 456 h 940"/>
                <a:gd name="T16" fmla="*/ 188 w 523"/>
                <a:gd name="T17" fmla="*/ 892 h 940"/>
                <a:gd name="T18" fmla="*/ 25 w 523"/>
                <a:gd name="T19" fmla="*/ 940 h 940"/>
                <a:gd name="T20" fmla="*/ 393 w 523"/>
                <a:gd name="T21" fmla="*/ 940 h 940"/>
                <a:gd name="T22" fmla="*/ 229 w 523"/>
                <a:gd name="T23" fmla="*/ 892 h 940"/>
                <a:gd name="T24" fmla="*/ 229 w 523"/>
                <a:gd name="T25" fmla="*/ 456 h 940"/>
                <a:gd name="T26" fmla="*/ 289 w 523"/>
                <a:gd name="T27" fmla="*/ 456 h 940"/>
                <a:gd name="T28" fmla="*/ 302 w 523"/>
                <a:gd name="T29" fmla="*/ 456 h 940"/>
                <a:gd name="T30" fmla="*/ 408 w 523"/>
                <a:gd name="T31" fmla="*/ 456 h 940"/>
                <a:gd name="T32" fmla="*/ 418 w 523"/>
                <a:gd name="T33" fmla="*/ 446 h 940"/>
                <a:gd name="T34" fmla="*/ 418 w 523"/>
                <a:gd name="T35" fmla="*/ 386 h 940"/>
                <a:gd name="T36" fmla="*/ 475 w 523"/>
                <a:gd name="T37" fmla="*/ 291 h 940"/>
                <a:gd name="T38" fmla="*/ 438 w 523"/>
                <a:gd name="T39" fmla="*/ 29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3" h="940">
                  <a:moveTo>
                    <a:pt x="438" y="29"/>
                  </a:moveTo>
                  <a:cubicBezTo>
                    <a:pt x="369" y="0"/>
                    <a:pt x="275" y="72"/>
                    <a:pt x="227" y="189"/>
                  </a:cubicBezTo>
                  <a:cubicBezTo>
                    <a:pt x="199" y="256"/>
                    <a:pt x="193" y="325"/>
                    <a:pt x="206" y="375"/>
                  </a:cubicBezTo>
                  <a:cubicBezTo>
                    <a:pt x="10" y="375"/>
                    <a:pt x="10" y="375"/>
                    <a:pt x="10" y="375"/>
                  </a:cubicBezTo>
                  <a:cubicBezTo>
                    <a:pt x="4" y="375"/>
                    <a:pt x="0" y="380"/>
                    <a:pt x="0" y="385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52"/>
                    <a:pt x="4" y="456"/>
                    <a:pt x="10" y="456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8" y="892"/>
                    <a:pt x="188" y="892"/>
                    <a:pt x="188" y="892"/>
                  </a:cubicBezTo>
                  <a:cubicBezTo>
                    <a:pt x="119" y="895"/>
                    <a:pt x="54" y="911"/>
                    <a:pt x="25" y="940"/>
                  </a:cubicBezTo>
                  <a:cubicBezTo>
                    <a:pt x="393" y="940"/>
                    <a:pt x="393" y="940"/>
                    <a:pt x="393" y="940"/>
                  </a:cubicBezTo>
                  <a:cubicBezTo>
                    <a:pt x="363" y="911"/>
                    <a:pt x="298" y="895"/>
                    <a:pt x="229" y="892"/>
                  </a:cubicBezTo>
                  <a:cubicBezTo>
                    <a:pt x="229" y="456"/>
                    <a:pt x="229" y="456"/>
                    <a:pt x="229" y="456"/>
                  </a:cubicBezTo>
                  <a:cubicBezTo>
                    <a:pt x="289" y="456"/>
                    <a:pt x="289" y="456"/>
                    <a:pt x="289" y="456"/>
                  </a:cubicBezTo>
                  <a:cubicBezTo>
                    <a:pt x="293" y="457"/>
                    <a:pt x="298" y="457"/>
                    <a:pt x="302" y="456"/>
                  </a:cubicBezTo>
                  <a:cubicBezTo>
                    <a:pt x="408" y="456"/>
                    <a:pt x="408" y="456"/>
                    <a:pt x="408" y="456"/>
                  </a:cubicBezTo>
                  <a:cubicBezTo>
                    <a:pt x="413" y="456"/>
                    <a:pt x="418" y="452"/>
                    <a:pt x="418" y="446"/>
                  </a:cubicBezTo>
                  <a:cubicBezTo>
                    <a:pt x="418" y="386"/>
                    <a:pt x="418" y="386"/>
                    <a:pt x="418" y="386"/>
                  </a:cubicBezTo>
                  <a:cubicBezTo>
                    <a:pt x="440" y="360"/>
                    <a:pt x="460" y="327"/>
                    <a:pt x="475" y="291"/>
                  </a:cubicBezTo>
                  <a:cubicBezTo>
                    <a:pt x="523" y="174"/>
                    <a:pt x="506" y="57"/>
                    <a:pt x="438" y="29"/>
                  </a:cubicBezTo>
                  <a:close/>
                </a:path>
              </a:pathLst>
            </a:custGeom>
            <a:solidFill>
              <a:srgbClr val="F89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7" name="Freeform 101"/>
            <p:cNvSpPr>
              <a:spLocks/>
            </p:cNvSpPr>
            <p:nvPr/>
          </p:nvSpPr>
          <p:spPr bwMode="auto">
            <a:xfrm>
              <a:off x="4202112" y="-15533688"/>
              <a:ext cx="514350" cy="2170113"/>
            </a:xfrm>
            <a:custGeom>
              <a:avLst/>
              <a:gdLst>
                <a:gd name="T0" fmla="*/ 134 w 137"/>
                <a:gd name="T1" fmla="*/ 90 h 578"/>
                <a:gd name="T2" fmla="*/ 135 w 137"/>
                <a:gd name="T3" fmla="*/ 83 h 578"/>
                <a:gd name="T4" fmla="*/ 125 w 137"/>
                <a:gd name="T5" fmla="*/ 40 h 578"/>
                <a:gd name="T6" fmla="*/ 83 w 137"/>
                <a:gd name="T7" fmla="*/ 0 h 578"/>
                <a:gd name="T8" fmla="*/ 50 w 137"/>
                <a:gd name="T9" fmla="*/ 304 h 578"/>
                <a:gd name="T10" fmla="*/ 25 w 137"/>
                <a:gd name="T11" fmla="*/ 477 h 578"/>
                <a:gd name="T12" fmla="*/ 15 w 137"/>
                <a:gd name="T13" fmla="*/ 526 h 578"/>
                <a:gd name="T14" fmla="*/ 29 w 137"/>
                <a:gd name="T15" fmla="*/ 565 h 578"/>
                <a:gd name="T16" fmla="*/ 51 w 137"/>
                <a:gd name="T17" fmla="*/ 532 h 578"/>
                <a:gd name="T18" fmla="*/ 68 w 137"/>
                <a:gd name="T19" fmla="*/ 485 h 578"/>
                <a:gd name="T20" fmla="*/ 95 w 137"/>
                <a:gd name="T21" fmla="*/ 370 h 578"/>
                <a:gd name="T22" fmla="*/ 124 w 137"/>
                <a:gd name="T23" fmla="*/ 228 h 578"/>
                <a:gd name="T24" fmla="*/ 134 w 137"/>
                <a:gd name="T25" fmla="*/ 9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578">
                  <a:moveTo>
                    <a:pt x="134" y="90"/>
                  </a:moveTo>
                  <a:cubicBezTo>
                    <a:pt x="135" y="88"/>
                    <a:pt x="135" y="86"/>
                    <a:pt x="135" y="83"/>
                  </a:cubicBezTo>
                  <a:cubicBezTo>
                    <a:pt x="136" y="64"/>
                    <a:pt x="137" y="55"/>
                    <a:pt x="125" y="40"/>
                  </a:cubicBezTo>
                  <a:cubicBezTo>
                    <a:pt x="112" y="25"/>
                    <a:pt x="100" y="10"/>
                    <a:pt x="83" y="0"/>
                  </a:cubicBezTo>
                  <a:cubicBezTo>
                    <a:pt x="79" y="100"/>
                    <a:pt x="75" y="207"/>
                    <a:pt x="50" y="304"/>
                  </a:cubicBezTo>
                  <a:cubicBezTo>
                    <a:pt x="36" y="359"/>
                    <a:pt x="29" y="420"/>
                    <a:pt x="25" y="477"/>
                  </a:cubicBezTo>
                  <a:cubicBezTo>
                    <a:pt x="24" y="495"/>
                    <a:pt x="17" y="508"/>
                    <a:pt x="15" y="526"/>
                  </a:cubicBezTo>
                  <a:cubicBezTo>
                    <a:pt x="14" y="541"/>
                    <a:pt x="0" y="578"/>
                    <a:pt x="29" y="565"/>
                  </a:cubicBezTo>
                  <a:cubicBezTo>
                    <a:pt x="42" y="559"/>
                    <a:pt x="45" y="543"/>
                    <a:pt x="51" y="532"/>
                  </a:cubicBezTo>
                  <a:cubicBezTo>
                    <a:pt x="57" y="517"/>
                    <a:pt x="64" y="500"/>
                    <a:pt x="68" y="485"/>
                  </a:cubicBezTo>
                  <a:cubicBezTo>
                    <a:pt x="78" y="447"/>
                    <a:pt x="87" y="408"/>
                    <a:pt x="95" y="370"/>
                  </a:cubicBezTo>
                  <a:cubicBezTo>
                    <a:pt x="106" y="323"/>
                    <a:pt x="121" y="277"/>
                    <a:pt x="124" y="228"/>
                  </a:cubicBezTo>
                  <a:cubicBezTo>
                    <a:pt x="128" y="182"/>
                    <a:pt x="131" y="136"/>
                    <a:pt x="134" y="90"/>
                  </a:cubicBezTo>
                  <a:close/>
                </a:path>
              </a:pathLst>
            </a:custGeom>
            <a:solidFill>
              <a:srgbClr val="6029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2"/>
            <p:cNvSpPr>
              <a:spLocks/>
            </p:cNvSpPr>
            <p:nvPr/>
          </p:nvSpPr>
          <p:spPr bwMode="auto">
            <a:xfrm>
              <a:off x="2528887" y="-15871825"/>
              <a:ext cx="2295525" cy="2722563"/>
            </a:xfrm>
            <a:custGeom>
              <a:avLst/>
              <a:gdLst>
                <a:gd name="T0" fmla="*/ 584 w 612"/>
                <a:gd name="T1" fmla="*/ 324 h 725"/>
                <a:gd name="T2" fmla="*/ 516 w 612"/>
                <a:gd name="T3" fmla="*/ 311 h 725"/>
                <a:gd name="T4" fmla="*/ 514 w 612"/>
                <a:gd name="T5" fmla="*/ 237 h 725"/>
                <a:gd name="T6" fmla="*/ 499 w 612"/>
                <a:gd name="T7" fmla="*/ 112 h 725"/>
                <a:gd name="T8" fmla="*/ 488 w 612"/>
                <a:gd name="T9" fmla="*/ 49 h 725"/>
                <a:gd name="T10" fmla="*/ 463 w 612"/>
                <a:gd name="T11" fmla="*/ 24 h 725"/>
                <a:gd name="T12" fmla="*/ 432 w 612"/>
                <a:gd name="T13" fmla="*/ 15 h 725"/>
                <a:gd name="T14" fmla="*/ 261 w 612"/>
                <a:gd name="T15" fmla="*/ 6 h 725"/>
                <a:gd name="T16" fmla="*/ 107 w 612"/>
                <a:gd name="T17" fmla="*/ 27 h 725"/>
                <a:gd name="T18" fmla="*/ 31 w 612"/>
                <a:gd name="T19" fmla="*/ 75 h 725"/>
                <a:gd name="T20" fmla="*/ 4 w 612"/>
                <a:gd name="T21" fmla="*/ 157 h 725"/>
                <a:gd name="T22" fmla="*/ 19 w 612"/>
                <a:gd name="T23" fmla="*/ 360 h 725"/>
                <a:gd name="T24" fmla="*/ 83 w 612"/>
                <a:gd name="T25" fmla="*/ 689 h 725"/>
                <a:gd name="T26" fmla="*/ 350 w 612"/>
                <a:gd name="T27" fmla="*/ 717 h 725"/>
                <a:gd name="T28" fmla="*/ 466 w 612"/>
                <a:gd name="T29" fmla="*/ 662 h 725"/>
                <a:gd name="T30" fmla="*/ 496 w 612"/>
                <a:gd name="T31" fmla="*/ 612 h 725"/>
                <a:gd name="T32" fmla="*/ 506 w 612"/>
                <a:gd name="T33" fmla="*/ 526 h 725"/>
                <a:gd name="T34" fmla="*/ 508 w 612"/>
                <a:gd name="T35" fmla="*/ 503 h 725"/>
                <a:gd name="T36" fmla="*/ 593 w 612"/>
                <a:gd name="T37" fmla="*/ 443 h 725"/>
                <a:gd name="T38" fmla="*/ 584 w 612"/>
                <a:gd name="T39" fmla="*/ 324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2" h="725">
                  <a:moveTo>
                    <a:pt x="584" y="324"/>
                  </a:moveTo>
                  <a:cubicBezTo>
                    <a:pt x="584" y="324"/>
                    <a:pt x="561" y="295"/>
                    <a:pt x="516" y="311"/>
                  </a:cubicBezTo>
                  <a:cubicBezTo>
                    <a:pt x="516" y="286"/>
                    <a:pt x="516" y="261"/>
                    <a:pt x="514" y="237"/>
                  </a:cubicBezTo>
                  <a:cubicBezTo>
                    <a:pt x="512" y="195"/>
                    <a:pt x="506" y="153"/>
                    <a:pt x="499" y="112"/>
                  </a:cubicBezTo>
                  <a:cubicBezTo>
                    <a:pt x="496" y="91"/>
                    <a:pt x="491" y="70"/>
                    <a:pt x="488" y="49"/>
                  </a:cubicBezTo>
                  <a:cubicBezTo>
                    <a:pt x="484" y="28"/>
                    <a:pt x="482" y="31"/>
                    <a:pt x="463" y="24"/>
                  </a:cubicBezTo>
                  <a:cubicBezTo>
                    <a:pt x="453" y="20"/>
                    <a:pt x="443" y="17"/>
                    <a:pt x="432" y="15"/>
                  </a:cubicBezTo>
                  <a:cubicBezTo>
                    <a:pt x="378" y="8"/>
                    <a:pt x="315" y="0"/>
                    <a:pt x="261" y="6"/>
                  </a:cubicBezTo>
                  <a:cubicBezTo>
                    <a:pt x="208" y="12"/>
                    <a:pt x="157" y="7"/>
                    <a:pt x="107" y="27"/>
                  </a:cubicBezTo>
                  <a:cubicBezTo>
                    <a:pt x="79" y="39"/>
                    <a:pt x="52" y="54"/>
                    <a:pt x="31" y="75"/>
                  </a:cubicBezTo>
                  <a:cubicBezTo>
                    <a:pt x="7" y="100"/>
                    <a:pt x="6" y="125"/>
                    <a:pt x="4" y="157"/>
                  </a:cubicBezTo>
                  <a:cubicBezTo>
                    <a:pt x="0" y="221"/>
                    <a:pt x="15" y="296"/>
                    <a:pt x="19" y="360"/>
                  </a:cubicBezTo>
                  <a:cubicBezTo>
                    <a:pt x="27" y="489"/>
                    <a:pt x="83" y="689"/>
                    <a:pt x="83" y="689"/>
                  </a:cubicBezTo>
                  <a:cubicBezTo>
                    <a:pt x="138" y="711"/>
                    <a:pt x="291" y="725"/>
                    <a:pt x="350" y="717"/>
                  </a:cubicBezTo>
                  <a:cubicBezTo>
                    <a:pt x="391" y="712"/>
                    <a:pt x="432" y="685"/>
                    <a:pt x="466" y="662"/>
                  </a:cubicBezTo>
                  <a:cubicBezTo>
                    <a:pt x="484" y="649"/>
                    <a:pt x="491" y="636"/>
                    <a:pt x="496" y="612"/>
                  </a:cubicBezTo>
                  <a:cubicBezTo>
                    <a:pt x="501" y="583"/>
                    <a:pt x="504" y="556"/>
                    <a:pt x="506" y="526"/>
                  </a:cubicBezTo>
                  <a:cubicBezTo>
                    <a:pt x="507" y="519"/>
                    <a:pt x="507" y="511"/>
                    <a:pt x="508" y="503"/>
                  </a:cubicBezTo>
                  <a:cubicBezTo>
                    <a:pt x="538" y="494"/>
                    <a:pt x="582" y="476"/>
                    <a:pt x="593" y="443"/>
                  </a:cubicBezTo>
                  <a:cubicBezTo>
                    <a:pt x="612" y="385"/>
                    <a:pt x="609" y="349"/>
                    <a:pt x="584" y="324"/>
                  </a:cubicBezTo>
                  <a:close/>
                </a:path>
              </a:pathLst>
            </a:custGeom>
            <a:solidFill>
              <a:srgbClr val="F7D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3"/>
            <p:cNvSpPr>
              <a:spLocks/>
            </p:cNvSpPr>
            <p:nvPr/>
          </p:nvSpPr>
          <p:spPr bwMode="auto">
            <a:xfrm>
              <a:off x="1882775" y="-16356013"/>
              <a:ext cx="2709863" cy="2343150"/>
            </a:xfrm>
            <a:custGeom>
              <a:avLst/>
              <a:gdLst>
                <a:gd name="T0" fmla="*/ 698 w 722"/>
                <a:gd name="T1" fmla="*/ 548 h 624"/>
                <a:gd name="T2" fmla="*/ 719 w 722"/>
                <a:gd name="T3" fmla="*/ 377 h 624"/>
                <a:gd name="T4" fmla="*/ 709 w 722"/>
                <a:gd name="T5" fmla="*/ 279 h 624"/>
                <a:gd name="T6" fmla="*/ 706 w 722"/>
                <a:gd name="T7" fmla="*/ 237 h 624"/>
                <a:gd name="T8" fmla="*/ 696 w 722"/>
                <a:gd name="T9" fmla="*/ 189 h 624"/>
                <a:gd name="T10" fmla="*/ 618 w 722"/>
                <a:gd name="T11" fmla="*/ 100 h 624"/>
                <a:gd name="T12" fmla="*/ 449 w 722"/>
                <a:gd name="T13" fmla="*/ 35 h 624"/>
                <a:gd name="T14" fmla="*/ 269 w 722"/>
                <a:gd name="T15" fmla="*/ 5 h 624"/>
                <a:gd name="T16" fmla="*/ 86 w 722"/>
                <a:gd name="T17" fmla="*/ 19 h 624"/>
                <a:gd name="T18" fmla="*/ 10 w 722"/>
                <a:gd name="T19" fmla="*/ 65 h 624"/>
                <a:gd name="T20" fmla="*/ 38 w 722"/>
                <a:gd name="T21" fmla="*/ 164 h 624"/>
                <a:gd name="T22" fmla="*/ 239 w 722"/>
                <a:gd name="T23" fmla="*/ 304 h 624"/>
                <a:gd name="T24" fmla="*/ 408 w 722"/>
                <a:gd name="T25" fmla="*/ 311 h 624"/>
                <a:gd name="T26" fmla="*/ 518 w 722"/>
                <a:gd name="T27" fmla="*/ 263 h 624"/>
                <a:gd name="T28" fmla="*/ 579 w 722"/>
                <a:gd name="T29" fmla="*/ 358 h 624"/>
                <a:gd name="T30" fmla="*/ 631 w 722"/>
                <a:gd name="T31" fmla="*/ 395 h 624"/>
                <a:gd name="T32" fmla="*/ 649 w 722"/>
                <a:gd name="T33" fmla="*/ 504 h 624"/>
                <a:gd name="T34" fmla="*/ 672 w 722"/>
                <a:gd name="T35" fmla="*/ 624 h 624"/>
                <a:gd name="T36" fmla="*/ 698 w 722"/>
                <a:gd name="T37" fmla="*/ 548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2" h="624">
                  <a:moveTo>
                    <a:pt x="698" y="548"/>
                  </a:moveTo>
                  <a:cubicBezTo>
                    <a:pt x="705" y="522"/>
                    <a:pt x="722" y="411"/>
                    <a:pt x="719" y="377"/>
                  </a:cubicBezTo>
                  <a:cubicBezTo>
                    <a:pt x="716" y="345"/>
                    <a:pt x="709" y="312"/>
                    <a:pt x="709" y="279"/>
                  </a:cubicBezTo>
                  <a:cubicBezTo>
                    <a:pt x="708" y="264"/>
                    <a:pt x="709" y="252"/>
                    <a:pt x="706" y="237"/>
                  </a:cubicBezTo>
                  <a:cubicBezTo>
                    <a:pt x="702" y="221"/>
                    <a:pt x="699" y="205"/>
                    <a:pt x="696" y="189"/>
                  </a:cubicBezTo>
                  <a:cubicBezTo>
                    <a:pt x="688" y="141"/>
                    <a:pt x="660" y="121"/>
                    <a:pt x="618" y="100"/>
                  </a:cubicBezTo>
                  <a:cubicBezTo>
                    <a:pt x="566" y="73"/>
                    <a:pt x="506" y="50"/>
                    <a:pt x="449" y="35"/>
                  </a:cubicBezTo>
                  <a:cubicBezTo>
                    <a:pt x="424" y="28"/>
                    <a:pt x="305" y="8"/>
                    <a:pt x="269" y="5"/>
                  </a:cubicBezTo>
                  <a:cubicBezTo>
                    <a:pt x="204" y="1"/>
                    <a:pt x="148" y="0"/>
                    <a:pt x="86" y="19"/>
                  </a:cubicBezTo>
                  <a:cubicBezTo>
                    <a:pt x="59" y="27"/>
                    <a:pt x="20" y="35"/>
                    <a:pt x="10" y="65"/>
                  </a:cubicBezTo>
                  <a:cubicBezTo>
                    <a:pt x="0" y="94"/>
                    <a:pt x="22" y="140"/>
                    <a:pt x="38" y="164"/>
                  </a:cubicBezTo>
                  <a:cubicBezTo>
                    <a:pt x="58" y="194"/>
                    <a:pt x="141" y="291"/>
                    <a:pt x="239" y="304"/>
                  </a:cubicBezTo>
                  <a:cubicBezTo>
                    <a:pt x="292" y="311"/>
                    <a:pt x="326" y="320"/>
                    <a:pt x="408" y="311"/>
                  </a:cubicBezTo>
                  <a:cubicBezTo>
                    <a:pt x="432" y="308"/>
                    <a:pt x="505" y="273"/>
                    <a:pt x="518" y="263"/>
                  </a:cubicBezTo>
                  <a:cubicBezTo>
                    <a:pt x="526" y="307"/>
                    <a:pt x="537" y="334"/>
                    <a:pt x="579" y="358"/>
                  </a:cubicBezTo>
                  <a:cubicBezTo>
                    <a:pt x="598" y="369"/>
                    <a:pt x="628" y="372"/>
                    <a:pt x="631" y="395"/>
                  </a:cubicBezTo>
                  <a:cubicBezTo>
                    <a:pt x="632" y="411"/>
                    <a:pt x="646" y="485"/>
                    <a:pt x="649" y="504"/>
                  </a:cubicBezTo>
                  <a:cubicBezTo>
                    <a:pt x="662" y="590"/>
                    <a:pt x="655" y="560"/>
                    <a:pt x="672" y="624"/>
                  </a:cubicBezTo>
                  <a:cubicBezTo>
                    <a:pt x="676" y="619"/>
                    <a:pt x="693" y="566"/>
                    <a:pt x="698" y="548"/>
                  </a:cubicBezTo>
                  <a:close/>
                </a:path>
              </a:pathLst>
            </a:custGeom>
            <a:solidFill>
              <a:srgbClr val="6029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4"/>
            <p:cNvSpPr>
              <a:spLocks/>
            </p:cNvSpPr>
            <p:nvPr/>
          </p:nvSpPr>
          <p:spPr bwMode="auto">
            <a:xfrm>
              <a:off x="3414712" y="-14730413"/>
              <a:ext cx="300038" cy="346075"/>
            </a:xfrm>
            <a:custGeom>
              <a:avLst/>
              <a:gdLst>
                <a:gd name="T0" fmla="*/ 77 w 80"/>
                <a:gd name="T1" fmla="*/ 75 h 92"/>
                <a:gd name="T2" fmla="*/ 43 w 80"/>
                <a:gd name="T3" fmla="*/ 3 h 92"/>
                <a:gd name="T4" fmla="*/ 6 w 80"/>
                <a:gd name="T5" fmla="*/ 26 h 92"/>
                <a:gd name="T6" fmla="*/ 15 w 80"/>
                <a:gd name="T7" fmla="*/ 82 h 92"/>
                <a:gd name="T8" fmla="*/ 30 w 80"/>
                <a:gd name="T9" fmla="*/ 74 h 92"/>
                <a:gd name="T10" fmla="*/ 22 w 80"/>
                <a:gd name="T11" fmla="*/ 36 h 92"/>
                <a:gd name="T12" fmla="*/ 44 w 80"/>
                <a:gd name="T13" fmla="*/ 22 h 92"/>
                <a:gd name="T14" fmla="*/ 60 w 80"/>
                <a:gd name="T15" fmla="*/ 74 h 92"/>
                <a:gd name="T16" fmla="*/ 77 w 80"/>
                <a:gd name="T17" fmla="*/ 7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92">
                  <a:moveTo>
                    <a:pt x="77" y="75"/>
                  </a:moveTo>
                  <a:cubicBezTo>
                    <a:pt x="80" y="52"/>
                    <a:pt x="70" y="9"/>
                    <a:pt x="43" y="3"/>
                  </a:cubicBezTo>
                  <a:cubicBezTo>
                    <a:pt x="27" y="0"/>
                    <a:pt x="12" y="12"/>
                    <a:pt x="6" y="26"/>
                  </a:cubicBezTo>
                  <a:cubicBezTo>
                    <a:pt x="0" y="44"/>
                    <a:pt x="7" y="66"/>
                    <a:pt x="15" y="82"/>
                  </a:cubicBezTo>
                  <a:cubicBezTo>
                    <a:pt x="20" y="92"/>
                    <a:pt x="35" y="84"/>
                    <a:pt x="30" y="74"/>
                  </a:cubicBezTo>
                  <a:cubicBezTo>
                    <a:pt x="25" y="62"/>
                    <a:pt x="20" y="49"/>
                    <a:pt x="22" y="36"/>
                  </a:cubicBezTo>
                  <a:cubicBezTo>
                    <a:pt x="23" y="25"/>
                    <a:pt x="35" y="16"/>
                    <a:pt x="44" y="22"/>
                  </a:cubicBezTo>
                  <a:cubicBezTo>
                    <a:pt x="58" y="32"/>
                    <a:pt x="62" y="59"/>
                    <a:pt x="60" y="74"/>
                  </a:cubicBezTo>
                  <a:cubicBezTo>
                    <a:pt x="59" y="85"/>
                    <a:pt x="76" y="86"/>
                    <a:pt x="77" y="75"/>
                  </a:cubicBezTo>
                  <a:close/>
                </a:path>
              </a:pathLst>
            </a:custGeom>
            <a:solidFill>
              <a:srgbClr val="33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5"/>
            <p:cNvSpPr>
              <a:spLocks/>
            </p:cNvSpPr>
            <p:nvPr/>
          </p:nvSpPr>
          <p:spPr bwMode="auto">
            <a:xfrm>
              <a:off x="2671762" y="-14700250"/>
              <a:ext cx="307975" cy="357188"/>
            </a:xfrm>
            <a:custGeom>
              <a:avLst/>
              <a:gdLst>
                <a:gd name="T0" fmla="*/ 81 w 82"/>
                <a:gd name="T1" fmla="*/ 72 h 95"/>
                <a:gd name="T2" fmla="*/ 38 w 82"/>
                <a:gd name="T3" fmla="*/ 1 h 95"/>
                <a:gd name="T4" fmla="*/ 4 w 82"/>
                <a:gd name="T5" fmla="*/ 30 h 95"/>
                <a:gd name="T6" fmla="*/ 16 w 82"/>
                <a:gd name="T7" fmla="*/ 85 h 95"/>
                <a:gd name="T8" fmla="*/ 31 w 82"/>
                <a:gd name="T9" fmla="*/ 76 h 95"/>
                <a:gd name="T10" fmla="*/ 21 w 82"/>
                <a:gd name="T11" fmla="*/ 39 h 95"/>
                <a:gd name="T12" fmla="*/ 42 w 82"/>
                <a:gd name="T13" fmla="*/ 20 h 95"/>
                <a:gd name="T14" fmla="*/ 63 w 82"/>
                <a:gd name="T15" fmla="*/ 72 h 95"/>
                <a:gd name="T16" fmla="*/ 81 w 82"/>
                <a:gd name="T17" fmla="*/ 7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95">
                  <a:moveTo>
                    <a:pt x="81" y="72"/>
                  </a:moveTo>
                  <a:cubicBezTo>
                    <a:pt x="82" y="48"/>
                    <a:pt x="68" y="1"/>
                    <a:pt x="38" y="1"/>
                  </a:cubicBezTo>
                  <a:cubicBezTo>
                    <a:pt x="21" y="0"/>
                    <a:pt x="7" y="14"/>
                    <a:pt x="4" y="30"/>
                  </a:cubicBezTo>
                  <a:cubicBezTo>
                    <a:pt x="0" y="49"/>
                    <a:pt x="7" y="69"/>
                    <a:pt x="16" y="85"/>
                  </a:cubicBezTo>
                  <a:cubicBezTo>
                    <a:pt x="21" y="95"/>
                    <a:pt x="36" y="86"/>
                    <a:pt x="31" y="76"/>
                  </a:cubicBezTo>
                  <a:cubicBezTo>
                    <a:pt x="25" y="65"/>
                    <a:pt x="21" y="52"/>
                    <a:pt x="21" y="39"/>
                  </a:cubicBezTo>
                  <a:cubicBezTo>
                    <a:pt x="20" y="29"/>
                    <a:pt x="30" y="14"/>
                    <a:pt x="42" y="20"/>
                  </a:cubicBezTo>
                  <a:cubicBezTo>
                    <a:pt x="57" y="27"/>
                    <a:pt x="64" y="56"/>
                    <a:pt x="63" y="72"/>
                  </a:cubicBezTo>
                  <a:cubicBezTo>
                    <a:pt x="63" y="83"/>
                    <a:pt x="81" y="83"/>
                    <a:pt x="81" y="72"/>
                  </a:cubicBezTo>
                  <a:close/>
                </a:path>
              </a:pathLst>
            </a:custGeom>
            <a:solidFill>
              <a:srgbClr val="33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6"/>
            <p:cNvSpPr>
              <a:spLocks/>
            </p:cNvSpPr>
            <p:nvPr/>
          </p:nvSpPr>
          <p:spPr bwMode="auto">
            <a:xfrm rot="399470">
              <a:off x="3070112" y="-13897518"/>
              <a:ext cx="531813" cy="150433"/>
            </a:xfrm>
            <a:custGeom>
              <a:avLst/>
              <a:gdLst>
                <a:gd name="T0" fmla="*/ 111 w 142"/>
                <a:gd name="T1" fmla="*/ 0 h 129"/>
                <a:gd name="T2" fmla="*/ 0 w 142"/>
                <a:gd name="T3" fmla="*/ 68 h 129"/>
                <a:gd name="T4" fmla="*/ 110 w 142"/>
                <a:gd name="T5" fmla="*/ 90 h 129"/>
                <a:gd name="T6" fmla="*/ 111 w 142"/>
                <a:gd name="T7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29">
                  <a:moveTo>
                    <a:pt x="111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69" y="129"/>
                    <a:pt x="110" y="90"/>
                  </a:cubicBezTo>
                  <a:cubicBezTo>
                    <a:pt x="142" y="60"/>
                    <a:pt x="111" y="0"/>
                    <a:pt x="111" y="0"/>
                  </a:cubicBezTo>
                  <a:close/>
                </a:path>
              </a:pathLst>
            </a:custGeom>
            <a:solidFill>
              <a:srgbClr val="FF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7"/>
            <p:cNvSpPr>
              <a:spLocks/>
            </p:cNvSpPr>
            <p:nvPr/>
          </p:nvSpPr>
          <p:spPr bwMode="auto">
            <a:xfrm>
              <a:off x="2495550" y="-14989175"/>
              <a:ext cx="442913" cy="225425"/>
            </a:xfrm>
            <a:custGeom>
              <a:avLst/>
              <a:gdLst>
                <a:gd name="T0" fmla="*/ 17 w 118"/>
                <a:gd name="T1" fmla="*/ 53 h 60"/>
                <a:gd name="T2" fmla="*/ 42 w 118"/>
                <a:gd name="T3" fmla="*/ 29 h 60"/>
                <a:gd name="T4" fmla="*/ 109 w 118"/>
                <a:gd name="T5" fmla="*/ 13 h 60"/>
                <a:gd name="T6" fmla="*/ 110 w 118"/>
                <a:gd name="T7" fmla="*/ 1 h 60"/>
                <a:gd name="T8" fmla="*/ 38 w 118"/>
                <a:gd name="T9" fmla="*/ 17 h 60"/>
                <a:gd name="T10" fmla="*/ 5 w 118"/>
                <a:gd name="T11" fmla="*/ 48 h 60"/>
                <a:gd name="T12" fmla="*/ 17 w 118"/>
                <a:gd name="T13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60">
                  <a:moveTo>
                    <a:pt x="17" y="53"/>
                  </a:moveTo>
                  <a:cubicBezTo>
                    <a:pt x="20" y="47"/>
                    <a:pt x="29" y="38"/>
                    <a:pt x="42" y="29"/>
                  </a:cubicBezTo>
                  <a:cubicBezTo>
                    <a:pt x="60" y="16"/>
                    <a:pt x="87" y="13"/>
                    <a:pt x="109" y="13"/>
                  </a:cubicBezTo>
                  <a:cubicBezTo>
                    <a:pt x="117" y="14"/>
                    <a:pt x="118" y="1"/>
                    <a:pt x="110" y="1"/>
                  </a:cubicBezTo>
                  <a:cubicBezTo>
                    <a:pt x="86" y="0"/>
                    <a:pt x="58" y="3"/>
                    <a:pt x="38" y="17"/>
                  </a:cubicBezTo>
                  <a:cubicBezTo>
                    <a:pt x="35" y="19"/>
                    <a:pt x="17" y="29"/>
                    <a:pt x="5" y="48"/>
                  </a:cubicBezTo>
                  <a:cubicBezTo>
                    <a:pt x="0" y="55"/>
                    <a:pt x="13" y="60"/>
                    <a:pt x="17" y="53"/>
                  </a:cubicBezTo>
                  <a:close/>
                </a:path>
              </a:pathLst>
            </a:custGeom>
            <a:solidFill>
              <a:srgbClr val="6029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8"/>
            <p:cNvSpPr>
              <a:spLocks/>
            </p:cNvSpPr>
            <p:nvPr/>
          </p:nvSpPr>
          <p:spPr bwMode="auto">
            <a:xfrm>
              <a:off x="3354387" y="-15011400"/>
              <a:ext cx="547688" cy="266700"/>
            </a:xfrm>
            <a:custGeom>
              <a:avLst/>
              <a:gdLst>
                <a:gd name="T0" fmla="*/ 11 w 146"/>
                <a:gd name="T1" fmla="*/ 16 h 71"/>
                <a:gd name="T2" fmla="*/ 82 w 146"/>
                <a:gd name="T3" fmla="*/ 21 h 71"/>
                <a:gd name="T4" fmla="*/ 132 w 146"/>
                <a:gd name="T5" fmla="*/ 64 h 71"/>
                <a:gd name="T6" fmla="*/ 142 w 146"/>
                <a:gd name="T7" fmla="*/ 56 h 71"/>
                <a:gd name="T8" fmla="*/ 87 w 146"/>
                <a:gd name="T9" fmla="*/ 9 h 71"/>
                <a:gd name="T10" fmla="*/ 47 w 146"/>
                <a:gd name="T11" fmla="*/ 3 h 71"/>
                <a:gd name="T12" fmla="*/ 8 w 146"/>
                <a:gd name="T13" fmla="*/ 3 h 71"/>
                <a:gd name="T14" fmla="*/ 11 w 146"/>
                <a:gd name="T15" fmla="*/ 1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71">
                  <a:moveTo>
                    <a:pt x="11" y="16"/>
                  </a:moveTo>
                  <a:cubicBezTo>
                    <a:pt x="31" y="11"/>
                    <a:pt x="62" y="15"/>
                    <a:pt x="82" y="21"/>
                  </a:cubicBezTo>
                  <a:cubicBezTo>
                    <a:pt x="103" y="28"/>
                    <a:pt x="120" y="47"/>
                    <a:pt x="132" y="64"/>
                  </a:cubicBezTo>
                  <a:cubicBezTo>
                    <a:pt x="137" y="71"/>
                    <a:pt x="146" y="62"/>
                    <a:pt x="142" y="56"/>
                  </a:cubicBezTo>
                  <a:cubicBezTo>
                    <a:pt x="128" y="36"/>
                    <a:pt x="109" y="18"/>
                    <a:pt x="87" y="9"/>
                  </a:cubicBezTo>
                  <a:cubicBezTo>
                    <a:pt x="74" y="4"/>
                    <a:pt x="60" y="3"/>
                    <a:pt x="47" y="3"/>
                  </a:cubicBezTo>
                  <a:cubicBezTo>
                    <a:pt x="34" y="2"/>
                    <a:pt x="21" y="0"/>
                    <a:pt x="8" y="3"/>
                  </a:cubicBezTo>
                  <a:cubicBezTo>
                    <a:pt x="0" y="5"/>
                    <a:pt x="2" y="17"/>
                    <a:pt x="11" y="16"/>
                  </a:cubicBezTo>
                  <a:close/>
                </a:path>
              </a:pathLst>
            </a:custGeom>
            <a:solidFill>
              <a:srgbClr val="6029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427037" y="-11630025"/>
              <a:ext cx="4094163" cy="2357438"/>
            </a:xfrm>
            <a:custGeom>
              <a:avLst/>
              <a:gdLst>
                <a:gd name="T0" fmla="*/ 825 w 1091"/>
                <a:gd name="T1" fmla="*/ 8 h 628"/>
                <a:gd name="T2" fmla="*/ 719 w 1091"/>
                <a:gd name="T3" fmla="*/ 9 h 628"/>
                <a:gd name="T4" fmla="*/ 405 w 1091"/>
                <a:gd name="T5" fmla="*/ 236 h 628"/>
                <a:gd name="T6" fmla="*/ 105 w 1091"/>
                <a:gd name="T7" fmla="*/ 495 h 628"/>
                <a:gd name="T8" fmla="*/ 99 w 1091"/>
                <a:gd name="T9" fmla="*/ 490 h 628"/>
                <a:gd name="T10" fmla="*/ 37 w 1091"/>
                <a:gd name="T11" fmla="*/ 447 h 628"/>
                <a:gd name="T12" fmla="*/ 3 w 1091"/>
                <a:gd name="T13" fmla="*/ 427 h 628"/>
                <a:gd name="T14" fmla="*/ 19 w 1091"/>
                <a:gd name="T15" fmla="*/ 473 h 628"/>
                <a:gd name="T16" fmla="*/ 100 w 1091"/>
                <a:gd name="T17" fmla="*/ 569 h 628"/>
                <a:gd name="T18" fmla="*/ 158 w 1091"/>
                <a:gd name="T19" fmla="*/ 599 h 628"/>
                <a:gd name="T20" fmla="*/ 162 w 1091"/>
                <a:gd name="T21" fmla="*/ 594 h 628"/>
                <a:gd name="T22" fmla="*/ 163 w 1091"/>
                <a:gd name="T23" fmla="*/ 596 h 628"/>
                <a:gd name="T24" fmla="*/ 439 w 1091"/>
                <a:gd name="T25" fmla="*/ 290 h 628"/>
                <a:gd name="T26" fmla="*/ 769 w 1091"/>
                <a:gd name="T27" fmla="*/ 52 h 628"/>
                <a:gd name="T28" fmla="*/ 836 w 1091"/>
                <a:gd name="T29" fmla="*/ 54 h 628"/>
                <a:gd name="T30" fmla="*/ 909 w 1091"/>
                <a:gd name="T31" fmla="*/ 58 h 628"/>
                <a:gd name="T32" fmla="*/ 710 w 1091"/>
                <a:gd name="T33" fmla="*/ 197 h 628"/>
                <a:gd name="T34" fmla="*/ 438 w 1091"/>
                <a:gd name="T35" fmla="*/ 494 h 628"/>
                <a:gd name="T36" fmla="*/ 441 w 1091"/>
                <a:gd name="T37" fmla="*/ 498 h 628"/>
                <a:gd name="T38" fmla="*/ 428 w 1091"/>
                <a:gd name="T39" fmla="*/ 488 h 628"/>
                <a:gd name="T40" fmla="*/ 361 w 1091"/>
                <a:gd name="T41" fmla="*/ 453 h 628"/>
                <a:gd name="T42" fmla="*/ 325 w 1091"/>
                <a:gd name="T43" fmla="*/ 437 h 628"/>
                <a:gd name="T44" fmla="*/ 346 w 1091"/>
                <a:gd name="T45" fmla="*/ 481 h 628"/>
                <a:gd name="T46" fmla="*/ 437 w 1091"/>
                <a:gd name="T47" fmla="*/ 567 h 628"/>
                <a:gd name="T48" fmla="*/ 506 w 1091"/>
                <a:gd name="T49" fmla="*/ 590 h 628"/>
                <a:gd name="T50" fmla="*/ 511 w 1091"/>
                <a:gd name="T51" fmla="*/ 581 h 628"/>
                <a:gd name="T52" fmla="*/ 512 w 1091"/>
                <a:gd name="T53" fmla="*/ 583 h 628"/>
                <a:gd name="T54" fmla="*/ 744 w 1091"/>
                <a:gd name="T55" fmla="*/ 249 h 628"/>
                <a:gd name="T56" fmla="*/ 1026 w 1091"/>
                <a:gd name="T57" fmla="*/ 60 h 628"/>
                <a:gd name="T58" fmla="*/ 1026 w 1091"/>
                <a:gd name="T59" fmla="*/ 60 h 628"/>
                <a:gd name="T60" fmla="*/ 1026 w 1091"/>
                <a:gd name="T61" fmla="*/ 60 h 628"/>
                <a:gd name="T62" fmla="*/ 825 w 1091"/>
                <a:gd name="T63" fmla="*/ 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1" h="628">
                  <a:moveTo>
                    <a:pt x="825" y="8"/>
                  </a:moveTo>
                  <a:cubicBezTo>
                    <a:pt x="784" y="5"/>
                    <a:pt x="719" y="9"/>
                    <a:pt x="719" y="9"/>
                  </a:cubicBezTo>
                  <a:cubicBezTo>
                    <a:pt x="405" y="236"/>
                    <a:pt x="405" y="236"/>
                    <a:pt x="405" y="236"/>
                  </a:cubicBezTo>
                  <a:cubicBezTo>
                    <a:pt x="105" y="495"/>
                    <a:pt x="105" y="495"/>
                    <a:pt x="105" y="495"/>
                  </a:cubicBezTo>
                  <a:cubicBezTo>
                    <a:pt x="103" y="493"/>
                    <a:pt x="101" y="491"/>
                    <a:pt x="99" y="490"/>
                  </a:cubicBezTo>
                  <a:cubicBezTo>
                    <a:pt x="79" y="476"/>
                    <a:pt x="57" y="463"/>
                    <a:pt x="37" y="447"/>
                  </a:cubicBezTo>
                  <a:cubicBezTo>
                    <a:pt x="29" y="441"/>
                    <a:pt x="9" y="415"/>
                    <a:pt x="3" y="427"/>
                  </a:cubicBezTo>
                  <a:cubicBezTo>
                    <a:pt x="0" y="433"/>
                    <a:pt x="15" y="465"/>
                    <a:pt x="19" y="473"/>
                  </a:cubicBezTo>
                  <a:cubicBezTo>
                    <a:pt x="37" y="514"/>
                    <a:pt x="72" y="536"/>
                    <a:pt x="100" y="569"/>
                  </a:cubicBezTo>
                  <a:cubicBezTo>
                    <a:pt x="119" y="591"/>
                    <a:pt x="132" y="628"/>
                    <a:pt x="158" y="599"/>
                  </a:cubicBezTo>
                  <a:cubicBezTo>
                    <a:pt x="160" y="597"/>
                    <a:pt x="161" y="596"/>
                    <a:pt x="162" y="594"/>
                  </a:cubicBezTo>
                  <a:cubicBezTo>
                    <a:pt x="163" y="596"/>
                    <a:pt x="163" y="596"/>
                    <a:pt x="163" y="596"/>
                  </a:cubicBezTo>
                  <a:cubicBezTo>
                    <a:pt x="439" y="290"/>
                    <a:pt x="439" y="290"/>
                    <a:pt x="439" y="290"/>
                  </a:cubicBezTo>
                  <a:cubicBezTo>
                    <a:pt x="769" y="52"/>
                    <a:pt x="769" y="52"/>
                    <a:pt x="769" y="52"/>
                  </a:cubicBezTo>
                  <a:cubicBezTo>
                    <a:pt x="792" y="51"/>
                    <a:pt x="817" y="53"/>
                    <a:pt x="836" y="54"/>
                  </a:cubicBezTo>
                  <a:cubicBezTo>
                    <a:pt x="856" y="54"/>
                    <a:pt x="887" y="58"/>
                    <a:pt x="909" y="58"/>
                  </a:cubicBezTo>
                  <a:cubicBezTo>
                    <a:pt x="710" y="197"/>
                    <a:pt x="710" y="197"/>
                    <a:pt x="710" y="197"/>
                  </a:cubicBezTo>
                  <a:cubicBezTo>
                    <a:pt x="438" y="494"/>
                    <a:pt x="438" y="494"/>
                    <a:pt x="438" y="494"/>
                  </a:cubicBezTo>
                  <a:cubicBezTo>
                    <a:pt x="441" y="498"/>
                    <a:pt x="441" y="498"/>
                    <a:pt x="441" y="498"/>
                  </a:cubicBezTo>
                  <a:cubicBezTo>
                    <a:pt x="436" y="494"/>
                    <a:pt x="431" y="490"/>
                    <a:pt x="428" y="488"/>
                  </a:cubicBezTo>
                  <a:cubicBezTo>
                    <a:pt x="405" y="477"/>
                    <a:pt x="383" y="466"/>
                    <a:pt x="361" y="453"/>
                  </a:cubicBezTo>
                  <a:cubicBezTo>
                    <a:pt x="352" y="448"/>
                    <a:pt x="329" y="425"/>
                    <a:pt x="325" y="437"/>
                  </a:cubicBezTo>
                  <a:cubicBezTo>
                    <a:pt x="322" y="444"/>
                    <a:pt x="341" y="474"/>
                    <a:pt x="346" y="481"/>
                  </a:cubicBezTo>
                  <a:cubicBezTo>
                    <a:pt x="369" y="520"/>
                    <a:pt x="406" y="537"/>
                    <a:pt x="437" y="567"/>
                  </a:cubicBezTo>
                  <a:cubicBezTo>
                    <a:pt x="459" y="587"/>
                    <a:pt x="483" y="622"/>
                    <a:pt x="506" y="590"/>
                  </a:cubicBezTo>
                  <a:cubicBezTo>
                    <a:pt x="508" y="587"/>
                    <a:pt x="509" y="584"/>
                    <a:pt x="511" y="581"/>
                  </a:cubicBezTo>
                  <a:cubicBezTo>
                    <a:pt x="512" y="583"/>
                    <a:pt x="512" y="583"/>
                    <a:pt x="512" y="583"/>
                  </a:cubicBezTo>
                  <a:cubicBezTo>
                    <a:pt x="744" y="249"/>
                    <a:pt x="744" y="249"/>
                    <a:pt x="744" y="249"/>
                  </a:cubicBezTo>
                  <a:cubicBezTo>
                    <a:pt x="744" y="249"/>
                    <a:pt x="1019" y="67"/>
                    <a:pt x="1026" y="60"/>
                  </a:cubicBezTo>
                  <a:cubicBezTo>
                    <a:pt x="1026" y="60"/>
                    <a:pt x="1026" y="60"/>
                    <a:pt x="1026" y="60"/>
                  </a:cubicBezTo>
                  <a:cubicBezTo>
                    <a:pt x="1026" y="60"/>
                    <a:pt x="1026" y="60"/>
                    <a:pt x="1026" y="60"/>
                  </a:cubicBezTo>
                  <a:cubicBezTo>
                    <a:pt x="1091" y="0"/>
                    <a:pt x="920" y="14"/>
                    <a:pt x="825" y="8"/>
                  </a:cubicBezTo>
                  <a:close/>
                </a:path>
              </a:pathLst>
            </a:custGeom>
            <a:solidFill>
              <a:srgbClr val="33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123163" y="-11985627"/>
              <a:ext cx="836613" cy="355601"/>
            </a:xfrm>
            <a:custGeom>
              <a:avLst/>
              <a:gdLst>
                <a:gd name="T0" fmla="*/ 203 w 223"/>
                <a:gd name="T1" fmla="*/ 42 h 95"/>
                <a:gd name="T2" fmla="*/ 24 w 223"/>
                <a:gd name="T3" fmla="*/ 31 h 95"/>
                <a:gd name="T4" fmla="*/ 52 w 223"/>
                <a:gd name="T5" fmla="*/ 75 h 95"/>
                <a:gd name="T6" fmla="*/ 30 w 223"/>
                <a:gd name="T7" fmla="*/ 86 h 95"/>
                <a:gd name="T8" fmla="*/ 100 w 223"/>
                <a:gd name="T9" fmla="*/ 91 h 95"/>
                <a:gd name="T10" fmla="*/ 203 w 223"/>
                <a:gd name="T11" fmla="*/ 4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95">
                  <a:moveTo>
                    <a:pt x="203" y="42"/>
                  </a:moveTo>
                  <a:cubicBezTo>
                    <a:pt x="195" y="34"/>
                    <a:pt x="98" y="0"/>
                    <a:pt x="24" y="31"/>
                  </a:cubicBezTo>
                  <a:cubicBezTo>
                    <a:pt x="0" y="42"/>
                    <a:pt x="19" y="66"/>
                    <a:pt x="52" y="75"/>
                  </a:cubicBezTo>
                  <a:cubicBezTo>
                    <a:pt x="41" y="80"/>
                    <a:pt x="32" y="81"/>
                    <a:pt x="30" y="86"/>
                  </a:cubicBezTo>
                  <a:cubicBezTo>
                    <a:pt x="26" y="95"/>
                    <a:pt x="55" y="94"/>
                    <a:pt x="100" y="91"/>
                  </a:cubicBezTo>
                  <a:cubicBezTo>
                    <a:pt x="223" y="84"/>
                    <a:pt x="203" y="42"/>
                    <a:pt x="203" y="42"/>
                  </a:cubicBezTo>
                  <a:close/>
                </a:path>
              </a:pathLst>
            </a:custGeom>
            <a:solidFill>
              <a:srgbClr val="F7D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627062" y="-13473113"/>
              <a:ext cx="3732213" cy="1974850"/>
            </a:xfrm>
            <a:custGeom>
              <a:avLst/>
              <a:gdLst>
                <a:gd name="T0" fmla="*/ 1359 w 2351"/>
                <a:gd name="T1" fmla="*/ 0 h 1244"/>
                <a:gd name="T2" fmla="*/ 895 w 2351"/>
                <a:gd name="T3" fmla="*/ 733 h 1244"/>
                <a:gd name="T4" fmla="*/ 0 w 2351"/>
                <a:gd name="T5" fmla="*/ 960 h 1244"/>
                <a:gd name="T6" fmla="*/ 56 w 2351"/>
                <a:gd name="T7" fmla="*/ 1218 h 1244"/>
                <a:gd name="T8" fmla="*/ 978 w 2351"/>
                <a:gd name="T9" fmla="*/ 885 h 1244"/>
                <a:gd name="T10" fmla="*/ 1385 w 2351"/>
                <a:gd name="T11" fmla="*/ 253 h 1244"/>
                <a:gd name="T12" fmla="*/ 1484 w 2351"/>
                <a:gd name="T13" fmla="*/ 1209 h 1244"/>
                <a:gd name="T14" fmla="*/ 1661 w 2351"/>
                <a:gd name="T15" fmla="*/ 1197 h 1244"/>
                <a:gd name="T16" fmla="*/ 2332 w 2351"/>
                <a:gd name="T17" fmla="*/ 1244 h 1244"/>
                <a:gd name="T18" fmla="*/ 2351 w 2351"/>
                <a:gd name="T19" fmla="*/ 0 h 1244"/>
                <a:gd name="T20" fmla="*/ 1359 w 2351"/>
                <a:gd name="T21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1" h="1244">
                  <a:moveTo>
                    <a:pt x="1359" y="0"/>
                  </a:moveTo>
                  <a:lnTo>
                    <a:pt x="895" y="733"/>
                  </a:lnTo>
                  <a:lnTo>
                    <a:pt x="0" y="960"/>
                  </a:lnTo>
                  <a:lnTo>
                    <a:pt x="56" y="1218"/>
                  </a:lnTo>
                  <a:lnTo>
                    <a:pt x="978" y="885"/>
                  </a:lnTo>
                  <a:lnTo>
                    <a:pt x="1385" y="253"/>
                  </a:lnTo>
                  <a:lnTo>
                    <a:pt x="1484" y="1209"/>
                  </a:lnTo>
                  <a:lnTo>
                    <a:pt x="1661" y="1197"/>
                  </a:lnTo>
                  <a:lnTo>
                    <a:pt x="2332" y="1244"/>
                  </a:lnTo>
                  <a:lnTo>
                    <a:pt x="2351" y="0"/>
                  </a:lnTo>
                  <a:lnTo>
                    <a:pt x="1359" y="0"/>
                  </a:lnTo>
                  <a:close/>
                </a:path>
              </a:pathLst>
            </a:custGeom>
            <a:solidFill>
              <a:srgbClr val="0C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3"/>
            <p:cNvSpPr>
              <a:spLocks/>
            </p:cNvSpPr>
            <p:nvPr/>
          </p:nvSpPr>
          <p:spPr bwMode="auto">
            <a:xfrm>
              <a:off x="2873375" y="-13409613"/>
              <a:ext cx="1331913" cy="192088"/>
            </a:xfrm>
            <a:custGeom>
              <a:avLst/>
              <a:gdLst>
                <a:gd name="T0" fmla="*/ 342 w 355"/>
                <a:gd name="T1" fmla="*/ 33 h 51"/>
                <a:gd name="T2" fmla="*/ 315 w 355"/>
                <a:gd name="T3" fmla="*/ 34 h 51"/>
                <a:gd name="T4" fmla="*/ 261 w 355"/>
                <a:gd name="T5" fmla="*/ 36 h 51"/>
                <a:gd name="T6" fmla="*/ 206 w 355"/>
                <a:gd name="T7" fmla="*/ 39 h 51"/>
                <a:gd name="T8" fmla="*/ 154 w 355"/>
                <a:gd name="T9" fmla="*/ 43 h 51"/>
                <a:gd name="T10" fmla="*/ 126 w 355"/>
                <a:gd name="T11" fmla="*/ 3 h 51"/>
                <a:gd name="T12" fmla="*/ 123 w 355"/>
                <a:gd name="T13" fmla="*/ 0 h 51"/>
                <a:gd name="T14" fmla="*/ 121 w 355"/>
                <a:gd name="T15" fmla="*/ 3 h 51"/>
                <a:gd name="T16" fmla="*/ 82 w 355"/>
                <a:gd name="T17" fmla="*/ 46 h 51"/>
                <a:gd name="T18" fmla="*/ 42 w 355"/>
                <a:gd name="T19" fmla="*/ 38 h 51"/>
                <a:gd name="T20" fmla="*/ 0 w 355"/>
                <a:gd name="T21" fmla="*/ 30 h 51"/>
                <a:gd name="T22" fmla="*/ 41 w 355"/>
                <a:gd name="T23" fmla="*/ 41 h 51"/>
                <a:gd name="T24" fmla="*/ 83 w 355"/>
                <a:gd name="T25" fmla="*/ 51 h 51"/>
                <a:gd name="T26" fmla="*/ 84 w 355"/>
                <a:gd name="T27" fmla="*/ 51 h 51"/>
                <a:gd name="T28" fmla="*/ 85 w 355"/>
                <a:gd name="T29" fmla="*/ 50 h 51"/>
                <a:gd name="T30" fmla="*/ 123 w 355"/>
                <a:gd name="T31" fmla="*/ 10 h 51"/>
                <a:gd name="T32" fmla="*/ 149 w 355"/>
                <a:gd name="T33" fmla="*/ 49 h 51"/>
                <a:gd name="T34" fmla="*/ 150 w 355"/>
                <a:gd name="T35" fmla="*/ 50 h 51"/>
                <a:gd name="T36" fmla="*/ 153 w 355"/>
                <a:gd name="T37" fmla="*/ 50 h 51"/>
                <a:gd name="T38" fmla="*/ 207 w 355"/>
                <a:gd name="T39" fmla="*/ 46 h 51"/>
                <a:gd name="T40" fmla="*/ 261 w 355"/>
                <a:gd name="T41" fmla="*/ 42 h 51"/>
                <a:gd name="T42" fmla="*/ 315 w 355"/>
                <a:gd name="T43" fmla="*/ 37 h 51"/>
                <a:gd name="T44" fmla="*/ 342 w 355"/>
                <a:gd name="T45" fmla="*/ 35 h 51"/>
                <a:gd name="T46" fmla="*/ 355 w 355"/>
                <a:gd name="T47" fmla="*/ 33 h 51"/>
                <a:gd name="T48" fmla="*/ 342 w 355"/>
                <a:gd name="T49" fmla="*/ 3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5" h="51">
                  <a:moveTo>
                    <a:pt x="342" y="33"/>
                  </a:moveTo>
                  <a:cubicBezTo>
                    <a:pt x="315" y="34"/>
                    <a:pt x="315" y="34"/>
                    <a:pt x="315" y="34"/>
                  </a:cubicBezTo>
                  <a:cubicBezTo>
                    <a:pt x="297" y="34"/>
                    <a:pt x="279" y="35"/>
                    <a:pt x="261" y="3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154" y="43"/>
                    <a:pt x="154" y="43"/>
                    <a:pt x="154" y="43"/>
                  </a:cubicBezTo>
                  <a:cubicBezTo>
                    <a:pt x="145" y="29"/>
                    <a:pt x="135" y="16"/>
                    <a:pt x="126" y="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1" y="3"/>
                    <a:pt x="121" y="3"/>
                    <a:pt x="121" y="3"/>
                  </a:cubicBezTo>
                  <a:cubicBezTo>
                    <a:pt x="108" y="17"/>
                    <a:pt x="95" y="31"/>
                    <a:pt x="82" y="46"/>
                  </a:cubicBezTo>
                  <a:cubicBezTo>
                    <a:pt x="69" y="43"/>
                    <a:pt x="55" y="40"/>
                    <a:pt x="42" y="38"/>
                  </a:cubicBezTo>
                  <a:cubicBezTo>
                    <a:pt x="28" y="35"/>
                    <a:pt x="14" y="33"/>
                    <a:pt x="0" y="30"/>
                  </a:cubicBezTo>
                  <a:cubicBezTo>
                    <a:pt x="14" y="34"/>
                    <a:pt x="27" y="37"/>
                    <a:pt x="41" y="41"/>
                  </a:cubicBezTo>
                  <a:cubicBezTo>
                    <a:pt x="55" y="44"/>
                    <a:pt x="69" y="47"/>
                    <a:pt x="83" y="51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99" y="36"/>
                    <a:pt x="109" y="25"/>
                    <a:pt x="123" y="10"/>
                  </a:cubicBezTo>
                  <a:cubicBezTo>
                    <a:pt x="123" y="10"/>
                    <a:pt x="140" y="35"/>
                    <a:pt x="149" y="49"/>
                  </a:cubicBezTo>
                  <a:cubicBezTo>
                    <a:pt x="150" y="50"/>
                    <a:pt x="150" y="50"/>
                    <a:pt x="150" y="50"/>
                  </a:cubicBezTo>
                  <a:cubicBezTo>
                    <a:pt x="153" y="50"/>
                    <a:pt x="153" y="50"/>
                    <a:pt x="153" y="50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61" y="42"/>
                    <a:pt x="261" y="42"/>
                    <a:pt x="261" y="42"/>
                  </a:cubicBezTo>
                  <a:cubicBezTo>
                    <a:pt x="279" y="41"/>
                    <a:pt x="297" y="39"/>
                    <a:pt x="315" y="37"/>
                  </a:cubicBezTo>
                  <a:cubicBezTo>
                    <a:pt x="342" y="35"/>
                    <a:pt x="342" y="35"/>
                    <a:pt x="342" y="35"/>
                  </a:cubicBezTo>
                  <a:cubicBezTo>
                    <a:pt x="351" y="34"/>
                    <a:pt x="346" y="34"/>
                    <a:pt x="355" y="33"/>
                  </a:cubicBezTo>
                  <a:cubicBezTo>
                    <a:pt x="346" y="34"/>
                    <a:pt x="351" y="32"/>
                    <a:pt x="342" y="33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4"/>
            <p:cNvSpPr>
              <a:spLocks/>
            </p:cNvSpPr>
            <p:nvPr/>
          </p:nvSpPr>
          <p:spPr bwMode="auto">
            <a:xfrm>
              <a:off x="1073150" y="-11682413"/>
              <a:ext cx="709613" cy="574675"/>
            </a:xfrm>
            <a:custGeom>
              <a:avLst/>
              <a:gdLst>
                <a:gd name="T0" fmla="*/ 104 w 189"/>
                <a:gd name="T1" fmla="*/ 0 h 153"/>
                <a:gd name="T2" fmla="*/ 41 w 189"/>
                <a:gd name="T3" fmla="*/ 22 h 153"/>
                <a:gd name="T4" fmla="*/ 55 w 189"/>
                <a:gd name="T5" fmla="*/ 36 h 153"/>
                <a:gd name="T6" fmla="*/ 15 w 189"/>
                <a:gd name="T7" fmla="*/ 102 h 153"/>
                <a:gd name="T8" fmla="*/ 182 w 189"/>
                <a:gd name="T9" fmla="*/ 31 h 153"/>
                <a:gd name="T10" fmla="*/ 104 w 189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53">
                  <a:moveTo>
                    <a:pt x="104" y="0"/>
                  </a:moveTo>
                  <a:cubicBezTo>
                    <a:pt x="69" y="0"/>
                    <a:pt x="41" y="11"/>
                    <a:pt x="41" y="22"/>
                  </a:cubicBezTo>
                  <a:cubicBezTo>
                    <a:pt x="41" y="27"/>
                    <a:pt x="46" y="32"/>
                    <a:pt x="55" y="36"/>
                  </a:cubicBezTo>
                  <a:cubicBezTo>
                    <a:pt x="21" y="58"/>
                    <a:pt x="0" y="88"/>
                    <a:pt x="15" y="102"/>
                  </a:cubicBezTo>
                  <a:cubicBezTo>
                    <a:pt x="66" y="153"/>
                    <a:pt x="172" y="44"/>
                    <a:pt x="182" y="31"/>
                  </a:cubicBezTo>
                  <a:cubicBezTo>
                    <a:pt x="182" y="31"/>
                    <a:pt x="189" y="0"/>
                    <a:pt x="104" y="0"/>
                  </a:cubicBezTo>
                  <a:close/>
                </a:path>
              </a:pathLst>
            </a:custGeom>
            <a:solidFill>
              <a:srgbClr val="F7D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5"/>
            <p:cNvSpPr>
              <a:spLocks/>
            </p:cNvSpPr>
            <p:nvPr/>
          </p:nvSpPr>
          <p:spPr bwMode="auto">
            <a:xfrm>
              <a:off x="2914650" y="-13360400"/>
              <a:ext cx="1073150" cy="1152525"/>
            </a:xfrm>
            <a:custGeom>
              <a:avLst/>
              <a:gdLst>
                <a:gd name="T0" fmla="*/ 676 w 676"/>
                <a:gd name="T1" fmla="*/ 0 h 726"/>
                <a:gd name="T2" fmla="*/ 126 w 676"/>
                <a:gd name="T3" fmla="*/ 684 h 726"/>
                <a:gd name="T4" fmla="*/ 0 w 676"/>
                <a:gd name="T5" fmla="*/ 726 h 726"/>
                <a:gd name="T6" fmla="*/ 114 w 676"/>
                <a:gd name="T7" fmla="*/ 676 h 726"/>
                <a:gd name="T8" fmla="*/ 676 w 676"/>
                <a:gd name="T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6" h="726">
                  <a:moveTo>
                    <a:pt x="676" y="0"/>
                  </a:moveTo>
                  <a:lnTo>
                    <a:pt x="126" y="684"/>
                  </a:lnTo>
                  <a:lnTo>
                    <a:pt x="0" y="726"/>
                  </a:lnTo>
                  <a:lnTo>
                    <a:pt x="114" y="676"/>
                  </a:lnTo>
                  <a:lnTo>
                    <a:pt x="676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16"/>
            <p:cNvSpPr>
              <a:spLocks/>
            </p:cNvSpPr>
            <p:nvPr/>
          </p:nvSpPr>
          <p:spPr bwMode="auto">
            <a:xfrm>
              <a:off x="3475037" y="-13322300"/>
              <a:ext cx="784225" cy="1163638"/>
            </a:xfrm>
            <a:custGeom>
              <a:avLst/>
              <a:gdLst>
                <a:gd name="T0" fmla="*/ 209 w 209"/>
                <a:gd name="T1" fmla="*/ 0 h 310"/>
                <a:gd name="T2" fmla="*/ 0 w 209"/>
                <a:gd name="T3" fmla="*/ 310 h 310"/>
                <a:gd name="T4" fmla="*/ 209 w 209"/>
                <a:gd name="T5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" h="310">
                  <a:moveTo>
                    <a:pt x="209" y="0"/>
                  </a:moveTo>
                  <a:cubicBezTo>
                    <a:pt x="0" y="310"/>
                    <a:pt x="0" y="310"/>
                    <a:pt x="0" y="310"/>
                  </a:cubicBezTo>
                  <a:cubicBezTo>
                    <a:pt x="0" y="310"/>
                    <a:pt x="181" y="55"/>
                    <a:pt x="209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7"/>
            <p:cNvSpPr>
              <a:spLocks/>
            </p:cNvSpPr>
            <p:nvPr/>
          </p:nvSpPr>
          <p:spPr bwMode="auto">
            <a:xfrm>
              <a:off x="1519237" y="-13473113"/>
              <a:ext cx="2840038" cy="2114550"/>
            </a:xfrm>
            <a:custGeom>
              <a:avLst/>
              <a:gdLst>
                <a:gd name="T0" fmla="*/ 1612 w 1789"/>
                <a:gd name="T1" fmla="*/ 0 h 1332"/>
                <a:gd name="T2" fmla="*/ 1005 w 1789"/>
                <a:gd name="T3" fmla="*/ 755 h 1332"/>
                <a:gd name="T4" fmla="*/ 0 w 1789"/>
                <a:gd name="T5" fmla="*/ 1088 h 1332"/>
                <a:gd name="T6" fmla="*/ 128 w 1789"/>
                <a:gd name="T7" fmla="*/ 1332 h 1332"/>
                <a:gd name="T8" fmla="*/ 1203 w 1789"/>
                <a:gd name="T9" fmla="*/ 870 h 1332"/>
                <a:gd name="T10" fmla="*/ 1789 w 1789"/>
                <a:gd name="T11" fmla="*/ 0 h 1332"/>
                <a:gd name="T12" fmla="*/ 1612 w 1789"/>
                <a:gd name="T13" fmla="*/ 0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9" h="1332">
                  <a:moveTo>
                    <a:pt x="1612" y="0"/>
                  </a:moveTo>
                  <a:lnTo>
                    <a:pt x="1005" y="755"/>
                  </a:lnTo>
                  <a:lnTo>
                    <a:pt x="0" y="1088"/>
                  </a:lnTo>
                  <a:lnTo>
                    <a:pt x="128" y="1332"/>
                  </a:lnTo>
                  <a:lnTo>
                    <a:pt x="1203" y="870"/>
                  </a:lnTo>
                  <a:lnTo>
                    <a:pt x="1789" y="0"/>
                  </a:lnTo>
                  <a:lnTo>
                    <a:pt x="1612" y="0"/>
                  </a:lnTo>
                  <a:close/>
                </a:path>
              </a:pathLst>
            </a:custGeom>
            <a:solidFill>
              <a:srgbClr val="0C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4" name="Rectangle 118"/>
          <p:cNvSpPr>
            <a:spLocks noChangeArrowheads="1"/>
          </p:cNvSpPr>
          <p:nvPr/>
        </p:nvSpPr>
        <p:spPr bwMode="auto">
          <a:xfrm>
            <a:off x="76903" y="5520786"/>
            <a:ext cx="2620700" cy="836008"/>
          </a:xfrm>
          <a:prstGeom prst="rect">
            <a:avLst/>
          </a:prstGeom>
          <a:solidFill>
            <a:srgbClr val="F89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653469" y="5751379"/>
            <a:ext cx="1149473" cy="366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学霸模式</a:t>
            </a:r>
            <a:endParaRPr lang="zh-CN" altLang="en-US" dirty="0"/>
          </a:p>
        </p:txBody>
      </p:sp>
      <p:sp>
        <p:nvSpPr>
          <p:cNvPr id="132" name="矩形 131"/>
          <p:cNvSpPr/>
          <p:nvPr/>
        </p:nvSpPr>
        <p:spPr>
          <a:xfrm>
            <a:off x="7315388" y="5842750"/>
            <a:ext cx="1149473" cy="366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pc="100" dirty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学渣</a:t>
            </a:r>
            <a:r>
              <a:rPr lang="zh-CN" altLang="en-US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模式</a:t>
            </a:r>
            <a:endParaRPr lang="zh-CN" altLang="en-US" dirty="0"/>
          </a:p>
        </p:txBody>
      </p:sp>
      <p:sp>
        <p:nvSpPr>
          <p:cNvPr id="134" name="文本框 133"/>
          <p:cNvSpPr txBox="1"/>
          <p:nvPr/>
        </p:nvSpPr>
        <p:spPr>
          <a:xfrm>
            <a:off x="4073185" y="1243252"/>
            <a:ext cx="760255" cy="526297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zh-CN" sz="2800" spc="100" dirty="0" smtClean="0">
                <a:solidFill>
                  <a:srgbClr val="00B0F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学</a:t>
            </a:r>
            <a:r>
              <a:rPr lang="zh-CN" altLang="zh-CN" sz="2800" spc="100" dirty="0">
                <a:solidFill>
                  <a:srgbClr val="00B0F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渣</a:t>
            </a:r>
            <a:r>
              <a:rPr lang="zh-CN" altLang="zh-CN" sz="2800" spc="100" dirty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往往要比</a:t>
            </a:r>
            <a:r>
              <a:rPr lang="zh-CN" altLang="zh-CN" sz="2800" spc="100" dirty="0">
                <a:solidFill>
                  <a:srgbClr val="00B0F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学霸</a:t>
            </a:r>
            <a:r>
              <a:rPr lang="zh-CN" altLang="zh-CN" sz="2800" spc="100" dirty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轻松得多</a:t>
            </a:r>
            <a:endParaRPr lang="zh-CN" altLang="en-US" sz="2800" spc="100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cxnSp>
        <p:nvCxnSpPr>
          <p:cNvPr id="135" name="直接连接符 134"/>
          <p:cNvCxnSpPr/>
          <p:nvPr/>
        </p:nvCxnSpPr>
        <p:spPr>
          <a:xfrm>
            <a:off x="3703087" y="1119370"/>
            <a:ext cx="126995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文本框 135"/>
          <p:cNvSpPr txBox="1"/>
          <p:nvPr/>
        </p:nvSpPr>
        <p:spPr>
          <a:xfrm>
            <a:off x="4001563" y="158589"/>
            <a:ext cx="79891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60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2</a:t>
            </a:r>
            <a:endParaRPr lang="zh-CN" altLang="en-US" sz="6000" spc="100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138" name="Rectangle 84"/>
          <p:cNvSpPr>
            <a:spLocks noChangeArrowheads="1"/>
          </p:cNvSpPr>
          <p:nvPr/>
        </p:nvSpPr>
        <p:spPr bwMode="auto">
          <a:xfrm>
            <a:off x="290620" y="1819955"/>
            <a:ext cx="709695" cy="1510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87"/>
          <p:cNvSpPr>
            <a:spLocks/>
          </p:cNvSpPr>
          <p:nvPr/>
        </p:nvSpPr>
        <p:spPr bwMode="auto">
          <a:xfrm>
            <a:off x="248950" y="1099842"/>
            <a:ext cx="715555" cy="182958"/>
          </a:xfrm>
          <a:custGeom>
            <a:avLst/>
            <a:gdLst>
              <a:gd name="T0" fmla="*/ 12 w 1099"/>
              <a:gd name="T1" fmla="*/ 281 h 281"/>
              <a:gd name="T2" fmla="*/ 1099 w 1099"/>
              <a:gd name="T3" fmla="*/ 231 h 281"/>
              <a:gd name="T4" fmla="*/ 1090 w 1099"/>
              <a:gd name="T5" fmla="*/ 0 h 281"/>
              <a:gd name="T6" fmla="*/ 0 w 1099"/>
              <a:gd name="T7" fmla="*/ 47 h 281"/>
              <a:gd name="T8" fmla="*/ 12 w 1099"/>
              <a:gd name="T9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9" h="281">
                <a:moveTo>
                  <a:pt x="12" y="281"/>
                </a:moveTo>
                <a:lnTo>
                  <a:pt x="1099" y="231"/>
                </a:lnTo>
                <a:lnTo>
                  <a:pt x="1090" y="0"/>
                </a:lnTo>
                <a:lnTo>
                  <a:pt x="0" y="47"/>
                </a:lnTo>
                <a:lnTo>
                  <a:pt x="12" y="281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90"/>
          <p:cNvSpPr>
            <a:spLocks/>
          </p:cNvSpPr>
          <p:nvPr/>
        </p:nvSpPr>
        <p:spPr bwMode="auto">
          <a:xfrm>
            <a:off x="129148" y="1636997"/>
            <a:ext cx="712300" cy="172541"/>
          </a:xfrm>
          <a:custGeom>
            <a:avLst/>
            <a:gdLst>
              <a:gd name="T0" fmla="*/ 0 w 1094"/>
              <a:gd name="T1" fmla="*/ 234 h 265"/>
              <a:gd name="T2" fmla="*/ 1087 w 1094"/>
              <a:gd name="T3" fmla="*/ 265 h 265"/>
              <a:gd name="T4" fmla="*/ 1094 w 1094"/>
              <a:gd name="T5" fmla="*/ 33 h 265"/>
              <a:gd name="T6" fmla="*/ 7 w 1094"/>
              <a:gd name="T7" fmla="*/ 0 h 265"/>
              <a:gd name="T8" fmla="*/ 0 w 1094"/>
              <a:gd name="T9" fmla="*/ 234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65">
                <a:moveTo>
                  <a:pt x="0" y="234"/>
                </a:moveTo>
                <a:lnTo>
                  <a:pt x="1087" y="265"/>
                </a:lnTo>
                <a:lnTo>
                  <a:pt x="1094" y="33"/>
                </a:lnTo>
                <a:lnTo>
                  <a:pt x="7" y="0"/>
                </a:lnTo>
                <a:lnTo>
                  <a:pt x="0" y="23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93"/>
          <p:cNvSpPr>
            <a:spLocks/>
          </p:cNvSpPr>
          <p:nvPr/>
        </p:nvSpPr>
        <p:spPr bwMode="auto">
          <a:xfrm>
            <a:off x="250903" y="1458596"/>
            <a:ext cx="712300" cy="169285"/>
          </a:xfrm>
          <a:custGeom>
            <a:avLst/>
            <a:gdLst>
              <a:gd name="T0" fmla="*/ 7 w 1094"/>
              <a:gd name="T1" fmla="*/ 260 h 260"/>
              <a:gd name="T2" fmla="*/ 1094 w 1094"/>
              <a:gd name="T3" fmla="*/ 231 h 260"/>
              <a:gd name="T4" fmla="*/ 1089 w 1094"/>
              <a:gd name="T5" fmla="*/ 0 h 260"/>
              <a:gd name="T6" fmla="*/ 0 w 1094"/>
              <a:gd name="T7" fmla="*/ 26 h 260"/>
              <a:gd name="T8" fmla="*/ 7 w 1094"/>
              <a:gd name="T9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60">
                <a:moveTo>
                  <a:pt x="7" y="260"/>
                </a:moveTo>
                <a:lnTo>
                  <a:pt x="1094" y="231"/>
                </a:lnTo>
                <a:lnTo>
                  <a:pt x="1089" y="0"/>
                </a:lnTo>
                <a:lnTo>
                  <a:pt x="0" y="26"/>
                </a:lnTo>
                <a:lnTo>
                  <a:pt x="7" y="26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96"/>
          <p:cNvSpPr>
            <a:spLocks/>
          </p:cNvSpPr>
          <p:nvPr/>
        </p:nvSpPr>
        <p:spPr bwMode="auto">
          <a:xfrm>
            <a:off x="108964" y="1290614"/>
            <a:ext cx="710997" cy="160170"/>
          </a:xfrm>
          <a:custGeom>
            <a:avLst/>
            <a:gdLst>
              <a:gd name="T0" fmla="*/ 0 w 1092"/>
              <a:gd name="T1" fmla="*/ 232 h 246"/>
              <a:gd name="T2" fmla="*/ 1087 w 1092"/>
              <a:gd name="T3" fmla="*/ 246 h 246"/>
              <a:gd name="T4" fmla="*/ 1092 w 1092"/>
              <a:gd name="T5" fmla="*/ 12 h 246"/>
              <a:gd name="T6" fmla="*/ 3 w 1092"/>
              <a:gd name="T7" fmla="*/ 0 h 246"/>
              <a:gd name="T8" fmla="*/ 0 w 1092"/>
              <a:gd name="T9" fmla="*/ 232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2" h="246">
                <a:moveTo>
                  <a:pt x="0" y="232"/>
                </a:moveTo>
                <a:lnTo>
                  <a:pt x="1087" y="246"/>
                </a:lnTo>
                <a:lnTo>
                  <a:pt x="1092" y="12"/>
                </a:lnTo>
                <a:lnTo>
                  <a:pt x="3" y="0"/>
                </a:lnTo>
                <a:lnTo>
                  <a:pt x="0" y="23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Rectangle 84"/>
          <p:cNvSpPr>
            <a:spLocks noChangeArrowheads="1"/>
          </p:cNvSpPr>
          <p:nvPr/>
        </p:nvSpPr>
        <p:spPr bwMode="auto">
          <a:xfrm>
            <a:off x="290620" y="929016"/>
            <a:ext cx="709695" cy="1510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87"/>
          <p:cNvSpPr>
            <a:spLocks/>
          </p:cNvSpPr>
          <p:nvPr/>
        </p:nvSpPr>
        <p:spPr bwMode="auto">
          <a:xfrm>
            <a:off x="248950" y="208903"/>
            <a:ext cx="715555" cy="182958"/>
          </a:xfrm>
          <a:custGeom>
            <a:avLst/>
            <a:gdLst>
              <a:gd name="T0" fmla="*/ 12 w 1099"/>
              <a:gd name="T1" fmla="*/ 281 h 281"/>
              <a:gd name="T2" fmla="*/ 1099 w 1099"/>
              <a:gd name="T3" fmla="*/ 231 h 281"/>
              <a:gd name="T4" fmla="*/ 1090 w 1099"/>
              <a:gd name="T5" fmla="*/ 0 h 281"/>
              <a:gd name="T6" fmla="*/ 0 w 1099"/>
              <a:gd name="T7" fmla="*/ 47 h 281"/>
              <a:gd name="T8" fmla="*/ 12 w 1099"/>
              <a:gd name="T9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9" h="281">
                <a:moveTo>
                  <a:pt x="12" y="281"/>
                </a:moveTo>
                <a:lnTo>
                  <a:pt x="1099" y="231"/>
                </a:lnTo>
                <a:lnTo>
                  <a:pt x="1090" y="0"/>
                </a:lnTo>
                <a:lnTo>
                  <a:pt x="0" y="47"/>
                </a:lnTo>
                <a:lnTo>
                  <a:pt x="12" y="281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90"/>
          <p:cNvSpPr>
            <a:spLocks/>
          </p:cNvSpPr>
          <p:nvPr/>
        </p:nvSpPr>
        <p:spPr bwMode="auto">
          <a:xfrm>
            <a:off x="129148" y="746058"/>
            <a:ext cx="712300" cy="172541"/>
          </a:xfrm>
          <a:custGeom>
            <a:avLst/>
            <a:gdLst>
              <a:gd name="T0" fmla="*/ 0 w 1094"/>
              <a:gd name="T1" fmla="*/ 234 h 265"/>
              <a:gd name="T2" fmla="*/ 1087 w 1094"/>
              <a:gd name="T3" fmla="*/ 265 h 265"/>
              <a:gd name="T4" fmla="*/ 1094 w 1094"/>
              <a:gd name="T5" fmla="*/ 33 h 265"/>
              <a:gd name="T6" fmla="*/ 7 w 1094"/>
              <a:gd name="T7" fmla="*/ 0 h 265"/>
              <a:gd name="T8" fmla="*/ 0 w 1094"/>
              <a:gd name="T9" fmla="*/ 234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65">
                <a:moveTo>
                  <a:pt x="0" y="234"/>
                </a:moveTo>
                <a:lnTo>
                  <a:pt x="1087" y="265"/>
                </a:lnTo>
                <a:lnTo>
                  <a:pt x="1094" y="33"/>
                </a:lnTo>
                <a:lnTo>
                  <a:pt x="7" y="0"/>
                </a:lnTo>
                <a:lnTo>
                  <a:pt x="0" y="234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93"/>
          <p:cNvSpPr>
            <a:spLocks/>
          </p:cNvSpPr>
          <p:nvPr/>
        </p:nvSpPr>
        <p:spPr bwMode="auto">
          <a:xfrm>
            <a:off x="250903" y="567657"/>
            <a:ext cx="712300" cy="169285"/>
          </a:xfrm>
          <a:custGeom>
            <a:avLst/>
            <a:gdLst>
              <a:gd name="T0" fmla="*/ 7 w 1094"/>
              <a:gd name="T1" fmla="*/ 260 h 260"/>
              <a:gd name="T2" fmla="*/ 1094 w 1094"/>
              <a:gd name="T3" fmla="*/ 231 h 260"/>
              <a:gd name="T4" fmla="*/ 1089 w 1094"/>
              <a:gd name="T5" fmla="*/ 0 h 260"/>
              <a:gd name="T6" fmla="*/ 0 w 1094"/>
              <a:gd name="T7" fmla="*/ 26 h 260"/>
              <a:gd name="T8" fmla="*/ 7 w 1094"/>
              <a:gd name="T9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60">
                <a:moveTo>
                  <a:pt x="7" y="260"/>
                </a:moveTo>
                <a:lnTo>
                  <a:pt x="1094" y="231"/>
                </a:lnTo>
                <a:lnTo>
                  <a:pt x="1089" y="0"/>
                </a:lnTo>
                <a:lnTo>
                  <a:pt x="0" y="26"/>
                </a:lnTo>
                <a:lnTo>
                  <a:pt x="7" y="26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96"/>
          <p:cNvSpPr>
            <a:spLocks/>
          </p:cNvSpPr>
          <p:nvPr/>
        </p:nvSpPr>
        <p:spPr bwMode="auto">
          <a:xfrm>
            <a:off x="108964" y="399675"/>
            <a:ext cx="710997" cy="160170"/>
          </a:xfrm>
          <a:custGeom>
            <a:avLst/>
            <a:gdLst>
              <a:gd name="T0" fmla="*/ 0 w 1092"/>
              <a:gd name="T1" fmla="*/ 232 h 246"/>
              <a:gd name="T2" fmla="*/ 1087 w 1092"/>
              <a:gd name="T3" fmla="*/ 246 h 246"/>
              <a:gd name="T4" fmla="*/ 1092 w 1092"/>
              <a:gd name="T5" fmla="*/ 12 h 246"/>
              <a:gd name="T6" fmla="*/ 3 w 1092"/>
              <a:gd name="T7" fmla="*/ 0 h 246"/>
              <a:gd name="T8" fmla="*/ 0 w 1092"/>
              <a:gd name="T9" fmla="*/ 232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2" h="246">
                <a:moveTo>
                  <a:pt x="0" y="232"/>
                </a:moveTo>
                <a:lnTo>
                  <a:pt x="1087" y="246"/>
                </a:lnTo>
                <a:lnTo>
                  <a:pt x="1092" y="12"/>
                </a:lnTo>
                <a:lnTo>
                  <a:pt x="3" y="0"/>
                </a:lnTo>
                <a:lnTo>
                  <a:pt x="0" y="23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8" name="组合 147"/>
          <p:cNvGrpSpPr/>
          <p:nvPr/>
        </p:nvGrpSpPr>
        <p:grpSpPr>
          <a:xfrm rot="6240945" flipV="1">
            <a:off x="1742659" y="5193038"/>
            <a:ext cx="408983" cy="45719"/>
            <a:chOff x="1698875" y="2379805"/>
            <a:chExt cx="1558723" cy="174245"/>
          </a:xfrm>
        </p:grpSpPr>
        <p:sp>
          <p:nvSpPr>
            <p:cNvPr id="149" name="Rectangle 84"/>
            <p:cNvSpPr>
              <a:spLocks noChangeArrowheads="1"/>
            </p:cNvSpPr>
            <p:nvPr/>
          </p:nvSpPr>
          <p:spPr bwMode="auto">
            <a:xfrm>
              <a:off x="1886376" y="2379806"/>
              <a:ext cx="1151523" cy="174244"/>
            </a:xfrm>
            <a:prstGeom prst="rect">
              <a:avLst/>
            </a:prstGeom>
            <a:solidFill>
              <a:srgbClr val="F28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85"/>
            <p:cNvSpPr>
              <a:spLocks noChangeArrowheads="1"/>
            </p:cNvSpPr>
            <p:nvPr/>
          </p:nvSpPr>
          <p:spPr bwMode="auto">
            <a:xfrm>
              <a:off x="1729179" y="2379805"/>
              <a:ext cx="157199" cy="174244"/>
            </a:xfrm>
            <a:prstGeom prst="rect">
              <a:avLst/>
            </a:prstGeom>
            <a:solidFill>
              <a:srgbClr val="F28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86"/>
            <p:cNvSpPr>
              <a:spLocks noChangeArrowheads="1"/>
            </p:cNvSpPr>
            <p:nvPr/>
          </p:nvSpPr>
          <p:spPr bwMode="auto">
            <a:xfrm>
              <a:off x="1698875" y="2387380"/>
              <a:ext cx="30303" cy="1571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Rectangle 87"/>
            <p:cNvSpPr>
              <a:spLocks noChangeArrowheads="1"/>
            </p:cNvSpPr>
            <p:nvPr/>
          </p:nvSpPr>
          <p:spPr bwMode="auto">
            <a:xfrm>
              <a:off x="1863649" y="2379805"/>
              <a:ext cx="22727" cy="174244"/>
            </a:xfrm>
            <a:prstGeom prst="rect">
              <a:avLst/>
            </a:prstGeom>
            <a:solidFill>
              <a:srgbClr val="6E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88"/>
            <p:cNvSpPr>
              <a:spLocks/>
            </p:cNvSpPr>
            <p:nvPr/>
          </p:nvSpPr>
          <p:spPr bwMode="auto">
            <a:xfrm>
              <a:off x="3037899" y="2379805"/>
              <a:ext cx="174244" cy="174244"/>
            </a:xfrm>
            <a:custGeom>
              <a:avLst/>
              <a:gdLst>
                <a:gd name="T0" fmla="*/ 0 w 92"/>
                <a:gd name="T1" fmla="*/ 0 h 92"/>
                <a:gd name="T2" fmla="*/ 0 w 92"/>
                <a:gd name="T3" fmla="*/ 92 h 92"/>
                <a:gd name="T4" fmla="*/ 92 w 92"/>
                <a:gd name="T5" fmla="*/ 59 h 92"/>
                <a:gd name="T6" fmla="*/ 92 w 92"/>
                <a:gd name="T7" fmla="*/ 35 h 92"/>
                <a:gd name="T8" fmla="*/ 0 w 92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0" y="0"/>
                  </a:moveTo>
                  <a:lnTo>
                    <a:pt x="0" y="92"/>
                  </a:lnTo>
                  <a:lnTo>
                    <a:pt x="92" y="59"/>
                  </a:lnTo>
                  <a:lnTo>
                    <a:pt x="92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89"/>
            <p:cNvSpPr>
              <a:spLocks/>
            </p:cNvSpPr>
            <p:nvPr/>
          </p:nvSpPr>
          <p:spPr bwMode="auto">
            <a:xfrm>
              <a:off x="3212143" y="2446092"/>
              <a:ext cx="45455" cy="45455"/>
            </a:xfrm>
            <a:custGeom>
              <a:avLst/>
              <a:gdLst>
                <a:gd name="T0" fmla="*/ 0 w 24"/>
                <a:gd name="T1" fmla="*/ 0 h 24"/>
                <a:gd name="T2" fmla="*/ 0 w 24"/>
                <a:gd name="T3" fmla="*/ 24 h 24"/>
                <a:gd name="T4" fmla="*/ 24 w 24"/>
                <a:gd name="T5" fmla="*/ 12 h 24"/>
                <a:gd name="T6" fmla="*/ 0 w 24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0" y="24"/>
                  </a:lnTo>
                  <a:lnTo>
                    <a:pt x="24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Rectangle 90"/>
            <p:cNvSpPr>
              <a:spLocks noChangeArrowheads="1"/>
            </p:cNvSpPr>
            <p:nvPr/>
          </p:nvSpPr>
          <p:spPr bwMode="auto">
            <a:xfrm>
              <a:off x="3015171" y="2379805"/>
              <a:ext cx="22727" cy="174244"/>
            </a:xfrm>
            <a:prstGeom prst="rect">
              <a:avLst/>
            </a:prstGeom>
            <a:solidFill>
              <a:srgbClr val="6E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 flipV="1">
            <a:off x="7063204" y="5333370"/>
            <a:ext cx="408983" cy="45719"/>
            <a:chOff x="1698875" y="2379805"/>
            <a:chExt cx="1558723" cy="174245"/>
          </a:xfrm>
        </p:grpSpPr>
        <p:sp>
          <p:nvSpPr>
            <p:cNvPr id="92" name="Rectangle 84"/>
            <p:cNvSpPr>
              <a:spLocks noChangeArrowheads="1"/>
            </p:cNvSpPr>
            <p:nvPr/>
          </p:nvSpPr>
          <p:spPr bwMode="auto">
            <a:xfrm>
              <a:off x="1886376" y="2379806"/>
              <a:ext cx="1151523" cy="174244"/>
            </a:xfrm>
            <a:prstGeom prst="rect">
              <a:avLst/>
            </a:prstGeom>
            <a:solidFill>
              <a:srgbClr val="F28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85"/>
            <p:cNvSpPr>
              <a:spLocks noChangeArrowheads="1"/>
            </p:cNvSpPr>
            <p:nvPr/>
          </p:nvSpPr>
          <p:spPr bwMode="auto">
            <a:xfrm>
              <a:off x="1729179" y="2379805"/>
              <a:ext cx="157199" cy="174244"/>
            </a:xfrm>
            <a:prstGeom prst="rect">
              <a:avLst/>
            </a:prstGeom>
            <a:solidFill>
              <a:srgbClr val="F28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86"/>
            <p:cNvSpPr>
              <a:spLocks noChangeArrowheads="1"/>
            </p:cNvSpPr>
            <p:nvPr/>
          </p:nvSpPr>
          <p:spPr bwMode="auto">
            <a:xfrm>
              <a:off x="1698875" y="2387380"/>
              <a:ext cx="30303" cy="1571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87"/>
            <p:cNvSpPr>
              <a:spLocks noChangeArrowheads="1"/>
            </p:cNvSpPr>
            <p:nvPr/>
          </p:nvSpPr>
          <p:spPr bwMode="auto">
            <a:xfrm>
              <a:off x="1863649" y="2379805"/>
              <a:ext cx="22727" cy="174244"/>
            </a:xfrm>
            <a:prstGeom prst="rect">
              <a:avLst/>
            </a:prstGeom>
            <a:solidFill>
              <a:srgbClr val="6E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8"/>
            <p:cNvSpPr>
              <a:spLocks/>
            </p:cNvSpPr>
            <p:nvPr/>
          </p:nvSpPr>
          <p:spPr bwMode="auto">
            <a:xfrm>
              <a:off x="3037899" y="2379805"/>
              <a:ext cx="174244" cy="174244"/>
            </a:xfrm>
            <a:custGeom>
              <a:avLst/>
              <a:gdLst>
                <a:gd name="T0" fmla="*/ 0 w 92"/>
                <a:gd name="T1" fmla="*/ 0 h 92"/>
                <a:gd name="T2" fmla="*/ 0 w 92"/>
                <a:gd name="T3" fmla="*/ 92 h 92"/>
                <a:gd name="T4" fmla="*/ 92 w 92"/>
                <a:gd name="T5" fmla="*/ 59 h 92"/>
                <a:gd name="T6" fmla="*/ 92 w 92"/>
                <a:gd name="T7" fmla="*/ 35 h 92"/>
                <a:gd name="T8" fmla="*/ 0 w 92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0" y="0"/>
                  </a:moveTo>
                  <a:lnTo>
                    <a:pt x="0" y="92"/>
                  </a:lnTo>
                  <a:lnTo>
                    <a:pt x="92" y="59"/>
                  </a:lnTo>
                  <a:lnTo>
                    <a:pt x="92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9"/>
            <p:cNvSpPr>
              <a:spLocks/>
            </p:cNvSpPr>
            <p:nvPr/>
          </p:nvSpPr>
          <p:spPr bwMode="auto">
            <a:xfrm>
              <a:off x="3212143" y="2446092"/>
              <a:ext cx="45455" cy="45455"/>
            </a:xfrm>
            <a:custGeom>
              <a:avLst/>
              <a:gdLst>
                <a:gd name="T0" fmla="*/ 0 w 24"/>
                <a:gd name="T1" fmla="*/ 0 h 24"/>
                <a:gd name="T2" fmla="*/ 0 w 24"/>
                <a:gd name="T3" fmla="*/ 24 h 24"/>
                <a:gd name="T4" fmla="*/ 24 w 24"/>
                <a:gd name="T5" fmla="*/ 12 h 24"/>
                <a:gd name="T6" fmla="*/ 0 w 24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0" y="24"/>
                  </a:lnTo>
                  <a:lnTo>
                    <a:pt x="24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90"/>
            <p:cNvSpPr>
              <a:spLocks noChangeArrowheads="1"/>
            </p:cNvSpPr>
            <p:nvPr/>
          </p:nvSpPr>
          <p:spPr bwMode="auto">
            <a:xfrm>
              <a:off x="3015171" y="2379805"/>
              <a:ext cx="22727" cy="174244"/>
            </a:xfrm>
            <a:prstGeom prst="rect">
              <a:avLst/>
            </a:prstGeom>
            <a:solidFill>
              <a:srgbClr val="6E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 flipV="1">
            <a:off x="7051277" y="5333370"/>
            <a:ext cx="408983" cy="45719"/>
            <a:chOff x="1698875" y="2379805"/>
            <a:chExt cx="1558723" cy="174245"/>
          </a:xfrm>
        </p:grpSpPr>
        <p:sp>
          <p:nvSpPr>
            <p:cNvPr id="104" name="Rectangle 84"/>
            <p:cNvSpPr>
              <a:spLocks noChangeArrowheads="1"/>
            </p:cNvSpPr>
            <p:nvPr/>
          </p:nvSpPr>
          <p:spPr bwMode="auto">
            <a:xfrm>
              <a:off x="1886376" y="2379806"/>
              <a:ext cx="1151523" cy="174244"/>
            </a:xfrm>
            <a:prstGeom prst="rect">
              <a:avLst/>
            </a:prstGeom>
            <a:solidFill>
              <a:srgbClr val="F28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85"/>
            <p:cNvSpPr>
              <a:spLocks noChangeArrowheads="1"/>
            </p:cNvSpPr>
            <p:nvPr/>
          </p:nvSpPr>
          <p:spPr bwMode="auto">
            <a:xfrm>
              <a:off x="1729179" y="2379805"/>
              <a:ext cx="157199" cy="174244"/>
            </a:xfrm>
            <a:prstGeom prst="rect">
              <a:avLst/>
            </a:prstGeom>
            <a:solidFill>
              <a:srgbClr val="F28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86"/>
            <p:cNvSpPr>
              <a:spLocks noChangeArrowheads="1"/>
            </p:cNvSpPr>
            <p:nvPr/>
          </p:nvSpPr>
          <p:spPr bwMode="auto">
            <a:xfrm>
              <a:off x="1698875" y="2387380"/>
              <a:ext cx="30303" cy="1571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87"/>
            <p:cNvSpPr>
              <a:spLocks noChangeArrowheads="1"/>
            </p:cNvSpPr>
            <p:nvPr/>
          </p:nvSpPr>
          <p:spPr bwMode="auto">
            <a:xfrm>
              <a:off x="1863649" y="2379805"/>
              <a:ext cx="22727" cy="174244"/>
            </a:xfrm>
            <a:prstGeom prst="rect">
              <a:avLst/>
            </a:prstGeom>
            <a:solidFill>
              <a:srgbClr val="6E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3037899" y="2379805"/>
              <a:ext cx="174244" cy="174244"/>
            </a:xfrm>
            <a:custGeom>
              <a:avLst/>
              <a:gdLst>
                <a:gd name="T0" fmla="*/ 0 w 92"/>
                <a:gd name="T1" fmla="*/ 0 h 92"/>
                <a:gd name="T2" fmla="*/ 0 w 92"/>
                <a:gd name="T3" fmla="*/ 92 h 92"/>
                <a:gd name="T4" fmla="*/ 92 w 92"/>
                <a:gd name="T5" fmla="*/ 59 h 92"/>
                <a:gd name="T6" fmla="*/ 92 w 92"/>
                <a:gd name="T7" fmla="*/ 35 h 92"/>
                <a:gd name="T8" fmla="*/ 0 w 92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0" y="0"/>
                  </a:moveTo>
                  <a:lnTo>
                    <a:pt x="0" y="92"/>
                  </a:lnTo>
                  <a:lnTo>
                    <a:pt x="92" y="59"/>
                  </a:lnTo>
                  <a:lnTo>
                    <a:pt x="92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89"/>
            <p:cNvSpPr>
              <a:spLocks/>
            </p:cNvSpPr>
            <p:nvPr/>
          </p:nvSpPr>
          <p:spPr bwMode="auto">
            <a:xfrm>
              <a:off x="3212143" y="2446092"/>
              <a:ext cx="45455" cy="45455"/>
            </a:xfrm>
            <a:custGeom>
              <a:avLst/>
              <a:gdLst>
                <a:gd name="T0" fmla="*/ 0 w 24"/>
                <a:gd name="T1" fmla="*/ 0 h 24"/>
                <a:gd name="T2" fmla="*/ 0 w 24"/>
                <a:gd name="T3" fmla="*/ 24 h 24"/>
                <a:gd name="T4" fmla="*/ 24 w 24"/>
                <a:gd name="T5" fmla="*/ 12 h 24"/>
                <a:gd name="T6" fmla="*/ 0 w 24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0" y="24"/>
                  </a:lnTo>
                  <a:lnTo>
                    <a:pt x="24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Rectangle 90"/>
            <p:cNvSpPr>
              <a:spLocks noChangeArrowheads="1"/>
            </p:cNvSpPr>
            <p:nvPr/>
          </p:nvSpPr>
          <p:spPr bwMode="auto">
            <a:xfrm>
              <a:off x="3015171" y="2379805"/>
              <a:ext cx="22727" cy="174244"/>
            </a:xfrm>
            <a:prstGeom prst="rect">
              <a:avLst/>
            </a:prstGeom>
            <a:solidFill>
              <a:srgbClr val="6E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3" name="Freeform 79"/>
          <p:cNvSpPr>
            <a:spLocks/>
          </p:cNvSpPr>
          <p:nvPr/>
        </p:nvSpPr>
        <p:spPr bwMode="auto">
          <a:xfrm>
            <a:off x="5759161" y="3394306"/>
            <a:ext cx="248068" cy="235697"/>
          </a:xfrm>
          <a:custGeom>
            <a:avLst/>
            <a:gdLst>
              <a:gd name="T0" fmla="*/ 58 w 161"/>
              <a:gd name="T1" fmla="*/ 153 h 153"/>
              <a:gd name="T2" fmla="*/ 31 w 161"/>
              <a:gd name="T3" fmla="*/ 142 h 153"/>
              <a:gd name="T4" fmla="*/ 67 w 161"/>
              <a:gd name="T5" fmla="*/ 71 h 153"/>
              <a:gd name="T6" fmla="*/ 99 w 161"/>
              <a:gd name="T7" fmla="*/ 29 h 153"/>
              <a:gd name="T8" fmla="*/ 102 w 161"/>
              <a:gd name="T9" fmla="*/ 17 h 153"/>
              <a:gd name="T10" fmla="*/ 68 w 161"/>
              <a:gd name="T11" fmla="*/ 19 h 153"/>
              <a:gd name="T12" fmla="*/ 64 w 161"/>
              <a:gd name="T13" fmla="*/ 20 h 153"/>
              <a:gd name="T14" fmla="*/ 38 w 161"/>
              <a:gd name="T15" fmla="*/ 26 h 153"/>
              <a:gd name="T16" fmla="*/ 1 w 161"/>
              <a:gd name="T17" fmla="*/ 32 h 153"/>
              <a:gd name="T18" fmla="*/ 0 w 161"/>
              <a:gd name="T19" fmla="*/ 20 h 153"/>
              <a:gd name="T20" fmla="*/ 34 w 161"/>
              <a:gd name="T21" fmla="*/ 14 h 153"/>
              <a:gd name="T22" fmla="*/ 62 w 161"/>
              <a:gd name="T23" fmla="*/ 8 h 153"/>
              <a:gd name="T24" fmla="*/ 66 w 161"/>
              <a:gd name="T25" fmla="*/ 7 h 153"/>
              <a:gd name="T26" fmla="*/ 111 w 161"/>
              <a:gd name="T27" fmla="*/ 10 h 153"/>
              <a:gd name="T28" fmla="*/ 109 w 161"/>
              <a:gd name="T29" fmla="*/ 34 h 153"/>
              <a:gd name="T30" fmla="*/ 76 w 161"/>
              <a:gd name="T31" fmla="*/ 79 h 153"/>
              <a:gd name="T32" fmla="*/ 41 w 161"/>
              <a:gd name="T33" fmla="*/ 136 h 153"/>
              <a:gd name="T34" fmla="*/ 95 w 161"/>
              <a:gd name="T35" fmla="*/ 136 h 153"/>
              <a:gd name="T36" fmla="*/ 119 w 161"/>
              <a:gd name="T37" fmla="*/ 129 h 153"/>
              <a:gd name="T38" fmla="*/ 161 w 161"/>
              <a:gd name="T39" fmla="*/ 120 h 153"/>
              <a:gd name="T40" fmla="*/ 161 w 161"/>
              <a:gd name="T41" fmla="*/ 132 h 153"/>
              <a:gd name="T42" fmla="*/ 123 w 161"/>
              <a:gd name="T43" fmla="*/ 140 h 153"/>
              <a:gd name="T44" fmla="*/ 97 w 161"/>
              <a:gd name="T45" fmla="*/ 148 h 153"/>
              <a:gd name="T46" fmla="*/ 58 w 161"/>
              <a:gd name="T47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1" h="153">
                <a:moveTo>
                  <a:pt x="58" y="153"/>
                </a:moveTo>
                <a:cubicBezTo>
                  <a:pt x="44" y="153"/>
                  <a:pt x="35" y="149"/>
                  <a:pt x="31" y="142"/>
                </a:cubicBezTo>
                <a:cubicBezTo>
                  <a:pt x="22" y="127"/>
                  <a:pt x="43" y="101"/>
                  <a:pt x="67" y="71"/>
                </a:cubicBezTo>
                <a:cubicBezTo>
                  <a:pt x="80" y="56"/>
                  <a:pt x="93" y="40"/>
                  <a:pt x="99" y="29"/>
                </a:cubicBezTo>
                <a:cubicBezTo>
                  <a:pt x="103" y="19"/>
                  <a:pt x="102" y="17"/>
                  <a:pt x="102" y="17"/>
                </a:cubicBezTo>
                <a:cubicBezTo>
                  <a:pt x="99" y="13"/>
                  <a:pt x="80" y="17"/>
                  <a:pt x="68" y="19"/>
                </a:cubicBezTo>
                <a:cubicBezTo>
                  <a:pt x="64" y="20"/>
                  <a:pt x="64" y="20"/>
                  <a:pt x="64" y="20"/>
                </a:cubicBezTo>
                <a:cubicBezTo>
                  <a:pt x="51" y="22"/>
                  <a:pt x="44" y="24"/>
                  <a:pt x="38" y="26"/>
                </a:cubicBezTo>
                <a:cubicBezTo>
                  <a:pt x="28" y="29"/>
                  <a:pt x="20" y="31"/>
                  <a:pt x="1" y="32"/>
                </a:cubicBezTo>
                <a:cubicBezTo>
                  <a:pt x="0" y="20"/>
                  <a:pt x="0" y="20"/>
                  <a:pt x="0" y="20"/>
                </a:cubicBezTo>
                <a:cubicBezTo>
                  <a:pt x="18" y="19"/>
                  <a:pt x="25" y="17"/>
                  <a:pt x="34" y="14"/>
                </a:cubicBezTo>
                <a:cubicBezTo>
                  <a:pt x="41" y="12"/>
                  <a:pt x="49" y="10"/>
                  <a:pt x="62" y="8"/>
                </a:cubicBezTo>
                <a:cubicBezTo>
                  <a:pt x="66" y="7"/>
                  <a:pt x="66" y="7"/>
                  <a:pt x="66" y="7"/>
                </a:cubicBezTo>
                <a:cubicBezTo>
                  <a:pt x="87" y="3"/>
                  <a:pt x="104" y="0"/>
                  <a:pt x="111" y="10"/>
                </a:cubicBezTo>
                <a:cubicBezTo>
                  <a:pt x="117" y="17"/>
                  <a:pt x="113" y="27"/>
                  <a:pt x="109" y="34"/>
                </a:cubicBezTo>
                <a:cubicBezTo>
                  <a:pt x="103" y="47"/>
                  <a:pt x="90" y="63"/>
                  <a:pt x="76" y="79"/>
                </a:cubicBezTo>
                <a:cubicBezTo>
                  <a:pt x="60" y="98"/>
                  <a:pt x="36" y="128"/>
                  <a:pt x="41" y="136"/>
                </a:cubicBezTo>
                <a:cubicBezTo>
                  <a:pt x="43" y="138"/>
                  <a:pt x="51" y="145"/>
                  <a:pt x="95" y="136"/>
                </a:cubicBezTo>
                <a:cubicBezTo>
                  <a:pt x="103" y="134"/>
                  <a:pt x="111" y="132"/>
                  <a:pt x="119" y="129"/>
                </a:cubicBezTo>
                <a:cubicBezTo>
                  <a:pt x="132" y="125"/>
                  <a:pt x="146" y="120"/>
                  <a:pt x="161" y="120"/>
                </a:cubicBezTo>
                <a:cubicBezTo>
                  <a:pt x="161" y="132"/>
                  <a:pt x="161" y="132"/>
                  <a:pt x="161" y="132"/>
                </a:cubicBezTo>
                <a:cubicBezTo>
                  <a:pt x="148" y="132"/>
                  <a:pt x="136" y="136"/>
                  <a:pt x="123" y="140"/>
                </a:cubicBezTo>
                <a:cubicBezTo>
                  <a:pt x="115" y="143"/>
                  <a:pt x="106" y="146"/>
                  <a:pt x="97" y="148"/>
                </a:cubicBezTo>
                <a:cubicBezTo>
                  <a:pt x="81" y="151"/>
                  <a:pt x="69" y="153"/>
                  <a:pt x="58" y="153"/>
                </a:cubicBezTo>
                <a:close/>
              </a:path>
            </a:pathLst>
          </a:custGeom>
          <a:solidFill>
            <a:srgbClr val="3332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77"/>
          <p:cNvSpPr>
            <a:spLocks/>
          </p:cNvSpPr>
          <p:nvPr/>
        </p:nvSpPr>
        <p:spPr bwMode="auto">
          <a:xfrm>
            <a:off x="6402913" y="2252933"/>
            <a:ext cx="246114" cy="233744"/>
          </a:xfrm>
          <a:custGeom>
            <a:avLst/>
            <a:gdLst>
              <a:gd name="T0" fmla="*/ 58 w 160"/>
              <a:gd name="T1" fmla="*/ 152 h 152"/>
              <a:gd name="T2" fmla="*/ 31 w 160"/>
              <a:gd name="T3" fmla="*/ 142 h 152"/>
              <a:gd name="T4" fmla="*/ 67 w 160"/>
              <a:gd name="T5" fmla="*/ 71 h 152"/>
              <a:gd name="T6" fmla="*/ 98 w 160"/>
              <a:gd name="T7" fmla="*/ 28 h 152"/>
              <a:gd name="T8" fmla="*/ 101 w 160"/>
              <a:gd name="T9" fmla="*/ 16 h 152"/>
              <a:gd name="T10" fmla="*/ 68 w 160"/>
              <a:gd name="T11" fmla="*/ 19 h 152"/>
              <a:gd name="T12" fmla="*/ 63 w 160"/>
              <a:gd name="T13" fmla="*/ 19 h 152"/>
              <a:gd name="T14" fmla="*/ 37 w 160"/>
              <a:gd name="T15" fmla="*/ 26 h 152"/>
              <a:gd name="T16" fmla="*/ 0 w 160"/>
              <a:gd name="T17" fmla="*/ 32 h 152"/>
              <a:gd name="T18" fmla="*/ 0 w 160"/>
              <a:gd name="T19" fmla="*/ 20 h 152"/>
              <a:gd name="T20" fmla="*/ 34 w 160"/>
              <a:gd name="T21" fmla="*/ 14 h 152"/>
              <a:gd name="T22" fmla="*/ 61 w 160"/>
              <a:gd name="T23" fmla="*/ 8 h 152"/>
              <a:gd name="T24" fmla="*/ 65 w 160"/>
              <a:gd name="T25" fmla="*/ 7 h 152"/>
              <a:gd name="T26" fmla="*/ 111 w 160"/>
              <a:gd name="T27" fmla="*/ 9 h 152"/>
              <a:gd name="T28" fmla="*/ 109 w 160"/>
              <a:gd name="T29" fmla="*/ 34 h 152"/>
              <a:gd name="T30" fmla="*/ 76 w 160"/>
              <a:gd name="T31" fmla="*/ 79 h 152"/>
              <a:gd name="T32" fmla="*/ 41 w 160"/>
              <a:gd name="T33" fmla="*/ 136 h 152"/>
              <a:gd name="T34" fmla="*/ 95 w 160"/>
              <a:gd name="T35" fmla="*/ 136 h 152"/>
              <a:gd name="T36" fmla="*/ 119 w 160"/>
              <a:gd name="T37" fmla="*/ 129 h 152"/>
              <a:gd name="T38" fmla="*/ 160 w 160"/>
              <a:gd name="T39" fmla="*/ 120 h 152"/>
              <a:gd name="T40" fmla="*/ 160 w 160"/>
              <a:gd name="T41" fmla="*/ 132 h 152"/>
              <a:gd name="T42" fmla="*/ 123 w 160"/>
              <a:gd name="T43" fmla="*/ 140 h 152"/>
              <a:gd name="T44" fmla="*/ 97 w 160"/>
              <a:gd name="T45" fmla="*/ 147 h 152"/>
              <a:gd name="T46" fmla="*/ 58 w 160"/>
              <a:gd name="T47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52">
                <a:moveTo>
                  <a:pt x="58" y="152"/>
                </a:moveTo>
                <a:cubicBezTo>
                  <a:pt x="44" y="152"/>
                  <a:pt x="35" y="149"/>
                  <a:pt x="31" y="142"/>
                </a:cubicBezTo>
                <a:cubicBezTo>
                  <a:pt x="21" y="126"/>
                  <a:pt x="42" y="101"/>
                  <a:pt x="67" y="71"/>
                </a:cubicBezTo>
                <a:cubicBezTo>
                  <a:pt x="79" y="56"/>
                  <a:pt x="92" y="40"/>
                  <a:pt x="98" y="28"/>
                </a:cubicBezTo>
                <a:cubicBezTo>
                  <a:pt x="103" y="19"/>
                  <a:pt x="101" y="16"/>
                  <a:pt x="101" y="16"/>
                </a:cubicBezTo>
                <a:cubicBezTo>
                  <a:pt x="99" y="13"/>
                  <a:pt x="79" y="17"/>
                  <a:pt x="68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51" y="22"/>
                  <a:pt x="44" y="24"/>
                  <a:pt x="37" y="26"/>
                </a:cubicBezTo>
                <a:cubicBezTo>
                  <a:pt x="28" y="28"/>
                  <a:pt x="20" y="31"/>
                  <a:pt x="0" y="32"/>
                </a:cubicBezTo>
                <a:cubicBezTo>
                  <a:pt x="0" y="20"/>
                  <a:pt x="0" y="20"/>
                  <a:pt x="0" y="20"/>
                </a:cubicBezTo>
                <a:cubicBezTo>
                  <a:pt x="18" y="19"/>
                  <a:pt x="25" y="17"/>
                  <a:pt x="34" y="14"/>
                </a:cubicBezTo>
                <a:cubicBezTo>
                  <a:pt x="41" y="12"/>
                  <a:pt x="48" y="10"/>
                  <a:pt x="61" y="8"/>
                </a:cubicBezTo>
                <a:cubicBezTo>
                  <a:pt x="65" y="7"/>
                  <a:pt x="65" y="7"/>
                  <a:pt x="65" y="7"/>
                </a:cubicBezTo>
                <a:cubicBezTo>
                  <a:pt x="87" y="3"/>
                  <a:pt x="104" y="0"/>
                  <a:pt x="111" y="9"/>
                </a:cubicBezTo>
                <a:cubicBezTo>
                  <a:pt x="116" y="17"/>
                  <a:pt x="112" y="27"/>
                  <a:pt x="109" y="34"/>
                </a:cubicBezTo>
                <a:cubicBezTo>
                  <a:pt x="102" y="47"/>
                  <a:pt x="89" y="62"/>
                  <a:pt x="76" y="79"/>
                </a:cubicBezTo>
                <a:cubicBezTo>
                  <a:pt x="60" y="98"/>
                  <a:pt x="36" y="127"/>
                  <a:pt x="41" y="136"/>
                </a:cubicBezTo>
                <a:cubicBezTo>
                  <a:pt x="42" y="138"/>
                  <a:pt x="50" y="145"/>
                  <a:pt x="95" y="136"/>
                </a:cubicBezTo>
                <a:cubicBezTo>
                  <a:pt x="103" y="134"/>
                  <a:pt x="110" y="131"/>
                  <a:pt x="119" y="129"/>
                </a:cubicBezTo>
                <a:cubicBezTo>
                  <a:pt x="132" y="124"/>
                  <a:pt x="146" y="120"/>
                  <a:pt x="160" y="120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8" y="132"/>
                  <a:pt x="135" y="136"/>
                  <a:pt x="123" y="140"/>
                </a:cubicBezTo>
                <a:cubicBezTo>
                  <a:pt x="114" y="143"/>
                  <a:pt x="106" y="146"/>
                  <a:pt x="97" y="147"/>
                </a:cubicBezTo>
                <a:cubicBezTo>
                  <a:pt x="81" y="151"/>
                  <a:pt x="68" y="152"/>
                  <a:pt x="58" y="152"/>
                </a:cubicBezTo>
                <a:close/>
              </a:path>
            </a:pathLst>
          </a:custGeom>
          <a:solidFill>
            <a:srgbClr val="3332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78"/>
          <p:cNvSpPr>
            <a:spLocks/>
          </p:cNvSpPr>
          <p:nvPr/>
        </p:nvSpPr>
        <p:spPr bwMode="auto">
          <a:xfrm>
            <a:off x="6960597" y="2423643"/>
            <a:ext cx="246766" cy="235697"/>
          </a:xfrm>
          <a:custGeom>
            <a:avLst/>
            <a:gdLst>
              <a:gd name="T0" fmla="*/ 51 w 160"/>
              <a:gd name="T1" fmla="*/ 153 h 153"/>
              <a:gd name="T2" fmla="*/ 25 w 160"/>
              <a:gd name="T3" fmla="*/ 144 h 153"/>
              <a:gd name="T4" fmla="*/ 59 w 160"/>
              <a:gd name="T5" fmla="*/ 79 h 153"/>
              <a:gd name="T6" fmla="*/ 98 w 160"/>
              <a:gd name="T7" fmla="*/ 28 h 153"/>
              <a:gd name="T8" fmla="*/ 103 w 160"/>
              <a:gd name="T9" fmla="*/ 17 h 153"/>
              <a:gd name="T10" fmla="*/ 63 w 160"/>
              <a:gd name="T11" fmla="*/ 19 h 153"/>
              <a:gd name="T12" fmla="*/ 37 w 160"/>
              <a:gd name="T13" fmla="*/ 25 h 153"/>
              <a:gd name="T14" fmla="*/ 0 w 160"/>
              <a:gd name="T15" fmla="*/ 31 h 153"/>
              <a:gd name="T16" fmla="*/ 0 w 160"/>
              <a:gd name="T17" fmla="*/ 19 h 153"/>
              <a:gd name="T18" fmla="*/ 34 w 160"/>
              <a:gd name="T19" fmla="*/ 14 h 153"/>
              <a:gd name="T20" fmla="*/ 61 w 160"/>
              <a:gd name="T21" fmla="*/ 7 h 153"/>
              <a:gd name="T22" fmla="*/ 113 w 160"/>
              <a:gd name="T23" fmla="*/ 10 h 153"/>
              <a:gd name="T24" fmla="*/ 108 w 160"/>
              <a:gd name="T25" fmla="*/ 34 h 153"/>
              <a:gd name="T26" fmla="*/ 69 w 160"/>
              <a:gd name="T27" fmla="*/ 86 h 153"/>
              <a:gd name="T28" fmla="*/ 36 w 160"/>
              <a:gd name="T29" fmla="*/ 138 h 153"/>
              <a:gd name="T30" fmla="*/ 95 w 160"/>
              <a:gd name="T31" fmla="*/ 135 h 153"/>
              <a:gd name="T32" fmla="*/ 119 w 160"/>
              <a:gd name="T33" fmla="*/ 128 h 153"/>
              <a:gd name="T34" fmla="*/ 160 w 160"/>
              <a:gd name="T35" fmla="*/ 119 h 153"/>
              <a:gd name="T36" fmla="*/ 160 w 160"/>
              <a:gd name="T37" fmla="*/ 131 h 153"/>
              <a:gd name="T38" fmla="*/ 122 w 160"/>
              <a:gd name="T39" fmla="*/ 140 h 153"/>
              <a:gd name="T40" fmla="*/ 97 w 160"/>
              <a:gd name="T41" fmla="*/ 147 h 153"/>
              <a:gd name="T42" fmla="*/ 51 w 160"/>
              <a:gd name="T43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53">
                <a:moveTo>
                  <a:pt x="51" y="153"/>
                </a:moveTo>
                <a:cubicBezTo>
                  <a:pt x="37" y="153"/>
                  <a:pt x="29" y="150"/>
                  <a:pt x="25" y="144"/>
                </a:cubicBezTo>
                <a:cubicBezTo>
                  <a:pt x="17" y="130"/>
                  <a:pt x="35" y="108"/>
                  <a:pt x="59" y="79"/>
                </a:cubicBezTo>
                <a:cubicBezTo>
                  <a:pt x="72" y="63"/>
                  <a:pt x="87" y="45"/>
                  <a:pt x="98" y="28"/>
                </a:cubicBezTo>
                <a:cubicBezTo>
                  <a:pt x="104" y="19"/>
                  <a:pt x="103" y="17"/>
                  <a:pt x="103" y="17"/>
                </a:cubicBezTo>
                <a:cubicBezTo>
                  <a:pt x="100" y="13"/>
                  <a:pt x="73" y="17"/>
                  <a:pt x="63" y="19"/>
                </a:cubicBezTo>
                <a:cubicBezTo>
                  <a:pt x="51" y="21"/>
                  <a:pt x="44" y="23"/>
                  <a:pt x="37" y="25"/>
                </a:cubicBezTo>
                <a:cubicBezTo>
                  <a:pt x="28" y="28"/>
                  <a:pt x="20" y="31"/>
                  <a:pt x="0" y="31"/>
                </a:cubicBezTo>
                <a:cubicBezTo>
                  <a:pt x="0" y="19"/>
                  <a:pt x="0" y="19"/>
                  <a:pt x="0" y="19"/>
                </a:cubicBezTo>
                <a:cubicBezTo>
                  <a:pt x="18" y="19"/>
                  <a:pt x="25" y="17"/>
                  <a:pt x="34" y="14"/>
                </a:cubicBezTo>
                <a:cubicBezTo>
                  <a:pt x="41" y="12"/>
                  <a:pt x="48" y="10"/>
                  <a:pt x="61" y="7"/>
                </a:cubicBezTo>
                <a:cubicBezTo>
                  <a:pt x="88" y="2"/>
                  <a:pt x="106" y="0"/>
                  <a:pt x="113" y="10"/>
                </a:cubicBezTo>
                <a:cubicBezTo>
                  <a:pt x="118" y="19"/>
                  <a:pt x="111" y="30"/>
                  <a:pt x="108" y="34"/>
                </a:cubicBezTo>
                <a:cubicBezTo>
                  <a:pt x="97" y="52"/>
                  <a:pt x="82" y="70"/>
                  <a:pt x="69" y="86"/>
                </a:cubicBezTo>
                <a:cubicBezTo>
                  <a:pt x="53" y="105"/>
                  <a:pt x="32" y="131"/>
                  <a:pt x="36" y="138"/>
                </a:cubicBezTo>
                <a:cubicBezTo>
                  <a:pt x="37" y="140"/>
                  <a:pt x="45" y="146"/>
                  <a:pt x="95" y="135"/>
                </a:cubicBezTo>
                <a:cubicBezTo>
                  <a:pt x="103" y="134"/>
                  <a:pt x="110" y="131"/>
                  <a:pt x="119" y="128"/>
                </a:cubicBezTo>
                <a:cubicBezTo>
                  <a:pt x="132" y="124"/>
                  <a:pt x="146" y="120"/>
                  <a:pt x="160" y="119"/>
                </a:cubicBezTo>
                <a:cubicBezTo>
                  <a:pt x="160" y="131"/>
                  <a:pt x="160" y="131"/>
                  <a:pt x="160" y="131"/>
                </a:cubicBezTo>
                <a:cubicBezTo>
                  <a:pt x="148" y="131"/>
                  <a:pt x="135" y="135"/>
                  <a:pt x="122" y="140"/>
                </a:cubicBezTo>
                <a:cubicBezTo>
                  <a:pt x="114" y="142"/>
                  <a:pt x="106" y="145"/>
                  <a:pt x="97" y="147"/>
                </a:cubicBezTo>
                <a:cubicBezTo>
                  <a:pt x="77" y="151"/>
                  <a:pt x="62" y="153"/>
                  <a:pt x="51" y="153"/>
                </a:cubicBezTo>
                <a:close/>
              </a:path>
            </a:pathLst>
          </a:custGeom>
          <a:solidFill>
            <a:srgbClr val="3332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40575" y="5551185"/>
            <a:ext cx="0" cy="7339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40575" y="6285154"/>
            <a:ext cx="2445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/>
          <p:nvPr/>
        </p:nvCxnSpPr>
        <p:spPr>
          <a:xfrm>
            <a:off x="6667331" y="6285154"/>
            <a:ext cx="23213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8988701" y="5551185"/>
            <a:ext cx="0" cy="7339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1321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 rot="7513637">
            <a:off x="1969599" y="840572"/>
            <a:ext cx="7765527" cy="5398660"/>
          </a:xfrm>
          <a:custGeom>
            <a:avLst/>
            <a:gdLst>
              <a:gd name="T0" fmla="*/ 3932 w 3932"/>
              <a:gd name="T1" fmla="*/ 3554 h 3554"/>
              <a:gd name="T2" fmla="*/ 3 w 3932"/>
              <a:gd name="T3" fmla="*/ 1872 h 3554"/>
              <a:gd name="T4" fmla="*/ 0 w 3932"/>
              <a:gd name="T5" fmla="*/ 1472 h 3554"/>
              <a:gd name="T6" fmla="*/ 3932 w 3932"/>
              <a:gd name="T7" fmla="*/ 0 h 3554"/>
              <a:gd name="T8" fmla="*/ 3932 w 3932"/>
              <a:gd name="T9" fmla="*/ 3554 h 3554"/>
              <a:gd name="connsiteX0" fmla="*/ 10001 w 10001"/>
              <a:gd name="connsiteY0" fmla="*/ 18558 h 18558"/>
              <a:gd name="connsiteX1" fmla="*/ 8 w 10001"/>
              <a:gd name="connsiteY1" fmla="*/ 5267 h 18558"/>
              <a:gd name="connsiteX2" fmla="*/ 0 w 10001"/>
              <a:gd name="connsiteY2" fmla="*/ 4142 h 18558"/>
              <a:gd name="connsiteX3" fmla="*/ 10000 w 10001"/>
              <a:gd name="connsiteY3" fmla="*/ 0 h 18558"/>
              <a:gd name="connsiteX4" fmla="*/ 10001 w 10001"/>
              <a:gd name="connsiteY4" fmla="*/ 18558 h 18558"/>
              <a:gd name="connsiteX0" fmla="*/ 10001 w 10067"/>
              <a:gd name="connsiteY0" fmla="*/ 23224 h 23224"/>
              <a:gd name="connsiteX1" fmla="*/ 8 w 10067"/>
              <a:gd name="connsiteY1" fmla="*/ 9933 h 23224"/>
              <a:gd name="connsiteX2" fmla="*/ 0 w 10067"/>
              <a:gd name="connsiteY2" fmla="*/ 8808 h 23224"/>
              <a:gd name="connsiteX3" fmla="*/ 10067 w 10067"/>
              <a:gd name="connsiteY3" fmla="*/ 0 h 23224"/>
              <a:gd name="connsiteX4" fmla="*/ 10001 w 10067"/>
              <a:gd name="connsiteY4" fmla="*/ 23224 h 2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7" h="23224">
                <a:moveTo>
                  <a:pt x="10001" y="23224"/>
                </a:moveTo>
                <a:lnTo>
                  <a:pt x="8" y="9933"/>
                </a:lnTo>
                <a:cubicBezTo>
                  <a:pt x="5" y="9558"/>
                  <a:pt x="3" y="9183"/>
                  <a:pt x="0" y="8808"/>
                </a:cubicBezTo>
                <a:lnTo>
                  <a:pt x="10067" y="0"/>
                </a:lnTo>
                <a:cubicBezTo>
                  <a:pt x="10067" y="6186"/>
                  <a:pt x="10001" y="17038"/>
                  <a:pt x="10001" y="23224"/>
                </a:cubicBezTo>
                <a:close/>
              </a:path>
            </a:pathLst>
          </a:custGeom>
          <a:solidFill>
            <a:srgbClr val="F89833">
              <a:alpha val="24000"/>
            </a:srgb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70" name="Freeform 6"/>
          <p:cNvSpPr>
            <a:spLocks/>
          </p:cNvSpPr>
          <p:nvPr/>
        </p:nvSpPr>
        <p:spPr bwMode="auto">
          <a:xfrm rot="1986759">
            <a:off x="335402" y="101400"/>
            <a:ext cx="11004570" cy="5752232"/>
          </a:xfrm>
          <a:custGeom>
            <a:avLst/>
            <a:gdLst>
              <a:gd name="T0" fmla="*/ 3932 w 3932"/>
              <a:gd name="T1" fmla="*/ 3554 h 3554"/>
              <a:gd name="T2" fmla="*/ 3 w 3932"/>
              <a:gd name="T3" fmla="*/ 1872 h 3554"/>
              <a:gd name="T4" fmla="*/ 0 w 3932"/>
              <a:gd name="T5" fmla="*/ 1472 h 3554"/>
              <a:gd name="T6" fmla="*/ 3932 w 3932"/>
              <a:gd name="T7" fmla="*/ 0 h 3554"/>
              <a:gd name="T8" fmla="*/ 3932 w 3932"/>
              <a:gd name="T9" fmla="*/ 3554 h 3554"/>
              <a:gd name="connsiteX0" fmla="*/ 10001 w 10001"/>
              <a:gd name="connsiteY0" fmla="*/ 18558 h 18558"/>
              <a:gd name="connsiteX1" fmla="*/ 8 w 10001"/>
              <a:gd name="connsiteY1" fmla="*/ 5267 h 18558"/>
              <a:gd name="connsiteX2" fmla="*/ 0 w 10001"/>
              <a:gd name="connsiteY2" fmla="*/ 4142 h 18558"/>
              <a:gd name="connsiteX3" fmla="*/ 10000 w 10001"/>
              <a:gd name="connsiteY3" fmla="*/ 0 h 18558"/>
              <a:gd name="connsiteX4" fmla="*/ 10001 w 10001"/>
              <a:gd name="connsiteY4" fmla="*/ 18558 h 18558"/>
              <a:gd name="connsiteX0" fmla="*/ 10001 w 10067"/>
              <a:gd name="connsiteY0" fmla="*/ 23224 h 23224"/>
              <a:gd name="connsiteX1" fmla="*/ 8 w 10067"/>
              <a:gd name="connsiteY1" fmla="*/ 9933 h 23224"/>
              <a:gd name="connsiteX2" fmla="*/ 0 w 10067"/>
              <a:gd name="connsiteY2" fmla="*/ 8808 h 23224"/>
              <a:gd name="connsiteX3" fmla="*/ 10067 w 10067"/>
              <a:gd name="connsiteY3" fmla="*/ 0 h 23224"/>
              <a:gd name="connsiteX4" fmla="*/ 10001 w 10067"/>
              <a:gd name="connsiteY4" fmla="*/ 23224 h 23224"/>
              <a:gd name="connsiteX0" fmla="*/ 10001 w 12323"/>
              <a:gd name="connsiteY0" fmla="*/ 30649 h 30649"/>
              <a:gd name="connsiteX1" fmla="*/ 8 w 12323"/>
              <a:gd name="connsiteY1" fmla="*/ 17358 h 30649"/>
              <a:gd name="connsiteX2" fmla="*/ 0 w 12323"/>
              <a:gd name="connsiteY2" fmla="*/ 16233 h 30649"/>
              <a:gd name="connsiteX3" fmla="*/ 12323 w 12323"/>
              <a:gd name="connsiteY3" fmla="*/ 0 h 30649"/>
              <a:gd name="connsiteX4" fmla="*/ 10001 w 12323"/>
              <a:gd name="connsiteY4" fmla="*/ 30649 h 30649"/>
              <a:gd name="connsiteX0" fmla="*/ 14266 w 14266"/>
              <a:gd name="connsiteY0" fmla="*/ 24745 h 24745"/>
              <a:gd name="connsiteX1" fmla="*/ 8 w 14266"/>
              <a:gd name="connsiteY1" fmla="*/ 17358 h 24745"/>
              <a:gd name="connsiteX2" fmla="*/ 0 w 14266"/>
              <a:gd name="connsiteY2" fmla="*/ 16233 h 24745"/>
              <a:gd name="connsiteX3" fmla="*/ 12323 w 14266"/>
              <a:gd name="connsiteY3" fmla="*/ 0 h 24745"/>
              <a:gd name="connsiteX4" fmla="*/ 14266 w 14266"/>
              <a:gd name="connsiteY4" fmla="*/ 24745 h 24745"/>
              <a:gd name="connsiteX0" fmla="*/ 14266 w 14266"/>
              <a:gd name="connsiteY0" fmla="*/ 24745 h 24745"/>
              <a:gd name="connsiteX1" fmla="*/ 8 w 14266"/>
              <a:gd name="connsiteY1" fmla="*/ 17358 h 24745"/>
              <a:gd name="connsiteX2" fmla="*/ 0 w 14266"/>
              <a:gd name="connsiteY2" fmla="*/ 16233 h 24745"/>
              <a:gd name="connsiteX3" fmla="*/ 12323 w 14266"/>
              <a:gd name="connsiteY3" fmla="*/ 0 h 24745"/>
              <a:gd name="connsiteX4" fmla="*/ 14266 w 14266"/>
              <a:gd name="connsiteY4" fmla="*/ 24745 h 24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66" h="24745">
                <a:moveTo>
                  <a:pt x="14266" y="24745"/>
                </a:moveTo>
                <a:lnTo>
                  <a:pt x="8" y="17358"/>
                </a:lnTo>
                <a:cubicBezTo>
                  <a:pt x="5" y="16983"/>
                  <a:pt x="3" y="16608"/>
                  <a:pt x="0" y="16233"/>
                </a:cubicBezTo>
                <a:lnTo>
                  <a:pt x="12323" y="0"/>
                </a:lnTo>
                <a:cubicBezTo>
                  <a:pt x="12323" y="6186"/>
                  <a:pt x="13826" y="19022"/>
                  <a:pt x="14266" y="24745"/>
                </a:cubicBezTo>
                <a:close/>
              </a:path>
            </a:pathLst>
          </a:custGeom>
          <a:solidFill>
            <a:srgbClr val="F89833">
              <a:alpha val="24000"/>
            </a:srgb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15" name="矩形 314"/>
          <p:cNvSpPr/>
          <p:nvPr/>
        </p:nvSpPr>
        <p:spPr>
          <a:xfrm>
            <a:off x="252727" y="4786319"/>
            <a:ext cx="8585111" cy="2351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12" name="组合 311"/>
          <p:cNvGrpSpPr/>
          <p:nvPr/>
        </p:nvGrpSpPr>
        <p:grpSpPr>
          <a:xfrm>
            <a:off x="5450151" y="4639467"/>
            <a:ext cx="1094717" cy="1171638"/>
            <a:chOff x="9590457" y="2188303"/>
            <a:chExt cx="1094717" cy="1171638"/>
          </a:xfrm>
        </p:grpSpPr>
        <p:sp>
          <p:nvSpPr>
            <p:cNvPr id="291" name="Freeform 100"/>
            <p:cNvSpPr>
              <a:spLocks/>
            </p:cNvSpPr>
            <p:nvPr/>
          </p:nvSpPr>
          <p:spPr bwMode="auto">
            <a:xfrm>
              <a:off x="10077836" y="2355121"/>
              <a:ext cx="524649" cy="943604"/>
            </a:xfrm>
            <a:custGeom>
              <a:avLst/>
              <a:gdLst>
                <a:gd name="T0" fmla="*/ 438 w 523"/>
                <a:gd name="T1" fmla="*/ 29 h 940"/>
                <a:gd name="T2" fmla="*/ 227 w 523"/>
                <a:gd name="T3" fmla="*/ 189 h 940"/>
                <a:gd name="T4" fmla="*/ 206 w 523"/>
                <a:gd name="T5" fmla="*/ 375 h 940"/>
                <a:gd name="T6" fmla="*/ 10 w 523"/>
                <a:gd name="T7" fmla="*/ 375 h 940"/>
                <a:gd name="T8" fmla="*/ 0 w 523"/>
                <a:gd name="T9" fmla="*/ 385 h 940"/>
                <a:gd name="T10" fmla="*/ 0 w 523"/>
                <a:gd name="T11" fmla="*/ 446 h 940"/>
                <a:gd name="T12" fmla="*/ 10 w 523"/>
                <a:gd name="T13" fmla="*/ 456 h 940"/>
                <a:gd name="T14" fmla="*/ 188 w 523"/>
                <a:gd name="T15" fmla="*/ 456 h 940"/>
                <a:gd name="T16" fmla="*/ 188 w 523"/>
                <a:gd name="T17" fmla="*/ 892 h 940"/>
                <a:gd name="T18" fmla="*/ 25 w 523"/>
                <a:gd name="T19" fmla="*/ 940 h 940"/>
                <a:gd name="T20" fmla="*/ 393 w 523"/>
                <a:gd name="T21" fmla="*/ 940 h 940"/>
                <a:gd name="T22" fmla="*/ 229 w 523"/>
                <a:gd name="T23" fmla="*/ 892 h 940"/>
                <a:gd name="T24" fmla="*/ 229 w 523"/>
                <a:gd name="T25" fmla="*/ 456 h 940"/>
                <a:gd name="T26" fmla="*/ 289 w 523"/>
                <a:gd name="T27" fmla="*/ 456 h 940"/>
                <a:gd name="T28" fmla="*/ 302 w 523"/>
                <a:gd name="T29" fmla="*/ 456 h 940"/>
                <a:gd name="T30" fmla="*/ 408 w 523"/>
                <a:gd name="T31" fmla="*/ 456 h 940"/>
                <a:gd name="T32" fmla="*/ 418 w 523"/>
                <a:gd name="T33" fmla="*/ 446 h 940"/>
                <a:gd name="T34" fmla="*/ 418 w 523"/>
                <a:gd name="T35" fmla="*/ 386 h 940"/>
                <a:gd name="T36" fmla="*/ 475 w 523"/>
                <a:gd name="T37" fmla="*/ 291 h 940"/>
                <a:gd name="T38" fmla="*/ 438 w 523"/>
                <a:gd name="T39" fmla="*/ 29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3" h="940">
                  <a:moveTo>
                    <a:pt x="438" y="29"/>
                  </a:moveTo>
                  <a:cubicBezTo>
                    <a:pt x="369" y="0"/>
                    <a:pt x="275" y="72"/>
                    <a:pt x="227" y="189"/>
                  </a:cubicBezTo>
                  <a:cubicBezTo>
                    <a:pt x="199" y="256"/>
                    <a:pt x="193" y="325"/>
                    <a:pt x="206" y="375"/>
                  </a:cubicBezTo>
                  <a:cubicBezTo>
                    <a:pt x="10" y="375"/>
                    <a:pt x="10" y="375"/>
                    <a:pt x="10" y="375"/>
                  </a:cubicBezTo>
                  <a:cubicBezTo>
                    <a:pt x="4" y="375"/>
                    <a:pt x="0" y="380"/>
                    <a:pt x="0" y="385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452"/>
                    <a:pt x="4" y="456"/>
                    <a:pt x="10" y="456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8" y="892"/>
                    <a:pt x="188" y="892"/>
                    <a:pt x="188" y="892"/>
                  </a:cubicBezTo>
                  <a:cubicBezTo>
                    <a:pt x="119" y="895"/>
                    <a:pt x="54" y="911"/>
                    <a:pt x="25" y="940"/>
                  </a:cubicBezTo>
                  <a:cubicBezTo>
                    <a:pt x="393" y="940"/>
                    <a:pt x="393" y="940"/>
                    <a:pt x="393" y="940"/>
                  </a:cubicBezTo>
                  <a:cubicBezTo>
                    <a:pt x="363" y="911"/>
                    <a:pt x="298" y="895"/>
                    <a:pt x="229" y="892"/>
                  </a:cubicBezTo>
                  <a:cubicBezTo>
                    <a:pt x="229" y="456"/>
                    <a:pt x="229" y="456"/>
                    <a:pt x="229" y="456"/>
                  </a:cubicBezTo>
                  <a:cubicBezTo>
                    <a:pt x="289" y="456"/>
                    <a:pt x="289" y="456"/>
                    <a:pt x="289" y="456"/>
                  </a:cubicBezTo>
                  <a:cubicBezTo>
                    <a:pt x="293" y="457"/>
                    <a:pt x="298" y="457"/>
                    <a:pt x="302" y="456"/>
                  </a:cubicBezTo>
                  <a:cubicBezTo>
                    <a:pt x="408" y="456"/>
                    <a:pt x="408" y="456"/>
                    <a:pt x="408" y="456"/>
                  </a:cubicBezTo>
                  <a:cubicBezTo>
                    <a:pt x="413" y="456"/>
                    <a:pt x="418" y="452"/>
                    <a:pt x="418" y="446"/>
                  </a:cubicBezTo>
                  <a:cubicBezTo>
                    <a:pt x="418" y="386"/>
                    <a:pt x="418" y="386"/>
                    <a:pt x="418" y="386"/>
                  </a:cubicBezTo>
                  <a:cubicBezTo>
                    <a:pt x="440" y="360"/>
                    <a:pt x="460" y="327"/>
                    <a:pt x="475" y="291"/>
                  </a:cubicBezTo>
                  <a:cubicBezTo>
                    <a:pt x="523" y="174"/>
                    <a:pt x="506" y="57"/>
                    <a:pt x="438" y="29"/>
                  </a:cubicBezTo>
                  <a:close/>
                </a:path>
              </a:pathLst>
            </a:custGeom>
            <a:solidFill>
              <a:srgbClr val="F898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00" name="Freeform 109"/>
            <p:cNvSpPr>
              <a:spLocks/>
            </p:cNvSpPr>
            <p:nvPr/>
          </p:nvSpPr>
          <p:spPr bwMode="auto">
            <a:xfrm rot="19847539">
              <a:off x="9590457" y="2729598"/>
              <a:ext cx="1094717" cy="630343"/>
            </a:xfrm>
            <a:custGeom>
              <a:avLst/>
              <a:gdLst>
                <a:gd name="T0" fmla="*/ 825 w 1091"/>
                <a:gd name="T1" fmla="*/ 8 h 628"/>
                <a:gd name="T2" fmla="*/ 719 w 1091"/>
                <a:gd name="T3" fmla="*/ 9 h 628"/>
                <a:gd name="T4" fmla="*/ 405 w 1091"/>
                <a:gd name="T5" fmla="*/ 236 h 628"/>
                <a:gd name="T6" fmla="*/ 105 w 1091"/>
                <a:gd name="T7" fmla="*/ 495 h 628"/>
                <a:gd name="T8" fmla="*/ 99 w 1091"/>
                <a:gd name="T9" fmla="*/ 490 h 628"/>
                <a:gd name="T10" fmla="*/ 37 w 1091"/>
                <a:gd name="T11" fmla="*/ 447 h 628"/>
                <a:gd name="T12" fmla="*/ 3 w 1091"/>
                <a:gd name="T13" fmla="*/ 427 h 628"/>
                <a:gd name="T14" fmla="*/ 19 w 1091"/>
                <a:gd name="T15" fmla="*/ 473 h 628"/>
                <a:gd name="T16" fmla="*/ 100 w 1091"/>
                <a:gd name="T17" fmla="*/ 569 h 628"/>
                <a:gd name="T18" fmla="*/ 158 w 1091"/>
                <a:gd name="T19" fmla="*/ 599 h 628"/>
                <a:gd name="T20" fmla="*/ 162 w 1091"/>
                <a:gd name="T21" fmla="*/ 594 h 628"/>
                <a:gd name="T22" fmla="*/ 163 w 1091"/>
                <a:gd name="T23" fmla="*/ 596 h 628"/>
                <a:gd name="T24" fmla="*/ 439 w 1091"/>
                <a:gd name="T25" fmla="*/ 290 h 628"/>
                <a:gd name="T26" fmla="*/ 769 w 1091"/>
                <a:gd name="T27" fmla="*/ 52 h 628"/>
                <a:gd name="T28" fmla="*/ 836 w 1091"/>
                <a:gd name="T29" fmla="*/ 54 h 628"/>
                <a:gd name="T30" fmla="*/ 909 w 1091"/>
                <a:gd name="T31" fmla="*/ 58 h 628"/>
                <a:gd name="T32" fmla="*/ 710 w 1091"/>
                <a:gd name="T33" fmla="*/ 197 h 628"/>
                <a:gd name="T34" fmla="*/ 438 w 1091"/>
                <a:gd name="T35" fmla="*/ 494 h 628"/>
                <a:gd name="T36" fmla="*/ 441 w 1091"/>
                <a:gd name="T37" fmla="*/ 498 h 628"/>
                <a:gd name="T38" fmla="*/ 428 w 1091"/>
                <a:gd name="T39" fmla="*/ 488 h 628"/>
                <a:gd name="T40" fmla="*/ 361 w 1091"/>
                <a:gd name="T41" fmla="*/ 453 h 628"/>
                <a:gd name="T42" fmla="*/ 325 w 1091"/>
                <a:gd name="T43" fmla="*/ 437 h 628"/>
                <a:gd name="T44" fmla="*/ 346 w 1091"/>
                <a:gd name="T45" fmla="*/ 481 h 628"/>
                <a:gd name="T46" fmla="*/ 437 w 1091"/>
                <a:gd name="T47" fmla="*/ 567 h 628"/>
                <a:gd name="T48" fmla="*/ 506 w 1091"/>
                <a:gd name="T49" fmla="*/ 590 h 628"/>
                <a:gd name="T50" fmla="*/ 511 w 1091"/>
                <a:gd name="T51" fmla="*/ 581 h 628"/>
                <a:gd name="T52" fmla="*/ 512 w 1091"/>
                <a:gd name="T53" fmla="*/ 583 h 628"/>
                <a:gd name="T54" fmla="*/ 744 w 1091"/>
                <a:gd name="T55" fmla="*/ 249 h 628"/>
                <a:gd name="T56" fmla="*/ 1026 w 1091"/>
                <a:gd name="T57" fmla="*/ 60 h 628"/>
                <a:gd name="T58" fmla="*/ 1026 w 1091"/>
                <a:gd name="T59" fmla="*/ 60 h 628"/>
                <a:gd name="T60" fmla="*/ 1026 w 1091"/>
                <a:gd name="T61" fmla="*/ 60 h 628"/>
                <a:gd name="T62" fmla="*/ 825 w 1091"/>
                <a:gd name="T63" fmla="*/ 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1" h="628">
                  <a:moveTo>
                    <a:pt x="825" y="8"/>
                  </a:moveTo>
                  <a:cubicBezTo>
                    <a:pt x="784" y="5"/>
                    <a:pt x="719" y="9"/>
                    <a:pt x="719" y="9"/>
                  </a:cubicBezTo>
                  <a:cubicBezTo>
                    <a:pt x="405" y="236"/>
                    <a:pt x="405" y="236"/>
                    <a:pt x="405" y="236"/>
                  </a:cubicBezTo>
                  <a:cubicBezTo>
                    <a:pt x="105" y="495"/>
                    <a:pt x="105" y="495"/>
                    <a:pt x="105" y="495"/>
                  </a:cubicBezTo>
                  <a:cubicBezTo>
                    <a:pt x="103" y="493"/>
                    <a:pt x="101" y="491"/>
                    <a:pt x="99" y="490"/>
                  </a:cubicBezTo>
                  <a:cubicBezTo>
                    <a:pt x="79" y="476"/>
                    <a:pt x="57" y="463"/>
                    <a:pt x="37" y="447"/>
                  </a:cubicBezTo>
                  <a:cubicBezTo>
                    <a:pt x="29" y="441"/>
                    <a:pt x="9" y="415"/>
                    <a:pt x="3" y="427"/>
                  </a:cubicBezTo>
                  <a:cubicBezTo>
                    <a:pt x="0" y="433"/>
                    <a:pt x="15" y="465"/>
                    <a:pt x="19" y="473"/>
                  </a:cubicBezTo>
                  <a:cubicBezTo>
                    <a:pt x="37" y="514"/>
                    <a:pt x="72" y="536"/>
                    <a:pt x="100" y="569"/>
                  </a:cubicBezTo>
                  <a:cubicBezTo>
                    <a:pt x="119" y="591"/>
                    <a:pt x="132" y="628"/>
                    <a:pt x="158" y="599"/>
                  </a:cubicBezTo>
                  <a:cubicBezTo>
                    <a:pt x="160" y="597"/>
                    <a:pt x="161" y="596"/>
                    <a:pt x="162" y="594"/>
                  </a:cubicBezTo>
                  <a:cubicBezTo>
                    <a:pt x="163" y="596"/>
                    <a:pt x="163" y="596"/>
                    <a:pt x="163" y="596"/>
                  </a:cubicBezTo>
                  <a:cubicBezTo>
                    <a:pt x="439" y="290"/>
                    <a:pt x="439" y="290"/>
                    <a:pt x="439" y="290"/>
                  </a:cubicBezTo>
                  <a:cubicBezTo>
                    <a:pt x="769" y="52"/>
                    <a:pt x="769" y="52"/>
                    <a:pt x="769" y="52"/>
                  </a:cubicBezTo>
                  <a:cubicBezTo>
                    <a:pt x="792" y="51"/>
                    <a:pt x="817" y="53"/>
                    <a:pt x="836" y="54"/>
                  </a:cubicBezTo>
                  <a:cubicBezTo>
                    <a:pt x="856" y="54"/>
                    <a:pt x="887" y="58"/>
                    <a:pt x="909" y="58"/>
                  </a:cubicBezTo>
                  <a:cubicBezTo>
                    <a:pt x="710" y="197"/>
                    <a:pt x="710" y="197"/>
                    <a:pt x="710" y="197"/>
                  </a:cubicBezTo>
                  <a:cubicBezTo>
                    <a:pt x="438" y="494"/>
                    <a:pt x="438" y="494"/>
                    <a:pt x="438" y="494"/>
                  </a:cubicBezTo>
                  <a:cubicBezTo>
                    <a:pt x="441" y="498"/>
                    <a:pt x="441" y="498"/>
                    <a:pt x="441" y="498"/>
                  </a:cubicBezTo>
                  <a:cubicBezTo>
                    <a:pt x="436" y="494"/>
                    <a:pt x="431" y="490"/>
                    <a:pt x="428" y="488"/>
                  </a:cubicBezTo>
                  <a:cubicBezTo>
                    <a:pt x="405" y="477"/>
                    <a:pt x="383" y="466"/>
                    <a:pt x="361" y="453"/>
                  </a:cubicBezTo>
                  <a:cubicBezTo>
                    <a:pt x="352" y="448"/>
                    <a:pt x="329" y="425"/>
                    <a:pt x="325" y="437"/>
                  </a:cubicBezTo>
                  <a:cubicBezTo>
                    <a:pt x="322" y="444"/>
                    <a:pt x="341" y="474"/>
                    <a:pt x="346" y="481"/>
                  </a:cubicBezTo>
                  <a:cubicBezTo>
                    <a:pt x="369" y="520"/>
                    <a:pt x="406" y="537"/>
                    <a:pt x="437" y="567"/>
                  </a:cubicBezTo>
                  <a:cubicBezTo>
                    <a:pt x="459" y="587"/>
                    <a:pt x="483" y="622"/>
                    <a:pt x="506" y="590"/>
                  </a:cubicBezTo>
                  <a:cubicBezTo>
                    <a:pt x="508" y="587"/>
                    <a:pt x="509" y="584"/>
                    <a:pt x="511" y="581"/>
                  </a:cubicBezTo>
                  <a:cubicBezTo>
                    <a:pt x="512" y="583"/>
                    <a:pt x="512" y="583"/>
                    <a:pt x="512" y="583"/>
                  </a:cubicBezTo>
                  <a:cubicBezTo>
                    <a:pt x="744" y="249"/>
                    <a:pt x="744" y="249"/>
                    <a:pt x="744" y="249"/>
                  </a:cubicBezTo>
                  <a:cubicBezTo>
                    <a:pt x="744" y="249"/>
                    <a:pt x="1019" y="67"/>
                    <a:pt x="1026" y="60"/>
                  </a:cubicBezTo>
                  <a:cubicBezTo>
                    <a:pt x="1026" y="60"/>
                    <a:pt x="1026" y="60"/>
                    <a:pt x="1026" y="60"/>
                  </a:cubicBezTo>
                  <a:cubicBezTo>
                    <a:pt x="1026" y="60"/>
                    <a:pt x="1026" y="60"/>
                    <a:pt x="1026" y="60"/>
                  </a:cubicBezTo>
                  <a:cubicBezTo>
                    <a:pt x="1091" y="0"/>
                    <a:pt x="920" y="14"/>
                    <a:pt x="825" y="8"/>
                  </a:cubicBezTo>
                  <a:close/>
                </a:path>
              </a:pathLst>
            </a:custGeom>
            <a:solidFill>
              <a:srgbClr val="33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111"/>
            <p:cNvSpPr>
              <a:spLocks/>
            </p:cNvSpPr>
            <p:nvPr/>
          </p:nvSpPr>
          <p:spPr bwMode="auto">
            <a:xfrm>
              <a:off x="9887889" y="2188303"/>
              <a:ext cx="609327" cy="528044"/>
            </a:xfrm>
            <a:custGeom>
              <a:avLst/>
              <a:gdLst/>
              <a:ahLst/>
              <a:cxnLst/>
              <a:rect l="l" t="t" r="r" b="b"/>
              <a:pathLst>
                <a:path w="609327" h="528044">
                  <a:moveTo>
                    <a:pt x="188249" y="0"/>
                  </a:moveTo>
                  <a:lnTo>
                    <a:pt x="609327" y="0"/>
                  </a:lnTo>
                  <a:lnTo>
                    <a:pt x="601262" y="528044"/>
                  </a:lnTo>
                  <a:lnTo>
                    <a:pt x="316440" y="508094"/>
                  </a:lnTo>
                  <a:lnTo>
                    <a:pt x="241309" y="513188"/>
                  </a:lnTo>
                  <a:lnTo>
                    <a:pt x="199286" y="107392"/>
                  </a:lnTo>
                  <a:lnTo>
                    <a:pt x="26525" y="375658"/>
                  </a:lnTo>
                  <a:lnTo>
                    <a:pt x="0" y="385238"/>
                  </a:lnTo>
                  <a:lnTo>
                    <a:pt x="0" y="297385"/>
                  </a:lnTo>
                  <a:close/>
                </a:path>
              </a:pathLst>
            </a:custGeom>
            <a:solidFill>
              <a:srgbClr val="F89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115"/>
            <p:cNvSpPr>
              <a:spLocks/>
            </p:cNvSpPr>
            <p:nvPr/>
          </p:nvSpPr>
          <p:spPr bwMode="auto">
            <a:xfrm>
              <a:off x="10110945" y="2218441"/>
              <a:ext cx="286944" cy="308167"/>
            </a:xfrm>
            <a:custGeom>
              <a:avLst/>
              <a:gdLst>
                <a:gd name="T0" fmla="*/ 676 w 676"/>
                <a:gd name="T1" fmla="*/ 0 h 726"/>
                <a:gd name="T2" fmla="*/ 126 w 676"/>
                <a:gd name="T3" fmla="*/ 684 h 726"/>
                <a:gd name="T4" fmla="*/ 0 w 676"/>
                <a:gd name="T5" fmla="*/ 726 h 726"/>
                <a:gd name="T6" fmla="*/ 114 w 676"/>
                <a:gd name="T7" fmla="*/ 676 h 726"/>
                <a:gd name="T8" fmla="*/ 676 w 676"/>
                <a:gd name="T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6" h="726">
                  <a:moveTo>
                    <a:pt x="676" y="0"/>
                  </a:moveTo>
                  <a:lnTo>
                    <a:pt x="126" y="684"/>
                  </a:lnTo>
                  <a:lnTo>
                    <a:pt x="0" y="726"/>
                  </a:lnTo>
                  <a:lnTo>
                    <a:pt x="114" y="676"/>
                  </a:lnTo>
                  <a:lnTo>
                    <a:pt x="676" y="0"/>
                  </a:lnTo>
                  <a:close/>
                </a:path>
              </a:pathLst>
            </a:custGeom>
            <a:solidFill>
              <a:srgbClr val="EF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116"/>
            <p:cNvSpPr>
              <a:spLocks/>
            </p:cNvSpPr>
            <p:nvPr/>
          </p:nvSpPr>
          <p:spPr bwMode="auto">
            <a:xfrm>
              <a:off x="10260784" y="2228628"/>
              <a:ext cx="209690" cy="311139"/>
            </a:xfrm>
            <a:custGeom>
              <a:avLst/>
              <a:gdLst>
                <a:gd name="T0" fmla="*/ 209 w 209"/>
                <a:gd name="T1" fmla="*/ 0 h 310"/>
                <a:gd name="T2" fmla="*/ 0 w 209"/>
                <a:gd name="T3" fmla="*/ 310 h 310"/>
                <a:gd name="T4" fmla="*/ 209 w 209"/>
                <a:gd name="T5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" h="310">
                  <a:moveTo>
                    <a:pt x="209" y="0"/>
                  </a:moveTo>
                  <a:cubicBezTo>
                    <a:pt x="0" y="310"/>
                    <a:pt x="0" y="310"/>
                    <a:pt x="0" y="310"/>
                  </a:cubicBezTo>
                  <a:cubicBezTo>
                    <a:pt x="0" y="310"/>
                    <a:pt x="181" y="55"/>
                    <a:pt x="209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矩形 307"/>
            <p:cNvSpPr/>
            <p:nvPr/>
          </p:nvSpPr>
          <p:spPr>
            <a:xfrm rot="20423947">
              <a:off x="10507746" y="2197144"/>
              <a:ext cx="45719" cy="321211"/>
            </a:xfrm>
            <a:prstGeom prst="rect">
              <a:avLst/>
            </a:prstGeom>
            <a:solidFill>
              <a:srgbClr val="F89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3" name="矩形 312"/>
          <p:cNvSpPr/>
          <p:nvPr/>
        </p:nvSpPr>
        <p:spPr>
          <a:xfrm>
            <a:off x="252727" y="4865469"/>
            <a:ext cx="8595093" cy="235167"/>
          </a:xfrm>
          <a:prstGeom prst="rect">
            <a:avLst/>
          </a:prstGeom>
          <a:solidFill>
            <a:srgbClr val="0CAD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Freeform 124"/>
          <p:cNvSpPr>
            <a:spLocks/>
          </p:cNvSpPr>
          <p:nvPr/>
        </p:nvSpPr>
        <p:spPr bwMode="auto">
          <a:xfrm>
            <a:off x="2787245" y="1440331"/>
            <a:ext cx="2333294" cy="1690385"/>
          </a:xfrm>
          <a:custGeom>
            <a:avLst/>
            <a:gdLst>
              <a:gd name="T0" fmla="*/ 266 w 1998"/>
              <a:gd name="T1" fmla="*/ 134 h 1460"/>
              <a:gd name="T2" fmla="*/ 376 w 1998"/>
              <a:gd name="T3" fmla="*/ 321 h 1460"/>
              <a:gd name="T4" fmla="*/ 615 w 1998"/>
              <a:gd name="T5" fmla="*/ 0 h 1460"/>
              <a:gd name="T6" fmla="*/ 745 w 1998"/>
              <a:gd name="T7" fmla="*/ 220 h 1460"/>
              <a:gd name="T8" fmla="*/ 1997 w 1998"/>
              <a:gd name="T9" fmla="*/ 274 h 1460"/>
              <a:gd name="T10" fmla="*/ 1992 w 1998"/>
              <a:gd name="T11" fmla="*/ 360 h 1460"/>
              <a:gd name="T12" fmla="*/ 1766 w 1998"/>
              <a:gd name="T13" fmla="*/ 735 h 1460"/>
              <a:gd name="T14" fmla="*/ 1763 w 1998"/>
              <a:gd name="T15" fmla="*/ 1444 h 1460"/>
              <a:gd name="T16" fmla="*/ 1763 w 1998"/>
              <a:gd name="T17" fmla="*/ 1444 h 1460"/>
              <a:gd name="T18" fmla="*/ 1534 w 1998"/>
              <a:gd name="T19" fmla="*/ 1036 h 1460"/>
              <a:gd name="T20" fmla="*/ 1483 w 1998"/>
              <a:gd name="T21" fmla="*/ 835 h 1460"/>
              <a:gd name="T22" fmla="*/ 1384 w 1998"/>
              <a:gd name="T23" fmla="*/ 844 h 1460"/>
              <a:gd name="T24" fmla="*/ 1337 w 1998"/>
              <a:gd name="T25" fmla="*/ 843 h 1460"/>
              <a:gd name="T26" fmla="*/ 1388 w 1998"/>
              <a:gd name="T27" fmla="*/ 930 h 1460"/>
              <a:gd name="T28" fmla="*/ 991 w 1998"/>
              <a:gd name="T29" fmla="*/ 984 h 1460"/>
              <a:gd name="T30" fmla="*/ 1039 w 1998"/>
              <a:gd name="T31" fmla="*/ 1065 h 1460"/>
              <a:gd name="T32" fmla="*/ 241 w 1998"/>
              <a:gd name="T33" fmla="*/ 812 h 1460"/>
              <a:gd name="T34" fmla="*/ 266 w 1998"/>
              <a:gd name="T35" fmla="*/ 134 h 1460"/>
              <a:gd name="connsiteX0" fmla="*/ 892 w 9985"/>
              <a:gd name="connsiteY0" fmla="*/ 918 h 9896"/>
              <a:gd name="connsiteX1" fmla="*/ 1443 w 9985"/>
              <a:gd name="connsiteY1" fmla="*/ 2199 h 9896"/>
              <a:gd name="connsiteX2" fmla="*/ 2639 w 9985"/>
              <a:gd name="connsiteY2" fmla="*/ 0 h 9896"/>
              <a:gd name="connsiteX3" fmla="*/ 3698 w 9985"/>
              <a:gd name="connsiteY3" fmla="*/ 615 h 9896"/>
              <a:gd name="connsiteX4" fmla="*/ 9556 w 9985"/>
              <a:gd name="connsiteY4" fmla="*/ 1877 h 9896"/>
              <a:gd name="connsiteX5" fmla="*/ 9531 w 9985"/>
              <a:gd name="connsiteY5" fmla="*/ 2466 h 9896"/>
              <a:gd name="connsiteX6" fmla="*/ 8400 w 9985"/>
              <a:gd name="connsiteY6" fmla="*/ 5034 h 9896"/>
              <a:gd name="connsiteX7" fmla="*/ 8385 w 9985"/>
              <a:gd name="connsiteY7" fmla="*/ 9890 h 9896"/>
              <a:gd name="connsiteX8" fmla="*/ 8385 w 9985"/>
              <a:gd name="connsiteY8" fmla="*/ 9890 h 9896"/>
              <a:gd name="connsiteX9" fmla="*/ 7239 w 9985"/>
              <a:gd name="connsiteY9" fmla="*/ 7096 h 9896"/>
              <a:gd name="connsiteX10" fmla="*/ 6983 w 9985"/>
              <a:gd name="connsiteY10" fmla="*/ 5719 h 9896"/>
              <a:gd name="connsiteX11" fmla="*/ 6488 w 9985"/>
              <a:gd name="connsiteY11" fmla="*/ 5781 h 9896"/>
              <a:gd name="connsiteX12" fmla="*/ 6253 w 9985"/>
              <a:gd name="connsiteY12" fmla="*/ 5774 h 9896"/>
              <a:gd name="connsiteX13" fmla="*/ 6508 w 9985"/>
              <a:gd name="connsiteY13" fmla="*/ 6370 h 9896"/>
              <a:gd name="connsiteX14" fmla="*/ 4521 w 9985"/>
              <a:gd name="connsiteY14" fmla="*/ 6740 h 9896"/>
              <a:gd name="connsiteX15" fmla="*/ 4761 w 9985"/>
              <a:gd name="connsiteY15" fmla="*/ 7295 h 9896"/>
              <a:gd name="connsiteX16" fmla="*/ 767 w 9985"/>
              <a:gd name="connsiteY16" fmla="*/ 5562 h 9896"/>
              <a:gd name="connsiteX17" fmla="*/ 892 w 9985"/>
              <a:gd name="connsiteY17" fmla="*/ 918 h 9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985" h="9896">
                <a:moveTo>
                  <a:pt x="892" y="918"/>
                </a:moveTo>
                <a:lnTo>
                  <a:pt x="1443" y="2199"/>
                </a:lnTo>
                <a:cubicBezTo>
                  <a:pt x="1623" y="1288"/>
                  <a:pt x="2028" y="493"/>
                  <a:pt x="2639" y="0"/>
                </a:cubicBezTo>
                <a:cubicBezTo>
                  <a:pt x="3290" y="1507"/>
                  <a:pt x="3698" y="615"/>
                  <a:pt x="3698" y="615"/>
                </a:cubicBezTo>
                <a:cubicBezTo>
                  <a:pt x="9964" y="985"/>
                  <a:pt x="8584" y="1569"/>
                  <a:pt x="9556" y="1877"/>
                </a:cubicBezTo>
                <a:cubicBezTo>
                  <a:pt x="10528" y="2185"/>
                  <a:pt x="9551" y="2274"/>
                  <a:pt x="9531" y="2466"/>
                </a:cubicBezTo>
                <a:lnTo>
                  <a:pt x="8400" y="5034"/>
                </a:lnTo>
                <a:lnTo>
                  <a:pt x="8385" y="9890"/>
                </a:lnTo>
                <a:lnTo>
                  <a:pt x="8385" y="9890"/>
                </a:lnTo>
                <a:cubicBezTo>
                  <a:pt x="8125" y="10000"/>
                  <a:pt x="7614" y="8747"/>
                  <a:pt x="7239" y="7096"/>
                </a:cubicBezTo>
                <a:cubicBezTo>
                  <a:pt x="7129" y="6603"/>
                  <a:pt x="7043" y="6137"/>
                  <a:pt x="6983" y="5719"/>
                </a:cubicBezTo>
                <a:cubicBezTo>
                  <a:pt x="6818" y="5753"/>
                  <a:pt x="6653" y="5774"/>
                  <a:pt x="6488" y="5781"/>
                </a:cubicBezTo>
                <a:cubicBezTo>
                  <a:pt x="6408" y="5781"/>
                  <a:pt x="6328" y="5781"/>
                  <a:pt x="6253" y="5774"/>
                </a:cubicBezTo>
                <a:lnTo>
                  <a:pt x="6508" y="6370"/>
                </a:lnTo>
                <a:cubicBezTo>
                  <a:pt x="5897" y="6863"/>
                  <a:pt x="5192" y="6966"/>
                  <a:pt x="4521" y="6740"/>
                </a:cubicBezTo>
                <a:lnTo>
                  <a:pt x="4761" y="7295"/>
                </a:lnTo>
                <a:cubicBezTo>
                  <a:pt x="3430" y="8370"/>
                  <a:pt x="1643" y="7596"/>
                  <a:pt x="767" y="5562"/>
                </a:cubicBezTo>
                <a:cubicBezTo>
                  <a:pt x="-109" y="3534"/>
                  <a:pt x="-439" y="1993"/>
                  <a:pt x="892" y="918"/>
                </a:cubicBez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3" name="组合 252"/>
          <p:cNvGrpSpPr/>
          <p:nvPr/>
        </p:nvGrpSpPr>
        <p:grpSpPr>
          <a:xfrm rot="9430748">
            <a:off x="8230733" y="-318724"/>
            <a:ext cx="959972" cy="1051261"/>
            <a:chOff x="9237663" y="-1701801"/>
            <a:chExt cx="1787525" cy="1957510"/>
          </a:xfrm>
        </p:grpSpPr>
        <p:sp>
          <p:nvSpPr>
            <p:cNvPr id="239" name="Rectangle 6"/>
            <p:cNvSpPr>
              <a:spLocks noChangeArrowheads="1"/>
            </p:cNvSpPr>
            <p:nvPr/>
          </p:nvSpPr>
          <p:spPr bwMode="auto">
            <a:xfrm>
              <a:off x="10074275" y="-1093788"/>
              <a:ext cx="119063" cy="963613"/>
            </a:xfrm>
            <a:prstGeom prst="rect">
              <a:avLst/>
            </a:pr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7"/>
            <p:cNvSpPr>
              <a:spLocks/>
            </p:cNvSpPr>
            <p:nvPr/>
          </p:nvSpPr>
          <p:spPr bwMode="auto">
            <a:xfrm>
              <a:off x="9659938" y="-1119188"/>
              <a:ext cx="528638" cy="896938"/>
            </a:xfrm>
            <a:custGeom>
              <a:avLst/>
              <a:gdLst>
                <a:gd name="T0" fmla="*/ 68 w 333"/>
                <a:gd name="T1" fmla="*/ 565 h 565"/>
                <a:gd name="T2" fmla="*/ 0 w 333"/>
                <a:gd name="T3" fmla="*/ 531 h 565"/>
                <a:gd name="T4" fmla="*/ 265 w 333"/>
                <a:gd name="T5" fmla="*/ 0 h 565"/>
                <a:gd name="T6" fmla="*/ 333 w 333"/>
                <a:gd name="T7" fmla="*/ 33 h 565"/>
                <a:gd name="T8" fmla="*/ 68 w 333"/>
                <a:gd name="T9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565">
                  <a:moveTo>
                    <a:pt x="68" y="565"/>
                  </a:moveTo>
                  <a:lnTo>
                    <a:pt x="0" y="531"/>
                  </a:lnTo>
                  <a:lnTo>
                    <a:pt x="265" y="0"/>
                  </a:lnTo>
                  <a:lnTo>
                    <a:pt x="333" y="33"/>
                  </a:lnTo>
                  <a:lnTo>
                    <a:pt x="68" y="565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8"/>
            <p:cNvSpPr>
              <a:spLocks/>
            </p:cNvSpPr>
            <p:nvPr/>
          </p:nvSpPr>
          <p:spPr bwMode="auto">
            <a:xfrm>
              <a:off x="10080625" y="-1119187"/>
              <a:ext cx="740658" cy="1374896"/>
            </a:xfrm>
            <a:custGeom>
              <a:avLst/>
              <a:gdLst>
                <a:gd name="T0" fmla="*/ 265 w 332"/>
                <a:gd name="T1" fmla="*/ 565 h 565"/>
                <a:gd name="T2" fmla="*/ 0 w 332"/>
                <a:gd name="T3" fmla="*/ 33 h 565"/>
                <a:gd name="T4" fmla="*/ 68 w 332"/>
                <a:gd name="T5" fmla="*/ 0 h 565"/>
                <a:gd name="T6" fmla="*/ 332 w 332"/>
                <a:gd name="T7" fmla="*/ 531 h 565"/>
                <a:gd name="T8" fmla="*/ 265 w 332"/>
                <a:gd name="T9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565">
                  <a:moveTo>
                    <a:pt x="265" y="565"/>
                  </a:moveTo>
                  <a:lnTo>
                    <a:pt x="0" y="33"/>
                  </a:lnTo>
                  <a:lnTo>
                    <a:pt x="68" y="0"/>
                  </a:lnTo>
                  <a:lnTo>
                    <a:pt x="332" y="531"/>
                  </a:lnTo>
                  <a:lnTo>
                    <a:pt x="265" y="565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9"/>
            <p:cNvSpPr>
              <a:spLocks/>
            </p:cNvSpPr>
            <p:nvPr/>
          </p:nvSpPr>
          <p:spPr bwMode="auto">
            <a:xfrm>
              <a:off x="9296400" y="-1597026"/>
              <a:ext cx="1541463" cy="677863"/>
            </a:xfrm>
            <a:custGeom>
              <a:avLst/>
              <a:gdLst>
                <a:gd name="T0" fmla="*/ 971 w 971"/>
                <a:gd name="T1" fmla="*/ 222 h 427"/>
                <a:gd name="T2" fmla="*/ 49 w 971"/>
                <a:gd name="T3" fmla="*/ 427 h 427"/>
                <a:gd name="T4" fmla="*/ 0 w 971"/>
                <a:gd name="T5" fmla="*/ 207 h 427"/>
                <a:gd name="T6" fmla="*/ 922 w 971"/>
                <a:gd name="T7" fmla="*/ 0 h 427"/>
                <a:gd name="T8" fmla="*/ 971 w 971"/>
                <a:gd name="T9" fmla="*/ 22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1" h="427">
                  <a:moveTo>
                    <a:pt x="971" y="222"/>
                  </a:moveTo>
                  <a:lnTo>
                    <a:pt x="49" y="427"/>
                  </a:lnTo>
                  <a:lnTo>
                    <a:pt x="0" y="207"/>
                  </a:lnTo>
                  <a:lnTo>
                    <a:pt x="922" y="0"/>
                  </a:lnTo>
                  <a:lnTo>
                    <a:pt x="971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10"/>
            <p:cNvSpPr>
              <a:spLocks/>
            </p:cNvSpPr>
            <p:nvPr/>
          </p:nvSpPr>
          <p:spPr bwMode="auto">
            <a:xfrm>
              <a:off x="9237663" y="-1282701"/>
              <a:ext cx="195263" cy="377825"/>
            </a:xfrm>
            <a:custGeom>
              <a:avLst/>
              <a:gdLst>
                <a:gd name="T0" fmla="*/ 123 w 123"/>
                <a:gd name="T1" fmla="*/ 221 h 238"/>
                <a:gd name="T2" fmla="*/ 50 w 123"/>
                <a:gd name="T3" fmla="*/ 238 h 238"/>
                <a:gd name="T4" fmla="*/ 0 w 123"/>
                <a:gd name="T5" fmla="*/ 17 h 238"/>
                <a:gd name="T6" fmla="*/ 73 w 123"/>
                <a:gd name="T7" fmla="*/ 0 h 238"/>
                <a:gd name="T8" fmla="*/ 123 w 123"/>
                <a:gd name="T9" fmla="*/ 2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238">
                  <a:moveTo>
                    <a:pt x="123" y="221"/>
                  </a:moveTo>
                  <a:lnTo>
                    <a:pt x="50" y="238"/>
                  </a:lnTo>
                  <a:lnTo>
                    <a:pt x="0" y="17"/>
                  </a:lnTo>
                  <a:lnTo>
                    <a:pt x="73" y="0"/>
                  </a:lnTo>
                  <a:lnTo>
                    <a:pt x="123" y="221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11"/>
            <p:cNvSpPr>
              <a:spLocks/>
            </p:cNvSpPr>
            <p:nvPr/>
          </p:nvSpPr>
          <p:spPr bwMode="auto">
            <a:xfrm>
              <a:off x="10760075" y="-1609726"/>
              <a:ext cx="136525" cy="365125"/>
            </a:xfrm>
            <a:custGeom>
              <a:avLst/>
              <a:gdLst>
                <a:gd name="T0" fmla="*/ 86 w 86"/>
                <a:gd name="T1" fmla="*/ 222 h 230"/>
                <a:gd name="T2" fmla="*/ 49 w 86"/>
                <a:gd name="T3" fmla="*/ 230 h 230"/>
                <a:gd name="T4" fmla="*/ 0 w 86"/>
                <a:gd name="T5" fmla="*/ 8 h 230"/>
                <a:gd name="T6" fmla="*/ 36 w 86"/>
                <a:gd name="T7" fmla="*/ 0 h 230"/>
                <a:gd name="T8" fmla="*/ 86 w 86"/>
                <a:gd name="T9" fmla="*/ 222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30">
                  <a:moveTo>
                    <a:pt x="86" y="222"/>
                  </a:moveTo>
                  <a:lnTo>
                    <a:pt x="49" y="230"/>
                  </a:lnTo>
                  <a:lnTo>
                    <a:pt x="0" y="8"/>
                  </a:lnTo>
                  <a:lnTo>
                    <a:pt x="36" y="0"/>
                  </a:lnTo>
                  <a:lnTo>
                    <a:pt x="86" y="222"/>
                  </a:lnTo>
                  <a:close/>
                </a:path>
              </a:pathLst>
            </a:custGeom>
            <a:solidFill>
              <a:srgbClr val="E36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12"/>
            <p:cNvSpPr>
              <a:spLocks/>
            </p:cNvSpPr>
            <p:nvPr/>
          </p:nvSpPr>
          <p:spPr bwMode="auto">
            <a:xfrm>
              <a:off x="10817225" y="-1693863"/>
              <a:ext cx="207963" cy="468313"/>
            </a:xfrm>
            <a:custGeom>
              <a:avLst/>
              <a:gdLst>
                <a:gd name="T0" fmla="*/ 131 w 131"/>
                <a:gd name="T1" fmla="*/ 295 h 295"/>
                <a:gd name="T2" fmla="*/ 50 w 131"/>
                <a:gd name="T3" fmla="*/ 275 h 295"/>
                <a:gd name="T4" fmla="*/ 0 w 131"/>
                <a:gd name="T5" fmla="*/ 53 h 295"/>
                <a:gd name="T6" fmla="*/ 65 w 131"/>
                <a:gd name="T7" fmla="*/ 0 h 295"/>
                <a:gd name="T8" fmla="*/ 131 w 131"/>
                <a:gd name="T9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95">
                  <a:moveTo>
                    <a:pt x="131" y="295"/>
                  </a:moveTo>
                  <a:lnTo>
                    <a:pt x="50" y="275"/>
                  </a:lnTo>
                  <a:lnTo>
                    <a:pt x="0" y="53"/>
                  </a:lnTo>
                  <a:lnTo>
                    <a:pt x="65" y="0"/>
                  </a:lnTo>
                  <a:lnTo>
                    <a:pt x="131" y="295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13"/>
            <p:cNvSpPr>
              <a:spLocks/>
            </p:cNvSpPr>
            <p:nvPr/>
          </p:nvSpPr>
          <p:spPr bwMode="auto">
            <a:xfrm>
              <a:off x="9353550" y="-1295401"/>
              <a:ext cx="136525" cy="363538"/>
            </a:xfrm>
            <a:custGeom>
              <a:avLst/>
              <a:gdLst>
                <a:gd name="T0" fmla="*/ 86 w 86"/>
                <a:gd name="T1" fmla="*/ 221 h 229"/>
                <a:gd name="T2" fmla="*/ 50 w 86"/>
                <a:gd name="T3" fmla="*/ 229 h 229"/>
                <a:gd name="T4" fmla="*/ 0 w 86"/>
                <a:gd name="T5" fmla="*/ 8 h 229"/>
                <a:gd name="T6" fmla="*/ 37 w 86"/>
                <a:gd name="T7" fmla="*/ 0 h 229"/>
                <a:gd name="T8" fmla="*/ 86 w 86"/>
                <a:gd name="T9" fmla="*/ 22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29">
                  <a:moveTo>
                    <a:pt x="86" y="221"/>
                  </a:moveTo>
                  <a:lnTo>
                    <a:pt x="50" y="229"/>
                  </a:lnTo>
                  <a:lnTo>
                    <a:pt x="0" y="8"/>
                  </a:lnTo>
                  <a:lnTo>
                    <a:pt x="37" y="0"/>
                  </a:lnTo>
                  <a:lnTo>
                    <a:pt x="86" y="221"/>
                  </a:lnTo>
                  <a:close/>
                </a:path>
              </a:pathLst>
            </a:custGeom>
            <a:solidFill>
              <a:srgbClr val="E36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14"/>
            <p:cNvSpPr>
              <a:spLocks/>
            </p:cNvSpPr>
            <p:nvPr/>
          </p:nvSpPr>
          <p:spPr bwMode="auto">
            <a:xfrm>
              <a:off x="9852025" y="-1408113"/>
              <a:ext cx="136525" cy="365125"/>
            </a:xfrm>
            <a:custGeom>
              <a:avLst/>
              <a:gdLst>
                <a:gd name="T0" fmla="*/ 86 w 86"/>
                <a:gd name="T1" fmla="*/ 222 h 230"/>
                <a:gd name="T2" fmla="*/ 50 w 86"/>
                <a:gd name="T3" fmla="*/ 230 h 230"/>
                <a:gd name="T4" fmla="*/ 0 w 86"/>
                <a:gd name="T5" fmla="*/ 8 h 230"/>
                <a:gd name="T6" fmla="*/ 37 w 86"/>
                <a:gd name="T7" fmla="*/ 0 h 230"/>
                <a:gd name="T8" fmla="*/ 86 w 86"/>
                <a:gd name="T9" fmla="*/ 222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30">
                  <a:moveTo>
                    <a:pt x="86" y="222"/>
                  </a:moveTo>
                  <a:lnTo>
                    <a:pt x="50" y="230"/>
                  </a:lnTo>
                  <a:lnTo>
                    <a:pt x="0" y="8"/>
                  </a:lnTo>
                  <a:lnTo>
                    <a:pt x="37" y="0"/>
                  </a:lnTo>
                  <a:lnTo>
                    <a:pt x="86" y="222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15"/>
            <p:cNvSpPr>
              <a:spLocks/>
            </p:cNvSpPr>
            <p:nvPr/>
          </p:nvSpPr>
          <p:spPr bwMode="auto">
            <a:xfrm>
              <a:off x="9812338" y="-1673226"/>
              <a:ext cx="495300" cy="220663"/>
            </a:xfrm>
            <a:custGeom>
              <a:avLst/>
              <a:gdLst>
                <a:gd name="T0" fmla="*/ 312 w 312"/>
                <a:gd name="T1" fmla="*/ 73 h 139"/>
                <a:gd name="T2" fmla="*/ 17 w 312"/>
                <a:gd name="T3" fmla="*/ 139 h 139"/>
                <a:gd name="T4" fmla="*/ 0 w 312"/>
                <a:gd name="T5" fmla="*/ 66 h 139"/>
                <a:gd name="T6" fmla="*/ 296 w 312"/>
                <a:gd name="T7" fmla="*/ 0 h 139"/>
                <a:gd name="T8" fmla="*/ 312 w 312"/>
                <a:gd name="T9" fmla="*/ 7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9">
                  <a:moveTo>
                    <a:pt x="312" y="73"/>
                  </a:moveTo>
                  <a:lnTo>
                    <a:pt x="17" y="139"/>
                  </a:lnTo>
                  <a:lnTo>
                    <a:pt x="0" y="66"/>
                  </a:lnTo>
                  <a:lnTo>
                    <a:pt x="296" y="0"/>
                  </a:lnTo>
                  <a:lnTo>
                    <a:pt x="312" y="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16"/>
            <p:cNvSpPr>
              <a:spLocks/>
            </p:cNvSpPr>
            <p:nvPr/>
          </p:nvSpPr>
          <p:spPr bwMode="auto">
            <a:xfrm>
              <a:off x="10163175" y="-1660526"/>
              <a:ext cx="176213" cy="539750"/>
            </a:xfrm>
            <a:custGeom>
              <a:avLst/>
              <a:gdLst>
                <a:gd name="T0" fmla="*/ 111 w 111"/>
                <a:gd name="T1" fmla="*/ 332 h 340"/>
                <a:gd name="T2" fmla="*/ 75 w 111"/>
                <a:gd name="T3" fmla="*/ 340 h 340"/>
                <a:gd name="T4" fmla="*/ 0 w 111"/>
                <a:gd name="T5" fmla="*/ 8 h 340"/>
                <a:gd name="T6" fmla="*/ 37 w 111"/>
                <a:gd name="T7" fmla="*/ 0 h 340"/>
                <a:gd name="T8" fmla="*/ 111 w 111"/>
                <a:gd name="T9" fmla="*/ 33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340">
                  <a:moveTo>
                    <a:pt x="111" y="332"/>
                  </a:moveTo>
                  <a:lnTo>
                    <a:pt x="75" y="340"/>
                  </a:lnTo>
                  <a:lnTo>
                    <a:pt x="0" y="8"/>
                  </a:lnTo>
                  <a:lnTo>
                    <a:pt x="37" y="0"/>
                  </a:lnTo>
                  <a:lnTo>
                    <a:pt x="111" y="332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17"/>
            <p:cNvSpPr>
              <a:spLocks/>
            </p:cNvSpPr>
            <p:nvPr/>
          </p:nvSpPr>
          <p:spPr bwMode="auto">
            <a:xfrm>
              <a:off x="9986963" y="-1620838"/>
              <a:ext cx="176213" cy="539750"/>
            </a:xfrm>
            <a:custGeom>
              <a:avLst/>
              <a:gdLst>
                <a:gd name="T0" fmla="*/ 111 w 111"/>
                <a:gd name="T1" fmla="*/ 331 h 340"/>
                <a:gd name="T2" fmla="*/ 75 w 111"/>
                <a:gd name="T3" fmla="*/ 340 h 340"/>
                <a:gd name="T4" fmla="*/ 0 w 111"/>
                <a:gd name="T5" fmla="*/ 8 h 340"/>
                <a:gd name="T6" fmla="*/ 38 w 111"/>
                <a:gd name="T7" fmla="*/ 0 h 340"/>
                <a:gd name="T8" fmla="*/ 111 w 111"/>
                <a:gd name="T9" fmla="*/ 33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340">
                  <a:moveTo>
                    <a:pt x="111" y="331"/>
                  </a:moveTo>
                  <a:lnTo>
                    <a:pt x="75" y="340"/>
                  </a:lnTo>
                  <a:lnTo>
                    <a:pt x="0" y="8"/>
                  </a:lnTo>
                  <a:lnTo>
                    <a:pt x="38" y="0"/>
                  </a:lnTo>
                  <a:lnTo>
                    <a:pt x="111" y="331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18"/>
            <p:cNvSpPr>
              <a:spLocks/>
            </p:cNvSpPr>
            <p:nvPr/>
          </p:nvSpPr>
          <p:spPr bwMode="auto">
            <a:xfrm>
              <a:off x="10282238" y="-1701801"/>
              <a:ext cx="87313" cy="146050"/>
            </a:xfrm>
            <a:custGeom>
              <a:avLst/>
              <a:gdLst>
                <a:gd name="T0" fmla="*/ 55 w 55"/>
                <a:gd name="T1" fmla="*/ 92 h 92"/>
                <a:gd name="T2" fmla="*/ 16 w 55"/>
                <a:gd name="T3" fmla="*/ 91 h 92"/>
                <a:gd name="T4" fmla="*/ 0 w 55"/>
                <a:gd name="T5" fmla="*/ 18 h 92"/>
                <a:gd name="T6" fmla="*/ 34 w 55"/>
                <a:gd name="T7" fmla="*/ 0 h 92"/>
                <a:gd name="T8" fmla="*/ 55 w 55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92">
                  <a:moveTo>
                    <a:pt x="55" y="92"/>
                  </a:moveTo>
                  <a:lnTo>
                    <a:pt x="16" y="91"/>
                  </a:lnTo>
                  <a:lnTo>
                    <a:pt x="0" y="18"/>
                  </a:lnTo>
                  <a:lnTo>
                    <a:pt x="34" y="0"/>
                  </a:lnTo>
                  <a:lnTo>
                    <a:pt x="55" y="92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19"/>
            <p:cNvSpPr>
              <a:spLocks/>
            </p:cNvSpPr>
            <p:nvPr/>
          </p:nvSpPr>
          <p:spPr bwMode="auto">
            <a:xfrm>
              <a:off x="10002838" y="-1223963"/>
              <a:ext cx="261938" cy="261938"/>
            </a:xfrm>
            <a:custGeom>
              <a:avLst/>
              <a:gdLst>
                <a:gd name="T0" fmla="*/ 133 w 140"/>
                <a:gd name="T1" fmla="*/ 56 h 140"/>
                <a:gd name="T2" fmla="*/ 84 w 140"/>
                <a:gd name="T3" fmla="*/ 132 h 140"/>
                <a:gd name="T4" fmla="*/ 8 w 140"/>
                <a:gd name="T5" fmla="*/ 84 h 140"/>
                <a:gd name="T6" fmla="*/ 56 w 140"/>
                <a:gd name="T7" fmla="*/ 7 h 140"/>
                <a:gd name="T8" fmla="*/ 133 w 140"/>
                <a:gd name="T9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33" y="56"/>
                  </a:moveTo>
                  <a:cubicBezTo>
                    <a:pt x="140" y="90"/>
                    <a:pt x="119" y="125"/>
                    <a:pt x="84" y="132"/>
                  </a:cubicBezTo>
                  <a:cubicBezTo>
                    <a:pt x="50" y="140"/>
                    <a:pt x="16" y="118"/>
                    <a:pt x="8" y="84"/>
                  </a:cubicBezTo>
                  <a:cubicBezTo>
                    <a:pt x="0" y="49"/>
                    <a:pt x="22" y="15"/>
                    <a:pt x="56" y="7"/>
                  </a:cubicBezTo>
                  <a:cubicBezTo>
                    <a:pt x="91" y="0"/>
                    <a:pt x="125" y="21"/>
                    <a:pt x="133" y="56"/>
                  </a:cubicBezTo>
                  <a:close/>
                </a:path>
              </a:pathLst>
            </a:custGeom>
            <a:solidFill>
              <a:srgbClr val="E36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5" name="组合 254"/>
          <p:cNvGrpSpPr/>
          <p:nvPr/>
        </p:nvGrpSpPr>
        <p:grpSpPr>
          <a:xfrm rot="12169252" flipH="1">
            <a:off x="-56514" y="-242525"/>
            <a:ext cx="959972" cy="1051261"/>
            <a:chOff x="9237663" y="-1701801"/>
            <a:chExt cx="1787525" cy="1957510"/>
          </a:xfrm>
        </p:grpSpPr>
        <p:sp>
          <p:nvSpPr>
            <p:cNvPr id="256" name="Rectangle 6"/>
            <p:cNvSpPr>
              <a:spLocks noChangeArrowheads="1"/>
            </p:cNvSpPr>
            <p:nvPr/>
          </p:nvSpPr>
          <p:spPr bwMode="auto">
            <a:xfrm>
              <a:off x="10074275" y="-1093788"/>
              <a:ext cx="119063" cy="963613"/>
            </a:xfrm>
            <a:prstGeom prst="rect">
              <a:avLst/>
            </a:pr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7"/>
            <p:cNvSpPr>
              <a:spLocks/>
            </p:cNvSpPr>
            <p:nvPr/>
          </p:nvSpPr>
          <p:spPr bwMode="auto">
            <a:xfrm>
              <a:off x="9659938" y="-1119188"/>
              <a:ext cx="528638" cy="896938"/>
            </a:xfrm>
            <a:custGeom>
              <a:avLst/>
              <a:gdLst>
                <a:gd name="T0" fmla="*/ 68 w 333"/>
                <a:gd name="T1" fmla="*/ 565 h 565"/>
                <a:gd name="T2" fmla="*/ 0 w 333"/>
                <a:gd name="T3" fmla="*/ 531 h 565"/>
                <a:gd name="T4" fmla="*/ 265 w 333"/>
                <a:gd name="T5" fmla="*/ 0 h 565"/>
                <a:gd name="T6" fmla="*/ 333 w 333"/>
                <a:gd name="T7" fmla="*/ 33 h 565"/>
                <a:gd name="T8" fmla="*/ 68 w 333"/>
                <a:gd name="T9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565">
                  <a:moveTo>
                    <a:pt x="68" y="565"/>
                  </a:moveTo>
                  <a:lnTo>
                    <a:pt x="0" y="531"/>
                  </a:lnTo>
                  <a:lnTo>
                    <a:pt x="265" y="0"/>
                  </a:lnTo>
                  <a:lnTo>
                    <a:pt x="333" y="33"/>
                  </a:lnTo>
                  <a:lnTo>
                    <a:pt x="68" y="565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8"/>
            <p:cNvSpPr>
              <a:spLocks/>
            </p:cNvSpPr>
            <p:nvPr/>
          </p:nvSpPr>
          <p:spPr bwMode="auto">
            <a:xfrm>
              <a:off x="10080625" y="-1119187"/>
              <a:ext cx="740658" cy="1374896"/>
            </a:xfrm>
            <a:custGeom>
              <a:avLst/>
              <a:gdLst>
                <a:gd name="T0" fmla="*/ 265 w 332"/>
                <a:gd name="T1" fmla="*/ 565 h 565"/>
                <a:gd name="T2" fmla="*/ 0 w 332"/>
                <a:gd name="T3" fmla="*/ 33 h 565"/>
                <a:gd name="T4" fmla="*/ 68 w 332"/>
                <a:gd name="T5" fmla="*/ 0 h 565"/>
                <a:gd name="T6" fmla="*/ 332 w 332"/>
                <a:gd name="T7" fmla="*/ 531 h 565"/>
                <a:gd name="T8" fmla="*/ 265 w 332"/>
                <a:gd name="T9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565">
                  <a:moveTo>
                    <a:pt x="265" y="565"/>
                  </a:moveTo>
                  <a:lnTo>
                    <a:pt x="0" y="33"/>
                  </a:lnTo>
                  <a:lnTo>
                    <a:pt x="68" y="0"/>
                  </a:lnTo>
                  <a:lnTo>
                    <a:pt x="332" y="531"/>
                  </a:lnTo>
                  <a:lnTo>
                    <a:pt x="265" y="565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9"/>
            <p:cNvSpPr>
              <a:spLocks/>
            </p:cNvSpPr>
            <p:nvPr/>
          </p:nvSpPr>
          <p:spPr bwMode="auto">
            <a:xfrm>
              <a:off x="9296400" y="-1597026"/>
              <a:ext cx="1541463" cy="677863"/>
            </a:xfrm>
            <a:custGeom>
              <a:avLst/>
              <a:gdLst>
                <a:gd name="T0" fmla="*/ 971 w 971"/>
                <a:gd name="T1" fmla="*/ 222 h 427"/>
                <a:gd name="T2" fmla="*/ 49 w 971"/>
                <a:gd name="T3" fmla="*/ 427 h 427"/>
                <a:gd name="T4" fmla="*/ 0 w 971"/>
                <a:gd name="T5" fmla="*/ 207 h 427"/>
                <a:gd name="T6" fmla="*/ 922 w 971"/>
                <a:gd name="T7" fmla="*/ 0 h 427"/>
                <a:gd name="T8" fmla="*/ 971 w 971"/>
                <a:gd name="T9" fmla="*/ 22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1" h="427">
                  <a:moveTo>
                    <a:pt x="971" y="222"/>
                  </a:moveTo>
                  <a:lnTo>
                    <a:pt x="49" y="427"/>
                  </a:lnTo>
                  <a:lnTo>
                    <a:pt x="0" y="207"/>
                  </a:lnTo>
                  <a:lnTo>
                    <a:pt x="922" y="0"/>
                  </a:lnTo>
                  <a:lnTo>
                    <a:pt x="971" y="2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10"/>
            <p:cNvSpPr>
              <a:spLocks/>
            </p:cNvSpPr>
            <p:nvPr/>
          </p:nvSpPr>
          <p:spPr bwMode="auto">
            <a:xfrm>
              <a:off x="9237663" y="-1282701"/>
              <a:ext cx="195263" cy="377825"/>
            </a:xfrm>
            <a:custGeom>
              <a:avLst/>
              <a:gdLst>
                <a:gd name="T0" fmla="*/ 123 w 123"/>
                <a:gd name="T1" fmla="*/ 221 h 238"/>
                <a:gd name="T2" fmla="*/ 50 w 123"/>
                <a:gd name="T3" fmla="*/ 238 h 238"/>
                <a:gd name="T4" fmla="*/ 0 w 123"/>
                <a:gd name="T5" fmla="*/ 17 h 238"/>
                <a:gd name="T6" fmla="*/ 73 w 123"/>
                <a:gd name="T7" fmla="*/ 0 h 238"/>
                <a:gd name="T8" fmla="*/ 123 w 123"/>
                <a:gd name="T9" fmla="*/ 2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238">
                  <a:moveTo>
                    <a:pt x="123" y="221"/>
                  </a:moveTo>
                  <a:lnTo>
                    <a:pt x="50" y="238"/>
                  </a:lnTo>
                  <a:lnTo>
                    <a:pt x="0" y="17"/>
                  </a:lnTo>
                  <a:lnTo>
                    <a:pt x="73" y="0"/>
                  </a:lnTo>
                  <a:lnTo>
                    <a:pt x="123" y="221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11"/>
            <p:cNvSpPr>
              <a:spLocks/>
            </p:cNvSpPr>
            <p:nvPr/>
          </p:nvSpPr>
          <p:spPr bwMode="auto">
            <a:xfrm>
              <a:off x="10760075" y="-1609726"/>
              <a:ext cx="136525" cy="365125"/>
            </a:xfrm>
            <a:custGeom>
              <a:avLst/>
              <a:gdLst>
                <a:gd name="T0" fmla="*/ 86 w 86"/>
                <a:gd name="T1" fmla="*/ 222 h 230"/>
                <a:gd name="T2" fmla="*/ 49 w 86"/>
                <a:gd name="T3" fmla="*/ 230 h 230"/>
                <a:gd name="T4" fmla="*/ 0 w 86"/>
                <a:gd name="T5" fmla="*/ 8 h 230"/>
                <a:gd name="T6" fmla="*/ 36 w 86"/>
                <a:gd name="T7" fmla="*/ 0 h 230"/>
                <a:gd name="T8" fmla="*/ 86 w 86"/>
                <a:gd name="T9" fmla="*/ 222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30">
                  <a:moveTo>
                    <a:pt x="86" y="222"/>
                  </a:moveTo>
                  <a:lnTo>
                    <a:pt x="49" y="230"/>
                  </a:lnTo>
                  <a:lnTo>
                    <a:pt x="0" y="8"/>
                  </a:lnTo>
                  <a:lnTo>
                    <a:pt x="36" y="0"/>
                  </a:lnTo>
                  <a:lnTo>
                    <a:pt x="86" y="222"/>
                  </a:lnTo>
                  <a:close/>
                </a:path>
              </a:pathLst>
            </a:custGeom>
            <a:solidFill>
              <a:srgbClr val="E36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12"/>
            <p:cNvSpPr>
              <a:spLocks/>
            </p:cNvSpPr>
            <p:nvPr/>
          </p:nvSpPr>
          <p:spPr bwMode="auto">
            <a:xfrm>
              <a:off x="10817225" y="-1693863"/>
              <a:ext cx="207963" cy="468313"/>
            </a:xfrm>
            <a:custGeom>
              <a:avLst/>
              <a:gdLst>
                <a:gd name="T0" fmla="*/ 131 w 131"/>
                <a:gd name="T1" fmla="*/ 295 h 295"/>
                <a:gd name="T2" fmla="*/ 50 w 131"/>
                <a:gd name="T3" fmla="*/ 275 h 295"/>
                <a:gd name="T4" fmla="*/ 0 w 131"/>
                <a:gd name="T5" fmla="*/ 53 h 295"/>
                <a:gd name="T6" fmla="*/ 65 w 131"/>
                <a:gd name="T7" fmla="*/ 0 h 295"/>
                <a:gd name="T8" fmla="*/ 131 w 131"/>
                <a:gd name="T9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95">
                  <a:moveTo>
                    <a:pt x="131" y="295"/>
                  </a:moveTo>
                  <a:lnTo>
                    <a:pt x="50" y="275"/>
                  </a:lnTo>
                  <a:lnTo>
                    <a:pt x="0" y="53"/>
                  </a:lnTo>
                  <a:lnTo>
                    <a:pt x="65" y="0"/>
                  </a:lnTo>
                  <a:lnTo>
                    <a:pt x="131" y="295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13"/>
            <p:cNvSpPr>
              <a:spLocks/>
            </p:cNvSpPr>
            <p:nvPr/>
          </p:nvSpPr>
          <p:spPr bwMode="auto">
            <a:xfrm>
              <a:off x="9353550" y="-1295401"/>
              <a:ext cx="136525" cy="363538"/>
            </a:xfrm>
            <a:custGeom>
              <a:avLst/>
              <a:gdLst>
                <a:gd name="T0" fmla="*/ 86 w 86"/>
                <a:gd name="T1" fmla="*/ 221 h 229"/>
                <a:gd name="T2" fmla="*/ 50 w 86"/>
                <a:gd name="T3" fmla="*/ 229 h 229"/>
                <a:gd name="T4" fmla="*/ 0 w 86"/>
                <a:gd name="T5" fmla="*/ 8 h 229"/>
                <a:gd name="T6" fmla="*/ 37 w 86"/>
                <a:gd name="T7" fmla="*/ 0 h 229"/>
                <a:gd name="T8" fmla="*/ 86 w 86"/>
                <a:gd name="T9" fmla="*/ 22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29">
                  <a:moveTo>
                    <a:pt x="86" y="221"/>
                  </a:moveTo>
                  <a:lnTo>
                    <a:pt x="50" y="229"/>
                  </a:lnTo>
                  <a:lnTo>
                    <a:pt x="0" y="8"/>
                  </a:lnTo>
                  <a:lnTo>
                    <a:pt x="37" y="0"/>
                  </a:lnTo>
                  <a:lnTo>
                    <a:pt x="86" y="221"/>
                  </a:lnTo>
                  <a:close/>
                </a:path>
              </a:pathLst>
            </a:custGeom>
            <a:solidFill>
              <a:srgbClr val="E36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14"/>
            <p:cNvSpPr>
              <a:spLocks/>
            </p:cNvSpPr>
            <p:nvPr/>
          </p:nvSpPr>
          <p:spPr bwMode="auto">
            <a:xfrm>
              <a:off x="9852025" y="-1408113"/>
              <a:ext cx="136525" cy="365125"/>
            </a:xfrm>
            <a:custGeom>
              <a:avLst/>
              <a:gdLst>
                <a:gd name="T0" fmla="*/ 86 w 86"/>
                <a:gd name="T1" fmla="*/ 222 h 230"/>
                <a:gd name="T2" fmla="*/ 50 w 86"/>
                <a:gd name="T3" fmla="*/ 230 h 230"/>
                <a:gd name="T4" fmla="*/ 0 w 86"/>
                <a:gd name="T5" fmla="*/ 8 h 230"/>
                <a:gd name="T6" fmla="*/ 37 w 86"/>
                <a:gd name="T7" fmla="*/ 0 h 230"/>
                <a:gd name="T8" fmla="*/ 86 w 86"/>
                <a:gd name="T9" fmla="*/ 222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30">
                  <a:moveTo>
                    <a:pt x="86" y="222"/>
                  </a:moveTo>
                  <a:lnTo>
                    <a:pt x="50" y="230"/>
                  </a:lnTo>
                  <a:lnTo>
                    <a:pt x="0" y="8"/>
                  </a:lnTo>
                  <a:lnTo>
                    <a:pt x="37" y="0"/>
                  </a:lnTo>
                  <a:lnTo>
                    <a:pt x="86" y="222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15"/>
            <p:cNvSpPr>
              <a:spLocks/>
            </p:cNvSpPr>
            <p:nvPr/>
          </p:nvSpPr>
          <p:spPr bwMode="auto">
            <a:xfrm>
              <a:off x="9812338" y="-1673226"/>
              <a:ext cx="495300" cy="220663"/>
            </a:xfrm>
            <a:custGeom>
              <a:avLst/>
              <a:gdLst>
                <a:gd name="T0" fmla="*/ 312 w 312"/>
                <a:gd name="T1" fmla="*/ 73 h 139"/>
                <a:gd name="T2" fmla="*/ 17 w 312"/>
                <a:gd name="T3" fmla="*/ 139 h 139"/>
                <a:gd name="T4" fmla="*/ 0 w 312"/>
                <a:gd name="T5" fmla="*/ 66 h 139"/>
                <a:gd name="T6" fmla="*/ 296 w 312"/>
                <a:gd name="T7" fmla="*/ 0 h 139"/>
                <a:gd name="T8" fmla="*/ 312 w 312"/>
                <a:gd name="T9" fmla="*/ 7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9">
                  <a:moveTo>
                    <a:pt x="312" y="73"/>
                  </a:moveTo>
                  <a:lnTo>
                    <a:pt x="17" y="139"/>
                  </a:lnTo>
                  <a:lnTo>
                    <a:pt x="0" y="66"/>
                  </a:lnTo>
                  <a:lnTo>
                    <a:pt x="296" y="0"/>
                  </a:lnTo>
                  <a:lnTo>
                    <a:pt x="312" y="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16"/>
            <p:cNvSpPr>
              <a:spLocks/>
            </p:cNvSpPr>
            <p:nvPr/>
          </p:nvSpPr>
          <p:spPr bwMode="auto">
            <a:xfrm>
              <a:off x="10163175" y="-1660526"/>
              <a:ext cx="176213" cy="539750"/>
            </a:xfrm>
            <a:custGeom>
              <a:avLst/>
              <a:gdLst>
                <a:gd name="T0" fmla="*/ 111 w 111"/>
                <a:gd name="T1" fmla="*/ 332 h 340"/>
                <a:gd name="T2" fmla="*/ 75 w 111"/>
                <a:gd name="T3" fmla="*/ 340 h 340"/>
                <a:gd name="T4" fmla="*/ 0 w 111"/>
                <a:gd name="T5" fmla="*/ 8 h 340"/>
                <a:gd name="T6" fmla="*/ 37 w 111"/>
                <a:gd name="T7" fmla="*/ 0 h 340"/>
                <a:gd name="T8" fmla="*/ 111 w 111"/>
                <a:gd name="T9" fmla="*/ 33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340">
                  <a:moveTo>
                    <a:pt x="111" y="332"/>
                  </a:moveTo>
                  <a:lnTo>
                    <a:pt x="75" y="340"/>
                  </a:lnTo>
                  <a:lnTo>
                    <a:pt x="0" y="8"/>
                  </a:lnTo>
                  <a:lnTo>
                    <a:pt x="37" y="0"/>
                  </a:lnTo>
                  <a:lnTo>
                    <a:pt x="111" y="332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17"/>
            <p:cNvSpPr>
              <a:spLocks/>
            </p:cNvSpPr>
            <p:nvPr/>
          </p:nvSpPr>
          <p:spPr bwMode="auto">
            <a:xfrm>
              <a:off x="9986963" y="-1620838"/>
              <a:ext cx="176213" cy="539750"/>
            </a:xfrm>
            <a:custGeom>
              <a:avLst/>
              <a:gdLst>
                <a:gd name="T0" fmla="*/ 111 w 111"/>
                <a:gd name="T1" fmla="*/ 331 h 340"/>
                <a:gd name="T2" fmla="*/ 75 w 111"/>
                <a:gd name="T3" fmla="*/ 340 h 340"/>
                <a:gd name="T4" fmla="*/ 0 w 111"/>
                <a:gd name="T5" fmla="*/ 8 h 340"/>
                <a:gd name="T6" fmla="*/ 38 w 111"/>
                <a:gd name="T7" fmla="*/ 0 h 340"/>
                <a:gd name="T8" fmla="*/ 111 w 111"/>
                <a:gd name="T9" fmla="*/ 33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340">
                  <a:moveTo>
                    <a:pt x="111" y="331"/>
                  </a:moveTo>
                  <a:lnTo>
                    <a:pt x="75" y="340"/>
                  </a:lnTo>
                  <a:lnTo>
                    <a:pt x="0" y="8"/>
                  </a:lnTo>
                  <a:lnTo>
                    <a:pt x="38" y="0"/>
                  </a:lnTo>
                  <a:lnTo>
                    <a:pt x="111" y="331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18"/>
            <p:cNvSpPr>
              <a:spLocks/>
            </p:cNvSpPr>
            <p:nvPr/>
          </p:nvSpPr>
          <p:spPr bwMode="auto">
            <a:xfrm>
              <a:off x="10282238" y="-1701801"/>
              <a:ext cx="87313" cy="146050"/>
            </a:xfrm>
            <a:custGeom>
              <a:avLst/>
              <a:gdLst>
                <a:gd name="T0" fmla="*/ 55 w 55"/>
                <a:gd name="T1" fmla="*/ 92 h 92"/>
                <a:gd name="T2" fmla="*/ 16 w 55"/>
                <a:gd name="T3" fmla="*/ 91 h 92"/>
                <a:gd name="T4" fmla="*/ 0 w 55"/>
                <a:gd name="T5" fmla="*/ 18 h 92"/>
                <a:gd name="T6" fmla="*/ 34 w 55"/>
                <a:gd name="T7" fmla="*/ 0 h 92"/>
                <a:gd name="T8" fmla="*/ 55 w 55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92">
                  <a:moveTo>
                    <a:pt x="55" y="92"/>
                  </a:moveTo>
                  <a:lnTo>
                    <a:pt x="16" y="91"/>
                  </a:lnTo>
                  <a:lnTo>
                    <a:pt x="0" y="18"/>
                  </a:lnTo>
                  <a:lnTo>
                    <a:pt x="34" y="0"/>
                  </a:lnTo>
                  <a:lnTo>
                    <a:pt x="55" y="92"/>
                  </a:lnTo>
                  <a:close/>
                </a:path>
              </a:pathLst>
            </a:custGeom>
            <a:solidFill>
              <a:srgbClr val="242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19"/>
            <p:cNvSpPr>
              <a:spLocks/>
            </p:cNvSpPr>
            <p:nvPr/>
          </p:nvSpPr>
          <p:spPr bwMode="auto">
            <a:xfrm>
              <a:off x="10002838" y="-1223963"/>
              <a:ext cx="261938" cy="261938"/>
            </a:xfrm>
            <a:custGeom>
              <a:avLst/>
              <a:gdLst>
                <a:gd name="T0" fmla="*/ 133 w 140"/>
                <a:gd name="T1" fmla="*/ 56 h 140"/>
                <a:gd name="T2" fmla="*/ 84 w 140"/>
                <a:gd name="T3" fmla="*/ 132 h 140"/>
                <a:gd name="T4" fmla="*/ 8 w 140"/>
                <a:gd name="T5" fmla="*/ 84 h 140"/>
                <a:gd name="T6" fmla="*/ 56 w 140"/>
                <a:gd name="T7" fmla="*/ 7 h 140"/>
                <a:gd name="T8" fmla="*/ 133 w 140"/>
                <a:gd name="T9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33" y="56"/>
                  </a:moveTo>
                  <a:cubicBezTo>
                    <a:pt x="140" y="90"/>
                    <a:pt x="119" y="125"/>
                    <a:pt x="84" y="132"/>
                  </a:cubicBezTo>
                  <a:cubicBezTo>
                    <a:pt x="50" y="140"/>
                    <a:pt x="16" y="118"/>
                    <a:pt x="8" y="84"/>
                  </a:cubicBezTo>
                  <a:cubicBezTo>
                    <a:pt x="0" y="49"/>
                    <a:pt x="22" y="15"/>
                    <a:pt x="56" y="7"/>
                  </a:cubicBezTo>
                  <a:cubicBezTo>
                    <a:pt x="91" y="0"/>
                    <a:pt x="125" y="21"/>
                    <a:pt x="133" y="56"/>
                  </a:cubicBezTo>
                  <a:close/>
                </a:path>
              </a:pathLst>
            </a:custGeom>
            <a:solidFill>
              <a:srgbClr val="E36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276" name="直接连接符 275"/>
          <p:cNvCxnSpPr/>
          <p:nvPr/>
        </p:nvCxnSpPr>
        <p:spPr>
          <a:xfrm>
            <a:off x="637733" y="494175"/>
            <a:ext cx="5737667" cy="1233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直接连接符 277"/>
          <p:cNvCxnSpPr/>
          <p:nvPr/>
        </p:nvCxnSpPr>
        <p:spPr>
          <a:xfrm flipV="1">
            <a:off x="6375400" y="336308"/>
            <a:ext cx="2138730" cy="13908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3" name="组合 212"/>
          <p:cNvGrpSpPr/>
          <p:nvPr/>
        </p:nvGrpSpPr>
        <p:grpSpPr>
          <a:xfrm>
            <a:off x="-67306" y="1565272"/>
            <a:ext cx="9294558" cy="5292728"/>
            <a:chOff x="-67306" y="1565272"/>
            <a:chExt cx="9294558" cy="5292728"/>
          </a:xfrm>
        </p:grpSpPr>
        <p:grpSp>
          <p:nvGrpSpPr>
            <p:cNvPr id="209" name="组合 208"/>
            <p:cNvGrpSpPr/>
            <p:nvPr/>
          </p:nvGrpSpPr>
          <p:grpSpPr>
            <a:xfrm>
              <a:off x="-67306" y="1565272"/>
              <a:ext cx="9294558" cy="5292728"/>
              <a:chOff x="7519927" y="-2094708"/>
              <a:chExt cx="9294558" cy="5292728"/>
            </a:xfrm>
          </p:grpSpPr>
          <p:sp>
            <p:nvSpPr>
              <p:cNvPr id="98" name="Freeform 98"/>
              <p:cNvSpPr>
                <a:spLocks/>
              </p:cNvSpPr>
              <p:nvPr/>
            </p:nvSpPr>
            <p:spPr bwMode="auto">
              <a:xfrm>
                <a:off x="12573000" y="1231106"/>
                <a:ext cx="458788" cy="209550"/>
              </a:xfrm>
              <a:custGeom>
                <a:avLst/>
                <a:gdLst>
                  <a:gd name="T0" fmla="*/ 196 w 392"/>
                  <a:gd name="T1" fmla="*/ 0 h 178"/>
                  <a:gd name="T2" fmla="*/ 0 w 392"/>
                  <a:gd name="T3" fmla="*/ 160 h 178"/>
                  <a:gd name="T4" fmla="*/ 2 w 392"/>
                  <a:gd name="T5" fmla="*/ 178 h 178"/>
                  <a:gd name="T6" fmla="*/ 391 w 392"/>
                  <a:gd name="T7" fmla="*/ 178 h 178"/>
                  <a:gd name="T8" fmla="*/ 392 w 392"/>
                  <a:gd name="T9" fmla="*/ 160 h 178"/>
                  <a:gd name="T10" fmla="*/ 196 w 392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2" h="178">
                    <a:moveTo>
                      <a:pt x="196" y="0"/>
                    </a:moveTo>
                    <a:cubicBezTo>
                      <a:pt x="88" y="0"/>
                      <a:pt x="0" y="72"/>
                      <a:pt x="0" y="160"/>
                    </a:cubicBezTo>
                    <a:cubicBezTo>
                      <a:pt x="0" y="166"/>
                      <a:pt x="1" y="172"/>
                      <a:pt x="2" y="178"/>
                    </a:cubicBezTo>
                    <a:cubicBezTo>
                      <a:pt x="391" y="178"/>
                      <a:pt x="391" y="178"/>
                      <a:pt x="391" y="178"/>
                    </a:cubicBezTo>
                    <a:cubicBezTo>
                      <a:pt x="392" y="172"/>
                      <a:pt x="392" y="166"/>
                      <a:pt x="392" y="160"/>
                    </a:cubicBezTo>
                    <a:cubicBezTo>
                      <a:pt x="392" y="72"/>
                      <a:pt x="304" y="0"/>
                      <a:pt x="196" y="0"/>
                    </a:cubicBezTo>
                  </a:path>
                </a:pathLst>
              </a:custGeom>
              <a:solidFill>
                <a:srgbClr val="F7CF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99"/>
              <p:cNvSpPr>
                <a:spLocks/>
              </p:cNvSpPr>
              <p:nvPr/>
            </p:nvSpPr>
            <p:spPr bwMode="auto">
              <a:xfrm>
                <a:off x="10898188" y="-435770"/>
                <a:ext cx="738188" cy="869950"/>
              </a:xfrm>
              <a:custGeom>
                <a:avLst/>
                <a:gdLst>
                  <a:gd name="T0" fmla="*/ 359 w 465"/>
                  <a:gd name="T1" fmla="*/ 0 h 548"/>
                  <a:gd name="T2" fmla="*/ 465 w 465"/>
                  <a:gd name="T3" fmla="*/ 548 h 548"/>
                  <a:gd name="T4" fmla="*/ 0 w 465"/>
                  <a:gd name="T5" fmla="*/ 112 h 548"/>
                  <a:gd name="T6" fmla="*/ 359 w 465"/>
                  <a:gd name="T7" fmla="*/ 0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5" h="548">
                    <a:moveTo>
                      <a:pt x="359" y="0"/>
                    </a:moveTo>
                    <a:lnTo>
                      <a:pt x="465" y="548"/>
                    </a:lnTo>
                    <a:lnTo>
                      <a:pt x="0" y="112"/>
                    </a:lnTo>
                    <a:lnTo>
                      <a:pt x="359" y="0"/>
                    </a:lnTo>
                    <a:close/>
                  </a:path>
                </a:pathLst>
              </a:custGeom>
              <a:solidFill>
                <a:srgbClr val="F7CF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100"/>
              <p:cNvSpPr>
                <a:spLocks/>
              </p:cNvSpPr>
              <p:nvPr/>
            </p:nvSpPr>
            <p:spPr bwMode="auto">
              <a:xfrm>
                <a:off x="11509375" y="-1261270"/>
                <a:ext cx="1138238" cy="1438275"/>
              </a:xfrm>
              <a:custGeom>
                <a:avLst/>
                <a:gdLst>
                  <a:gd name="T0" fmla="*/ 175 w 973"/>
                  <a:gd name="T1" fmla="*/ 821 h 1230"/>
                  <a:gd name="T2" fmla="*/ 340 w 973"/>
                  <a:gd name="T3" fmla="*/ 0 h 1230"/>
                  <a:gd name="T4" fmla="*/ 973 w 973"/>
                  <a:gd name="T5" fmla="*/ 1074 h 1230"/>
                  <a:gd name="T6" fmla="*/ 175 w 973"/>
                  <a:gd name="T7" fmla="*/ 821 h 1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73" h="1230">
                    <a:moveTo>
                      <a:pt x="175" y="821"/>
                    </a:moveTo>
                    <a:cubicBezTo>
                      <a:pt x="0" y="524"/>
                      <a:pt x="74" y="157"/>
                      <a:pt x="340" y="0"/>
                    </a:cubicBezTo>
                    <a:cubicBezTo>
                      <a:pt x="973" y="1074"/>
                      <a:pt x="973" y="1074"/>
                      <a:pt x="973" y="1074"/>
                    </a:cubicBezTo>
                    <a:cubicBezTo>
                      <a:pt x="707" y="1230"/>
                      <a:pt x="350" y="1117"/>
                      <a:pt x="175" y="821"/>
                    </a:cubicBezTo>
                  </a:path>
                </a:pathLst>
              </a:custGeom>
              <a:solidFill>
                <a:srgbClr val="43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101"/>
              <p:cNvSpPr>
                <a:spLocks/>
              </p:cNvSpPr>
              <p:nvPr/>
            </p:nvSpPr>
            <p:spPr bwMode="auto">
              <a:xfrm>
                <a:off x="12071350" y="-43657"/>
                <a:ext cx="366713" cy="442913"/>
              </a:xfrm>
              <a:custGeom>
                <a:avLst/>
                <a:gdLst>
                  <a:gd name="T0" fmla="*/ 231 w 231"/>
                  <a:gd name="T1" fmla="*/ 244 h 279"/>
                  <a:gd name="T2" fmla="*/ 74 w 231"/>
                  <a:gd name="T3" fmla="*/ 279 h 279"/>
                  <a:gd name="T4" fmla="*/ 0 w 231"/>
                  <a:gd name="T5" fmla="*/ 52 h 279"/>
                  <a:gd name="T6" fmla="*/ 202 w 231"/>
                  <a:gd name="T7" fmla="*/ 0 h 279"/>
                  <a:gd name="T8" fmla="*/ 231 w 231"/>
                  <a:gd name="T9" fmla="*/ 244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279">
                    <a:moveTo>
                      <a:pt x="231" y="244"/>
                    </a:moveTo>
                    <a:lnTo>
                      <a:pt x="74" y="279"/>
                    </a:lnTo>
                    <a:lnTo>
                      <a:pt x="0" y="52"/>
                    </a:lnTo>
                    <a:lnTo>
                      <a:pt x="202" y="0"/>
                    </a:lnTo>
                    <a:lnTo>
                      <a:pt x="231" y="244"/>
                    </a:lnTo>
                    <a:close/>
                  </a:path>
                </a:pathLst>
              </a:custGeom>
              <a:solidFill>
                <a:srgbClr val="F7CF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102"/>
              <p:cNvSpPr>
                <a:spLocks/>
              </p:cNvSpPr>
              <p:nvPr/>
            </p:nvSpPr>
            <p:spPr bwMode="auto">
              <a:xfrm>
                <a:off x="12115800" y="42068"/>
                <a:ext cx="188913" cy="214313"/>
              </a:xfrm>
              <a:custGeom>
                <a:avLst/>
                <a:gdLst>
                  <a:gd name="T0" fmla="*/ 0 w 119"/>
                  <a:gd name="T1" fmla="*/ 83 h 135"/>
                  <a:gd name="T2" fmla="*/ 17 w 119"/>
                  <a:gd name="T3" fmla="*/ 135 h 135"/>
                  <a:gd name="T4" fmla="*/ 119 w 119"/>
                  <a:gd name="T5" fmla="*/ 0 h 135"/>
                  <a:gd name="T6" fmla="*/ 0 w 119"/>
                  <a:gd name="T7" fmla="*/ 8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35">
                    <a:moveTo>
                      <a:pt x="0" y="83"/>
                    </a:moveTo>
                    <a:lnTo>
                      <a:pt x="17" y="135"/>
                    </a:lnTo>
                    <a:lnTo>
                      <a:pt x="119" y="0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F3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103"/>
              <p:cNvSpPr>
                <a:spLocks/>
              </p:cNvSpPr>
              <p:nvPr/>
            </p:nvSpPr>
            <p:spPr bwMode="auto">
              <a:xfrm>
                <a:off x="10877550" y="-1327945"/>
                <a:ext cx="1647825" cy="1385888"/>
              </a:xfrm>
              <a:custGeom>
                <a:avLst/>
                <a:gdLst>
                  <a:gd name="T0" fmla="*/ 1241 w 1408"/>
                  <a:gd name="T1" fmla="*/ 1173 h 1185"/>
                  <a:gd name="T2" fmla="*/ 309 w 1408"/>
                  <a:gd name="T3" fmla="*/ 1185 h 1185"/>
                  <a:gd name="T4" fmla="*/ 0 w 1408"/>
                  <a:gd name="T5" fmla="*/ 196 h 1185"/>
                  <a:gd name="T6" fmla="*/ 1408 w 1408"/>
                  <a:gd name="T7" fmla="*/ 0 h 1185"/>
                  <a:gd name="T8" fmla="*/ 1403 w 1408"/>
                  <a:gd name="T9" fmla="*/ 357 h 1185"/>
                  <a:gd name="T10" fmla="*/ 1372 w 1408"/>
                  <a:gd name="T11" fmla="*/ 914 h 1185"/>
                  <a:gd name="T12" fmla="*/ 1241 w 1408"/>
                  <a:gd name="T13" fmla="*/ 1173 h 1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8" h="1185">
                    <a:moveTo>
                      <a:pt x="1241" y="1173"/>
                    </a:moveTo>
                    <a:cubicBezTo>
                      <a:pt x="309" y="1185"/>
                      <a:pt x="309" y="1185"/>
                      <a:pt x="309" y="1185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1408" y="0"/>
                      <a:pt x="1408" y="0"/>
                      <a:pt x="1408" y="0"/>
                    </a:cubicBezTo>
                    <a:cubicBezTo>
                      <a:pt x="1408" y="0"/>
                      <a:pt x="1403" y="337"/>
                      <a:pt x="1403" y="357"/>
                    </a:cubicBezTo>
                    <a:cubicBezTo>
                      <a:pt x="1401" y="544"/>
                      <a:pt x="1382" y="726"/>
                      <a:pt x="1372" y="914"/>
                    </a:cubicBezTo>
                    <a:cubicBezTo>
                      <a:pt x="1368" y="985"/>
                      <a:pt x="1267" y="1152"/>
                      <a:pt x="1241" y="1173"/>
                    </a:cubicBezTo>
                  </a:path>
                </a:pathLst>
              </a:custGeom>
              <a:solidFill>
                <a:srgbClr val="F7CF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04"/>
              <p:cNvSpPr>
                <a:spLocks/>
              </p:cNvSpPr>
              <p:nvPr/>
            </p:nvSpPr>
            <p:spPr bwMode="auto">
              <a:xfrm>
                <a:off x="10936288" y="-1723232"/>
                <a:ext cx="1660525" cy="1697038"/>
              </a:xfrm>
              <a:custGeom>
                <a:avLst/>
                <a:gdLst>
                  <a:gd name="T0" fmla="*/ 1144 w 1419"/>
                  <a:gd name="T1" fmla="*/ 505 h 1450"/>
                  <a:gd name="T2" fmla="*/ 1246 w 1419"/>
                  <a:gd name="T3" fmla="*/ 1450 h 1450"/>
                  <a:gd name="T4" fmla="*/ 1409 w 1419"/>
                  <a:gd name="T5" fmla="*/ 1383 h 1450"/>
                  <a:gd name="T6" fmla="*/ 1419 w 1419"/>
                  <a:gd name="T7" fmla="*/ 0 h 1450"/>
                  <a:gd name="T8" fmla="*/ 1 w 1419"/>
                  <a:gd name="T9" fmla="*/ 178 h 1450"/>
                  <a:gd name="T10" fmla="*/ 1144 w 1419"/>
                  <a:gd name="T11" fmla="*/ 505 h 1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9" h="1450">
                    <a:moveTo>
                      <a:pt x="1144" y="505"/>
                    </a:moveTo>
                    <a:cubicBezTo>
                      <a:pt x="1246" y="1450"/>
                      <a:pt x="1246" y="1450"/>
                      <a:pt x="1246" y="1450"/>
                    </a:cubicBezTo>
                    <a:cubicBezTo>
                      <a:pt x="1409" y="1383"/>
                      <a:pt x="1409" y="1383"/>
                      <a:pt x="1409" y="1383"/>
                    </a:cubicBezTo>
                    <a:cubicBezTo>
                      <a:pt x="1419" y="0"/>
                      <a:pt x="1419" y="0"/>
                      <a:pt x="1419" y="0"/>
                    </a:cubicBezTo>
                    <a:cubicBezTo>
                      <a:pt x="1" y="178"/>
                      <a:pt x="1" y="178"/>
                      <a:pt x="1" y="178"/>
                    </a:cubicBezTo>
                    <a:cubicBezTo>
                      <a:pt x="0" y="398"/>
                      <a:pt x="311" y="464"/>
                      <a:pt x="1144" y="505"/>
                    </a:cubicBezTo>
                  </a:path>
                </a:pathLst>
              </a:custGeom>
              <a:solidFill>
                <a:srgbClr val="43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05"/>
              <p:cNvSpPr>
                <a:spLocks/>
              </p:cNvSpPr>
              <p:nvPr/>
            </p:nvSpPr>
            <p:spPr bwMode="auto">
              <a:xfrm>
                <a:off x="12333288" y="-251620"/>
                <a:ext cx="52388" cy="147638"/>
              </a:xfrm>
              <a:custGeom>
                <a:avLst/>
                <a:gdLst>
                  <a:gd name="T0" fmla="*/ 23 w 33"/>
                  <a:gd name="T1" fmla="*/ 0 h 93"/>
                  <a:gd name="T2" fmla="*/ 0 w 33"/>
                  <a:gd name="T3" fmla="*/ 7 h 93"/>
                  <a:gd name="T4" fmla="*/ 33 w 33"/>
                  <a:gd name="T5" fmla="*/ 93 h 93"/>
                  <a:gd name="T6" fmla="*/ 23 w 33"/>
                  <a:gd name="T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93">
                    <a:moveTo>
                      <a:pt x="23" y="0"/>
                    </a:moveTo>
                    <a:lnTo>
                      <a:pt x="0" y="7"/>
                    </a:lnTo>
                    <a:lnTo>
                      <a:pt x="33" y="9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E2B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06"/>
              <p:cNvSpPr>
                <a:spLocks/>
              </p:cNvSpPr>
              <p:nvPr/>
            </p:nvSpPr>
            <p:spPr bwMode="auto">
              <a:xfrm>
                <a:off x="12333288" y="-251620"/>
                <a:ext cx="52388" cy="147638"/>
              </a:xfrm>
              <a:custGeom>
                <a:avLst/>
                <a:gdLst>
                  <a:gd name="T0" fmla="*/ 23 w 33"/>
                  <a:gd name="T1" fmla="*/ 0 h 93"/>
                  <a:gd name="T2" fmla="*/ 0 w 33"/>
                  <a:gd name="T3" fmla="*/ 7 h 93"/>
                  <a:gd name="T4" fmla="*/ 33 w 33"/>
                  <a:gd name="T5" fmla="*/ 93 h 93"/>
                  <a:gd name="T6" fmla="*/ 23 w 33"/>
                  <a:gd name="T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93">
                    <a:moveTo>
                      <a:pt x="23" y="0"/>
                    </a:moveTo>
                    <a:lnTo>
                      <a:pt x="0" y="7"/>
                    </a:lnTo>
                    <a:lnTo>
                      <a:pt x="33" y="93"/>
                    </a:lnTo>
                    <a:lnTo>
                      <a:pt x="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07"/>
              <p:cNvSpPr>
                <a:spLocks/>
              </p:cNvSpPr>
              <p:nvPr/>
            </p:nvSpPr>
            <p:spPr bwMode="auto">
              <a:xfrm>
                <a:off x="12369800" y="-318295"/>
                <a:ext cx="215900" cy="214313"/>
              </a:xfrm>
              <a:custGeom>
                <a:avLst/>
                <a:gdLst>
                  <a:gd name="T0" fmla="*/ 136 w 136"/>
                  <a:gd name="T1" fmla="*/ 0 h 135"/>
                  <a:gd name="T2" fmla="*/ 0 w 136"/>
                  <a:gd name="T3" fmla="*/ 42 h 135"/>
                  <a:gd name="T4" fmla="*/ 10 w 136"/>
                  <a:gd name="T5" fmla="*/ 135 h 135"/>
                  <a:gd name="T6" fmla="*/ 10 w 136"/>
                  <a:gd name="T7" fmla="*/ 135 h 135"/>
                  <a:gd name="T8" fmla="*/ 136 w 136"/>
                  <a:gd name="T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35">
                    <a:moveTo>
                      <a:pt x="136" y="0"/>
                    </a:moveTo>
                    <a:lnTo>
                      <a:pt x="0" y="42"/>
                    </a:lnTo>
                    <a:lnTo>
                      <a:pt x="10" y="135"/>
                    </a:lnTo>
                    <a:lnTo>
                      <a:pt x="10" y="135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4016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108"/>
              <p:cNvSpPr>
                <a:spLocks/>
              </p:cNvSpPr>
              <p:nvPr/>
            </p:nvSpPr>
            <p:spPr bwMode="auto">
              <a:xfrm>
                <a:off x="12369800" y="-318295"/>
                <a:ext cx="215900" cy="214313"/>
              </a:xfrm>
              <a:custGeom>
                <a:avLst/>
                <a:gdLst>
                  <a:gd name="T0" fmla="*/ 136 w 136"/>
                  <a:gd name="T1" fmla="*/ 0 h 135"/>
                  <a:gd name="T2" fmla="*/ 0 w 136"/>
                  <a:gd name="T3" fmla="*/ 42 h 135"/>
                  <a:gd name="T4" fmla="*/ 10 w 136"/>
                  <a:gd name="T5" fmla="*/ 135 h 135"/>
                  <a:gd name="T6" fmla="*/ 10 w 136"/>
                  <a:gd name="T7" fmla="*/ 135 h 135"/>
                  <a:gd name="T8" fmla="*/ 136 w 136"/>
                  <a:gd name="T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35">
                    <a:moveTo>
                      <a:pt x="136" y="0"/>
                    </a:moveTo>
                    <a:lnTo>
                      <a:pt x="0" y="42"/>
                    </a:lnTo>
                    <a:lnTo>
                      <a:pt x="10" y="135"/>
                    </a:lnTo>
                    <a:lnTo>
                      <a:pt x="10" y="135"/>
                    </a:lnTo>
                    <a:lnTo>
                      <a:pt x="1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09"/>
              <p:cNvSpPr>
                <a:spLocks/>
              </p:cNvSpPr>
              <p:nvPr/>
            </p:nvSpPr>
            <p:spPr bwMode="auto">
              <a:xfrm>
                <a:off x="12233275" y="-1005682"/>
                <a:ext cx="436563" cy="808038"/>
              </a:xfrm>
              <a:custGeom>
                <a:avLst/>
                <a:gdLst>
                  <a:gd name="T0" fmla="*/ 0 w 374"/>
                  <a:gd name="T1" fmla="*/ 188 h 691"/>
                  <a:gd name="T2" fmla="*/ 86 w 374"/>
                  <a:gd name="T3" fmla="*/ 654 h 691"/>
                  <a:gd name="T4" fmla="*/ 355 w 374"/>
                  <a:gd name="T5" fmla="*/ 310 h 691"/>
                  <a:gd name="T6" fmla="*/ 0 w 374"/>
                  <a:gd name="T7" fmla="*/ 188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4" h="691">
                    <a:moveTo>
                      <a:pt x="0" y="188"/>
                    </a:moveTo>
                    <a:cubicBezTo>
                      <a:pt x="86" y="654"/>
                      <a:pt x="86" y="654"/>
                      <a:pt x="86" y="654"/>
                    </a:cubicBezTo>
                    <a:cubicBezTo>
                      <a:pt x="366" y="691"/>
                      <a:pt x="374" y="417"/>
                      <a:pt x="355" y="310"/>
                    </a:cubicBezTo>
                    <a:cubicBezTo>
                      <a:pt x="298" y="0"/>
                      <a:pt x="0" y="188"/>
                      <a:pt x="0" y="188"/>
                    </a:cubicBezTo>
                    <a:close/>
                  </a:path>
                </a:pathLst>
              </a:custGeom>
              <a:solidFill>
                <a:srgbClr val="F7CF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10"/>
              <p:cNvSpPr>
                <a:spLocks/>
              </p:cNvSpPr>
              <p:nvPr/>
            </p:nvSpPr>
            <p:spPr bwMode="auto">
              <a:xfrm>
                <a:off x="11920538" y="335756"/>
                <a:ext cx="842963" cy="1503363"/>
              </a:xfrm>
              <a:custGeom>
                <a:avLst/>
                <a:gdLst>
                  <a:gd name="T0" fmla="*/ 683 w 721"/>
                  <a:gd name="T1" fmla="*/ 1091 h 1285"/>
                  <a:gd name="T2" fmla="*/ 599 w 721"/>
                  <a:gd name="T3" fmla="*/ 65 h 1285"/>
                  <a:gd name="T4" fmla="*/ 465 w 721"/>
                  <a:gd name="T5" fmla="*/ 10 h 1285"/>
                  <a:gd name="T6" fmla="*/ 199 w 721"/>
                  <a:gd name="T7" fmla="*/ 73 h 1285"/>
                  <a:gd name="T8" fmla="*/ 178 w 721"/>
                  <a:gd name="T9" fmla="*/ 1065 h 1285"/>
                  <a:gd name="T10" fmla="*/ 683 w 721"/>
                  <a:gd name="T11" fmla="*/ 1091 h 1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1" h="1285">
                    <a:moveTo>
                      <a:pt x="683" y="1091"/>
                    </a:moveTo>
                    <a:cubicBezTo>
                      <a:pt x="599" y="65"/>
                      <a:pt x="599" y="65"/>
                      <a:pt x="599" y="65"/>
                    </a:cubicBezTo>
                    <a:cubicBezTo>
                      <a:pt x="465" y="10"/>
                      <a:pt x="465" y="10"/>
                      <a:pt x="465" y="10"/>
                    </a:cubicBezTo>
                    <a:cubicBezTo>
                      <a:pt x="431" y="0"/>
                      <a:pt x="214" y="59"/>
                      <a:pt x="199" y="73"/>
                    </a:cubicBezTo>
                    <a:cubicBezTo>
                      <a:pt x="0" y="263"/>
                      <a:pt x="122" y="465"/>
                      <a:pt x="178" y="1065"/>
                    </a:cubicBezTo>
                    <a:cubicBezTo>
                      <a:pt x="199" y="1285"/>
                      <a:pt x="721" y="1169"/>
                      <a:pt x="683" y="1091"/>
                    </a:cubicBezTo>
                  </a:path>
                </a:pathLst>
              </a:custGeom>
              <a:solidFill>
                <a:srgbClr val="FBFA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112"/>
              <p:cNvSpPr>
                <a:spLocks/>
              </p:cNvSpPr>
              <p:nvPr/>
            </p:nvSpPr>
            <p:spPr bwMode="auto">
              <a:xfrm>
                <a:off x="12144375" y="394493"/>
                <a:ext cx="322263" cy="1169988"/>
              </a:xfrm>
              <a:custGeom>
                <a:avLst/>
                <a:gdLst>
                  <a:gd name="T0" fmla="*/ 40 w 203"/>
                  <a:gd name="T1" fmla="*/ 6 h 737"/>
                  <a:gd name="T2" fmla="*/ 60 w 203"/>
                  <a:gd name="T3" fmla="*/ 5 h 737"/>
                  <a:gd name="T4" fmla="*/ 77 w 203"/>
                  <a:gd name="T5" fmla="*/ 0 h 737"/>
                  <a:gd name="T6" fmla="*/ 203 w 203"/>
                  <a:gd name="T7" fmla="*/ 546 h 737"/>
                  <a:gd name="T8" fmla="*/ 93 w 203"/>
                  <a:gd name="T9" fmla="*/ 737 h 737"/>
                  <a:gd name="T10" fmla="*/ 0 w 203"/>
                  <a:gd name="T11" fmla="*/ 615 h 737"/>
                  <a:gd name="T12" fmla="*/ 40 w 203"/>
                  <a:gd name="T13" fmla="*/ 6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3" h="737">
                    <a:moveTo>
                      <a:pt x="40" y="6"/>
                    </a:moveTo>
                    <a:lnTo>
                      <a:pt x="60" y="5"/>
                    </a:lnTo>
                    <a:lnTo>
                      <a:pt x="77" y="0"/>
                    </a:lnTo>
                    <a:lnTo>
                      <a:pt x="203" y="546"/>
                    </a:lnTo>
                    <a:lnTo>
                      <a:pt x="93" y="737"/>
                    </a:lnTo>
                    <a:lnTo>
                      <a:pt x="0" y="615"/>
                    </a:lnTo>
                    <a:lnTo>
                      <a:pt x="4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113"/>
              <p:cNvSpPr>
                <a:spLocks/>
              </p:cNvSpPr>
              <p:nvPr/>
            </p:nvSpPr>
            <p:spPr bwMode="auto">
              <a:xfrm>
                <a:off x="12176125" y="332581"/>
                <a:ext cx="109538" cy="123825"/>
              </a:xfrm>
              <a:custGeom>
                <a:avLst/>
                <a:gdLst>
                  <a:gd name="T0" fmla="*/ 48 w 94"/>
                  <a:gd name="T1" fmla="*/ 0 h 106"/>
                  <a:gd name="T2" fmla="*/ 0 w 94"/>
                  <a:gd name="T3" fmla="*/ 41 h 106"/>
                  <a:gd name="T4" fmla="*/ 55 w 94"/>
                  <a:gd name="T5" fmla="*/ 106 h 106"/>
                  <a:gd name="T6" fmla="*/ 94 w 94"/>
                  <a:gd name="T7" fmla="*/ 53 h 106"/>
                  <a:gd name="T8" fmla="*/ 48 w 94"/>
                  <a:gd name="T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06">
                    <a:moveTo>
                      <a:pt x="48" y="0"/>
                    </a:moveTo>
                    <a:cubicBezTo>
                      <a:pt x="48" y="0"/>
                      <a:pt x="13" y="30"/>
                      <a:pt x="0" y="41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94" y="53"/>
                      <a:pt x="94" y="53"/>
                      <a:pt x="94" y="53"/>
                    </a:cubicBezTo>
                    <a:cubicBezTo>
                      <a:pt x="94" y="53"/>
                      <a:pt x="69" y="17"/>
                      <a:pt x="48" y="0"/>
                    </a:cubicBezTo>
                    <a:close/>
                  </a:path>
                </a:pathLst>
              </a:custGeom>
              <a:solidFill>
                <a:srgbClr val="D17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14"/>
              <p:cNvSpPr>
                <a:spLocks/>
              </p:cNvSpPr>
              <p:nvPr/>
            </p:nvSpPr>
            <p:spPr bwMode="auto">
              <a:xfrm>
                <a:off x="12095163" y="329406"/>
                <a:ext cx="136525" cy="168275"/>
              </a:xfrm>
              <a:custGeom>
                <a:avLst/>
                <a:gdLst>
                  <a:gd name="T0" fmla="*/ 86 w 86"/>
                  <a:gd name="T1" fmla="*/ 2 h 106"/>
                  <a:gd name="T2" fmla="*/ 42 w 86"/>
                  <a:gd name="T3" fmla="*/ 106 h 106"/>
                  <a:gd name="T4" fmla="*/ 0 w 86"/>
                  <a:gd name="T5" fmla="*/ 61 h 106"/>
                  <a:gd name="T6" fmla="*/ 33 w 86"/>
                  <a:gd name="T7" fmla="*/ 24 h 106"/>
                  <a:gd name="T8" fmla="*/ 36 w 86"/>
                  <a:gd name="T9" fmla="*/ 0 h 106"/>
                  <a:gd name="T10" fmla="*/ 86 w 86"/>
                  <a:gd name="T11" fmla="*/ 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106">
                    <a:moveTo>
                      <a:pt x="86" y="2"/>
                    </a:moveTo>
                    <a:lnTo>
                      <a:pt x="42" y="106"/>
                    </a:lnTo>
                    <a:lnTo>
                      <a:pt x="0" y="61"/>
                    </a:lnTo>
                    <a:lnTo>
                      <a:pt x="33" y="24"/>
                    </a:lnTo>
                    <a:lnTo>
                      <a:pt x="36" y="0"/>
                    </a:lnTo>
                    <a:lnTo>
                      <a:pt x="86" y="2"/>
                    </a:lnTo>
                    <a:close/>
                  </a:path>
                </a:pathLst>
              </a:custGeom>
              <a:solidFill>
                <a:srgbClr val="FBFA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15"/>
              <p:cNvSpPr>
                <a:spLocks/>
              </p:cNvSpPr>
              <p:nvPr/>
            </p:nvSpPr>
            <p:spPr bwMode="auto">
              <a:xfrm>
                <a:off x="12231688" y="265906"/>
                <a:ext cx="280988" cy="204788"/>
              </a:xfrm>
              <a:custGeom>
                <a:avLst/>
                <a:gdLst>
                  <a:gd name="T0" fmla="*/ 0 w 177"/>
                  <a:gd name="T1" fmla="*/ 42 h 129"/>
                  <a:gd name="T2" fmla="*/ 132 w 177"/>
                  <a:gd name="T3" fmla="*/ 0 h 129"/>
                  <a:gd name="T4" fmla="*/ 177 w 177"/>
                  <a:gd name="T5" fmla="*/ 61 h 129"/>
                  <a:gd name="T6" fmla="*/ 57 w 177"/>
                  <a:gd name="T7" fmla="*/ 129 h 129"/>
                  <a:gd name="T8" fmla="*/ 0 w 177"/>
                  <a:gd name="T9" fmla="*/ 4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129">
                    <a:moveTo>
                      <a:pt x="0" y="42"/>
                    </a:moveTo>
                    <a:lnTo>
                      <a:pt x="132" y="0"/>
                    </a:lnTo>
                    <a:lnTo>
                      <a:pt x="177" y="61"/>
                    </a:lnTo>
                    <a:lnTo>
                      <a:pt x="57" y="129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BFA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16"/>
              <p:cNvSpPr>
                <a:spLocks/>
              </p:cNvSpPr>
              <p:nvPr/>
            </p:nvSpPr>
            <p:spPr bwMode="auto">
              <a:xfrm>
                <a:off x="12234863" y="259556"/>
                <a:ext cx="539750" cy="1652588"/>
              </a:xfrm>
              <a:custGeom>
                <a:avLst/>
                <a:gdLst>
                  <a:gd name="T0" fmla="*/ 178 w 461"/>
                  <a:gd name="T1" fmla="*/ 0 h 1413"/>
                  <a:gd name="T2" fmla="*/ 237 w 461"/>
                  <a:gd name="T3" fmla="*/ 88 h 1413"/>
                  <a:gd name="T4" fmla="*/ 416 w 461"/>
                  <a:gd name="T5" fmla="*/ 150 h 1413"/>
                  <a:gd name="T6" fmla="*/ 461 w 461"/>
                  <a:gd name="T7" fmla="*/ 1355 h 1413"/>
                  <a:gd name="T8" fmla="*/ 131 w 461"/>
                  <a:gd name="T9" fmla="*/ 1413 h 1413"/>
                  <a:gd name="T10" fmla="*/ 36 w 461"/>
                  <a:gd name="T11" fmla="*/ 1263 h 1413"/>
                  <a:gd name="T12" fmla="*/ 0 w 461"/>
                  <a:gd name="T13" fmla="*/ 754 h 1413"/>
                  <a:gd name="T14" fmla="*/ 123 w 461"/>
                  <a:gd name="T15" fmla="*/ 23 h 1413"/>
                  <a:gd name="T16" fmla="*/ 178 w 461"/>
                  <a:gd name="T17" fmla="*/ 0 h 1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1" h="1413">
                    <a:moveTo>
                      <a:pt x="178" y="0"/>
                    </a:moveTo>
                    <a:cubicBezTo>
                      <a:pt x="237" y="88"/>
                      <a:pt x="237" y="88"/>
                      <a:pt x="237" y="88"/>
                    </a:cubicBezTo>
                    <a:cubicBezTo>
                      <a:pt x="416" y="150"/>
                      <a:pt x="416" y="150"/>
                      <a:pt x="416" y="150"/>
                    </a:cubicBezTo>
                    <a:cubicBezTo>
                      <a:pt x="461" y="1355"/>
                      <a:pt x="461" y="1355"/>
                      <a:pt x="461" y="1355"/>
                    </a:cubicBezTo>
                    <a:cubicBezTo>
                      <a:pt x="131" y="1413"/>
                      <a:pt x="131" y="1413"/>
                      <a:pt x="131" y="1413"/>
                    </a:cubicBezTo>
                    <a:cubicBezTo>
                      <a:pt x="36" y="1263"/>
                      <a:pt x="36" y="1263"/>
                      <a:pt x="36" y="1263"/>
                    </a:cubicBezTo>
                    <a:cubicBezTo>
                      <a:pt x="36" y="1263"/>
                      <a:pt x="14" y="1009"/>
                      <a:pt x="0" y="754"/>
                    </a:cubicBezTo>
                    <a:cubicBezTo>
                      <a:pt x="0" y="754"/>
                      <a:pt x="75" y="224"/>
                      <a:pt x="123" y="23"/>
                    </a:cubicBezTo>
                    <a:cubicBezTo>
                      <a:pt x="123" y="23"/>
                      <a:pt x="178" y="0"/>
                      <a:pt x="178" y="0"/>
                    </a:cubicBezTo>
                  </a:path>
                </a:pathLst>
              </a:custGeom>
              <a:solidFill>
                <a:srgbClr val="EF3F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117"/>
              <p:cNvSpPr>
                <a:spLocks/>
              </p:cNvSpPr>
              <p:nvPr/>
            </p:nvSpPr>
            <p:spPr bwMode="auto">
              <a:xfrm>
                <a:off x="11876088" y="329406"/>
                <a:ext cx="512763" cy="1582738"/>
              </a:xfrm>
              <a:custGeom>
                <a:avLst/>
                <a:gdLst>
                  <a:gd name="T0" fmla="*/ 0 w 323"/>
                  <a:gd name="T1" fmla="*/ 89 h 997"/>
                  <a:gd name="T2" fmla="*/ 167 w 323"/>
                  <a:gd name="T3" fmla="*/ 27 h 997"/>
                  <a:gd name="T4" fmla="*/ 166 w 323"/>
                  <a:gd name="T5" fmla="*/ 7 h 997"/>
                  <a:gd name="T6" fmla="*/ 174 w 323"/>
                  <a:gd name="T7" fmla="*/ 0 h 997"/>
                  <a:gd name="T8" fmla="*/ 250 w 323"/>
                  <a:gd name="T9" fmla="*/ 548 h 997"/>
                  <a:gd name="T10" fmla="*/ 323 w 323"/>
                  <a:gd name="T11" fmla="*/ 997 h 997"/>
                  <a:gd name="T12" fmla="*/ 94 w 323"/>
                  <a:gd name="T13" fmla="*/ 947 h 997"/>
                  <a:gd name="T14" fmla="*/ 0 w 323"/>
                  <a:gd name="T15" fmla="*/ 89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3" h="997">
                    <a:moveTo>
                      <a:pt x="0" y="89"/>
                    </a:moveTo>
                    <a:lnTo>
                      <a:pt x="167" y="27"/>
                    </a:lnTo>
                    <a:lnTo>
                      <a:pt x="166" y="7"/>
                    </a:lnTo>
                    <a:lnTo>
                      <a:pt x="174" y="0"/>
                    </a:lnTo>
                    <a:lnTo>
                      <a:pt x="250" y="548"/>
                    </a:lnTo>
                    <a:lnTo>
                      <a:pt x="323" y="997"/>
                    </a:lnTo>
                    <a:lnTo>
                      <a:pt x="94" y="947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EF3F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118"/>
              <p:cNvSpPr>
                <a:spLocks/>
              </p:cNvSpPr>
              <p:nvPr/>
            </p:nvSpPr>
            <p:spPr bwMode="auto">
              <a:xfrm>
                <a:off x="11876088" y="329406"/>
                <a:ext cx="512763" cy="1582738"/>
              </a:xfrm>
              <a:custGeom>
                <a:avLst/>
                <a:gdLst>
                  <a:gd name="T0" fmla="*/ 0 w 323"/>
                  <a:gd name="T1" fmla="*/ 89 h 997"/>
                  <a:gd name="T2" fmla="*/ 167 w 323"/>
                  <a:gd name="T3" fmla="*/ 27 h 997"/>
                  <a:gd name="T4" fmla="*/ 166 w 323"/>
                  <a:gd name="T5" fmla="*/ 7 h 997"/>
                  <a:gd name="T6" fmla="*/ 174 w 323"/>
                  <a:gd name="T7" fmla="*/ 0 h 997"/>
                  <a:gd name="T8" fmla="*/ 250 w 323"/>
                  <a:gd name="T9" fmla="*/ 548 h 997"/>
                  <a:gd name="T10" fmla="*/ 323 w 323"/>
                  <a:gd name="T11" fmla="*/ 997 h 997"/>
                  <a:gd name="T12" fmla="*/ 94 w 323"/>
                  <a:gd name="T13" fmla="*/ 947 h 997"/>
                  <a:gd name="T14" fmla="*/ 0 w 323"/>
                  <a:gd name="T15" fmla="*/ 89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3" h="997">
                    <a:moveTo>
                      <a:pt x="0" y="89"/>
                    </a:moveTo>
                    <a:lnTo>
                      <a:pt x="167" y="27"/>
                    </a:lnTo>
                    <a:lnTo>
                      <a:pt x="166" y="7"/>
                    </a:lnTo>
                    <a:lnTo>
                      <a:pt x="174" y="0"/>
                    </a:lnTo>
                    <a:lnTo>
                      <a:pt x="250" y="548"/>
                    </a:lnTo>
                    <a:lnTo>
                      <a:pt x="323" y="997"/>
                    </a:lnTo>
                    <a:lnTo>
                      <a:pt x="94" y="947"/>
                    </a:lnTo>
                    <a:lnTo>
                      <a:pt x="0" y="8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119"/>
              <p:cNvSpPr>
                <a:spLocks/>
              </p:cNvSpPr>
              <p:nvPr/>
            </p:nvSpPr>
            <p:spPr bwMode="auto">
              <a:xfrm>
                <a:off x="11306175" y="-180182"/>
                <a:ext cx="317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9AD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120"/>
              <p:cNvSpPr>
                <a:spLocks/>
              </p:cNvSpPr>
              <p:nvPr/>
            </p:nvSpPr>
            <p:spPr bwMode="auto">
              <a:xfrm>
                <a:off x="11849100" y="-1032670"/>
                <a:ext cx="12700" cy="6350"/>
              </a:xfrm>
              <a:custGeom>
                <a:avLst/>
                <a:gdLst>
                  <a:gd name="T0" fmla="*/ 11 w 11"/>
                  <a:gd name="T1" fmla="*/ 0 h 5"/>
                  <a:gd name="T2" fmla="*/ 3 w 11"/>
                  <a:gd name="T3" fmla="*/ 5 h 5"/>
                  <a:gd name="T4" fmla="*/ 0 w 11"/>
                  <a:gd name="T5" fmla="*/ 0 h 5"/>
                  <a:gd name="T6" fmla="*/ 11 w 11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5">
                    <a:moveTo>
                      <a:pt x="11" y="0"/>
                    </a:moveTo>
                    <a:cubicBezTo>
                      <a:pt x="8" y="2"/>
                      <a:pt x="6" y="3"/>
                      <a:pt x="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7" y="0"/>
                      <a:pt x="11" y="0"/>
                    </a:cubicBezTo>
                    <a:close/>
                  </a:path>
                </a:pathLst>
              </a:custGeom>
              <a:solidFill>
                <a:srgbClr val="E9AD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121"/>
              <p:cNvSpPr>
                <a:spLocks/>
              </p:cNvSpPr>
              <p:nvPr/>
            </p:nvSpPr>
            <p:spPr bwMode="auto">
              <a:xfrm>
                <a:off x="10972800" y="-1026320"/>
                <a:ext cx="935038" cy="357188"/>
              </a:xfrm>
              <a:custGeom>
                <a:avLst/>
                <a:gdLst>
                  <a:gd name="T0" fmla="*/ 374 w 800"/>
                  <a:gd name="T1" fmla="*/ 43 h 306"/>
                  <a:gd name="T2" fmla="*/ 752 w 800"/>
                  <a:gd name="T3" fmla="*/ 0 h 306"/>
                  <a:gd name="T4" fmla="*/ 800 w 800"/>
                  <a:gd name="T5" fmla="*/ 82 h 306"/>
                  <a:gd name="T6" fmla="*/ 403 w 800"/>
                  <a:gd name="T7" fmla="*/ 136 h 306"/>
                  <a:gd name="T8" fmla="*/ 451 w 800"/>
                  <a:gd name="T9" fmla="*/ 217 h 306"/>
                  <a:gd name="T10" fmla="*/ 20 w 800"/>
                  <a:gd name="T11" fmla="*/ 262 h 306"/>
                  <a:gd name="T12" fmla="*/ 0 w 800"/>
                  <a:gd name="T13" fmla="*/ 196 h 306"/>
                  <a:gd name="T14" fmla="*/ 374 w 800"/>
                  <a:gd name="T15" fmla="*/ 43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0" h="306">
                    <a:moveTo>
                      <a:pt x="374" y="43"/>
                    </a:moveTo>
                    <a:cubicBezTo>
                      <a:pt x="501" y="74"/>
                      <a:pt x="634" y="62"/>
                      <a:pt x="752" y="0"/>
                    </a:cubicBezTo>
                    <a:cubicBezTo>
                      <a:pt x="800" y="82"/>
                      <a:pt x="800" y="82"/>
                      <a:pt x="800" y="82"/>
                    </a:cubicBezTo>
                    <a:cubicBezTo>
                      <a:pt x="678" y="154"/>
                      <a:pt x="537" y="169"/>
                      <a:pt x="403" y="136"/>
                    </a:cubicBezTo>
                    <a:cubicBezTo>
                      <a:pt x="451" y="217"/>
                      <a:pt x="451" y="217"/>
                      <a:pt x="451" y="217"/>
                    </a:cubicBezTo>
                    <a:cubicBezTo>
                      <a:pt x="319" y="295"/>
                      <a:pt x="163" y="306"/>
                      <a:pt x="20" y="262"/>
                    </a:cubicBezTo>
                    <a:cubicBezTo>
                      <a:pt x="0" y="196"/>
                      <a:pt x="0" y="196"/>
                      <a:pt x="0" y="196"/>
                    </a:cubicBezTo>
                    <a:lnTo>
                      <a:pt x="374" y="43"/>
                    </a:lnTo>
                    <a:close/>
                  </a:path>
                </a:pathLst>
              </a:custGeom>
              <a:solidFill>
                <a:srgbClr val="F3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22"/>
              <p:cNvSpPr>
                <a:spLocks/>
              </p:cNvSpPr>
              <p:nvPr/>
            </p:nvSpPr>
            <p:spPr bwMode="auto">
              <a:xfrm>
                <a:off x="11803063" y="-1169195"/>
                <a:ext cx="301625" cy="138113"/>
              </a:xfrm>
              <a:custGeom>
                <a:avLst/>
                <a:gdLst>
                  <a:gd name="T0" fmla="*/ 0 w 257"/>
                  <a:gd name="T1" fmla="*/ 27 h 118"/>
                  <a:gd name="T2" fmla="*/ 57 w 257"/>
                  <a:gd name="T3" fmla="*/ 25 h 118"/>
                  <a:gd name="T4" fmla="*/ 229 w 257"/>
                  <a:gd name="T5" fmla="*/ 0 h 118"/>
                  <a:gd name="T6" fmla="*/ 257 w 257"/>
                  <a:gd name="T7" fmla="*/ 93 h 118"/>
                  <a:gd name="T8" fmla="*/ 86 w 257"/>
                  <a:gd name="T9" fmla="*/ 118 h 118"/>
                  <a:gd name="T10" fmla="*/ 50 w 257"/>
                  <a:gd name="T11" fmla="*/ 117 h 118"/>
                  <a:gd name="T12" fmla="*/ 0 w 257"/>
                  <a:gd name="T13" fmla="*/ 2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7" h="118">
                    <a:moveTo>
                      <a:pt x="0" y="27"/>
                    </a:moveTo>
                    <a:cubicBezTo>
                      <a:pt x="16" y="28"/>
                      <a:pt x="41" y="25"/>
                      <a:pt x="57" y="25"/>
                    </a:cubicBezTo>
                    <a:cubicBezTo>
                      <a:pt x="117" y="24"/>
                      <a:pt x="174" y="15"/>
                      <a:pt x="229" y="0"/>
                    </a:cubicBezTo>
                    <a:cubicBezTo>
                      <a:pt x="257" y="93"/>
                      <a:pt x="257" y="93"/>
                      <a:pt x="257" y="93"/>
                    </a:cubicBezTo>
                    <a:cubicBezTo>
                      <a:pt x="203" y="108"/>
                      <a:pt x="145" y="117"/>
                      <a:pt x="86" y="118"/>
                    </a:cubicBezTo>
                    <a:cubicBezTo>
                      <a:pt x="74" y="118"/>
                      <a:pt x="62" y="118"/>
                      <a:pt x="50" y="117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3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23"/>
              <p:cNvSpPr>
                <a:spLocks/>
              </p:cNvSpPr>
              <p:nvPr/>
            </p:nvSpPr>
            <p:spPr bwMode="auto">
              <a:xfrm>
                <a:off x="11218863" y="19843"/>
                <a:ext cx="1117600" cy="414338"/>
              </a:xfrm>
              <a:custGeom>
                <a:avLst/>
                <a:gdLst>
                  <a:gd name="T0" fmla="*/ 704 w 704"/>
                  <a:gd name="T1" fmla="*/ 0 h 261"/>
                  <a:gd name="T2" fmla="*/ 371 w 704"/>
                  <a:gd name="T3" fmla="*/ 241 h 261"/>
                  <a:gd name="T4" fmla="*/ 263 w 704"/>
                  <a:gd name="T5" fmla="*/ 261 h 261"/>
                  <a:gd name="T6" fmla="*/ 0 w 704"/>
                  <a:gd name="T7" fmla="*/ 14 h 261"/>
                  <a:gd name="T8" fmla="*/ 704 w 704"/>
                  <a:gd name="T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4" h="261">
                    <a:moveTo>
                      <a:pt x="704" y="0"/>
                    </a:moveTo>
                    <a:lnTo>
                      <a:pt x="371" y="241"/>
                    </a:lnTo>
                    <a:lnTo>
                      <a:pt x="263" y="261"/>
                    </a:lnTo>
                    <a:lnTo>
                      <a:pt x="0" y="14"/>
                    </a:lnTo>
                    <a:lnTo>
                      <a:pt x="704" y="0"/>
                    </a:lnTo>
                    <a:close/>
                  </a:path>
                </a:pathLst>
              </a:custGeom>
              <a:solidFill>
                <a:srgbClr val="F7CF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24"/>
              <p:cNvSpPr>
                <a:spLocks/>
              </p:cNvSpPr>
              <p:nvPr/>
            </p:nvSpPr>
            <p:spPr bwMode="auto">
              <a:xfrm>
                <a:off x="10364186" y="-2094708"/>
                <a:ext cx="2333294" cy="1690385"/>
              </a:xfrm>
              <a:custGeom>
                <a:avLst/>
                <a:gdLst>
                  <a:gd name="T0" fmla="*/ 266 w 1998"/>
                  <a:gd name="T1" fmla="*/ 134 h 1460"/>
                  <a:gd name="T2" fmla="*/ 376 w 1998"/>
                  <a:gd name="T3" fmla="*/ 321 h 1460"/>
                  <a:gd name="T4" fmla="*/ 615 w 1998"/>
                  <a:gd name="T5" fmla="*/ 0 h 1460"/>
                  <a:gd name="T6" fmla="*/ 745 w 1998"/>
                  <a:gd name="T7" fmla="*/ 220 h 1460"/>
                  <a:gd name="T8" fmla="*/ 1997 w 1998"/>
                  <a:gd name="T9" fmla="*/ 274 h 1460"/>
                  <a:gd name="T10" fmla="*/ 1992 w 1998"/>
                  <a:gd name="T11" fmla="*/ 360 h 1460"/>
                  <a:gd name="T12" fmla="*/ 1766 w 1998"/>
                  <a:gd name="T13" fmla="*/ 735 h 1460"/>
                  <a:gd name="T14" fmla="*/ 1763 w 1998"/>
                  <a:gd name="T15" fmla="*/ 1444 h 1460"/>
                  <a:gd name="T16" fmla="*/ 1763 w 1998"/>
                  <a:gd name="T17" fmla="*/ 1444 h 1460"/>
                  <a:gd name="T18" fmla="*/ 1534 w 1998"/>
                  <a:gd name="T19" fmla="*/ 1036 h 1460"/>
                  <a:gd name="T20" fmla="*/ 1483 w 1998"/>
                  <a:gd name="T21" fmla="*/ 835 h 1460"/>
                  <a:gd name="T22" fmla="*/ 1384 w 1998"/>
                  <a:gd name="T23" fmla="*/ 844 h 1460"/>
                  <a:gd name="T24" fmla="*/ 1337 w 1998"/>
                  <a:gd name="T25" fmla="*/ 843 h 1460"/>
                  <a:gd name="T26" fmla="*/ 1388 w 1998"/>
                  <a:gd name="T27" fmla="*/ 930 h 1460"/>
                  <a:gd name="T28" fmla="*/ 991 w 1998"/>
                  <a:gd name="T29" fmla="*/ 984 h 1460"/>
                  <a:gd name="T30" fmla="*/ 1039 w 1998"/>
                  <a:gd name="T31" fmla="*/ 1065 h 1460"/>
                  <a:gd name="T32" fmla="*/ 241 w 1998"/>
                  <a:gd name="T33" fmla="*/ 812 h 1460"/>
                  <a:gd name="T34" fmla="*/ 266 w 1998"/>
                  <a:gd name="T35" fmla="*/ 134 h 1460"/>
                  <a:gd name="connsiteX0" fmla="*/ 892 w 9985"/>
                  <a:gd name="connsiteY0" fmla="*/ 918 h 9896"/>
                  <a:gd name="connsiteX1" fmla="*/ 1443 w 9985"/>
                  <a:gd name="connsiteY1" fmla="*/ 2199 h 9896"/>
                  <a:gd name="connsiteX2" fmla="*/ 2639 w 9985"/>
                  <a:gd name="connsiteY2" fmla="*/ 0 h 9896"/>
                  <a:gd name="connsiteX3" fmla="*/ 3698 w 9985"/>
                  <a:gd name="connsiteY3" fmla="*/ 615 h 9896"/>
                  <a:gd name="connsiteX4" fmla="*/ 9556 w 9985"/>
                  <a:gd name="connsiteY4" fmla="*/ 1877 h 9896"/>
                  <a:gd name="connsiteX5" fmla="*/ 9531 w 9985"/>
                  <a:gd name="connsiteY5" fmla="*/ 2466 h 9896"/>
                  <a:gd name="connsiteX6" fmla="*/ 8400 w 9985"/>
                  <a:gd name="connsiteY6" fmla="*/ 5034 h 9896"/>
                  <a:gd name="connsiteX7" fmla="*/ 8385 w 9985"/>
                  <a:gd name="connsiteY7" fmla="*/ 9890 h 9896"/>
                  <a:gd name="connsiteX8" fmla="*/ 8385 w 9985"/>
                  <a:gd name="connsiteY8" fmla="*/ 9890 h 9896"/>
                  <a:gd name="connsiteX9" fmla="*/ 7239 w 9985"/>
                  <a:gd name="connsiteY9" fmla="*/ 7096 h 9896"/>
                  <a:gd name="connsiteX10" fmla="*/ 6983 w 9985"/>
                  <a:gd name="connsiteY10" fmla="*/ 5719 h 9896"/>
                  <a:gd name="connsiteX11" fmla="*/ 6488 w 9985"/>
                  <a:gd name="connsiteY11" fmla="*/ 5781 h 9896"/>
                  <a:gd name="connsiteX12" fmla="*/ 6253 w 9985"/>
                  <a:gd name="connsiteY12" fmla="*/ 5774 h 9896"/>
                  <a:gd name="connsiteX13" fmla="*/ 6508 w 9985"/>
                  <a:gd name="connsiteY13" fmla="*/ 6370 h 9896"/>
                  <a:gd name="connsiteX14" fmla="*/ 4521 w 9985"/>
                  <a:gd name="connsiteY14" fmla="*/ 6740 h 9896"/>
                  <a:gd name="connsiteX15" fmla="*/ 4761 w 9985"/>
                  <a:gd name="connsiteY15" fmla="*/ 7295 h 9896"/>
                  <a:gd name="connsiteX16" fmla="*/ 767 w 9985"/>
                  <a:gd name="connsiteY16" fmla="*/ 5562 h 9896"/>
                  <a:gd name="connsiteX17" fmla="*/ 892 w 9985"/>
                  <a:gd name="connsiteY17" fmla="*/ 918 h 9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85" h="9896">
                    <a:moveTo>
                      <a:pt x="892" y="918"/>
                    </a:moveTo>
                    <a:lnTo>
                      <a:pt x="1443" y="2199"/>
                    </a:lnTo>
                    <a:cubicBezTo>
                      <a:pt x="1623" y="1288"/>
                      <a:pt x="2028" y="493"/>
                      <a:pt x="2639" y="0"/>
                    </a:cubicBezTo>
                    <a:cubicBezTo>
                      <a:pt x="3290" y="1507"/>
                      <a:pt x="3698" y="615"/>
                      <a:pt x="3698" y="615"/>
                    </a:cubicBezTo>
                    <a:cubicBezTo>
                      <a:pt x="9964" y="985"/>
                      <a:pt x="8584" y="1569"/>
                      <a:pt x="9556" y="1877"/>
                    </a:cubicBezTo>
                    <a:cubicBezTo>
                      <a:pt x="10528" y="2185"/>
                      <a:pt x="9551" y="2274"/>
                      <a:pt x="9531" y="2466"/>
                    </a:cubicBezTo>
                    <a:lnTo>
                      <a:pt x="8400" y="5034"/>
                    </a:lnTo>
                    <a:lnTo>
                      <a:pt x="8385" y="9890"/>
                    </a:lnTo>
                    <a:lnTo>
                      <a:pt x="8385" y="9890"/>
                    </a:lnTo>
                    <a:cubicBezTo>
                      <a:pt x="8125" y="10000"/>
                      <a:pt x="7614" y="8747"/>
                      <a:pt x="7239" y="7096"/>
                    </a:cubicBezTo>
                    <a:cubicBezTo>
                      <a:pt x="7129" y="6603"/>
                      <a:pt x="7043" y="6137"/>
                      <a:pt x="6983" y="5719"/>
                    </a:cubicBezTo>
                    <a:cubicBezTo>
                      <a:pt x="6818" y="5753"/>
                      <a:pt x="6653" y="5774"/>
                      <a:pt x="6488" y="5781"/>
                    </a:cubicBezTo>
                    <a:cubicBezTo>
                      <a:pt x="6408" y="5781"/>
                      <a:pt x="6328" y="5781"/>
                      <a:pt x="6253" y="5774"/>
                    </a:cubicBezTo>
                    <a:lnTo>
                      <a:pt x="6508" y="6370"/>
                    </a:lnTo>
                    <a:cubicBezTo>
                      <a:pt x="5897" y="6863"/>
                      <a:pt x="5192" y="6966"/>
                      <a:pt x="4521" y="6740"/>
                    </a:cubicBezTo>
                    <a:lnTo>
                      <a:pt x="4761" y="7295"/>
                    </a:lnTo>
                    <a:cubicBezTo>
                      <a:pt x="3430" y="8370"/>
                      <a:pt x="1643" y="7596"/>
                      <a:pt x="767" y="5562"/>
                    </a:cubicBezTo>
                    <a:cubicBezTo>
                      <a:pt x="-109" y="3534"/>
                      <a:pt x="-439" y="1993"/>
                      <a:pt x="892" y="918"/>
                    </a:cubicBezTo>
                    <a:close/>
                  </a:path>
                </a:pathLst>
              </a:custGeom>
              <a:solidFill>
                <a:srgbClr val="43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25"/>
              <p:cNvSpPr>
                <a:spLocks/>
              </p:cNvSpPr>
              <p:nvPr/>
            </p:nvSpPr>
            <p:spPr bwMode="auto">
              <a:xfrm>
                <a:off x="12549188" y="-1774032"/>
                <a:ext cx="323850" cy="989013"/>
              </a:xfrm>
              <a:custGeom>
                <a:avLst/>
                <a:gdLst>
                  <a:gd name="T0" fmla="*/ 42 w 277"/>
                  <a:gd name="T1" fmla="*/ 0 h 846"/>
                  <a:gd name="T2" fmla="*/ 35 w 277"/>
                  <a:gd name="T3" fmla="*/ 846 h 846"/>
                  <a:gd name="T4" fmla="*/ 0 w 277"/>
                  <a:gd name="T5" fmla="*/ 386 h 846"/>
                  <a:gd name="T6" fmla="*/ 42 w 277"/>
                  <a:gd name="T7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7" h="846">
                    <a:moveTo>
                      <a:pt x="42" y="0"/>
                    </a:moveTo>
                    <a:cubicBezTo>
                      <a:pt x="42" y="0"/>
                      <a:pt x="277" y="474"/>
                      <a:pt x="35" y="846"/>
                    </a:cubicBezTo>
                    <a:cubicBezTo>
                      <a:pt x="0" y="386"/>
                      <a:pt x="0" y="386"/>
                      <a:pt x="0" y="386"/>
                    </a:cubicBez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43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26"/>
              <p:cNvSpPr>
                <a:spLocks/>
              </p:cNvSpPr>
              <p:nvPr/>
            </p:nvSpPr>
            <p:spPr bwMode="auto">
              <a:xfrm>
                <a:off x="11382375" y="-89695"/>
                <a:ext cx="317500" cy="120650"/>
              </a:xfrm>
              <a:custGeom>
                <a:avLst/>
                <a:gdLst>
                  <a:gd name="T0" fmla="*/ 228 w 271"/>
                  <a:gd name="T1" fmla="*/ 3 h 103"/>
                  <a:gd name="T2" fmla="*/ 179 w 271"/>
                  <a:gd name="T3" fmla="*/ 42 h 103"/>
                  <a:gd name="T4" fmla="*/ 145 w 271"/>
                  <a:gd name="T5" fmla="*/ 71 h 103"/>
                  <a:gd name="T6" fmla="*/ 100 w 271"/>
                  <a:gd name="T7" fmla="*/ 61 h 103"/>
                  <a:gd name="T8" fmla="*/ 41 w 271"/>
                  <a:gd name="T9" fmla="*/ 47 h 103"/>
                  <a:gd name="T10" fmla="*/ 7 w 271"/>
                  <a:gd name="T11" fmla="*/ 77 h 103"/>
                  <a:gd name="T12" fmla="*/ 0 w 271"/>
                  <a:gd name="T13" fmla="*/ 86 h 103"/>
                  <a:gd name="T14" fmla="*/ 21 w 271"/>
                  <a:gd name="T15" fmla="*/ 99 h 103"/>
                  <a:gd name="T16" fmla="*/ 27 w 271"/>
                  <a:gd name="T17" fmla="*/ 91 h 103"/>
                  <a:gd name="T18" fmla="*/ 46 w 271"/>
                  <a:gd name="T19" fmla="*/ 71 h 103"/>
                  <a:gd name="T20" fmla="*/ 46 w 271"/>
                  <a:gd name="T21" fmla="*/ 71 h 103"/>
                  <a:gd name="T22" fmla="*/ 86 w 271"/>
                  <a:gd name="T23" fmla="*/ 82 h 103"/>
                  <a:gd name="T24" fmla="*/ 151 w 271"/>
                  <a:gd name="T25" fmla="*/ 96 h 103"/>
                  <a:gd name="T26" fmla="*/ 201 w 271"/>
                  <a:gd name="T27" fmla="*/ 54 h 103"/>
                  <a:gd name="T28" fmla="*/ 232 w 271"/>
                  <a:gd name="T29" fmla="*/ 27 h 103"/>
                  <a:gd name="T30" fmla="*/ 258 w 271"/>
                  <a:gd name="T31" fmla="*/ 36 h 103"/>
                  <a:gd name="T32" fmla="*/ 265 w 271"/>
                  <a:gd name="T33" fmla="*/ 40 h 103"/>
                  <a:gd name="T34" fmla="*/ 271 w 271"/>
                  <a:gd name="T35" fmla="*/ 15 h 103"/>
                  <a:gd name="T36" fmla="*/ 270 w 271"/>
                  <a:gd name="T37" fmla="*/ 14 h 103"/>
                  <a:gd name="T38" fmla="*/ 228 w 271"/>
                  <a:gd name="T39" fmla="*/ 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71" h="103">
                    <a:moveTo>
                      <a:pt x="228" y="3"/>
                    </a:moveTo>
                    <a:cubicBezTo>
                      <a:pt x="198" y="8"/>
                      <a:pt x="188" y="27"/>
                      <a:pt x="179" y="42"/>
                    </a:cubicBezTo>
                    <a:cubicBezTo>
                      <a:pt x="172" y="56"/>
                      <a:pt x="166" y="67"/>
                      <a:pt x="145" y="71"/>
                    </a:cubicBezTo>
                    <a:cubicBezTo>
                      <a:pt x="124" y="77"/>
                      <a:pt x="113" y="70"/>
                      <a:pt x="100" y="61"/>
                    </a:cubicBezTo>
                    <a:cubicBezTo>
                      <a:pt x="86" y="52"/>
                      <a:pt x="69" y="41"/>
                      <a:pt x="41" y="47"/>
                    </a:cubicBezTo>
                    <a:cubicBezTo>
                      <a:pt x="25" y="50"/>
                      <a:pt x="16" y="63"/>
                      <a:pt x="7" y="77"/>
                    </a:cubicBezTo>
                    <a:cubicBezTo>
                      <a:pt x="5" y="80"/>
                      <a:pt x="2" y="83"/>
                      <a:pt x="0" y="86"/>
                    </a:cubicBezTo>
                    <a:cubicBezTo>
                      <a:pt x="21" y="99"/>
                      <a:pt x="21" y="99"/>
                      <a:pt x="21" y="99"/>
                    </a:cubicBezTo>
                    <a:cubicBezTo>
                      <a:pt x="24" y="97"/>
                      <a:pt x="26" y="94"/>
                      <a:pt x="27" y="91"/>
                    </a:cubicBezTo>
                    <a:cubicBezTo>
                      <a:pt x="34" y="81"/>
                      <a:pt x="40" y="73"/>
                      <a:pt x="46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64" y="67"/>
                      <a:pt x="73" y="73"/>
                      <a:pt x="86" y="82"/>
                    </a:cubicBezTo>
                    <a:cubicBezTo>
                      <a:pt x="101" y="91"/>
                      <a:pt x="119" y="103"/>
                      <a:pt x="151" y="96"/>
                    </a:cubicBezTo>
                    <a:cubicBezTo>
                      <a:pt x="182" y="88"/>
                      <a:pt x="193" y="69"/>
                      <a:pt x="201" y="54"/>
                    </a:cubicBezTo>
                    <a:cubicBezTo>
                      <a:pt x="209" y="40"/>
                      <a:pt x="214" y="31"/>
                      <a:pt x="232" y="27"/>
                    </a:cubicBezTo>
                    <a:cubicBezTo>
                      <a:pt x="239" y="26"/>
                      <a:pt x="248" y="31"/>
                      <a:pt x="258" y="36"/>
                    </a:cubicBezTo>
                    <a:cubicBezTo>
                      <a:pt x="260" y="37"/>
                      <a:pt x="262" y="38"/>
                      <a:pt x="265" y="40"/>
                    </a:cubicBezTo>
                    <a:cubicBezTo>
                      <a:pt x="271" y="15"/>
                      <a:pt x="271" y="15"/>
                      <a:pt x="271" y="15"/>
                    </a:cubicBezTo>
                    <a:cubicBezTo>
                      <a:pt x="271" y="15"/>
                      <a:pt x="270" y="14"/>
                      <a:pt x="270" y="14"/>
                    </a:cubicBezTo>
                    <a:cubicBezTo>
                      <a:pt x="256" y="7"/>
                      <a:pt x="243" y="0"/>
                      <a:pt x="228" y="3"/>
                    </a:cubicBezTo>
                    <a:close/>
                  </a:path>
                </a:pathLst>
              </a:custGeom>
              <a:solidFill>
                <a:srgbClr val="DD93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128"/>
              <p:cNvSpPr>
                <a:spLocks/>
              </p:cNvSpPr>
              <p:nvPr/>
            </p:nvSpPr>
            <p:spPr bwMode="auto">
              <a:xfrm>
                <a:off x="11463338" y="-573882"/>
                <a:ext cx="119063" cy="120650"/>
              </a:xfrm>
              <a:custGeom>
                <a:avLst/>
                <a:gdLst>
                  <a:gd name="T0" fmla="*/ 98 w 102"/>
                  <a:gd name="T1" fmla="*/ 44 h 103"/>
                  <a:gd name="T2" fmla="*/ 58 w 102"/>
                  <a:gd name="T3" fmla="*/ 99 h 103"/>
                  <a:gd name="T4" fmla="*/ 4 w 102"/>
                  <a:gd name="T5" fmla="*/ 59 h 103"/>
                  <a:gd name="T6" fmla="*/ 44 w 102"/>
                  <a:gd name="T7" fmla="*/ 4 h 103"/>
                  <a:gd name="T8" fmla="*/ 98 w 102"/>
                  <a:gd name="T9" fmla="*/ 4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03">
                    <a:moveTo>
                      <a:pt x="98" y="44"/>
                    </a:moveTo>
                    <a:cubicBezTo>
                      <a:pt x="102" y="70"/>
                      <a:pt x="84" y="95"/>
                      <a:pt x="58" y="99"/>
                    </a:cubicBezTo>
                    <a:cubicBezTo>
                      <a:pt x="32" y="103"/>
                      <a:pt x="8" y="85"/>
                      <a:pt x="4" y="59"/>
                    </a:cubicBezTo>
                    <a:cubicBezTo>
                      <a:pt x="0" y="33"/>
                      <a:pt x="18" y="8"/>
                      <a:pt x="44" y="4"/>
                    </a:cubicBezTo>
                    <a:cubicBezTo>
                      <a:pt x="70" y="0"/>
                      <a:pt x="94" y="18"/>
                      <a:pt x="98" y="44"/>
                    </a:cubicBezTo>
                    <a:close/>
                  </a:path>
                </a:pathLst>
              </a:custGeom>
              <a:solidFill>
                <a:srgbClr val="4414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130"/>
              <p:cNvSpPr>
                <a:spLocks/>
              </p:cNvSpPr>
              <p:nvPr/>
            </p:nvSpPr>
            <p:spPr bwMode="auto">
              <a:xfrm>
                <a:off x="11217275" y="-535782"/>
                <a:ext cx="120650" cy="120650"/>
              </a:xfrm>
              <a:custGeom>
                <a:avLst/>
                <a:gdLst>
                  <a:gd name="T0" fmla="*/ 98 w 103"/>
                  <a:gd name="T1" fmla="*/ 44 h 102"/>
                  <a:gd name="T2" fmla="*/ 59 w 103"/>
                  <a:gd name="T3" fmla="*/ 98 h 102"/>
                  <a:gd name="T4" fmla="*/ 4 w 103"/>
                  <a:gd name="T5" fmla="*/ 58 h 102"/>
                  <a:gd name="T6" fmla="*/ 44 w 103"/>
                  <a:gd name="T7" fmla="*/ 4 h 102"/>
                  <a:gd name="T8" fmla="*/ 98 w 103"/>
                  <a:gd name="T9" fmla="*/ 4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2">
                    <a:moveTo>
                      <a:pt x="98" y="44"/>
                    </a:moveTo>
                    <a:cubicBezTo>
                      <a:pt x="103" y="70"/>
                      <a:pt x="85" y="94"/>
                      <a:pt x="59" y="98"/>
                    </a:cubicBezTo>
                    <a:cubicBezTo>
                      <a:pt x="33" y="102"/>
                      <a:pt x="8" y="84"/>
                      <a:pt x="4" y="58"/>
                    </a:cubicBezTo>
                    <a:cubicBezTo>
                      <a:pt x="0" y="32"/>
                      <a:pt x="18" y="8"/>
                      <a:pt x="44" y="4"/>
                    </a:cubicBezTo>
                    <a:cubicBezTo>
                      <a:pt x="70" y="0"/>
                      <a:pt x="94" y="18"/>
                      <a:pt x="98" y="44"/>
                    </a:cubicBezTo>
                    <a:close/>
                  </a:path>
                </a:pathLst>
              </a:custGeom>
              <a:solidFill>
                <a:srgbClr val="4414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131"/>
              <p:cNvSpPr>
                <a:spLocks/>
              </p:cNvSpPr>
              <p:nvPr/>
            </p:nvSpPr>
            <p:spPr bwMode="auto">
              <a:xfrm>
                <a:off x="10168577" y="761330"/>
                <a:ext cx="781050" cy="769967"/>
              </a:xfrm>
              <a:custGeom>
                <a:avLst/>
                <a:gdLst>
                  <a:gd name="T0" fmla="*/ 355 w 355"/>
                  <a:gd name="T1" fmla="*/ 0 h 465"/>
                  <a:gd name="T2" fmla="*/ 0 w 355"/>
                  <a:gd name="T3" fmla="*/ 316 h 465"/>
                  <a:gd name="T4" fmla="*/ 30 w 355"/>
                  <a:gd name="T5" fmla="*/ 465 h 465"/>
                  <a:gd name="T6" fmla="*/ 285 w 355"/>
                  <a:gd name="T7" fmla="*/ 465 h 465"/>
                  <a:gd name="T8" fmla="*/ 257 w 355"/>
                  <a:gd name="T9" fmla="*/ 354 h 465"/>
                  <a:gd name="T10" fmla="*/ 355 w 355"/>
                  <a:gd name="T11" fmla="*/ 244 h 465"/>
                  <a:gd name="T12" fmla="*/ 355 w 355"/>
                  <a:gd name="T13" fmla="*/ 0 h 465"/>
                  <a:gd name="connsiteX0" fmla="*/ 10250 w 10250"/>
                  <a:gd name="connsiteY0" fmla="*/ 0 h 9939"/>
                  <a:gd name="connsiteX1" fmla="*/ 0 w 10250"/>
                  <a:gd name="connsiteY1" fmla="*/ 6735 h 9939"/>
                  <a:gd name="connsiteX2" fmla="*/ 845 w 10250"/>
                  <a:gd name="connsiteY2" fmla="*/ 9939 h 9939"/>
                  <a:gd name="connsiteX3" fmla="*/ 8028 w 10250"/>
                  <a:gd name="connsiteY3" fmla="*/ 9939 h 9939"/>
                  <a:gd name="connsiteX4" fmla="*/ 7239 w 10250"/>
                  <a:gd name="connsiteY4" fmla="*/ 7552 h 9939"/>
                  <a:gd name="connsiteX5" fmla="*/ 10000 w 10250"/>
                  <a:gd name="connsiteY5" fmla="*/ 5186 h 9939"/>
                  <a:gd name="connsiteX6" fmla="*/ 10250 w 10250"/>
                  <a:gd name="connsiteY6" fmla="*/ 0 h 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250" h="9939">
                    <a:moveTo>
                      <a:pt x="10250" y="0"/>
                    </a:moveTo>
                    <a:lnTo>
                      <a:pt x="0" y="6735"/>
                    </a:lnTo>
                    <a:lnTo>
                      <a:pt x="845" y="9939"/>
                    </a:lnTo>
                    <a:lnTo>
                      <a:pt x="8028" y="9939"/>
                    </a:lnTo>
                    <a:lnTo>
                      <a:pt x="7239" y="7552"/>
                    </a:lnTo>
                    <a:lnTo>
                      <a:pt x="10000" y="5186"/>
                    </a:lnTo>
                    <a:cubicBezTo>
                      <a:pt x="10083" y="3457"/>
                      <a:pt x="10167" y="1729"/>
                      <a:pt x="10250" y="0"/>
                    </a:cubicBezTo>
                    <a:close/>
                  </a:path>
                </a:pathLst>
              </a:custGeom>
              <a:solidFill>
                <a:srgbClr val="EF3F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132"/>
              <p:cNvSpPr>
                <a:spLocks/>
              </p:cNvSpPr>
              <p:nvPr/>
            </p:nvSpPr>
            <p:spPr bwMode="auto">
              <a:xfrm>
                <a:off x="10198100" y="813593"/>
                <a:ext cx="563563" cy="738188"/>
              </a:xfrm>
              <a:custGeom>
                <a:avLst/>
                <a:gdLst>
                  <a:gd name="T0" fmla="*/ 355 w 355"/>
                  <a:gd name="T1" fmla="*/ 0 h 465"/>
                  <a:gd name="T2" fmla="*/ 0 w 355"/>
                  <a:gd name="T3" fmla="*/ 316 h 465"/>
                  <a:gd name="T4" fmla="*/ 30 w 355"/>
                  <a:gd name="T5" fmla="*/ 465 h 465"/>
                  <a:gd name="T6" fmla="*/ 285 w 355"/>
                  <a:gd name="T7" fmla="*/ 465 h 465"/>
                  <a:gd name="T8" fmla="*/ 257 w 355"/>
                  <a:gd name="T9" fmla="*/ 354 h 465"/>
                  <a:gd name="T10" fmla="*/ 355 w 355"/>
                  <a:gd name="T11" fmla="*/ 244 h 465"/>
                  <a:gd name="T12" fmla="*/ 355 w 355"/>
                  <a:gd name="T13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5" h="465">
                    <a:moveTo>
                      <a:pt x="355" y="0"/>
                    </a:moveTo>
                    <a:lnTo>
                      <a:pt x="0" y="316"/>
                    </a:lnTo>
                    <a:lnTo>
                      <a:pt x="30" y="465"/>
                    </a:lnTo>
                    <a:lnTo>
                      <a:pt x="285" y="465"/>
                    </a:lnTo>
                    <a:lnTo>
                      <a:pt x="257" y="354"/>
                    </a:lnTo>
                    <a:lnTo>
                      <a:pt x="355" y="244"/>
                    </a:lnTo>
                    <a:lnTo>
                      <a:pt x="35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133"/>
              <p:cNvSpPr>
                <a:spLocks/>
              </p:cNvSpPr>
              <p:nvPr/>
            </p:nvSpPr>
            <p:spPr bwMode="auto">
              <a:xfrm>
                <a:off x="12950825" y="697706"/>
                <a:ext cx="563563" cy="774700"/>
              </a:xfrm>
              <a:custGeom>
                <a:avLst/>
                <a:gdLst>
                  <a:gd name="T0" fmla="*/ 0 w 355"/>
                  <a:gd name="T1" fmla="*/ 0 h 488"/>
                  <a:gd name="T2" fmla="*/ 355 w 355"/>
                  <a:gd name="T3" fmla="*/ 316 h 488"/>
                  <a:gd name="T4" fmla="*/ 325 w 355"/>
                  <a:gd name="T5" fmla="*/ 465 h 488"/>
                  <a:gd name="T6" fmla="*/ 30 w 355"/>
                  <a:gd name="T7" fmla="*/ 488 h 488"/>
                  <a:gd name="T8" fmla="*/ 7 w 355"/>
                  <a:gd name="T9" fmla="*/ 344 h 488"/>
                  <a:gd name="T10" fmla="*/ 143 w 355"/>
                  <a:gd name="T11" fmla="*/ 344 h 488"/>
                  <a:gd name="T12" fmla="*/ 0 w 355"/>
                  <a:gd name="T13" fmla="*/ 244 h 488"/>
                  <a:gd name="T14" fmla="*/ 0 w 355"/>
                  <a:gd name="T15" fmla="*/ 0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5" h="488">
                    <a:moveTo>
                      <a:pt x="0" y="0"/>
                    </a:moveTo>
                    <a:lnTo>
                      <a:pt x="355" y="316"/>
                    </a:lnTo>
                    <a:lnTo>
                      <a:pt x="325" y="465"/>
                    </a:lnTo>
                    <a:lnTo>
                      <a:pt x="30" y="488"/>
                    </a:lnTo>
                    <a:lnTo>
                      <a:pt x="7" y="344"/>
                    </a:lnTo>
                    <a:lnTo>
                      <a:pt x="143" y="344"/>
                    </a:lnTo>
                    <a:lnTo>
                      <a:pt x="0" y="2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3F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134"/>
              <p:cNvSpPr>
                <a:spLocks/>
              </p:cNvSpPr>
              <p:nvPr/>
            </p:nvSpPr>
            <p:spPr bwMode="auto">
              <a:xfrm>
                <a:off x="12950825" y="697706"/>
                <a:ext cx="563563" cy="774700"/>
              </a:xfrm>
              <a:custGeom>
                <a:avLst/>
                <a:gdLst>
                  <a:gd name="T0" fmla="*/ 0 w 355"/>
                  <a:gd name="T1" fmla="*/ 0 h 488"/>
                  <a:gd name="T2" fmla="*/ 355 w 355"/>
                  <a:gd name="T3" fmla="*/ 316 h 488"/>
                  <a:gd name="T4" fmla="*/ 325 w 355"/>
                  <a:gd name="T5" fmla="*/ 465 h 488"/>
                  <a:gd name="T6" fmla="*/ 30 w 355"/>
                  <a:gd name="T7" fmla="*/ 488 h 488"/>
                  <a:gd name="T8" fmla="*/ 7 w 355"/>
                  <a:gd name="T9" fmla="*/ 344 h 488"/>
                  <a:gd name="T10" fmla="*/ 143 w 355"/>
                  <a:gd name="T11" fmla="*/ 344 h 488"/>
                  <a:gd name="T12" fmla="*/ 0 w 355"/>
                  <a:gd name="T13" fmla="*/ 244 h 488"/>
                  <a:gd name="T14" fmla="*/ 0 w 355"/>
                  <a:gd name="T15" fmla="*/ 0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5" h="488">
                    <a:moveTo>
                      <a:pt x="0" y="0"/>
                    </a:moveTo>
                    <a:lnTo>
                      <a:pt x="355" y="316"/>
                    </a:lnTo>
                    <a:lnTo>
                      <a:pt x="325" y="465"/>
                    </a:lnTo>
                    <a:lnTo>
                      <a:pt x="30" y="488"/>
                    </a:lnTo>
                    <a:lnTo>
                      <a:pt x="7" y="344"/>
                    </a:lnTo>
                    <a:lnTo>
                      <a:pt x="143" y="344"/>
                    </a:lnTo>
                    <a:lnTo>
                      <a:pt x="0" y="24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135"/>
              <p:cNvSpPr>
                <a:spLocks/>
              </p:cNvSpPr>
              <p:nvPr/>
            </p:nvSpPr>
            <p:spPr bwMode="auto">
              <a:xfrm>
                <a:off x="10298113" y="1324768"/>
                <a:ext cx="419100" cy="190500"/>
              </a:xfrm>
              <a:custGeom>
                <a:avLst/>
                <a:gdLst>
                  <a:gd name="T0" fmla="*/ 179 w 358"/>
                  <a:gd name="T1" fmla="*/ 0 h 163"/>
                  <a:gd name="T2" fmla="*/ 0 w 358"/>
                  <a:gd name="T3" fmla="*/ 147 h 163"/>
                  <a:gd name="T4" fmla="*/ 1 w 358"/>
                  <a:gd name="T5" fmla="*/ 163 h 163"/>
                  <a:gd name="T6" fmla="*/ 357 w 358"/>
                  <a:gd name="T7" fmla="*/ 163 h 163"/>
                  <a:gd name="T8" fmla="*/ 358 w 358"/>
                  <a:gd name="T9" fmla="*/ 147 h 163"/>
                  <a:gd name="T10" fmla="*/ 179 w 358"/>
                  <a:gd name="T1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163">
                    <a:moveTo>
                      <a:pt x="179" y="0"/>
                    </a:moveTo>
                    <a:cubicBezTo>
                      <a:pt x="80" y="0"/>
                      <a:pt x="0" y="66"/>
                      <a:pt x="0" y="147"/>
                    </a:cubicBezTo>
                    <a:cubicBezTo>
                      <a:pt x="0" y="152"/>
                      <a:pt x="1" y="158"/>
                      <a:pt x="1" y="163"/>
                    </a:cubicBezTo>
                    <a:cubicBezTo>
                      <a:pt x="357" y="163"/>
                      <a:pt x="357" y="163"/>
                      <a:pt x="357" y="163"/>
                    </a:cubicBezTo>
                    <a:cubicBezTo>
                      <a:pt x="358" y="158"/>
                      <a:pt x="358" y="152"/>
                      <a:pt x="358" y="147"/>
                    </a:cubicBezTo>
                    <a:cubicBezTo>
                      <a:pt x="358" y="66"/>
                      <a:pt x="278" y="0"/>
                      <a:pt x="179" y="0"/>
                    </a:cubicBezTo>
                    <a:close/>
                  </a:path>
                </a:pathLst>
              </a:custGeom>
              <a:solidFill>
                <a:srgbClr val="EDB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37"/>
              <p:cNvSpPr>
                <a:spLocks noEditPoints="1"/>
              </p:cNvSpPr>
              <p:nvPr/>
            </p:nvSpPr>
            <p:spPr bwMode="auto">
              <a:xfrm>
                <a:off x="13161963" y="877093"/>
                <a:ext cx="414338" cy="638175"/>
              </a:xfrm>
              <a:custGeom>
                <a:avLst/>
                <a:gdLst>
                  <a:gd name="T0" fmla="*/ 214 w 261"/>
                  <a:gd name="T1" fmla="*/ 243 h 402"/>
                  <a:gd name="T2" fmla="*/ 192 w 261"/>
                  <a:gd name="T3" fmla="*/ 352 h 402"/>
                  <a:gd name="T4" fmla="*/ 0 w 261"/>
                  <a:gd name="T5" fmla="*/ 367 h 402"/>
                  <a:gd name="T6" fmla="*/ 0 w 261"/>
                  <a:gd name="T7" fmla="*/ 402 h 402"/>
                  <a:gd name="T8" fmla="*/ 214 w 261"/>
                  <a:gd name="T9" fmla="*/ 402 h 402"/>
                  <a:gd name="T10" fmla="*/ 214 w 261"/>
                  <a:gd name="T11" fmla="*/ 366 h 402"/>
                  <a:gd name="T12" fmla="*/ 261 w 261"/>
                  <a:gd name="T13" fmla="*/ 366 h 402"/>
                  <a:gd name="T14" fmla="*/ 261 w 261"/>
                  <a:gd name="T15" fmla="*/ 315 h 402"/>
                  <a:gd name="T16" fmla="*/ 214 w 261"/>
                  <a:gd name="T17" fmla="*/ 315 h 402"/>
                  <a:gd name="T18" fmla="*/ 214 w 261"/>
                  <a:gd name="T19" fmla="*/ 265 h 402"/>
                  <a:gd name="T20" fmla="*/ 214 w 261"/>
                  <a:gd name="T21" fmla="*/ 243 h 402"/>
                  <a:gd name="T22" fmla="*/ 0 w 261"/>
                  <a:gd name="T23" fmla="*/ 225 h 402"/>
                  <a:gd name="T24" fmla="*/ 0 w 261"/>
                  <a:gd name="T25" fmla="*/ 231 h 402"/>
                  <a:gd name="T26" fmla="*/ 10 w 261"/>
                  <a:gd name="T27" fmla="*/ 231 h 402"/>
                  <a:gd name="T28" fmla="*/ 0 w 261"/>
                  <a:gd name="T29" fmla="*/ 225 h 402"/>
                  <a:gd name="T30" fmla="*/ 214 w 261"/>
                  <a:gd name="T31" fmla="*/ 0 h 402"/>
                  <a:gd name="T32" fmla="*/ 0 w 261"/>
                  <a:gd name="T33" fmla="*/ 0 h 402"/>
                  <a:gd name="T34" fmla="*/ 0 w 261"/>
                  <a:gd name="T35" fmla="*/ 5 h 402"/>
                  <a:gd name="T36" fmla="*/ 222 w 261"/>
                  <a:gd name="T37" fmla="*/ 203 h 402"/>
                  <a:gd name="T38" fmla="*/ 220 w 261"/>
                  <a:gd name="T39" fmla="*/ 215 h 402"/>
                  <a:gd name="T40" fmla="*/ 261 w 261"/>
                  <a:gd name="T41" fmla="*/ 215 h 402"/>
                  <a:gd name="T42" fmla="*/ 261 w 261"/>
                  <a:gd name="T43" fmla="*/ 166 h 402"/>
                  <a:gd name="T44" fmla="*/ 214 w 261"/>
                  <a:gd name="T45" fmla="*/ 166 h 402"/>
                  <a:gd name="T46" fmla="*/ 214 w 261"/>
                  <a:gd name="T47" fmla="*/ 116 h 402"/>
                  <a:gd name="T48" fmla="*/ 261 w 261"/>
                  <a:gd name="T49" fmla="*/ 116 h 402"/>
                  <a:gd name="T50" fmla="*/ 261 w 261"/>
                  <a:gd name="T51" fmla="*/ 66 h 402"/>
                  <a:gd name="T52" fmla="*/ 167 w 261"/>
                  <a:gd name="T53" fmla="*/ 66 h 402"/>
                  <a:gd name="T54" fmla="*/ 167 w 261"/>
                  <a:gd name="T55" fmla="*/ 15 h 402"/>
                  <a:gd name="T56" fmla="*/ 214 w 261"/>
                  <a:gd name="T57" fmla="*/ 15 h 402"/>
                  <a:gd name="T58" fmla="*/ 214 w 261"/>
                  <a:gd name="T59" fmla="*/ 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61" h="402">
                    <a:moveTo>
                      <a:pt x="214" y="243"/>
                    </a:moveTo>
                    <a:lnTo>
                      <a:pt x="192" y="352"/>
                    </a:lnTo>
                    <a:lnTo>
                      <a:pt x="0" y="367"/>
                    </a:lnTo>
                    <a:lnTo>
                      <a:pt x="0" y="402"/>
                    </a:lnTo>
                    <a:lnTo>
                      <a:pt x="214" y="402"/>
                    </a:lnTo>
                    <a:lnTo>
                      <a:pt x="214" y="366"/>
                    </a:lnTo>
                    <a:lnTo>
                      <a:pt x="261" y="366"/>
                    </a:lnTo>
                    <a:lnTo>
                      <a:pt x="261" y="315"/>
                    </a:lnTo>
                    <a:lnTo>
                      <a:pt x="214" y="315"/>
                    </a:lnTo>
                    <a:lnTo>
                      <a:pt x="214" y="265"/>
                    </a:lnTo>
                    <a:lnTo>
                      <a:pt x="214" y="243"/>
                    </a:lnTo>
                    <a:moveTo>
                      <a:pt x="0" y="225"/>
                    </a:moveTo>
                    <a:lnTo>
                      <a:pt x="0" y="231"/>
                    </a:lnTo>
                    <a:lnTo>
                      <a:pt x="10" y="231"/>
                    </a:lnTo>
                    <a:lnTo>
                      <a:pt x="0" y="225"/>
                    </a:lnTo>
                    <a:moveTo>
                      <a:pt x="214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222" y="203"/>
                    </a:lnTo>
                    <a:lnTo>
                      <a:pt x="220" y="215"/>
                    </a:lnTo>
                    <a:lnTo>
                      <a:pt x="261" y="215"/>
                    </a:lnTo>
                    <a:lnTo>
                      <a:pt x="261" y="166"/>
                    </a:lnTo>
                    <a:lnTo>
                      <a:pt x="214" y="166"/>
                    </a:lnTo>
                    <a:lnTo>
                      <a:pt x="214" y="116"/>
                    </a:lnTo>
                    <a:lnTo>
                      <a:pt x="261" y="116"/>
                    </a:lnTo>
                    <a:lnTo>
                      <a:pt x="261" y="66"/>
                    </a:lnTo>
                    <a:lnTo>
                      <a:pt x="167" y="66"/>
                    </a:lnTo>
                    <a:lnTo>
                      <a:pt x="167" y="15"/>
                    </a:lnTo>
                    <a:lnTo>
                      <a:pt x="214" y="15"/>
                    </a:lnTo>
                    <a:lnTo>
                      <a:pt x="2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6"/>
              <p:cNvSpPr>
                <a:spLocks/>
              </p:cNvSpPr>
              <p:nvPr/>
            </p:nvSpPr>
            <p:spPr bwMode="auto">
              <a:xfrm>
                <a:off x="13161963" y="885031"/>
                <a:ext cx="352425" cy="574675"/>
              </a:xfrm>
              <a:custGeom>
                <a:avLst/>
                <a:gdLst>
                  <a:gd name="T0" fmla="*/ 0 w 222"/>
                  <a:gd name="T1" fmla="*/ 0 h 362"/>
                  <a:gd name="T2" fmla="*/ 0 w 222"/>
                  <a:gd name="T3" fmla="*/ 220 h 362"/>
                  <a:gd name="T4" fmla="*/ 10 w 222"/>
                  <a:gd name="T5" fmla="*/ 226 h 362"/>
                  <a:gd name="T6" fmla="*/ 0 w 222"/>
                  <a:gd name="T7" fmla="*/ 226 h 362"/>
                  <a:gd name="T8" fmla="*/ 0 w 222"/>
                  <a:gd name="T9" fmla="*/ 362 h 362"/>
                  <a:gd name="T10" fmla="*/ 192 w 222"/>
                  <a:gd name="T11" fmla="*/ 347 h 362"/>
                  <a:gd name="T12" fmla="*/ 214 w 222"/>
                  <a:gd name="T13" fmla="*/ 238 h 362"/>
                  <a:gd name="T14" fmla="*/ 220 w 222"/>
                  <a:gd name="T15" fmla="*/ 210 h 362"/>
                  <a:gd name="T16" fmla="*/ 222 w 222"/>
                  <a:gd name="T17" fmla="*/ 198 h 362"/>
                  <a:gd name="T18" fmla="*/ 0 w 222"/>
                  <a:gd name="T19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2" h="362">
                    <a:moveTo>
                      <a:pt x="0" y="0"/>
                    </a:moveTo>
                    <a:lnTo>
                      <a:pt x="0" y="220"/>
                    </a:lnTo>
                    <a:lnTo>
                      <a:pt x="10" y="226"/>
                    </a:lnTo>
                    <a:lnTo>
                      <a:pt x="0" y="226"/>
                    </a:lnTo>
                    <a:lnTo>
                      <a:pt x="0" y="362"/>
                    </a:lnTo>
                    <a:lnTo>
                      <a:pt x="192" y="347"/>
                    </a:lnTo>
                    <a:lnTo>
                      <a:pt x="214" y="238"/>
                    </a:lnTo>
                    <a:lnTo>
                      <a:pt x="220" y="210"/>
                    </a:lnTo>
                    <a:lnTo>
                      <a:pt x="222" y="1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C4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57"/>
              <p:cNvSpPr>
                <a:spLocks/>
              </p:cNvSpPr>
              <p:nvPr/>
            </p:nvSpPr>
            <p:spPr bwMode="auto">
              <a:xfrm>
                <a:off x="13161963" y="885031"/>
                <a:ext cx="352425" cy="574675"/>
              </a:xfrm>
              <a:custGeom>
                <a:avLst/>
                <a:gdLst>
                  <a:gd name="T0" fmla="*/ 0 w 222"/>
                  <a:gd name="T1" fmla="*/ 0 h 362"/>
                  <a:gd name="T2" fmla="*/ 0 w 222"/>
                  <a:gd name="T3" fmla="*/ 220 h 362"/>
                  <a:gd name="T4" fmla="*/ 10 w 222"/>
                  <a:gd name="T5" fmla="*/ 226 h 362"/>
                  <a:gd name="T6" fmla="*/ 0 w 222"/>
                  <a:gd name="T7" fmla="*/ 226 h 362"/>
                  <a:gd name="T8" fmla="*/ 0 w 222"/>
                  <a:gd name="T9" fmla="*/ 362 h 362"/>
                  <a:gd name="T10" fmla="*/ 192 w 222"/>
                  <a:gd name="T11" fmla="*/ 347 h 362"/>
                  <a:gd name="T12" fmla="*/ 214 w 222"/>
                  <a:gd name="T13" fmla="*/ 238 h 362"/>
                  <a:gd name="T14" fmla="*/ 220 w 222"/>
                  <a:gd name="T15" fmla="*/ 210 h 362"/>
                  <a:gd name="T16" fmla="*/ 222 w 222"/>
                  <a:gd name="T17" fmla="*/ 198 h 362"/>
                  <a:gd name="T18" fmla="*/ 0 w 222"/>
                  <a:gd name="T19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2" h="362">
                    <a:moveTo>
                      <a:pt x="0" y="0"/>
                    </a:moveTo>
                    <a:lnTo>
                      <a:pt x="0" y="220"/>
                    </a:lnTo>
                    <a:lnTo>
                      <a:pt x="10" y="226"/>
                    </a:lnTo>
                    <a:lnTo>
                      <a:pt x="0" y="226"/>
                    </a:lnTo>
                    <a:lnTo>
                      <a:pt x="0" y="362"/>
                    </a:lnTo>
                    <a:lnTo>
                      <a:pt x="192" y="347"/>
                    </a:lnTo>
                    <a:lnTo>
                      <a:pt x="214" y="238"/>
                    </a:lnTo>
                    <a:lnTo>
                      <a:pt x="220" y="210"/>
                    </a:lnTo>
                    <a:lnTo>
                      <a:pt x="222" y="19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F3F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Rectangle 162"/>
              <p:cNvSpPr>
                <a:spLocks noChangeArrowheads="1"/>
              </p:cNvSpPr>
              <p:nvPr/>
            </p:nvSpPr>
            <p:spPr bwMode="auto">
              <a:xfrm>
                <a:off x="7539487" y="1515268"/>
                <a:ext cx="9191746" cy="1682752"/>
              </a:xfrm>
              <a:prstGeom prst="rect">
                <a:avLst/>
              </a:prstGeom>
              <a:solidFill>
                <a:srgbClr val="0CA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Rectangle 163"/>
              <p:cNvSpPr>
                <a:spLocks noChangeArrowheads="1"/>
              </p:cNvSpPr>
              <p:nvPr/>
            </p:nvSpPr>
            <p:spPr bwMode="auto">
              <a:xfrm>
                <a:off x="7872413" y="1515268"/>
                <a:ext cx="8423275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Rectangle 168"/>
              <p:cNvSpPr>
                <a:spLocks noChangeArrowheads="1"/>
              </p:cNvSpPr>
              <p:nvPr/>
            </p:nvSpPr>
            <p:spPr bwMode="auto">
              <a:xfrm>
                <a:off x="10761663" y="1389856"/>
                <a:ext cx="2189163" cy="66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69"/>
              <p:cNvSpPr>
                <a:spLocks/>
              </p:cNvSpPr>
              <p:nvPr/>
            </p:nvSpPr>
            <p:spPr bwMode="auto">
              <a:xfrm>
                <a:off x="10299700" y="832643"/>
                <a:ext cx="311150" cy="581025"/>
              </a:xfrm>
              <a:custGeom>
                <a:avLst/>
                <a:gdLst>
                  <a:gd name="T0" fmla="*/ 46 w 196"/>
                  <a:gd name="T1" fmla="*/ 0 h 366"/>
                  <a:gd name="T2" fmla="*/ 0 w 196"/>
                  <a:gd name="T3" fmla="*/ 19 h 366"/>
                  <a:gd name="T4" fmla="*/ 131 w 196"/>
                  <a:gd name="T5" fmla="*/ 321 h 366"/>
                  <a:gd name="T6" fmla="*/ 151 w 196"/>
                  <a:gd name="T7" fmla="*/ 366 h 366"/>
                  <a:gd name="T8" fmla="*/ 196 w 196"/>
                  <a:gd name="T9" fmla="*/ 354 h 366"/>
                  <a:gd name="T10" fmla="*/ 46 w 196"/>
                  <a:gd name="T11" fmla="*/ 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6" h="366">
                    <a:moveTo>
                      <a:pt x="46" y="0"/>
                    </a:moveTo>
                    <a:lnTo>
                      <a:pt x="0" y="19"/>
                    </a:lnTo>
                    <a:lnTo>
                      <a:pt x="131" y="321"/>
                    </a:lnTo>
                    <a:lnTo>
                      <a:pt x="151" y="366"/>
                    </a:lnTo>
                    <a:lnTo>
                      <a:pt x="196" y="35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2121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0"/>
              <p:cNvSpPr>
                <a:spLocks/>
              </p:cNvSpPr>
              <p:nvPr/>
            </p:nvSpPr>
            <p:spPr bwMode="auto">
              <a:xfrm>
                <a:off x="10239847" y="1307306"/>
                <a:ext cx="457200" cy="207963"/>
              </a:xfrm>
              <a:custGeom>
                <a:avLst/>
                <a:gdLst>
                  <a:gd name="T0" fmla="*/ 195 w 391"/>
                  <a:gd name="T1" fmla="*/ 0 h 178"/>
                  <a:gd name="T2" fmla="*/ 0 w 391"/>
                  <a:gd name="T3" fmla="*/ 160 h 178"/>
                  <a:gd name="T4" fmla="*/ 1 w 391"/>
                  <a:gd name="T5" fmla="*/ 178 h 178"/>
                  <a:gd name="T6" fmla="*/ 390 w 391"/>
                  <a:gd name="T7" fmla="*/ 178 h 178"/>
                  <a:gd name="T8" fmla="*/ 391 w 391"/>
                  <a:gd name="T9" fmla="*/ 160 h 178"/>
                  <a:gd name="T10" fmla="*/ 195 w 391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1" h="178">
                    <a:moveTo>
                      <a:pt x="195" y="0"/>
                    </a:moveTo>
                    <a:cubicBezTo>
                      <a:pt x="87" y="0"/>
                      <a:pt x="0" y="71"/>
                      <a:pt x="0" y="160"/>
                    </a:cubicBezTo>
                    <a:cubicBezTo>
                      <a:pt x="0" y="166"/>
                      <a:pt x="0" y="172"/>
                      <a:pt x="1" y="178"/>
                    </a:cubicBezTo>
                    <a:cubicBezTo>
                      <a:pt x="390" y="178"/>
                      <a:pt x="390" y="178"/>
                      <a:pt x="390" y="178"/>
                    </a:cubicBezTo>
                    <a:cubicBezTo>
                      <a:pt x="391" y="172"/>
                      <a:pt x="391" y="166"/>
                      <a:pt x="391" y="160"/>
                    </a:cubicBezTo>
                    <a:cubicBezTo>
                      <a:pt x="391" y="71"/>
                      <a:pt x="304" y="0"/>
                      <a:pt x="195" y="0"/>
                    </a:cubicBezTo>
                    <a:close/>
                  </a:path>
                </a:pathLst>
              </a:custGeom>
              <a:solidFill>
                <a:srgbClr val="F7CF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71"/>
              <p:cNvSpPr>
                <a:spLocks/>
              </p:cNvSpPr>
              <p:nvPr/>
            </p:nvSpPr>
            <p:spPr bwMode="auto">
              <a:xfrm>
                <a:off x="10334625" y="861218"/>
                <a:ext cx="88900" cy="180975"/>
              </a:xfrm>
              <a:custGeom>
                <a:avLst/>
                <a:gdLst>
                  <a:gd name="T0" fmla="*/ 56 w 56"/>
                  <a:gd name="T1" fmla="*/ 109 h 114"/>
                  <a:gd name="T2" fmla="*/ 45 w 56"/>
                  <a:gd name="T3" fmla="*/ 114 h 114"/>
                  <a:gd name="T4" fmla="*/ 0 w 56"/>
                  <a:gd name="T5" fmla="*/ 5 h 114"/>
                  <a:gd name="T6" fmla="*/ 11 w 56"/>
                  <a:gd name="T7" fmla="*/ 0 h 114"/>
                  <a:gd name="T8" fmla="*/ 56 w 56"/>
                  <a:gd name="T9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114">
                    <a:moveTo>
                      <a:pt x="56" y="109"/>
                    </a:moveTo>
                    <a:lnTo>
                      <a:pt x="45" y="114"/>
                    </a:lnTo>
                    <a:lnTo>
                      <a:pt x="0" y="5"/>
                    </a:lnTo>
                    <a:lnTo>
                      <a:pt x="11" y="0"/>
                    </a:lnTo>
                    <a:lnTo>
                      <a:pt x="56" y="109"/>
                    </a:lnTo>
                    <a:close/>
                  </a:path>
                </a:pathLst>
              </a:custGeom>
              <a:solidFill>
                <a:srgbClr val="3535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72"/>
              <p:cNvSpPr>
                <a:spLocks/>
              </p:cNvSpPr>
              <p:nvPr/>
            </p:nvSpPr>
            <p:spPr bwMode="auto">
              <a:xfrm>
                <a:off x="10393363" y="1046956"/>
                <a:ext cx="74613" cy="39688"/>
              </a:xfrm>
              <a:custGeom>
                <a:avLst/>
                <a:gdLst>
                  <a:gd name="T0" fmla="*/ 44 w 47"/>
                  <a:gd name="T1" fmla="*/ 0 h 25"/>
                  <a:gd name="T2" fmla="*/ 0 w 47"/>
                  <a:gd name="T3" fmla="*/ 20 h 25"/>
                  <a:gd name="T4" fmla="*/ 2 w 47"/>
                  <a:gd name="T5" fmla="*/ 25 h 25"/>
                  <a:gd name="T6" fmla="*/ 47 w 47"/>
                  <a:gd name="T7" fmla="*/ 6 h 25"/>
                  <a:gd name="T8" fmla="*/ 44 w 47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5">
                    <a:moveTo>
                      <a:pt x="44" y="0"/>
                    </a:moveTo>
                    <a:lnTo>
                      <a:pt x="0" y="20"/>
                    </a:lnTo>
                    <a:lnTo>
                      <a:pt x="2" y="25"/>
                    </a:lnTo>
                    <a:lnTo>
                      <a:pt x="47" y="6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3535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矩形 204"/>
              <p:cNvSpPr/>
              <p:nvPr/>
            </p:nvSpPr>
            <p:spPr>
              <a:xfrm rot="20541181">
                <a:off x="10775735" y="619828"/>
                <a:ext cx="1314052" cy="395795"/>
              </a:xfrm>
              <a:custGeom>
                <a:avLst/>
                <a:gdLst>
                  <a:gd name="connsiteX0" fmla="*/ 0 w 1309721"/>
                  <a:gd name="connsiteY0" fmla="*/ 0 h 382180"/>
                  <a:gd name="connsiteX1" fmla="*/ 1309721 w 1309721"/>
                  <a:gd name="connsiteY1" fmla="*/ 0 h 382180"/>
                  <a:gd name="connsiteX2" fmla="*/ 1309721 w 1309721"/>
                  <a:gd name="connsiteY2" fmla="*/ 382180 h 382180"/>
                  <a:gd name="connsiteX3" fmla="*/ 0 w 1309721"/>
                  <a:gd name="connsiteY3" fmla="*/ 382180 h 382180"/>
                  <a:gd name="connsiteX4" fmla="*/ 0 w 1309721"/>
                  <a:gd name="connsiteY4" fmla="*/ 0 h 382180"/>
                  <a:gd name="connsiteX0" fmla="*/ 15681 w 1309721"/>
                  <a:gd name="connsiteY0" fmla="*/ 44969 h 382180"/>
                  <a:gd name="connsiteX1" fmla="*/ 1309721 w 1309721"/>
                  <a:gd name="connsiteY1" fmla="*/ 0 h 382180"/>
                  <a:gd name="connsiteX2" fmla="*/ 1309721 w 1309721"/>
                  <a:gd name="connsiteY2" fmla="*/ 382180 h 382180"/>
                  <a:gd name="connsiteX3" fmla="*/ 0 w 1309721"/>
                  <a:gd name="connsiteY3" fmla="*/ 382180 h 382180"/>
                  <a:gd name="connsiteX4" fmla="*/ 15681 w 1309721"/>
                  <a:gd name="connsiteY4" fmla="*/ 44969 h 382180"/>
                  <a:gd name="connsiteX0" fmla="*/ 108715 w 1309721"/>
                  <a:gd name="connsiteY0" fmla="*/ 19590 h 382180"/>
                  <a:gd name="connsiteX1" fmla="*/ 1309721 w 1309721"/>
                  <a:gd name="connsiteY1" fmla="*/ 0 h 382180"/>
                  <a:gd name="connsiteX2" fmla="*/ 1309721 w 1309721"/>
                  <a:gd name="connsiteY2" fmla="*/ 382180 h 382180"/>
                  <a:gd name="connsiteX3" fmla="*/ 0 w 1309721"/>
                  <a:gd name="connsiteY3" fmla="*/ 382180 h 382180"/>
                  <a:gd name="connsiteX4" fmla="*/ 108715 w 1309721"/>
                  <a:gd name="connsiteY4" fmla="*/ 19590 h 382180"/>
                  <a:gd name="connsiteX0" fmla="*/ 113046 w 1314052"/>
                  <a:gd name="connsiteY0" fmla="*/ 19590 h 395795"/>
                  <a:gd name="connsiteX1" fmla="*/ 1314052 w 1314052"/>
                  <a:gd name="connsiteY1" fmla="*/ 0 h 395795"/>
                  <a:gd name="connsiteX2" fmla="*/ 1314052 w 1314052"/>
                  <a:gd name="connsiteY2" fmla="*/ 382180 h 395795"/>
                  <a:gd name="connsiteX3" fmla="*/ 0 w 1314052"/>
                  <a:gd name="connsiteY3" fmla="*/ 395795 h 395795"/>
                  <a:gd name="connsiteX4" fmla="*/ 113046 w 1314052"/>
                  <a:gd name="connsiteY4" fmla="*/ 19590 h 395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4052" h="395795">
                    <a:moveTo>
                      <a:pt x="113046" y="19590"/>
                    </a:moveTo>
                    <a:lnTo>
                      <a:pt x="1314052" y="0"/>
                    </a:lnTo>
                    <a:lnTo>
                      <a:pt x="1314052" y="382180"/>
                    </a:lnTo>
                    <a:lnTo>
                      <a:pt x="0" y="395795"/>
                    </a:lnTo>
                    <a:lnTo>
                      <a:pt x="113046" y="19590"/>
                    </a:lnTo>
                    <a:close/>
                  </a:path>
                </a:pathLst>
              </a:custGeom>
              <a:solidFill>
                <a:srgbClr val="EF3F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33"/>
              <p:cNvSpPr>
                <a:spLocks/>
              </p:cNvSpPr>
              <p:nvPr/>
            </p:nvSpPr>
            <p:spPr bwMode="auto">
              <a:xfrm>
                <a:off x="12710180" y="417511"/>
                <a:ext cx="563563" cy="896145"/>
              </a:xfrm>
              <a:custGeom>
                <a:avLst/>
                <a:gdLst/>
                <a:ahLst/>
                <a:cxnLst/>
                <a:rect l="l" t="t" r="r" b="b"/>
                <a:pathLst>
                  <a:path w="563563" h="718571">
                    <a:moveTo>
                      <a:pt x="0" y="0"/>
                    </a:moveTo>
                    <a:lnTo>
                      <a:pt x="563563" y="501650"/>
                    </a:lnTo>
                    <a:lnTo>
                      <a:pt x="519888" y="718571"/>
                    </a:lnTo>
                    <a:lnTo>
                      <a:pt x="226079" y="546100"/>
                    </a:lnTo>
                    <a:lnTo>
                      <a:pt x="227013" y="546100"/>
                    </a:lnTo>
                    <a:lnTo>
                      <a:pt x="0" y="387350"/>
                    </a:lnTo>
                    <a:close/>
                  </a:path>
                </a:pathLst>
              </a:custGeom>
              <a:solidFill>
                <a:srgbClr val="EF3F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34"/>
              <p:cNvSpPr>
                <a:spLocks/>
              </p:cNvSpPr>
              <p:nvPr/>
            </p:nvSpPr>
            <p:spPr bwMode="auto">
              <a:xfrm>
                <a:off x="13514388" y="-542133"/>
                <a:ext cx="563563" cy="774700"/>
              </a:xfrm>
              <a:custGeom>
                <a:avLst/>
                <a:gdLst>
                  <a:gd name="T0" fmla="*/ 0 w 355"/>
                  <a:gd name="T1" fmla="*/ 0 h 488"/>
                  <a:gd name="T2" fmla="*/ 355 w 355"/>
                  <a:gd name="T3" fmla="*/ 316 h 488"/>
                  <a:gd name="T4" fmla="*/ 325 w 355"/>
                  <a:gd name="T5" fmla="*/ 465 h 488"/>
                  <a:gd name="T6" fmla="*/ 30 w 355"/>
                  <a:gd name="T7" fmla="*/ 488 h 488"/>
                  <a:gd name="T8" fmla="*/ 7 w 355"/>
                  <a:gd name="T9" fmla="*/ 344 h 488"/>
                  <a:gd name="T10" fmla="*/ 143 w 355"/>
                  <a:gd name="T11" fmla="*/ 344 h 488"/>
                  <a:gd name="T12" fmla="*/ 0 w 355"/>
                  <a:gd name="T13" fmla="*/ 244 h 488"/>
                  <a:gd name="T14" fmla="*/ 0 w 355"/>
                  <a:gd name="T15" fmla="*/ 0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5" h="488">
                    <a:moveTo>
                      <a:pt x="0" y="0"/>
                    </a:moveTo>
                    <a:lnTo>
                      <a:pt x="355" y="316"/>
                    </a:lnTo>
                    <a:lnTo>
                      <a:pt x="325" y="465"/>
                    </a:lnTo>
                    <a:lnTo>
                      <a:pt x="30" y="488"/>
                    </a:lnTo>
                    <a:lnTo>
                      <a:pt x="7" y="344"/>
                    </a:lnTo>
                    <a:lnTo>
                      <a:pt x="143" y="344"/>
                    </a:lnTo>
                    <a:lnTo>
                      <a:pt x="0" y="24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Rectangle 158"/>
              <p:cNvSpPr>
                <a:spLocks noChangeArrowheads="1"/>
              </p:cNvSpPr>
              <p:nvPr/>
            </p:nvSpPr>
            <p:spPr bwMode="auto">
              <a:xfrm>
                <a:off x="13068526" y="951705"/>
                <a:ext cx="356394" cy="565152"/>
              </a:xfrm>
              <a:prstGeom prst="rect">
                <a:avLst/>
              </a:prstGeom>
              <a:solidFill>
                <a:srgbClr val="F898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Rectangle 158"/>
              <p:cNvSpPr>
                <a:spLocks noChangeArrowheads="1"/>
              </p:cNvSpPr>
              <p:nvPr/>
            </p:nvSpPr>
            <p:spPr bwMode="auto">
              <a:xfrm>
                <a:off x="13171079" y="830893"/>
                <a:ext cx="144236" cy="279400"/>
              </a:xfrm>
              <a:prstGeom prst="rect">
                <a:avLst/>
              </a:prstGeom>
              <a:solidFill>
                <a:srgbClr val="F898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Rectangle 162"/>
              <p:cNvSpPr>
                <a:spLocks noChangeArrowheads="1"/>
              </p:cNvSpPr>
              <p:nvPr/>
            </p:nvSpPr>
            <p:spPr bwMode="auto">
              <a:xfrm>
                <a:off x="7519927" y="1440656"/>
                <a:ext cx="9294558" cy="168275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椭圆 210"/>
            <p:cNvSpPr/>
            <p:nvPr/>
          </p:nvSpPr>
          <p:spPr>
            <a:xfrm>
              <a:off x="5551457" y="4475159"/>
              <a:ext cx="216065" cy="45719"/>
            </a:xfrm>
            <a:prstGeom prst="ellipse">
              <a:avLst/>
            </a:prstGeom>
            <a:solidFill>
              <a:srgbClr val="0C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2" name="矩形 211"/>
            <p:cNvSpPr/>
            <p:nvPr/>
          </p:nvSpPr>
          <p:spPr>
            <a:xfrm>
              <a:off x="5551457" y="4498018"/>
              <a:ext cx="216065" cy="45719"/>
            </a:xfrm>
            <a:prstGeom prst="rect">
              <a:avLst/>
            </a:prstGeom>
            <a:solidFill>
              <a:srgbClr val="0CAD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71" name="文本框 1"/>
          <p:cNvSpPr txBox="1"/>
          <p:nvPr/>
        </p:nvSpPr>
        <p:spPr>
          <a:xfrm>
            <a:off x="1425667" y="5635623"/>
            <a:ext cx="629266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zh-CN" sz="54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诚信考试</a:t>
            </a:r>
            <a:r>
              <a:rPr lang="zh-CN" altLang="en-US" sz="54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 </a:t>
            </a:r>
            <a:r>
              <a:rPr lang="zh-CN" altLang="en-US" sz="54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 </a:t>
            </a:r>
            <a:r>
              <a:rPr lang="zh-CN" altLang="zh-CN" sz="54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高考</a:t>
            </a:r>
            <a:r>
              <a:rPr lang="zh-CN" altLang="zh-CN" sz="54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加油</a:t>
            </a:r>
            <a:endParaRPr lang="zh-CN" altLang="en-US" sz="54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317" name="文本框 1"/>
          <p:cNvSpPr txBox="1"/>
          <p:nvPr/>
        </p:nvSpPr>
        <p:spPr>
          <a:xfrm rot="694467">
            <a:off x="3664158" y="840929"/>
            <a:ext cx="280339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zh-CN" sz="24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监控</a:t>
            </a:r>
            <a:r>
              <a:rPr lang="zh-CN" altLang="zh-CN" sz="2400" spc="100" dirty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比你想象的</a:t>
            </a:r>
            <a:r>
              <a:rPr lang="zh-CN" altLang="zh-CN" sz="24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要</a:t>
            </a:r>
            <a:endParaRPr lang="en-US" altLang="zh-CN" sz="2400" spc="100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cxnSp>
        <p:nvCxnSpPr>
          <p:cNvPr id="318" name="直接连接符 317"/>
          <p:cNvCxnSpPr/>
          <p:nvPr/>
        </p:nvCxnSpPr>
        <p:spPr>
          <a:xfrm flipH="1">
            <a:off x="3472145" y="455431"/>
            <a:ext cx="171742" cy="5033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文本框 3"/>
          <p:cNvSpPr txBox="1"/>
          <p:nvPr/>
        </p:nvSpPr>
        <p:spPr>
          <a:xfrm rot="1202135">
            <a:off x="2879040" y="222268"/>
            <a:ext cx="59533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48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3</a:t>
            </a:r>
            <a:endParaRPr lang="zh-CN" altLang="en-US" sz="4800" spc="100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1027" name="矩形 1026"/>
          <p:cNvSpPr/>
          <p:nvPr/>
        </p:nvSpPr>
        <p:spPr>
          <a:xfrm rot="19435684">
            <a:off x="6310101" y="835221"/>
            <a:ext cx="9060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spc="100" dirty="0">
                <a:solidFill>
                  <a:srgbClr val="00B0F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牛</a:t>
            </a:r>
            <a:r>
              <a:rPr lang="en-US" altLang="zh-CN" sz="3200" spc="100" dirty="0">
                <a:solidFill>
                  <a:srgbClr val="00B0F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X</a:t>
            </a:r>
            <a:endParaRPr lang="zh-CN" altLang="en-US" sz="3200" dirty="0">
              <a:solidFill>
                <a:srgbClr val="00B0F0"/>
              </a:solidFill>
            </a:endParaRPr>
          </a:p>
        </p:txBody>
      </p:sp>
      <p:sp>
        <p:nvSpPr>
          <p:cNvPr id="328" name="文本框 1"/>
          <p:cNvSpPr txBox="1"/>
          <p:nvPr/>
        </p:nvSpPr>
        <p:spPr>
          <a:xfrm>
            <a:off x="1398744" y="5635623"/>
            <a:ext cx="629266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zh-CN" sz="5400" spc="100" dirty="0" smtClean="0">
                <a:ln>
                  <a:solidFill>
                    <a:schemeClr val="tx1"/>
                  </a:solidFill>
                </a:ln>
                <a:noFill/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诚信考试</a:t>
            </a:r>
            <a:r>
              <a:rPr lang="zh-CN" altLang="en-US" sz="5400" spc="100" dirty="0">
                <a:ln>
                  <a:solidFill>
                    <a:schemeClr val="tx1"/>
                  </a:solidFill>
                </a:ln>
                <a:noFill/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 </a:t>
            </a:r>
            <a:r>
              <a:rPr lang="zh-CN" altLang="en-US" sz="5400" spc="100" dirty="0" smtClean="0">
                <a:ln>
                  <a:solidFill>
                    <a:schemeClr val="tx1"/>
                  </a:solidFill>
                </a:ln>
                <a:noFill/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 </a:t>
            </a:r>
            <a:r>
              <a:rPr lang="zh-CN" altLang="zh-CN" sz="5400" spc="100" dirty="0" smtClean="0">
                <a:ln>
                  <a:solidFill>
                    <a:schemeClr val="tx1"/>
                  </a:solidFill>
                </a:ln>
                <a:noFill/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高考</a:t>
            </a:r>
            <a:r>
              <a:rPr lang="zh-CN" altLang="zh-CN" sz="5400" spc="100" dirty="0">
                <a:ln>
                  <a:solidFill>
                    <a:schemeClr val="tx1"/>
                  </a:solidFill>
                </a:ln>
                <a:noFill/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加油</a:t>
            </a:r>
            <a:endParaRPr lang="zh-CN" altLang="en-US" sz="5400" spc="100" dirty="0">
              <a:ln>
                <a:solidFill>
                  <a:schemeClr val="tx1"/>
                </a:solidFill>
              </a:ln>
              <a:noFill/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311" name="组合 310"/>
          <p:cNvGrpSpPr/>
          <p:nvPr/>
        </p:nvGrpSpPr>
        <p:grpSpPr>
          <a:xfrm>
            <a:off x="4648393" y="2168145"/>
            <a:ext cx="2267012" cy="2471322"/>
            <a:chOff x="9835037" y="1417460"/>
            <a:chExt cx="786549" cy="857435"/>
          </a:xfrm>
        </p:grpSpPr>
        <p:sp>
          <p:nvSpPr>
            <p:cNvPr id="292" name="Freeform 101"/>
            <p:cNvSpPr>
              <a:spLocks/>
            </p:cNvSpPr>
            <p:nvPr/>
          </p:nvSpPr>
          <p:spPr bwMode="auto">
            <a:xfrm>
              <a:off x="10455193" y="1637337"/>
              <a:ext cx="137529" cy="580255"/>
            </a:xfrm>
            <a:custGeom>
              <a:avLst/>
              <a:gdLst>
                <a:gd name="T0" fmla="*/ 134 w 137"/>
                <a:gd name="T1" fmla="*/ 90 h 578"/>
                <a:gd name="T2" fmla="*/ 135 w 137"/>
                <a:gd name="T3" fmla="*/ 83 h 578"/>
                <a:gd name="T4" fmla="*/ 125 w 137"/>
                <a:gd name="T5" fmla="*/ 40 h 578"/>
                <a:gd name="T6" fmla="*/ 83 w 137"/>
                <a:gd name="T7" fmla="*/ 0 h 578"/>
                <a:gd name="T8" fmla="*/ 50 w 137"/>
                <a:gd name="T9" fmla="*/ 304 h 578"/>
                <a:gd name="T10" fmla="*/ 25 w 137"/>
                <a:gd name="T11" fmla="*/ 477 h 578"/>
                <a:gd name="T12" fmla="*/ 15 w 137"/>
                <a:gd name="T13" fmla="*/ 526 h 578"/>
                <a:gd name="T14" fmla="*/ 29 w 137"/>
                <a:gd name="T15" fmla="*/ 565 h 578"/>
                <a:gd name="T16" fmla="*/ 51 w 137"/>
                <a:gd name="T17" fmla="*/ 532 h 578"/>
                <a:gd name="T18" fmla="*/ 68 w 137"/>
                <a:gd name="T19" fmla="*/ 485 h 578"/>
                <a:gd name="T20" fmla="*/ 95 w 137"/>
                <a:gd name="T21" fmla="*/ 370 h 578"/>
                <a:gd name="T22" fmla="*/ 124 w 137"/>
                <a:gd name="T23" fmla="*/ 228 h 578"/>
                <a:gd name="T24" fmla="*/ 134 w 137"/>
                <a:gd name="T25" fmla="*/ 9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578">
                  <a:moveTo>
                    <a:pt x="134" y="90"/>
                  </a:moveTo>
                  <a:cubicBezTo>
                    <a:pt x="135" y="88"/>
                    <a:pt x="135" y="86"/>
                    <a:pt x="135" y="83"/>
                  </a:cubicBezTo>
                  <a:cubicBezTo>
                    <a:pt x="136" y="64"/>
                    <a:pt x="137" y="55"/>
                    <a:pt x="125" y="40"/>
                  </a:cubicBezTo>
                  <a:cubicBezTo>
                    <a:pt x="112" y="25"/>
                    <a:pt x="100" y="10"/>
                    <a:pt x="83" y="0"/>
                  </a:cubicBezTo>
                  <a:cubicBezTo>
                    <a:pt x="79" y="100"/>
                    <a:pt x="75" y="207"/>
                    <a:pt x="50" y="304"/>
                  </a:cubicBezTo>
                  <a:cubicBezTo>
                    <a:pt x="36" y="359"/>
                    <a:pt x="29" y="420"/>
                    <a:pt x="25" y="477"/>
                  </a:cubicBezTo>
                  <a:cubicBezTo>
                    <a:pt x="24" y="495"/>
                    <a:pt x="17" y="508"/>
                    <a:pt x="15" y="526"/>
                  </a:cubicBezTo>
                  <a:cubicBezTo>
                    <a:pt x="14" y="541"/>
                    <a:pt x="0" y="578"/>
                    <a:pt x="29" y="565"/>
                  </a:cubicBezTo>
                  <a:cubicBezTo>
                    <a:pt x="42" y="559"/>
                    <a:pt x="45" y="543"/>
                    <a:pt x="51" y="532"/>
                  </a:cubicBezTo>
                  <a:cubicBezTo>
                    <a:pt x="57" y="517"/>
                    <a:pt x="64" y="500"/>
                    <a:pt x="68" y="485"/>
                  </a:cubicBezTo>
                  <a:cubicBezTo>
                    <a:pt x="78" y="447"/>
                    <a:pt x="87" y="408"/>
                    <a:pt x="95" y="370"/>
                  </a:cubicBezTo>
                  <a:cubicBezTo>
                    <a:pt x="106" y="323"/>
                    <a:pt x="121" y="277"/>
                    <a:pt x="124" y="228"/>
                  </a:cubicBezTo>
                  <a:cubicBezTo>
                    <a:pt x="128" y="182"/>
                    <a:pt x="131" y="136"/>
                    <a:pt x="134" y="90"/>
                  </a:cubicBezTo>
                  <a:close/>
                </a:path>
              </a:pathLst>
            </a:custGeom>
            <a:solidFill>
              <a:srgbClr val="6029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102"/>
            <p:cNvSpPr>
              <a:spLocks/>
            </p:cNvSpPr>
            <p:nvPr/>
          </p:nvSpPr>
          <p:spPr bwMode="auto">
            <a:xfrm>
              <a:off x="10007798" y="1546924"/>
              <a:ext cx="613788" cy="727971"/>
            </a:xfrm>
            <a:custGeom>
              <a:avLst/>
              <a:gdLst>
                <a:gd name="T0" fmla="*/ 584 w 612"/>
                <a:gd name="T1" fmla="*/ 324 h 725"/>
                <a:gd name="T2" fmla="*/ 516 w 612"/>
                <a:gd name="T3" fmla="*/ 311 h 725"/>
                <a:gd name="T4" fmla="*/ 514 w 612"/>
                <a:gd name="T5" fmla="*/ 237 h 725"/>
                <a:gd name="T6" fmla="*/ 499 w 612"/>
                <a:gd name="T7" fmla="*/ 112 h 725"/>
                <a:gd name="T8" fmla="*/ 488 w 612"/>
                <a:gd name="T9" fmla="*/ 49 h 725"/>
                <a:gd name="T10" fmla="*/ 463 w 612"/>
                <a:gd name="T11" fmla="*/ 24 h 725"/>
                <a:gd name="T12" fmla="*/ 432 w 612"/>
                <a:gd name="T13" fmla="*/ 15 h 725"/>
                <a:gd name="T14" fmla="*/ 261 w 612"/>
                <a:gd name="T15" fmla="*/ 6 h 725"/>
                <a:gd name="T16" fmla="*/ 107 w 612"/>
                <a:gd name="T17" fmla="*/ 27 h 725"/>
                <a:gd name="T18" fmla="*/ 31 w 612"/>
                <a:gd name="T19" fmla="*/ 75 h 725"/>
                <a:gd name="T20" fmla="*/ 4 w 612"/>
                <a:gd name="T21" fmla="*/ 157 h 725"/>
                <a:gd name="T22" fmla="*/ 19 w 612"/>
                <a:gd name="T23" fmla="*/ 360 h 725"/>
                <a:gd name="T24" fmla="*/ 83 w 612"/>
                <a:gd name="T25" fmla="*/ 689 h 725"/>
                <a:gd name="T26" fmla="*/ 350 w 612"/>
                <a:gd name="T27" fmla="*/ 717 h 725"/>
                <a:gd name="T28" fmla="*/ 466 w 612"/>
                <a:gd name="T29" fmla="*/ 662 h 725"/>
                <a:gd name="T30" fmla="*/ 496 w 612"/>
                <a:gd name="T31" fmla="*/ 612 h 725"/>
                <a:gd name="T32" fmla="*/ 506 w 612"/>
                <a:gd name="T33" fmla="*/ 526 h 725"/>
                <a:gd name="T34" fmla="*/ 508 w 612"/>
                <a:gd name="T35" fmla="*/ 503 h 725"/>
                <a:gd name="T36" fmla="*/ 593 w 612"/>
                <a:gd name="T37" fmla="*/ 443 h 725"/>
                <a:gd name="T38" fmla="*/ 584 w 612"/>
                <a:gd name="T39" fmla="*/ 324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2" h="725">
                  <a:moveTo>
                    <a:pt x="584" y="324"/>
                  </a:moveTo>
                  <a:cubicBezTo>
                    <a:pt x="584" y="324"/>
                    <a:pt x="561" y="295"/>
                    <a:pt x="516" y="311"/>
                  </a:cubicBezTo>
                  <a:cubicBezTo>
                    <a:pt x="516" y="286"/>
                    <a:pt x="516" y="261"/>
                    <a:pt x="514" y="237"/>
                  </a:cubicBezTo>
                  <a:cubicBezTo>
                    <a:pt x="512" y="195"/>
                    <a:pt x="506" y="153"/>
                    <a:pt x="499" y="112"/>
                  </a:cubicBezTo>
                  <a:cubicBezTo>
                    <a:pt x="496" y="91"/>
                    <a:pt x="491" y="70"/>
                    <a:pt x="488" y="49"/>
                  </a:cubicBezTo>
                  <a:cubicBezTo>
                    <a:pt x="484" y="28"/>
                    <a:pt x="482" y="31"/>
                    <a:pt x="463" y="24"/>
                  </a:cubicBezTo>
                  <a:cubicBezTo>
                    <a:pt x="453" y="20"/>
                    <a:pt x="443" y="17"/>
                    <a:pt x="432" y="15"/>
                  </a:cubicBezTo>
                  <a:cubicBezTo>
                    <a:pt x="378" y="8"/>
                    <a:pt x="315" y="0"/>
                    <a:pt x="261" y="6"/>
                  </a:cubicBezTo>
                  <a:cubicBezTo>
                    <a:pt x="208" y="12"/>
                    <a:pt x="157" y="7"/>
                    <a:pt x="107" y="27"/>
                  </a:cubicBezTo>
                  <a:cubicBezTo>
                    <a:pt x="79" y="39"/>
                    <a:pt x="52" y="54"/>
                    <a:pt x="31" y="75"/>
                  </a:cubicBezTo>
                  <a:cubicBezTo>
                    <a:pt x="7" y="100"/>
                    <a:pt x="6" y="125"/>
                    <a:pt x="4" y="157"/>
                  </a:cubicBezTo>
                  <a:cubicBezTo>
                    <a:pt x="0" y="221"/>
                    <a:pt x="15" y="296"/>
                    <a:pt x="19" y="360"/>
                  </a:cubicBezTo>
                  <a:cubicBezTo>
                    <a:pt x="27" y="489"/>
                    <a:pt x="83" y="689"/>
                    <a:pt x="83" y="689"/>
                  </a:cubicBezTo>
                  <a:cubicBezTo>
                    <a:pt x="138" y="711"/>
                    <a:pt x="291" y="725"/>
                    <a:pt x="350" y="717"/>
                  </a:cubicBezTo>
                  <a:cubicBezTo>
                    <a:pt x="391" y="712"/>
                    <a:pt x="432" y="685"/>
                    <a:pt x="466" y="662"/>
                  </a:cubicBezTo>
                  <a:cubicBezTo>
                    <a:pt x="484" y="649"/>
                    <a:pt x="491" y="636"/>
                    <a:pt x="496" y="612"/>
                  </a:cubicBezTo>
                  <a:cubicBezTo>
                    <a:pt x="501" y="583"/>
                    <a:pt x="504" y="556"/>
                    <a:pt x="506" y="526"/>
                  </a:cubicBezTo>
                  <a:cubicBezTo>
                    <a:pt x="507" y="519"/>
                    <a:pt x="507" y="511"/>
                    <a:pt x="508" y="503"/>
                  </a:cubicBezTo>
                  <a:cubicBezTo>
                    <a:pt x="538" y="494"/>
                    <a:pt x="582" y="476"/>
                    <a:pt x="593" y="443"/>
                  </a:cubicBezTo>
                  <a:cubicBezTo>
                    <a:pt x="612" y="385"/>
                    <a:pt x="609" y="349"/>
                    <a:pt x="584" y="324"/>
                  </a:cubicBezTo>
                  <a:close/>
                </a:path>
              </a:pathLst>
            </a:custGeom>
            <a:solidFill>
              <a:srgbClr val="FAE1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103"/>
            <p:cNvSpPr>
              <a:spLocks/>
            </p:cNvSpPr>
            <p:nvPr/>
          </p:nvSpPr>
          <p:spPr bwMode="auto">
            <a:xfrm>
              <a:off x="9835037" y="1417460"/>
              <a:ext cx="724576" cy="626522"/>
            </a:xfrm>
            <a:custGeom>
              <a:avLst/>
              <a:gdLst>
                <a:gd name="T0" fmla="*/ 698 w 722"/>
                <a:gd name="T1" fmla="*/ 548 h 624"/>
                <a:gd name="T2" fmla="*/ 719 w 722"/>
                <a:gd name="T3" fmla="*/ 377 h 624"/>
                <a:gd name="T4" fmla="*/ 709 w 722"/>
                <a:gd name="T5" fmla="*/ 279 h 624"/>
                <a:gd name="T6" fmla="*/ 706 w 722"/>
                <a:gd name="T7" fmla="*/ 237 h 624"/>
                <a:gd name="T8" fmla="*/ 696 w 722"/>
                <a:gd name="T9" fmla="*/ 189 h 624"/>
                <a:gd name="T10" fmla="*/ 618 w 722"/>
                <a:gd name="T11" fmla="*/ 100 h 624"/>
                <a:gd name="T12" fmla="*/ 449 w 722"/>
                <a:gd name="T13" fmla="*/ 35 h 624"/>
                <a:gd name="T14" fmla="*/ 269 w 722"/>
                <a:gd name="T15" fmla="*/ 5 h 624"/>
                <a:gd name="T16" fmla="*/ 86 w 722"/>
                <a:gd name="T17" fmla="*/ 19 h 624"/>
                <a:gd name="T18" fmla="*/ 10 w 722"/>
                <a:gd name="T19" fmla="*/ 65 h 624"/>
                <a:gd name="T20" fmla="*/ 38 w 722"/>
                <a:gd name="T21" fmla="*/ 164 h 624"/>
                <a:gd name="T22" fmla="*/ 239 w 722"/>
                <a:gd name="T23" fmla="*/ 304 h 624"/>
                <a:gd name="T24" fmla="*/ 408 w 722"/>
                <a:gd name="T25" fmla="*/ 311 h 624"/>
                <a:gd name="T26" fmla="*/ 518 w 722"/>
                <a:gd name="T27" fmla="*/ 263 h 624"/>
                <a:gd name="T28" fmla="*/ 579 w 722"/>
                <a:gd name="T29" fmla="*/ 358 h 624"/>
                <a:gd name="T30" fmla="*/ 631 w 722"/>
                <a:gd name="T31" fmla="*/ 395 h 624"/>
                <a:gd name="T32" fmla="*/ 649 w 722"/>
                <a:gd name="T33" fmla="*/ 504 h 624"/>
                <a:gd name="T34" fmla="*/ 672 w 722"/>
                <a:gd name="T35" fmla="*/ 624 h 624"/>
                <a:gd name="T36" fmla="*/ 698 w 722"/>
                <a:gd name="T37" fmla="*/ 548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2" h="624">
                  <a:moveTo>
                    <a:pt x="698" y="548"/>
                  </a:moveTo>
                  <a:cubicBezTo>
                    <a:pt x="705" y="522"/>
                    <a:pt x="722" y="411"/>
                    <a:pt x="719" y="377"/>
                  </a:cubicBezTo>
                  <a:cubicBezTo>
                    <a:pt x="716" y="345"/>
                    <a:pt x="709" y="312"/>
                    <a:pt x="709" y="279"/>
                  </a:cubicBezTo>
                  <a:cubicBezTo>
                    <a:pt x="708" y="264"/>
                    <a:pt x="709" y="252"/>
                    <a:pt x="706" y="237"/>
                  </a:cubicBezTo>
                  <a:cubicBezTo>
                    <a:pt x="702" y="221"/>
                    <a:pt x="699" y="205"/>
                    <a:pt x="696" y="189"/>
                  </a:cubicBezTo>
                  <a:cubicBezTo>
                    <a:pt x="688" y="141"/>
                    <a:pt x="660" y="121"/>
                    <a:pt x="618" y="100"/>
                  </a:cubicBezTo>
                  <a:cubicBezTo>
                    <a:pt x="566" y="73"/>
                    <a:pt x="506" y="50"/>
                    <a:pt x="449" y="35"/>
                  </a:cubicBezTo>
                  <a:cubicBezTo>
                    <a:pt x="424" y="28"/>
                    <a:pt x="305" y="8"/>
                    <a:pt x="269" y="5"/>
                  </a:cubicBezTo>
                  <a:cubicBezTo>
                    <a:pt x="204" y="1"/>
                    <a:pt x="148" y="0"/>
                    <a:pt x="86" y="19"/>
                  </a:cubicBezTo>
                  <a:cubicBezTo>
                    <a:pt x="59" y="27"/>
                    <a:pt x="20" y="35"/>
                    <a:pt x="10" y="65"/>
                  </a:cubicBezTo>
                  <a:cubicBezTo>
                    <a:pt x="0" y="94"/>
                    <a:pt x="22" y="140"/>
                    <a:pt x="38" y="164"/>
                  </a:cubicBezTo>
                  <a:cubicBezTo>
                    <a:pt x="58" y="194"/>
                    <a:pt x="141" y="291"/>
                    <a:pt x="239" y="304"/>
                  </a:cubicBezTo>
                  <a:cubicBezTo>
                    <a:pt x="292" y="311"/>
                    <a:pt x="326" y="320"/>
                    <a:pt x="408" y="311"/>
                  </a:cubicBezTo>
                  <a:cubicBezTo>
                    <a:pt x="432" y="308"/>
                    <a:pt x="505" y="273"/>
                    <a:pt x="518" y="263"/>
                  </a:cubicBezTo>
                  <a:cubicBezTo>
                    <a:pt x="526" y="307"/>
                    <a:pt x="537" y="334"/>
                    <a:pt x="579" y="358"/>
                  </a:cubicBezTo>
                  <a:cubicBezTo>
                    <a:pt x="598" y="369"/>
                    <a:pt x="628" y="372"/>
                    <a:pt x="631" y="395"/>
                  </a:cubicBezTo>
                  <a:cubicBezTo>
                    <a:pt x="632" y="411"/>
                    <a:pt x="646" y="485"/>
                    <a:pt x="649" y="504"/>
                  </a:cubicBezTo>
                  <a:cubicBezTo>
                    <a:pt x="662" y="590"/>
                    <a:pt x="655" y="560"/>
                    <a:pt x="672" y="624"/>
                  </a:cubicBezTo>
                  <a:cubicBezTo>
                    <a:pt x="676" y="619"/>
                    <a:pt x="693" y="566"/>
                    <a:pt x="698" y="548"/>
                  </a:cubicBezTo>
                  <a:close/>
                </a:path>
              </a:pathLst>
            </a:custGeom>
            <a:solidFill>
              <a:srgbClr val="6029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106"/>
            <p:cNvSpPr>
              <a:spLocks/>
            </p:cNvSpPr>
            <p:nvPr/>
          </p:nvSpPr>
          <p:spPr bwMode="auto">
            <a:xfrm rot="399470">
              <a:off x="10149361" y="2074592"/>
              <a:ext cx="141371" cy="94662"/>
            </a:xfrm>
            <a:custGeom>
              <a:avLst/>
              <a:gdLst>
                <a:gd name="T0" fmla="*/ 111 w 142"/>
                <a:gd name="T1" fmla="*/ 0 h 129"/>
                <a:gd name="T2" fmla="*/ 0 w 142"/>
                <a:gd name="T3" fmla="*/ 68 h 129"/>
                <a:gd name="T4" fmla="*/ 110 w 142"/>
                <a:gd name="T5" fmla="*/ 90 h 129"/>
                <a:gd name="T6" fmla="*/ 111 w 142"/>
                <a:gd name="T7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29">
                  <a:moveTo>
                    <a:pt x="111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69" y="129"/>
                    <a:pt x="110" y="90"/>
                  </a:cubicBezTo>
                  <a:cubicBezTo>
                    <a:pt x="142" y="60"/>
                    <a:pt x="111" y="0"/>
                    <a:pt x="111" y="0"/>
                  </a:cubicBezTo>
                  <a:close/>
                </a:path>
              </a:pathLst>
            </a:custGeom>
            <a:solidFill>
              <a:srgbClr val="FF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9" name="Freeform 128"/>
          <p:cNvSpPr>
            <a:spLocks/>
          </p:cNvSpPr>
          <p:nvPr/>
        </p:nvSpPr>
        <p:spPr bwMode="auto">
          <a:xfrm>
            <a:off x="5325492" y="3419473"/>
            <a:ext cx="79235" cy="80290"/>
          </a:xfrm>
          <a:custGeom>
            <a:avLst/>
            <a:gdLst>
              <a:gd name="T0" fmla="*/ 98 w 102"/>
              <a:gd name="T1" fmla="*/ 44 h 103"/>
              <a:gd name="T2" fmla="*/ 58 w 102"/>
              <a:gd name="T3" fmla="*/ 99 h 103"/>
              <a:gd name="T4" fmla="*/ 4 w 102"/>
              <a:gd name="T5" fmla="*/ 59 h 103"/>
              <a:gd name="T6" fmla="*/ 44 w 102"/>
              <a:gd name="T7" fmla="*/ 4 h 103"/>
              <a:gd name="T8" fmla="*/ 98 w 102"/>
              <a:gd name="T9" fmla="*/ 44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103">
                <a:moveTo>
                  <a:pt x="98" y="44"/>
                </a:moveTo>
                <a:cubicBezTo>
                  <a:pt x="102" y="70"/>
                  <a:pt x="84" y="95"/>
                  <a:pt x="58" y="99"/>
                </a:cubicBezTo>
                <a:cubicBezTo>
                  <a:pt x="32" y="103"/>
                  <a:pt x="8" y="85"/>
                  <a:pt x="4" y="59"/>
                </a:cubicBezTo>
                <a:cubicBezTo>
                  <a:pt x="0" y="33"/>
                  <a:pt x="18" y="8"/>
                  <a:pt x="44" y="4"/>
                </a:cubicBezTo>
                <a:cubicBezTo>
                  <a:pt x="70" y="0"/>
                  <a:pt x="94" y="18"/>
                  <a:pt x="98" y="44"/>
                </a:cubicBezTo>
                <a:close/>
              </a:path>
            </a:pathLst>
          </a:custGeom>
          <a:solidFill>
            <a:srgbClr val="60290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Freeform 128"/>
          <p:cNvSpPr>
            <a:spLocks/>
          </p:cNvSpPr>
          <p:nvPr/>
        </p:nvSpPr>
        <p:spPr bwMode="auto">
          <a:xfrm>
            <a:off x="5794232" y="3424907"/>
            <a:ext cx="79235" cy="80290"/>
          </a:xfrm>
          <a:custGeom>
            <a:avLst/>
            <a:gdLst>
              <a:gd name="T0" fmla="*/ 98 w 102"/>
              <a:gd name="T1" fmla="*/ 44 h 103"/>
              <a:gd name="T2" fmla="*/ 58 w 102"/>
              <a:gd name="T3" fmla="*/ 99 h 103"/>
              <a:gd name="T4" fmla="*/ 4 w 102"/>
              <a:gd name="T5" fmla="*/ 59 h 103"/>
              <a:gd name="T6" fmla="*/ 44 w 102"/>
              <a:gd name="T7" fmla="*/ 4 h 103"/>
              <a:gd name="T8" fmla="*/ 98 w 102"/>
              <a:gd name="T9" fmla="*/ 44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103">
                <a:moveTo>
                  <a:pt x="98" y="44"/>
                </a:moveTo>
                <a:cubicBezTo>
                  <a:pt x="102" y="70"/>
                  <a:pt x="84" y="95"/>
                  <a:pt x="58" y="99"/>
                </a:cubicBezTo>
                <a:cubicBezTo>
                  <a:pt x="32" y="103"/>
                  <a:pt x="8" y="85"/>
                  <a:pt x="4" y="59"/>
                </a:cubicBezTo>
                <a:cubicBezTo>
                  <a:pt x="0" y="33"/>
                  <a:pt x="18" y="8"/>
                  <a:pt x="44" y="4"/>
                </a:cubicBezTo>
                <a:cubicBezTo>
                  <a:pt x="70" y="0"/>
                  <a:pt x="94" y="18"/>
                  <a:pt x="98" y="44"/>
                </a:cubicBezTo>
                <a:close/>
              </a:path>
            </a:pathLst>
          </a:custGeom>
          <a:solidFill>
            <a:srgbClr val="60290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9" name="弧形 1028"/>
          <p:cNvSpPr/>
          <p:nvPr/>
        </p:nvSpPr>
        <p:spPr>
          <a:xfrm rot="19838763">
            <a:off x="5258250" y="3433697"/>
            <a:ext cx="424869" cy="374290"/>
          </a:xfrm>
          <a:prstGeom prst="arc">
            <a:avLst/>
          </a:prstGeom>
          <a:ln>
            <a:solidFill>
              <a:srgbClr val="6029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2" name="弧形 331"/>
          <p:cNvSpPr/>
          <p:nvPr/>
        </p:nvSpPr>
        <p:spPr>
          <a:xfrm rot="19788268">
            <a:off x="5720341" y="3443382"/>
            <a:ext cx="421810" cy="379365"/>
          </a:xfrm>
          <a:prstGeom prst="arc">
            <a:avLst/>
          </a:prstGeom>
          <a:ln>
            <a:solidFill>
              <a:srgbClr val="6029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687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圆角矩形 49"/>
          <p:cNvSpPr/>
          <p:nvPr/>
        </p:nvSpPr>
        <p:spPr>
          <a:xfrm>
            <a:off x="8302575" y="2058213"/>
            <a:ext cx="618275" cy="467450"/>
          </a:xfrm>
          <a:custGeom>
            <a:avLst/>
            <a:gdLst>
              <a:gd name="connsiteX0" fmla="*/ 0 w 442912"/>
              <a:gd name="connsiteY0" fmla="*/ 28581 h 492919"/>
              <a:gd name="connsiteX1" fmla="*/ 28581 w 442912"/>
              <a:gd name="connsiteY1" fmla="*/ 0 h 492919"/>
              <a:gd name="connsiteX2" fmla="*/ 414331 w 442912"/>
              <a:gd name="connsiteY2" fmla="*/ 0 h 492919"/>
              <a:gd name="connsiteX3" fmla="*/ 442912 w 442912"/>
              <a:gd name="connsiteY3" fmla="*/ 28581 h 492919"/>
              <a:gd name="connsiteX4" fmla="*/ 442912 w 442912"/>
              <a:gd name="connsiteY4" fmla="*/ 464338 h 492919"/>
              <a:gd name="connsiteX5" fmla="*/ 414331 w 442912"/>
              <a:gd name="connsiteY5" fmla="*/ 492919 h 492919"/>
              <a:gd name="connsiteX6" fmla="*/ 28581 w 442912"/>
              <a:gd name="connsiteY6" fmla="*/ 492919 h 492919"/>
              <a:gd name="connsiteX7" fmla="*/ 0 w 442912"/>
              <a:gd name="connsiteY7" fmla="*/ 464338 h 492919"/>
              <a:gd name="connsiteX8" fmla="*/ 0 w 442912"/>
              <a:gd name="connsiteY8" fmla="*/ 28581 h 492919"/>
              <a:gd name="connsiteX0" fmla="*/ 0 w 442912"/>
              <a:gd name="connsiteY0" fmla="*/ 28581 h 492919"/>
              <a:gd name="connsiteX1" fmla="*/ 28581 w 442912"/>
              <a:gd name="connsiteY1" fmla="*/ 0 h 492919"/>
              <a:gd name="connsiteX2" fmla="*/ 307175 w 442912"/>
              <a:gd name="connsiteY2" fmla="*/ 7144 h 492919"/>
              <a:gd name="connsiteX3" fmla="*/ 442912 w 442912"/>
              <a:gd name="connsiteY3" fmla="*/ 28581 h 492919"/>
              <a:gd name="connsiteX4" fmla="*/ 442912 w 442912"/>
              <a:gd name="connsiteY4" fmla="*/ 464338 h 492919"/>
              <a:gd name="connsiteX5" fmla="*/ 414331 w 442912"/>
              <a:gd name="connsiteY5" fmla="*/ 492919 h 492919"/>
              <a:gd name="connsiteX6" fmla="*/ 28581 w 442912"/>
              <a:gd name="connsiteY6" fmla="*/ 492919 h 492919"/>
              <a:gd name="connsiteX7" fmla="*/ 0 w 442912"/>
              <a:gd name="connsiteY7" fmla="*/ 464338 h 492919"/>
              <a:gd name="connsiteX8" fmla="*/ 0 w 442912"/>
              <a:gd name="connsiteY8" fmla="*/ 28581 h 492919"/>
              <a:gd name="connsiteX0" fmla="*/ 0 w 442912"/>
              <a:gd name="connsiteY0" fmla="*/ 28581 h 492919"/>
              <a:gd name="connsiteX1" fmla="*/ 28581 w 442912"/>
              <a:gd name="connsiteY1" fmla="*/ 0 h 492919"/>
              <a:gd name="connsiteX2" fmla="*/ 307175 w 442912"/>
              <a:gd name="connsiteY2" fmla="*/ 7144 h 492919"/>
              <a:gd name="connsiteX3" fmla="*/ 354805 w 442912"/>
              <a:gd name="connsiteY3" fmla="*/ 78587 h 492919"/>
              <a:gd name="connsiteX4" fmla="*/ 442912 w 442912"/>
              <a:gd name="connsiteY4" fmla="*/ 464338 h 492919"/>
              <a:gd name="connsiteX5" fmla="*/ 414331 w 442912"/>
              <a:gd name="connsiteY5" fmla="*/ 492919 h 492919"/>
              <a:gd name="connsiteX6" fmla="*/ 28581 w 442912"/>
              <a:gd name="connsiteY6" fmla="*/ 492919 h 492919"/>
              <a:gd name="connsiteX7" fmla="*/ 0 w 442912"/>
              <a:gd name="connsiteY7" fmla="*/ 464338 h 492919"/>
              <a:gd name="connsiteX8" fmla="*/ 0 w 442912"/>
              <a:gd name="connsiteY8" fmla="*/ 28581 h 492919"/>
              <a:gd name="connsiteX0" fmla="*/ 0 w 442912"/>
              <a:gd name="connsiteY0" fmla="*/ 28581 h 492919"/>
              <a:gd name="connsiteX1" fmla="*/ 28581 w 442912"/>
              <a:gd name="connsiteY1" fmla="*/ 0 h 492919"/>
              <a:gd name="connsiteX2" fmla="*/ 307175 w 442912"/>
              <a:gd name="connsiteY2" fmla="*/ 7144 h 492919"/>
              <a:gd name="connsiteX3" fmla="*/ 345280 w 442912"/>
              <a:gd name="connsiteY3" fmla="*/ 83349 h 492919"/>
              <a:gd name="connsiteX4" fmla="*/ 442912 w 442912"/>
              <a:gd name="connsiteY4" fmla="*/ 464338 h 492919"/>
              <a:gd name="connsiteX5" fmla="*/ 414331 w 442912"/>
              <a:gd name="connsiteY5" fmla="*/ 492919 h 492919"/>
              <a:gd name="connsiteX6" fmla="*/ 28581 w 442912"/>
              <a:gd name="connsiteY6" fmla="*/ 492919 h 492919"/>
              <a:gd name="connsiteX7" fmla="*/ 0 w 442912"/>
              <a:gd name="connsiteY7" fmla="*/ 464338 h 492919"/>
              <a:gd name="connsiteX8" fmla="*/ 0 w 442912"/>
              <a:gd name="connsiteY8" fmla="*/ 28581 h 492919"/>
              <a:gd name="connsiteX0" fmla="*/ 0 w 423837"/>
              <a:gd name="connsiteY0" fmla="*/ 28581 h 492919"/>
              <a:gd name="connsiteX1" fmla="*/ 28581 w 423837"/>
              <a:gd name="connsiteY1" fmla="*/ 0 h 492919"/>
              <a:gd name="connsiteX2" fmla="*/ 307175 w 423837"/>
              <a:gd name="connsiteY2" fmla="*/ 7144 h 492919"/>
              <a:gd name="connsiteX3" fmla="*/ 345280 w 423837"/>
              <a:gd name="connsiteY3" fmla="*/ 83349 h 492919"/>
              <a:gd name="connsiteX4" fmla="*/ 421480 w 423837"/>
              <a:gd name="connsiteY4" fmla="*/ 354800 h 492919"/>
              <a:gd name="connsiteX5" fmla="*/ 414331 w 423837"/>
              <a:gd name="connsiteY5" fmla="*/ 492919 h 492919"/>
              <a:gd name="connsiteX6" fmla="*/ 28581 w 423837"/>
              <a:gd name="connsiteY6" fmla="*/ 492919 h 492919"/>
              <a:gd name="connsiteX7" fmla="*/ 0 w 423837"/>
              <a:gd name="connsiteY7" fmla="*/ 464338 h 492919"/>
              <a:gd name="connsiteX8" fmla="*/ 0 w 423837"/>
              <a:gd name="connsiteY8" fmla="*/ 28581 h 492919"/>
              <a:gd name="connsiteX0" fmla="*/ 0 w 421480"/>
              <a:gd name="connsiteY0" fmla="*/ 28581 h 492919"/>
              <a:gd name="connsiteX1" fmla="*/ 28581 w 421480"/>
              <a:gd name="connsiteY1" fmla="*/ 0 h 492919"/>
              <a:gd name="connsiteX2" fmla="*/ 307175 w 421480"/>
              <a:gd name="connsiteY2" fmla="*/ 7144 h 492919"/>
              <a:gd name="connsiteX3" fmla="*/ 345280 w 421480"/>
              <a:gd name="connsiteY3" fmla="*/ 83349 h 492919"/>
              <a:gd name="connsiteX4" fmla="*/ 421480 w 421480"/>
              <a:gd name="connsiteY4" fmla="*/ 354800 h 492919"/>
              <a:gd name="connsiteX5" fmla="*/ 383375 w 421480"/>
              <a:gd name="connsiteY5" fmla="*/ 435769 h 492919"/>
              <a:gd name="connsiteX6" fmla="*/ 28581 w 421480"/>
              <a:gd name="connsiteY6" fmla="*/ 492919 h 492919"/>
              <a:gd name="connsiteX7" fmla="*/ 0 w 421480"/>
              <a:gd name="connsiteY7" fmla="*/ 464338 h 492919"/>
              <a:gd name="connsiteX8" fmla="*/ 0 w 421480"/>
              <a:gd name="connsiteY8" fmla="*/ 28581 h 492919"/>
              <a:gd name="connsiteX0" fmla="*/ 0 w 421480"/>
              <a:gd name="connsiteY0" fmla="*/ 28581 h 495301"/>
              <a:gd name="connsiteX1" fmla="*/ 28581 w 421480"/>
              <a:gd name="connsiteY1" fmla="*/ 0 h 495301"/>
              <a:gd name="connsiteX2" fmla="*/ 307175 w 421480"/>
              <a:gd name="connsiteY2" fmla="*/ 7144 h 495301"/>
              <a:gd name="connsiteX3" fmla="*/ 345280 w 421480"/>
              <a:gd name="connsiteY3" fmla="*/ 83349 h 495301"/>
              <a:gd name="connsiteX4" fmla="*/ 421480 w 421480"/>
              <a:gd name="connsiteY4" fmla="*/ 354800 h 495301"/>
              <a:gd name="connsiteX5" fmla="*/ 383375 w 421480"/>
              <a:gd name="connsiteY5" fmla="*/ 435769 h 495301"/>
              <a:gd name="connsiteX6" fmla="*/ 73825 w 421480"/>
              <a:gd name="connsiteY6" fmla="*/ 495301 h 495301"/>
              <a:gd name="connsiteX7" fmla="*/ 0 w 421480"/>
              <a:gd name="connsiteY7" fmla="*/ 464338 h 495301"/>
              <a:gd name="connsiteX8" fmla="*/ 0 w 421480"/>
              <a:gd name="connsiteY8" fmla="*/ 28581 h 495301"/>
              <a:gd name="connsiteX0" fmla="*/ 61912 w 421480"/>
              <a:gd name="connsiteY0" fmla="*/ 76206 h 495301"/>
              <a:gd name="connsiteX1" fmla="*/ 28581 w 421480"/>
              <a:gd name="connsiteY1" fmla="*/ 0 h 495301"/>
              <a:gd name="connsiteX2" fmla="*/ 307175 w 421480"/>
              <a:gd name="connsiteY2" fmla="*/ 7144 h 495301"/>
              <a:gd name="connsiteX3" fmla="*/ 345280 w 421480"/>
              <a:gd name="connsiteY3" fmla="*/ 83349 h 495301"/>
              <a:gd name="connsiteX4" fmla="*/ 421480 w 421480"/>
              <a:gd name="connsiteY4" fmla="*/ 354800 h 495301"/>
              <a:gd name="connsiteX5" fmla="*/ 383375 w 421480"/>
              <a:gd name="connsiteY5" fmla="*/ 435769 h 495301"/>
              <a:gd name="connsiteX6" fmla="*/ 73825 w 421480"/>
              <a:gd name="connsiteY6" fmla="*/ 495301 h 495301"/>
              <a:gd name="connsiteX7" fmla="*/ 0 w 421480"/>
              <a:gd name="connsiteY7" fmla="*/ 464338 h 495301"/>
              <a:gd name="connsiteX8" fmla="*/ 61912 w 421480"/>
              <a:gd name="connsiteY8" fmla="*/ 76206 h 495301"/>
              <a:gd name="connsiteX0" fmla="*/ 61912 w 421480"/>
              <a:gd name="connsiteY0" fmla="*/ 69062 h 488157"/>
              <a:gd name="connsiteX1" fmla="*/ 90494 w 421480"/>
              <a:gd name="connsiteY1" fmla="*/ 23812 h 488157"/>
              <a:gd name="connsiteX2" fmla="*/ 307175 w 421480"/>
              <a:gd name="connsiteY2" fmla="*/ 0 h 488157"/>
              <a:gd name="connsiteX3" fmla="*/ 345280 w 421480"/>
              <a:gd name="connsiteY3" fmla="*/ 76205 h 488157"/>
              <a:gd name="connsiteX4" fmla="*/ 421480 w 421480"/>
              <a:gd name="connsiteY4" fmla="*/ 347656 h 488157"/>
              <a:gd name="connsiteX5" fmla="*/ 383375 w 421480"/>
              <a:gd name="connsiteY5" fmla="*/ 428625 h 488157"/>
              <a:gd name="connsiteX6" fmla="*/ 73825 w 421480"/>
              <a:gd name="connsiteY6" fmla="*/ 488157 h 488157"/>
              <a:gd name="connsiteX7" fmla="*/ 0 w 421480"/>
              <a:gd name="connsiteY7" fmla="*/ 457194 h 488157"/>
              <a:gd name="connsiteX8" fmla="*/ 61912 w 421480"/>
              <a:gd name="connsiteY8" fmla="*/ 69062 h 488157"/>
              <a:gd name="connsiteX0" fmla="*/ 45243 w 421480"/>
              <a:gd name="connsiteY0" fmla="*/ 40487 h 488157"/>
              <a:gd name="connsiteX1" fmla="*/ 90494 w 421480"/>
              <a:gd name="connsiteY1" fmla="*/ 23812 h 488157"/>
              <a:gd name="connsiteX2" fmla="*/ 307175 w 421480"/>
              <a:gd name="connsiteY2" fmla="*/ 0 h 488157"/>
              <a:gd name="connsiteX3" fmla="*/ 345280 w 421480"/>
              <a:gd name="connsiteY3" fmla="*/ 76205 h 488157"/>
              <a:gd name="connsiteX4" fmla="*/ 421480 w 421480"/>
              <a:gd name="connsiteY4" fmla="*/ 347656 h 488157"/>
              <a:gd name="connsiteX5" fmla="*/ 383375 w 421480"/>
              <a:gd name="connsiteY5" fmla="*/ 428625 h 488157"/>
              <a:gd name="connsiteX6" fmla="*/ 73825 w 421480"/>
              <a:gd name="connsiteY6" fmla="*/ 488157 h 488157"/>
              <a:gd name="connsiteX7" fmla="*/ 0 w 421480"/>
              <a:gd name="connsiteY7" fmla="*/ 457194 h 488157"/>
              <a:gd name="connsiteX8" fmla="*/ 45243 w 421480"/>
              <a:gd name="connsiteY8" fmla="*/ 40487 h 488157"/>
              <a:gd name="connsiteX0" fmla="*/ 45243 w 421480"/>
              <a:gd name="connsiteY0" fmla="*/ 57156 h 504826"/>
              <a:gd name="connsiteX1" fmla="*/ 61919 w 421480"/>
              <a:gd name="connsiteY1" fmla="*/ 0 h 504826"/>
              <a:gd name="connsiteX2" fmla="*/ 307175 w 421480"/>
              <a:gd name="connsiteY2" fmla="*/ 16669 h 504826"/>
              <a:gd name="connsiteX3" fmla="*/ 345280 w 421480"/>
              <a:gd name="connsiteY3" fmla="*/ 92874 h 504826"/>
              <a:gd name="connsiteX4" fmla="*/ 421480 w 421480"/>
              <a:gd name="connsiteY4" fmla="*/ 364325 h 504826"/>
              <a:gd name="connsiteX5" fmla="*/ 383375 w 421480"/>
              <a:gd name="connsiteY5" fmla="*/ 445294 h 504826"/>
              <a:gd name="connsiteX6" fmla="*/ 73825 w 421480"/>
              <a:gd name="connsiteY6" fmla="*/ 504826 h 504826"/>
              <a:gd name="connsiteX7" fmla="*/ 0 w 421480"/>
              <a:gd name="connsiteY7" fmla="*/ 473863 h 504826"/>
              <a:gd name="connsiteX8" fmla="*/ 45243 w 421480"/>
              <a:gd name="connsiteY8" fmla="*/ 57156 h 504826"/>
              <a:gd name="connsiteX0" fmla="*/ 45243 w 421480"/>
              <a:gd name="connsiteY0" fmla="*/ 76206 h 523876"/>
              <a:gd name="connsiteX1" fmla="*/ 61919 w 421480"/>
              <a:gd name="connsiteY1" fmla="*/ 19050 h 523876"/>
              <a:gd name="connsiteX2" fmla="*/ 323843 w 421480"/>
              <a:gd name="connsiteY2" fmla="*/ 0 h 523876"/>
              <a:gd name="connsiteX3" fmla="*/ 345280 w 421480"/>
              <a:gd name="connsiteY3" fmla="*/ 111924 h 523876"/>
              <a:gd name="connsiteX4" fmla="*/ 421480 w 421480"/>
              <a:gd name="connsiteY4" fmla="*/ 383375 h 523876"/>
              <a:gd name="connsiteX5" fmla="*/ 383375 w 421480"/>
              <a:gd name="connsiteY5" fmla="*/ 464344 h 523876"/>
              <a:gd name="connsiteX6" fmla="*/ 73825 w 421480"/>
              <a:gd name="connsiteY6" fmla="*/ 523876 h 523876"/>
              <a:gd name="connsiteX7" fmla="*/ 0 w 421480"/>
              <a:gd name="connsiteY7" fmla="*/ 492913 h 523876"/>
              <a:gd name="connsiteX8" fmla="*/ 45243 w 421480"/>
              <a:gd name="connsiteY8" fmla="*/ 76206 h 523876"/>
              <a:gd name="connsiteX0" fmla="*/ 45243 w 421480"/>
              <a:gd name="connsiteY0" fmla="*/ 76206 h 523876"/>
              <a:gd name="connsiteX1" fmla="*/ 40488 w 421480"/>
              <a:gd name="connsiteY1" fmla="*/ 11906 h 523876"/>
              <a:gd name="connsiteX2" fmla="*/ 323843 w 421480"/>
              <a:gd name="connsiteY2" fmla="*/ 0 h 523876"/>
              <a:gd name="connsiteX3" fmla="*/ 345280 w 421480"/>
              <a:gd name="connsiteY3" fmla="*/ 111924 h 523876"/>
              <a:gd name="connsiteX4" fmla="*/ 421480 w 421480"/>
              <a:gd name="connsiteY4" fmla="*/ 383375 h 523876"/>
              <a:gd name="connsiteX5" fmla="*/ 383375 w 421480"/>
              <a:gd name="connsiteY5" fmla="*/ 464344 h 523876"/>
              <a:gd name="connsiteX6" fmla="*/ 73825 w 421480"/>
              <a:gd name="connsiteY6" fmla="*/ 523876 h 523876"/>
              <a:gd name="connsiteX7" fmla="*/ 0 w 421480"/>
              <a:gd name="connsiteY7" fmla="*/ 492913 h 523876"/>
              <a:gd name="connsiteX8" fmla="*/ 45243 w 421480"/>
              <a:gd name="connsiteY8" fmla="*/ 76206 h 523876"/>
              <a:gd name="connsiteX0" fmla="*/ 45243 w 421480"/>
              <a:gd name="connsiteY0" fmla="*/ 82371 h 530041"/>
              <a:gd name="connsiteX1" fmla="*/ 40488 w 421480"/>
              <a:gd name="connsiteY1" fmla="*/ 18071 h 530041"/>
              <a:gd name="connsiteX2" fmla="*/ 160470 w 421480"/>
              <a:gd name="connsiteY2" fmla="*/ 0 h 530041"/>
              <a:gd name="connsiteX3" fmla="*/ 345280 w 421480"/>
              <a:gd name="connsiteY3" fmla="*/ 118089 h 530041"/>
              <a:gd name="connsiteX4" fmla="*/ 421480 w 421480"/>
              <a:gd name="connsiteY4" fmla="*/ 389540 h 530041"/>
              <a:gd name="connsiteX5" fmla="*/ 383375 w 421480"/>
              <a:gd name="connsiteY5" fmla="*/ 470509 h 530041"/>
              <a:gd name="connsiteX6" fmla="*/ 73825 w 421480"/>
              <a:gd name="connsiteY6" fmla="*/ 530041 h 530041"/>
              <a:gd name="connsiteX7" fmla="*/ 0 w 421480"/>
              <a:gd name="connsiteY7" fmla="*/ 499078 h 530041"/>
              <a:gd name="connsiteX8" fmla="*/ 45243 w 421480"/>
              <a:gd name="connsiteY8" fmla="*/ 82371 h 530041"/>
              <a:gd name="connsiteX0" fmla="*/ 65406 w 441643"/>
              <a:gd name="connsiteY0" fmla="*/ 82371 h 530041"/>
              <a:gd name="connsiteX1" fmla="*/ 2083 w 441643"/>
              <a:gd name="connsiteY1" fmla="*/ 21153 h 530041"/>
              <a:gd name="connsiteX2" fmla="*/ 180633 w 441643"/>
              <a:gd name="connsiteY2" fmla="*/ 0 h 530041"/>
              <a:gd name="connsiteX3" fmla="*/ 365443 w 441643"/>
              <a:gd name="connsiteY3" fmla="*/ 118089 h 530041"/>
              <a:gd name="connsiteX4" fmla="*/ 441643 w 441643"/>
              <a:gd name="connsiteY4" fmla="*/ 389540 h 530041"/>
              <a:gd name="connsiteX5" fmla="*/ 403538 w 441643"/>
              <a:gd name="connsiteY5" fmla="*/ 470509 h 530041"/>
              <a:gd name="connsiteX6" fmla="*/ 93988 w 441643"/>
              <a:gd name="connsiteY6" fmla="*/ 530041 h 530041"/>
              <a:gd name="connsiteX7" fmla="*/ 20163 w 441643"/>
              <a:gd name="connsiteY7" fmla="*/ 499078 h 530041"/>
              <a:gd name="connsiteX8" fmla="*/ 65406 w 441643"/>
              <a:gd name="connsiteY8" fmla="*/ 82371 h 530041"/>
              <a:gd name="connsiteX0" fmla="*/ 65406 w 441643"/>
              <a:gd name="connsiteY0" fmla="*/ 82371 h 530041"/>
              <a:gd name="connsiteX1" fmla="*/ 2083 w 441643"/>
              <a:gd name="connsiteY1" fmla="*/ 21153 h 530041"/>
              <a:gd name="connsiteX2" fmla="*/ 180633 w 441643"/>
              <a:gd name="connsiteY2" fmla="*/ 0 h 530041"/>
              <a:gd name="connsiteX3" fmla="*/ 365443 w 441643"/>
              <a:gd name="connsiteY3" fmla="*/ 118089 h 530041"/>
              <a:gd name="connsiteX4" fmla="*/ 441643 w 441643"/>
              <a:gd name="connsiteY4" fmla="*/ 389540 h 530041"/>
              <a:gd name="connsiteX5" fmla="*/ 403538 w 441643"/>
              <a:gd name="connsiteY5" fmla="*/ 470509 h 530041"/>
              <a:gd name="connsiteX6" fmla="*/ 93988 w 441643"/>
              <a:gd name="connsiteY6" fmla="*/ 530041 h 530041"/>
              <a:gd name="connsiteX7" fmla="*/ 20163 w 441643"/>
              <a:gd name="connsiteY7" fmla="*/ 499078 h 530041"/>
              <a:gd name="connsiteX8" fmla="*/ 10964 w 441643"/>
              <a:gd name="connsiteY8" fmla="*/ 60242 h 530041"/>
              <a:gd name="connsiteX9" fmla="*/ 65406 w 441643"/>
              <a:gd name="connsiteY9" fmla="*/ 82371 h 530041"/>
              <a:gd name="connsiteX0" fmla="*/ 97646 w 473883"/>
              <a:gd name="connsiteY0" fmla="*/ 82371 h 530041"/>
              <a:gd name="connsiteX1" fmla="*/ 34323 w 473883"/>
              <a:gd name="connsiteY1" fmla="*/ 21153 h 530041"/>
              <a:gd name="connsiteX2" fmla="*/ 212873 w 473883"/>
              <a:gd name="connsiteY2" fmla="*/ 0 h 530041"/>
              <a:gd name="connsiteX3" fmla="*/ 397683 w 473883"/>
              <a:gd name="connsiteY3" fmla="*/ 118089 h 530041"/>
              <a:gd name="connsiteX4" fmla="*/ 473883 w 473883"/>
              <a:gd name="connsiteY4" fmla="*/ 389540 h 530041"/>
              <a:gd name="connsiteX5" fmla="*/ 435778 w 473883"/>
              <a:gd name="connsiteY5" fmla="*/ 470509 h 530041"/>
              <a:gd name="connsiteX6" fmla="*/ 126228 w 473883"/>
              <a:gd name="connsiteY6" fmla="*/ 530041 h 530041"/>
              <a:gd name="connsiteX7" fmla="*/ 0 w 473883"/>
              <a:gd name="connsiteY7" fmla="*/ 455923 h 530041"/>
              <a:gd name="connsiteX8" fmla="*/ 43204 w 473883"/>
              <a:gd name="connsiteY8" fmla="*/ 60242 h 530041"/>
              <a:gd name="connsiteX9" fmla="*/ 97646 w 473883"/>
              <a:gd name="connsiteY9" fmla="*/ 82371 h 530041"/>
              <a:gd name="connsiteX0" fmla="*/ 39078 w 473883"/>
              <a:gd name="connsiteY0" fmla="*/ 36133 h 530041"/>
              <a:gd name="connsiteX1" fmla="*/ 34323 w 473883"/>
              <a:gd name="connsiteY1" fmla="*/ 21153 h 530041"/>
              <a:gd name="connsiteX2" fmla="*/ 212873 w 473883"/>
              <a:gd name="connsiteY2" fmla="*/ 0 h 530041"/>
              <a:gd name="connsiteX3" fmla="*/ 397683 w 473883"/>
              <a:gd name="connsiteY3" fmla="*/ 118089 h 530041"/>
              <a:gd name="connsiteX4" fmla="*/ 473883 w 473883"/>
              <a:gd name="connsiteY4" fmla="*/ 389540 h 530041"/>
              <a:gd name="connsiteX5" fmla="*/ 435778 w 473883"/>
              <a:gd name="connsiteY5" fmla="*/ 470509 h 530041"/>
              <a:gd name="connsiteX6" fmla="*/ 126228 w 473883"/>
              <a:gd name="connsiteY6" fmla="*/ 530041 h 530041"/>
              <a:gd name="connsiteX7" fmla="*/ 0 w 473883"/>
              <a:gd name="connsiteY7" fmla="*/ 455923 h 530041"/>
              <a:gd name="connsiteX8" fmla="*/ 43204 w 473883"/>
              <a:gd name="connsiteY8" fmla="*/ 60242 h 530041"/>
              <a:gd name="connsiteX9" fmla="*/ 39078 w 473883"/>
              <a:gd name="connsiteY9" fmla="*/ 36133 h 530041"/>
              <a:gd name="connsiteX0" fmla="*/ 39078 w 473883"/>
              <a:gd name="connsiteY0" fmla="*/ 36133 h 530041"/>
              <a:gd name="connsiteX1" fmla="*/ 34323 w 473883"/>
              <a:gd name="connsiteY1" fmla="*/ 21153 h 530041"/>
              <a:gd name="connsiteX2" fmla="*/ 212873 w 473883"/>
              <a:gd name="connsiteY2" fmla="*/ 0 h 530041"/>
              <a:gd name="connsiteX3" fmla="*/ 397683 w 473883"/>
              <a:gd name="connsiteY3" fmla="*/ 118089 h 530041"/>
              <a:gd name="connsiteX4" fmla="*/ 473883 w 473883"/>
              <a:gd name="connsiteY4" fmla="*/ 389540 h 530041"/>
              <a:gd name="connsiteX5" fmla="*/ 435778 w 473883"/>
              <a:gd name="connsiteY5" fmla="*/ 470509 h 530041"/>
              <a:gd name="connsiteX6" fmla="*/ 413106 w 473883"/>
              <a:gd name="connsiteY6" fmla="*/ 282183 h 530041"/>
              <a:gd name="connsiteX7" fmla="*/ 126228 w 473883"/>
              <a:gd name="connsiteY7" fmla="*/ 530041 h 530041"/>
              <a:gd name="connsiteX8" fmla="*/ 0 w 473883"/>
              <a:gd name="connsiteY8" fmla="*/ 455923 h 530041"/>
              <a:gd name="connsiteX9" fmla="*/ 43204 w 473883"/>
              <a:gd name="connsiteY9" fmla="*/ 60242 h 530041"/>
              <a:gd name="connsiteX10" fmla="*/ 39078 w 473883"/>
              <a:gd name="connsiteY10" fmla="*/ 36133 h 530041"/>
              <a:gd name="connsiteX0" fmla="*/ 39078 w 473883"/>
              <a:gd name="connsiteY0" fmla="*/ 36133 h 470512"/>
              <a:gd name="connsiteX1" fmla="*/ 34323 w 473883"/>
              <a:gd name="connsiteY1" fmla="*/ 21153 h 470512"/>
              <a:gd name="connsiteX2" fmla="*/ 212873 w 473883"/>
              <a:gd name="connsiteY2" fmla="*/ 0 h 470512"/>
              <a:gd name="connsiteX3" fmla="*/ 397683 w 473883"/>
              <a:gd name="connsiteY3" fmla="*/ 118089 h 470512"/>
              <a:gd name="connsiteX4" fmla="*/ 473883 w 473883"/>
              <a:gd name="connsiteY4" fmla="*/ 389540 h 470512"/>
              <a:gd name="connsiteX5" fmla="*/ 435778 w 473883"/>
              <a:gd name="connsiteY5" fmla="*/ 470509 h 470512"/>
              <a:gd name="connsiteX6" fmla="*/ 413106 w 473883"/>
              <a:gd name="connsiteY6" fmla="*/ 282183 h 470512"/>
              <a:gd name="connsiteX7" fmla="*/ 86155 w 473883"/>
              <a:gd name="connsiteY7" fmla="*/ 391328 h 470512"/>
              <a:gd name="connsiteX8" fmla="*/ 0 w 473883"/>
              <a:gd name="connsiteY8" fmla="*/ 455923 h 470512"/>
              <a:gd name="connsiteX9" fmla="*/ 43204 w 473883"/>
              <a:gd name="connsiteY9" fmla="*/ 60242 h 470512"/>
              <a:gd name="connsiteX10" fmla="*/ 39078 w 473883"/>
              <a:gd name="connsiteY10" fmla="*/ 36133 h 470512"/>
              <a:gd name="connsiteX0" fmla="*/ 60656 w 495461"/>
              <a:gd name="connsiteY0" fmla="*/ 36133 h 470512"/>
              <a:gd name="connsiteX1" fmla="*/ 55901 w 495461"/>
              <a:gd name="connsiteY1" fmla="*/ 21153 h 470512"/>
              <a:gd name="connsiteX2" fmla="*/ 234451 w 495461"/>
              <a:gd name="connsiteY2" fmla="*/ 0 h 470512"/>
              <a:gd name="connsiteX3" fmla="*/ 419261 w 495461"/>
              <a:gd name="connsiteY3" fmla="*/ 118089 h 470512"/>
              <a:gd name="connsiteX4" fmla="*/ 495461 w 495461"/>
              <a:gd name="connsiteY4" fmla="*/ 389540 h 470512"/>
              <a:gd name="connsiteX5" fmla="*/ 457356 w 495461"/>
              <a:gd name="connsiteY5" fmla="*/ 470509 h 470512"/>
              <a:gd name="connsiteX6" fmla="*/ 434684 w 495461"/>
              <a:gd name="connsiteY6" fmla="*/ 282183 h 470512"/>
              <a:gd name="connsiteX7" fmla="*/ 107733 w 495461"/>
              <a:gd name="connsiteY7" fmla="*/ 391328 h 470512"/>
              <a:gd name="connsiteX8" fmla="*/ 0 w 495461"/>
              <a:gd name="connsiteY8" fmla="*/ 455923 h 470512"/>
              <a:gd name="connsiteX9" fmla="*/ 64782 w 495461"/>
              <a:gd name="connsiteY9" fmla="*/ 60242 h 470512"/>
              <a:gd name="connsiteX10" fmla="*/ 60656 w 495461"/>
              <a:gd name="connsiteY10" fmla="*/ 36133 h 470512"/>
              <a:gd name="connsiteX0" fmla="*/ 60656 w 495461"/>
              <a:gd name="connsiteY0" fmla="*/ 36133 h 470512"/>
              <a:gd name="connsiteX1" fmla="*/ 55901 w 495461"/>
              <a:gd name="connsiteY1" fmla="*/ 21153 h 470512"/>
              <a:gd name="connsiteX2" fmla="*/ 234451 w 495461"/>
              <a:gd name="connsiteY2" fmla="*/ 0 h 470512"/>
              <a:gd name="connsiteX3" fmla="*/ 419261 w 495461"/>
              <a:gd name="connsiteY3" fmla="*/ 118089 h 470512"/>
              <a:gd name="connsiteX4" fmla="*/ 495461 w 495461"/>
              <a:gd name="connsiteY4" fmla="*/ 389540 h 470512"/>
              <a:gd name="connsiteX5" fmla="*/ 457356 w 495461"/>
              <a:gd name="connsiteY5" fmla="*/ 470509 h 470512"/>
              <a:gd name="connsiteX6" fmla="*/ 434684 w 495461"/>
              <a:gd name="connsiteY6" fmla="*/ 282183 h 470512"/>
              <a:gd name="connsiteX7" fmla="*/ 123146 w 495461"/>
              <a:gd name="connsiteY7" fmla="*/ 428318 h 470512"/>
              <a:gd name="connsiteX8" fmla="*/ 0 w 495461"/>
              <a:gd name="connsiteY8" fmla="*/ 455923 h 470512"/>
              <a:gd name="connsiteX9" fmla="*/ 64782 w 495461"/>
              <a:gd name="connsiteY9" fmla="*/ 60242 h 470512"/>
              <a:gd name="connsiteX10" fmla="*/ 60656 w 495461"/>
              <a:gd name="connsiteY10" fmla="*/ 36133 h 470512"/>
              <a:gd name="connsiteX0" fmla="*/ 60656 w 523204"/>
              <a:gd name="connsiteY0" fmla="*/ 36133 h 470512"/>
              <a:gd name="connsiteX1" fmla="*/ 55901 w 523204"/>
              <a:gd name="connsiteY1" fmla="*/ 21153 h 470512"/>
              <a:gd name="connsiteX2" fmla="*/ 234451 w 523204"/>
              <a:gd name="connsiteY2" fmla="*/ 0 h 470512"/>
              <a:gd name="connsiteX3" fmla="*/ 419261 w 523204"/>
              <a:gd name="connsiteY3" fmla="*/ 118089 h 470512"/>
              <a:gd name="connsiteX4" fmla="*/ 523204 w 523204"/>
              <a:gd name="connsiteY4" fmla="*/ 229249 h 470512"/>
              <a:gd name="connsiteX5" fmla="*/ 457356 w 523204"/>
              <a:gd name="connsiteY5" fmla="*/ 470509 h 470512"/>
              <a:gd name="connsiteX6" fmla="*/ 434684 w 523204"/>
              <a:gd name="connsiteY6" fmla="*/ 282183 h 470512"/>
              <a:gd name="connsiteX7" fmla="*/ 123146 w 523204"/>
              <a:gd name="connsiteY7" fmla="*/ 428318 h 470512"/>
              <a:gd name="connsiteX8" fmla="*/ 0 w 523204"/>
              <a:gd name="connsiteY8" fmla="*/ 455923 h 470512"/>
              <a:gd name="connsiteX9" fmla="*/ 64782 w 523204"/>
              <a:gd name="connsiteY9" fmla="*/ 60242 h 470512"/>
              <a:gd name="connsiteX10" fmla="*/ 60656 w 523204"/>
              <a:gd name="connsiteY10" fmla="*/ 36133 h 470512"/>
              <a:gd name="connsiteX0" fmla="*/ 60656 w 523204"/>
              <a:gd name="connsiteY0" fmla="*/ 36133 h 470512"/>
              <a:gd name="connsiteX1" fmla="*/ 55901 w 523204"/>
              <a:gd name="connsiteY1" fmla="*/ 21153 h 470512"/>
              <a:gd name="connsiteX2" fmla="*/ 234451 w 523204"/>
              <a:gd name="connsiteY2" fmla="*/ 0 h 470512"/>
              <a:gd name="connsiteX3" fmla="*/ 394601 w 523204"/>
              <a:gd name="connsiteY3" fmla="*/ 121172 h 470512"/>
              <a:gd name="connsiteX4" fmla="*/ 523204 w 523204"/>
              <a:gd name="connsiteY4" fmla="*/ 229249 h 470512"/>
              <a:gd name="connsiteX5" fmla="*/ 457356 w 523204"/>
              <a:gd name="connsiteY5" fmla="*/ 470509 h 470512"/>
              <a:gd name="connsiteX6" fmla="*/ 434684 w 523204"/>
              <a:gd name="connsiteY6" fmla="*/ 282183 h 470512"/>
              <a:gd name="connsiteX7" fmla="*/ 123146 w 523204"/>
              <a:gd name="connsiteY7" fmla="*/ 428318 h 470512"/>
              <a:gd name="connsiteX8" fmla="*/ 0 w 523204"/>
              <a:gd name="connsiteY8" fmla="*/ 455923 h 470512"/>
              <a:gd name="connsiteX9" fmla="*/ 64782 w 523204"/>
              <a:gd name="connsiteY9" fmla="*/ 60242 h 470512"/>
              <a:gd name="connsiteX10" fmla="*/ 60656 w 523204"/>
              <a:gd name="connsiteY10" fmla="*/ 36133 h 470512"/>
              <a:gd name="connsiteX0" fmla="*/ 60656 w 523204"/>
              <a:gd name="connsiteY0" fmla="*/ 36133 h 470512"/>
              <a:gd name="connsiteX1" fmla="*/ 55901 w 523204"/>
              <a:gd name="connsiteY1" fmla="*/ 21153 h 470512"/>
              <a:gd name="connsiteX2" fmla="*/ 234451 w 523204"/>
              <a:gd name="connsiteY2" fmla="*/ 0 h 470512"/>
              <a:gd name="connsiteX3" fmla="*/ 394601 w 523204"/>
              <a:gd name="connsiteY3" fmla="*/ 121172 h 470512"/>
              <a:gd name="connsiteX4" fmla="*/ 502500 w 523204"/>
              <a:gd name="connsiteY4" fmla="*/ 198955 h 470512"/>
              <a:gd name="connsiteX5" fmla="*/ 523204 w 523204"/>
              <a:gd name="connsiteY5" fmla="*/ 229249 h 470512"/>
              <a:gd name="connsiteX6" fmla="*/ 457356 w 523204"/>
              <a:gd name="connsiteY6" fmla="*/ 470509 h 470512"/>
              <a:gd name="connsiteX7" fmla="*/ 434684 w 523204"/>
              <a:gd name="connsiteY7" fmla="*/ 282183 h 470512"/>
              <a:gd name="connsiteX8" fmla="*/ 123146 w 523204"/>
              <a:gd name="connsiteY8" fmla="*/ 428318 h 470512"/>
              <a:gd name="connsiteX9" fmla="*/ 0 w 523204"/>
              <a:gd name="connsiteY9" fmla="*/ 455923 h 470512"/>
              <a:gd name="connsiteX10" fmla="*/ 64782 w 523204"/>
              <a:gd name="connsiteY10" fmla="*/ 60242 h 470512"/>
              <a:gd name="connsiteX11" fmla="*/ 60656 w 523204"/>
              <a:gd name="connsiteY11" fmla="*/ 36133 h 470512"/>
              <a:gd name="connsiteX0" fmla="*/ 60656 w 523204"/>
              <a:gd name="connsiteY0" fmla="*/ 36133 h 459380"/>
              <a:gd name="connsiteX1" fmla="*/ 55901 w 523204"/>
              <a:gd name="connsiteY1" fmla="*/ 21153 h 459380"/>
              <a:gd name="connsiteX2" fmla="*/ 234451 w 523204"/>
              <a:gd name="connsiteY2" fmla="*/ 0 h 459380"/>
              <a:gd name="connsiteX3" fmla="*/ 394601 w 523204"/>
              <a:gd name="connsiteY3" fmla="*/ 121172 h 459380"/>
              <a:gd name="connsiteX4" fmla="*/ 502500 w 523204"/>
              <a:gd name="connsiteY4" fmla="*/ 198955 h 459380"/>
              <a:gd name="connsiteX5" fmla="*/ 523204 w 523204"/>
              <a:gd name="connsiteY5" fmla="*/ 229249 h 459380"/>
              <a:gd name="connsiteX6" fmla="*/ 478934 w 523204"/>
              <a:gd name="connsiteY6" fmla="*/ 270145 h 459380"/>
              <a:gd name="connsiteX7" fmla="*/ 434684 w 523204"/>
              <a:gd name="connsiteY7" fmla="*/ 282183 h 459380"/>
              <a:gd name="connsiteX8" fmla="*/ 123146 w 523204"/>
              <a:gd name="connsiteY8" fmla="*/ 428318 h 459380"/>
              <a:gd name="connsiteX9" fmla="*/ 0 w 523204"/>
              <a:gd name="connsiteY9" fmla="*/ 455923 h 459380"/>
              <a:gd name="connsiteX10" fmla="*/ 64782 w 523204"/>
              <a:gd name="connsiteY10" fmla="*/ 60242 h 459380"/>
              <a:gd name="connsiteX11" fmla="*/ 60656 w 523204"/>
              <a:gd name="connsiteY11" fmla="*/ 36133 h 459380"/>
              <a:gd name="connsiteX0" fmla="*/ 60656 w 600267"/>
              <a:gd name="connsiteY0" fmla="*/ 36133 h 459380"/>
              <a:gd name="connsiteX1" fmla="*/ 55901 w 600267"/>
              <a:gd name="connsiteY1" fmla="*/ 21153 h 459380"/>
              <a:gd name="connsiteX2" fmla="*/ 234451 w 600267"/>
              <a:gd name="connsiteY2" fmla="*/ 0 h 459380"/>
              <a:gd name="connsiteX3" fmla="*/ 394601 w 600267"/>
              <a:gd name="connsiteY3" fmla="*/ 121172 h 459380"/>
              <a:gd name="connsiteX4" fmla="*/ 502500 w 600267"/>
              <a:gd name="connsiteY4" fmla="*/ 198955 h 459380"/>
              <a:gd name="connsiteX5" fmla="*/ 600267 w 600267"/>
              <a:gd name="connsiteY5" fmla="*/ 235414 h 459380"/>
              <a:gd name="connsiteX6" fmla="*/ 478934 w 600267"/>
              <a:gd name="connsiteY6" fmla="*/ 270145 h 459380"/>
              <a:gd name="connsiteX7" fmla="*/ 434684 w 600267"/>
              <a:gd name="connsiteY7" fmla="*/ 282183 h 459380"/>
              <a:gd name="connsiteX8" fmla="*/ 123146 w 600267"/>
              <a:gd name="connsiteY8" fmla="*/ 428318 h 459380"/>
              <a:gd name="connsiteX9" fmla="*/ 0 w 600267"/>
              <a:gd name="connsiteY9" fmla="*/ 455923 h 459380"/>
              <a:gd name="connsiteX10" fmla="*/ 64782 w 600267"/>
              <a:gd name="connsiteY10" fmla="*/ 60242 h 459380"/>
              <a:gd name="connsiteX11" fmla="*/ 60656 w 600267"/>
              <a:gd name="connsiteY11" fmla="*/ 36133 h 459380"/>
              <a:gd name="connsiteX0" fmla="*/ 60656 w 600267"/>
              <a:gd name="connsiteY0" fmla="*/ 14987 h 438234"/>
              <a:gd name="connsiteX1" fmla="*/ 55901 w 600267"/>
              <a:gd name="connsiteY1" fmla="*/ 7 h 438234"/>
              <a:gd name="connsiteX2" fmla="*/ 178966 w 600267"/>
              <a:gd name="connsiteY2" fmla="*/ 9679 h 438234"/>
              <a:gd name="connsiteX3" fmla="*/ 394601 w 600267"/>
              <a:gd name="connsiteY3" fmla="*/ 100026 h 438234"/>
              <a:gd name="connsiteX4" fmla="*/ 502500 w 600267"/>
              <a:gd name="connsiteY4" fmla="*/ 177809 h 438234"/>
              <a:gd name="connsiteX5" fmla="*/ 600267 w 600267"/>
              <a:gd name="connsiteY5" fmla="*/ 214268 h 438234"/>
              <a:gd name="connsiteX6" fmla="*/ 478934 w 600267"/>
              <a:gd name="connsiteY6" fmla="*/ 248999 h 438234"/>
              <a:gd name="connsiteX7" fmla="*/ 434684 w 600267"/>
              <a:gd name="connsiteY7" fmla="*/ 261037 h 438234"/>
              <a:gd name="connsiteX8" fmla="*/ 123146 w 600267"/>
              <a:gd name="connsiteY8" fmla="*/ 407172 h 438234"/>
              <a:gd name="connsiteX9" fmla="*/ 0 w 600267"/>
              <a:gd name="connsiteY9" fmla="*/ 434777 h 438234"/>
              <a:gd name="connsiteX10" fmla="*/ 64782 w 600267"/>
              <a:gd name="connsiteY10" fmla="*/ 39096 h 438234"/>
              <a:gd name="connsiteX11" fmla="*/ 60656 w 600267"/>
              <a:gd name="connsiteY11" fmla="*/ 14987 h 438234"/>
              <a:gd name="connsiteX0" fmla="*/ 60656 w 600267"/>
              <a:gd name="connsiteY0" fmla="*/ 14987 h 438234"/>
              <a:gd name="connsiteX1" fmla="*/ 55901 w 600267"/>
              <a:gd name="connsiteY1" fmla="*/ 7 h 438234"/>
              <a:gd name="connsiteX2" fmla="*/ 178966 w 600267"/>
              <a:gd name="connsiteY2" fmla="*/ 9679 h 438234"/>
              <a:gd name="connsiteX3" fmla="*/ 394601 w 600267"/>
              <a:gd name="connsiteY3" fmla="*/ 100026 h 438234"/>
              <a:gd name="connsiteX4" fmla="*/ 502500 w 600267"/>
              <a:gd name="connsiteY4" fmla="*/ 177809 h 438234"/>
              <a:gd name="connsiteX5" fmla="*/ 600267 w 600267"/>
              <a:gd name="connsiteY5" fmla="*/ 214268 h 438234"/>
              <a:gd name="connsiteX6" fmla="*/ 478934 w 600267"/>
              <a:gd name="connsiteY6" fmla="*/ 248999 h 438234"/>
              <a:gd name="connsiteX7" fmla="*/ 434684 w 600267"/>
              <a:gd name="connsiteY7" fmla="*/ 261037 h 438234"/>
              <a:gd name="connsiteX8" fmla="*/ 123146 w 600267"/>
              <a:gd name="connsiteY8" fmla="*/ 407172 h 438234"/>
              <a:gd name="connsiteX9" fmla="*/ 0 w 600267"/>
              <a:gd name="connsiteY9" fmla="*/ 434777 h 438234"/>
              <a:gd name="connsiteX10" fmla="*/ 64782 w 600267"/>
              <a:gd name="connsiteY10" fmla="*/ 39096 h 438234"/>
              <a:gd name="connsiteX11" fmla="*/ 60656 w 600267"/>
              <a:gd name="connsiteY11" fmla="*/ 14987 h 438234"/>
              <a:gd name="connsiteX0" fmla="*/ 60656 w 600267"/>
              <a:gd name="connsiteY0" fmla="*/ 14987 h 438234"/>
              <a:gd name="connsiteX1" fmla="*/ 102139 w 600267"/>
              <a:gd name="connsiteY1" fmla="*/ 7 h 438234"/>
              <a:gd name="connsiteX2" fmla="*/ 178966 w 600267"/>
              <a:gd name="connsiteY2" fmla="*/ 9679 h 438234"/>
              <a:gd name="connsiteX3" fmla="*/ 394601 w 600267"/>
              <a:gd name="connsiteY3" fmla="*/ 100026 h 438234"/>
              <a:gd name="connsiteX4" fmla="*/ 502500 w 600267"/>
              <a:gd name="connsiteY4" fmla="*/ 177809 h 438234"/>
              <a:gd name="connsiteX5" fmla="*/ 600267 w 600267"/>
              <a:gd name="connsiteY5" fmla="*/ 214268 h 438234"/>
              <a:gd name="connsiteX6" fmla="*/ 478934 w 600267"/>
              <a:gd name="connsiteY6" fmla="*/ 248999 h 438234"/>
              <a:gd name="connsiteX7" fmla="*/ 434684 w 600267"/>
              <a:gd name="connsiteY7" fmla="*/ 261037 h 438234"/>
              <a:gd name="connsiteX8" fmla="*/ 123146 w 600267"/>
              <a:gd name="connsiteY8" fmla="*/ 407172 h 438234"/>
              <a:gd name="connsiteX9" fmla="*/ 0 w 600267"/>
              <a:gd name="connsiteY9" fmla="*/ 434777 h 438234"/>
              <a:gd name="connsiteX10" fmla="*/ 64782 w 600267"/>
              <a:gd name="connsiteY10" fmla="*/ 39096 h 438234"/>
              <a:gd name="connsiteX11" fmla="*/ 60656 w 600267"/>
              <a:gd name="connsiteY11" fmla="*/ 14987 h 438234"/>
              <a:gd name="connsiteX0" fmla="*/ 60656 w 600267"/>
              <a:gd name="connsiteY0" fmla="*/ 30587 h 453834"/>
              <a:gd name="connsiteX1" fmla="*/ 102139 w 600267"/>
              <a:gd name="connsiteY1" fmla="*/ 15607 h 453834"/>
              <a:gd name="connsiteX2" fmla="*/ 178966 w 600267"/>
              <a:gd name="connsiteY2" fmla="*/ 25279 h 453834"/>
              <a:gd name="connsiteX3" fmla="*/ 394601 w 600267"/>
              <a:gd name="connsiteY3" fmla="*/ 115626 h 453834"/>
              <a:gd name="connsiteX4" fmla="*/ 502500 w 600267"/>
              <a:gd name="connsiteY4" fmla="*/ 193409 h 453834"/>
              <a:gd name="connsiteX5" fmla="*/ 600267 w 600267"/>
              <a:gd name="connsiteY5" fmla="*/ 229868 h 453834"/>
              <a:gd name="connsiteX6" fmla="*/ 478934 w 600267"/>
              <a:gd name="connsiteY6" fmla="*/ 264599 h 453834"/>
              <a:gd name="connsiteX7" fmla="*/ 434684 w 600267"/>
              <a:gd name="connsiteY7" fmla="*/ 276637 h 453834"/>
              <a:gd name="connsiteX8" fmla="*/ 123146 w 600267"/>
              <a:gd name="connsiteY8" fmla="*/ 422772 h 453834"/>
              <a:gd name="connsiteX9" fmla="*/ 0 w 600267"/>
              <a:gd name="connsiteY9" fmla="*/ 450377 h 453834"/>
              <a:gd name="connsiteX10" fmla="*/ 64782 w 600267"/>
              <a:gd name="connsiteY10" fmla="*/ 54696 h 453834"/>
              <a:gd name="connsiteX11" fmla="*/ 60656 w 600267"/>
              <a:gd name="connsiteY11" fmla="*/ 30587 h 453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0267" h="453834">
                <a:moveTo>
                  <a:pt x="60656" y="30587"/>
                </a:moveTo>
                <a:cubicBezTo>
                  <a:pt x="60656" y="14802"/>
                  <a:pt x="86354" y="15607"/>
                  <a:pt x="102139" y="15607"/>
                </a:cubicBezTo>
                <a:cubicBezTo>
                  <a:pt x="181402" y="-24466"/>
                  <a:pt x="50383" y="25279"/>
                  <a:pt x="178966" y="25279"/>
                </a:cubicBezTo>
                <a:cubicBezTo>
                  <a:pt x="160844" y="28361"/>
                  <a:pt x="394601" y="99841"/>
                  <a:pt x="394601" y="115626"/>
                </a:cubicBezTo>
                <a:cubicBezTo>
                  <a:pt x="432622" y="149774"/>
                  <a:pt x="464479" y="159261"/>
                  <a:pt x="502500" y="193409"/>
                </a:cubicBezTo>
                <a:lnTo>
                  <a:pt x="600267" y="229868"/>
                </a:lnTo>
                <a:cubicBezTo>
                  <a:pt x="600267" y="245653"/>
                  <a:pt x="494719" y="264599"/>
                  <a:pt x="478934" y="264599"/>
                </a:cubicBezTo>
                <a:cubicBezTo>
                  <a:pt x="474459" y="265529"/>
                  <a:pt x="439159" y="275707"/>
                  <a:pt x="434684" y="276637"/>
                </a:cubicBezTo>
                <a:lnTo>
                  <a:pt x="123146" y="422772"/>
                </a:lnTo>
                <a:cubicBezTo>
                  <a:pt x="107361" y="422772"/>
                  <a:pt x="0" y="466162"/>
                  <a:pt x="0" y="450377"/>
                </a:cubicBezTo>
                <a:cubicBezTo>
                  <a:pt x="14401" y="317456"/>
                  <a:pt x="50381" y="187617"/>
                  <a:pt x="64782" y="54696"/>
                </a:cubicBezTo>
                <a:lnTo>
                  <a:pt x="60656" y="30587"/>
                </a:lnTo>
                <a:close/>
              </a:path>
            </a:pathLst>
          </a:custGeom>
          <a:solidFill>
            <a:srgbClr val="0CAD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3192408" y="4447471"/>
            <a:ext cx="5649268" cy="1154341"/>
            <a:chOff x="3398889" y="4785740"/>
            <a:chExt cx="5649268" cy="1154341"/>
          </a:xfrm>
        </p:grpSpPr>
        <p:sp>
          <p:nvSpPr>
            <p:cNvPr id="2" name="文本框 1"/>
            <p:cNvSpPr txBox="1"/>
            <p:nvPr/>
          </p:nvSpPr>
          <p:spPr>
            <a:xfrm>
              <a:off x="3398889" y="4890724"/>
              <a:ext cx="4557662" cy="954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zh-CN" sz="2800" spc="100" dirty="0" smtClean="0"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没事</a:t>
              </a:r>
              <a:r>
                <a:rPr lang="zh-CN" altLang="zh-CN" sz="2800" spc="100" dirty="0"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多看看你周围的</a:t>
              </a:r>
              <a:r>
                <a:rPr lang="zh-CN" altLang="zh-CN" sz="2800" spc="100" dirty="0" smtClean="0"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同学</a:t>
              </a:r>
              <a:endParaRPr lang="en-US" altLang="zh-CN" sz="28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endParaRPr>
            </a:p>
            <a:p>
              <a:r>
                <a:rPr lang="zh-CN" altLang="zh-CN" sz="2800" spc="100" dirty="0" smtClean="0"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很多人</a:t>
              </a:r>
              <a:r>
                <a:rPr lang="zh-CN" altLang="zh-CN" sz="2800" spc="100" dirty="0"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会是你</a:t>
              </a:r>
              <a:r>
                <a:rPr lang="zh-CN" altLang="zh-CN" sz="2800" spc="100" dirty="0">
                  <a:solidFill>
                    <a:srgbClr val="00B0F0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最后</a:t>
              </a:r>
              <a:r>
                <a:rPr lang="zh-CN" altLang="zh-CN" sz="2800" spc="100" dirty="0"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一次见</a:t>
              </a:r>
              <a:endParaRPr lang="zh-CN" altLang="en-US" sz="2800" spc="100" dirty="0">
                <a:latin typeface="方正汉真广标简体" panose="02000000000000000000" pitchFamily="2" charset="-122"/>
                <a:ea typeface="方正汉真广标简体" panose="02000000000000000000" pitchFamily="2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7999725" y="4785740"/>
              <a:ext cx="0" cy="105909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/>
            <p:cNvSpPr txBox="1"/>
            <p:nvPr/>
          </p:nvSpPr>
          <p:spPr>
            <a:xfrm>
              <a:off x="8249243" y="4924418"/>
              <a:ext cx="79891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6000" spc="100" dirty="0" smtClean="0"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4</a:t>
              </a:r>
              <a:endParaRPr lang="zh-CN" altLang="en-US" sz="6000" spc="100" dirty="0">
                <a:latin typeface="方正汉真广标简体" panose="02000000000000000000" pitchFamily="2" charset="-122"/>
                <a:ea typeface="方正汉真广标简体" panose="02000000000000000000" pitchFamily="2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658221" y="3107695"/>
            <a:ext cx="3679080" cy="344672"/>
          </a:xfrm>
          <a:prstGeom prst="rect">
            <a:avLst/>
          </a:prstGeom>
          <a:solidFill>
            <a:srgbClr val="F898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969000" y="2870196"/>
            <a:ext cx="3181884" cy="339672"/>
          </a:xfrm>
          <a:prstGeom prst="rect">
            <a:avLst/>
          </a:prstGeom>
          <a:solidFill>
            <a:srgbClr val="F898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772229" y="3039702"/>
            <a:ext cx="3565071" cy="34871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6337300" y="3051033"/>
            <a:ext cx="2805113" cy="0"/>
          </a:xfrm>
          <a:prstGeom prst="lin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3" name="Freeform 4009"/>
          <p:cNvSpPr>
            <a:spLocks/>
          </p:cNvSpPr>
          <p:nvPr/>
        </p:nvSpPr>
        <p:spPr bwMode="auto">
          <a:xfrm>
            <a:off x="67532" y="3451170"/>
            <a:ext cx="2590689" cy="1314811"/>
          </a:xfrm>
          <a:custGeom>
            <a:avLst/>
            <a:gdLst>
              <a:gd name="T0" fmla="*/ 1413 w 1597"/>
              <a:gd name="T1" fmla="*/ 763 h 809"/>
              <a:gd name="T2" fmla="*/ 1206 w 1597"/>
              <a:gd name="T3" fmla="*/ 474 h 809"/>
              <a:gd name="T4" fmla="*/ 238 w 1597"/>
              <a:gd name="T5" fmla="*/ 655 h 809"/>
              <a:gd name="T6" fmla="*/ 259 w 1597"/>
              <a:gd name="T7" fmla="*/ 0 h 809"/>
              <a:gd name="T8" fmla="*/ 396 w 1597"/>
              <a:gd name="T9" fmla="*/ 151 h 809"/>
              <a:gd name="T10" fmla="*/ 391 w 1597"/>
              <a:gd name="T11" fmla="*/ 63 h 809"/>
              <a:gd name="T12" fmla="*/ 689 w 1597"/>
              <a:gd name="T13" fmla="*/ 140 h 809"/>
              <a:gd name="T14" fmla="*/ 1275 w 1597"/>
              <a:gd name="T15" fmla="*/ 259 h 809"/>
              <a:gd name="T16" fmla="*/ 1546 w 1597"/>
              <a:gd name="T17" fmla="*/ 432 h 809"/>
              <a:gd name="T18" fmla="*/ 1413 w 1597"/>
              <a:gd name="T19" fmla="*/ 763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97" h="809">
                <a:moveTo>
                  <a:pt x="1413" y="763"/>
                </a:moveTo>
                <a:cubicBezTo>
                  <a:pt x="1413" y="763"/>
                  <a:pt x="1288" y="701"/>
                  <a:pt x="1206" y="474"/>
                </a:cubicBezTo>
                <a:cubicBezTo>
                  <a:pt x="1206" y="474"/>
                  <a:pt x="641" y="809"/>
                  <a:pt x="238" y="655"/>
                </a:cubicBezTo>
                <a:cubicBezTo>
                  <a:pt x="0" y="553"/>
                  <a:pt x="31" y="126"/>
                  <a:pt x="259" y="0"/>
                </a:cubicBezTo>
                <a:cubicBezTo>
                  <a:pt x="259" y="0"/>
                  <a:pt x="263" y="108"/>
                  <a:pt x="396" y="151"/>
                </a:cubicBezTo>
                <a:cubicBezTo>
                  <a:pt x="396" y="151"/>
                  <a:pt x="378" y="114"/>
                  <a:pt x="391" y="63"/>
                </a:cubicBezTo>
                <a:cubicBezTo>
                  <a:pt x="391" y="63"/>
                  <a:pt x="506" y="171"/>
                  <a:pt x="689" y="140"/>
                </a:cubicBezTo>
                <a:cubicBezTo>
                  <a:pt x="872" y="110"/>
                  <a:pt x="1144" y="53"/>
                  <a:pt x="1275" y="259"/>
                </a:cubicBezTo>
                <a:cubicBezTo>
                  <a:pt x="1275" y="259"/>
                  <a:pt x="1495" y="253"/>
                  <a:pt x="1546" y="432"/>
                </a:cubicBezTo>
                <a:cubicBezTo>
                  <a:pt x="1597" y="610"/>
                  <a:pt x="1413" y="763"/>
                  <a:pt x="1413" y="763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81" name="组合 2080"/>
          <p:cNvGrpSpPr/>
          <p:nvPr/>
        </p:nvGrpSpPr>
        <p:grpSpPr>
          <a:xfrm>
            <a:off x="5247248" y="749300"/>
            <a:ext cx="1630038" cy="2358395"/>
            <a:chOff x="5376863" y="1495425"/>
            <a:chExt cx="1328737" cy="1922463"/>
          </a:xfrm>
        </p:grpSpPr>
        <p:sp>
          <p:nvSpPr>
            <p:cNvPr id="50" name="圆角矩形 49"/>
            <p:cNvSpPr/>
            <p:nvPr/>
          </p:nvSpPr>
          <p:spPr>
            <a:xfrm>
              <a:off x="5825330" y="2242344"/>
              <a:ext cx="421480" cy="523876"/>
            </a:xfrm>
            <a:custGeom>
              <a:avLst/>
              <a:gdLst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414331 w 442912"/>
                <a:gd name="connsiteY2" fmla="*/ 0 h 492919"/>
                <a:gd name="connsiteX3" fmla="*/ 442912 w 442912"/>
                <a:gd name="connsiteY3" fmla="*/ 28581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307175 w 442912"/>
                <a:gd name="connsiteY2" fmla="*/ 7144 h 492919"/>
                <a:gd name="connsiteX3" fmla="*/ 442912 w 442912"/>
                <a:gd name="connsiteY3" fmla="*/ 28581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307175 w 442912"/>
                <a:gd name="connsiteY2" fmla="*/ 7144 h 492919"/>
                <a:gd name="connsiteX3" fmla="*/ 354805 w 442912"/>
                <a:gd name="connsiteY3" fmla="*/ 78587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307175 w 442912"/>
                <a:gd name="connsiteY2" fmla="*/ 7144 h 492919"/>
                <a:gd name="connsiteX3" fmla="*/ 345280 w 442912"/>
                <a:gd name="connsiteY3" fmla="*/ 83349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23837"/>
                <a:gd name="connsiteY0" fmla="*/ 28581 h 492919"/>
                <a:gd name="connsiteX1" fmla="*/ 28581 w 423837"/>
                <a:gd name="connsiteY1" fmla="*/ 0 h 492919"/>
                <a:gd name="connsiteX2" fmla="*/ 307175 w 423837"/>
                <a:gd name="connsiteY2" fmla="*/ 7144 h 492919"/>
                <a:gd name="connsiteX3" fmla="*/ 345280 w 423837"/>
                <a:gd name="connsiteY3" fmla="*/ 83349 h 492919"/>
                <a:gd name="connsiteX4" fmla="*/ 421480 w 423837"/>
                <a:gd name="connsiteY4" fmla="*/ 354800 h 492919"/>
                <a:gd name="connsiteX5" fmla="*/ 414331 w 423837"/>
                <a:gd name="connsiteY5" fmla="*/ 492919 h 492919"/>
                <a:gd name="connsiteX6" fmla="*/ 28581 w 423837"/>
                <a:gd name="connsiteY6" fmla="*/ 492919 h 492919"/>
                <a:gd name="connsiteX7" fmla="*/ 0 w 423837"/>
                <a:gd name="connsiteY7" fmla="*/ 464338 h 492919"/>
                <a:gd name="connsiteX8" fmla="*/ 0 w 423837"/>
                <a:gd name="connsiteY8" fmla="*/ 28581 h 492919"/>
                <a:gd name="connsiteX0" fmla="*/ 0 w 421480"/>
                <a:gd name="connsiteY0" fmla="*/ 28581 h 492919"/>
                <a:gd name="connsiteX1" fmla="*/ 28581 w 421480"/>
                <a:gd name="connsiteY1" fmla="*/ 0 h 492919"/>
                <a:gd name="connsiteX2" fmla="*/ 307175 w 421480"/>
                <a:gd name="connsiteY2" fmla="*/ 7144 h 492919"/>
                <a:gd name="connsiteX3" fmla="*/ 345280 w 421480"/>
                <a:gd name="connsiteY3" fmla="*/ 83349 h 492919"/>
                <a:gd name="connsiteX4" fmla="*/ 421480 w 421480"/>
                <a:gd name="connsiteY4" fmla="*/ 354800 h 492919"/>
                <a:gd name="connsiteX5" fmla="*/ 383375 w 421480"/>
                <a:gd name="connsiteY5" fmla="*/ 435769 h 492919"/>
                <a:gd name="connsiteX6" fmla="*/ 28581 w 421480"/>
                <a:gd name="connsiteY6" fmla="*/ 492919 h 492919"/>
                <a:gd name="connsiteX7" fmla="*/ 0 w 421480"/>
                <a:gd name="connsiteY7" fmla="*/ 464338 h 492919"/>
                <a:gd name="connsiteX8" fmla="*/ 0 w 421480"/>
                <a:gd name="connsiteY8" fmla="*/ 28581 h 492919"/>
                <a:gd name="connsiteX0" fmla="*/ 0 w 421480"/>
                <a:gd name="connsiteY0" fmla="*/ 28581 h 495301"/>
                <a:gd name="connsiteX1" fmla="*/ 28581 w 421480"/>
                <a:gd name="connsiteY1" fmla="*/ 0 h 495301"/>
                <a:gd name="connsiteX2" fmla="*/ 307175 w 421480"/>
                <a:gd name="connsiteY2" fmla="*/ 7144 h 495301"/>
                <a:gd name="connsiteX3" fmla="*/ 345280 w 421480"/>
                <a:gd name="connsiteY3" fmla="*/ 83349 h 495301"/>
                <a:gd name="connsiteX4" fmla="*/ 421480 w 421480"/>
                <a:gd name="connsiteY4" fmla="*/ 354800 h 495301"/>
                <a:gd name="connsiteX5" fmla="*/ 383375 w 421480"/>
                <a:gd name="connsiteY5" fmla="*/ 435769 h 495301"/>
                <a:gd name="connsiteX6" fmla="*/ 73825 w 421480"/>
                <a:gd name="connsiteY6" fmla="*/ 495301 h 495301"/>
                <a:gd name="connsiteX7" fmla="*/ 0 w 421480"/>
                <a:gd name="connsiteY7" fmla="*/ 464338 h 495301"/>
                <a:gd name="connsiteX8" fmla="*/ 0 w 421480"/>
                <a:gd name="connsiteY8" fmla="*/ 28581 h 495301"/>
                <a:gd name="connsiteX0" fmla="*/ 61912 w 421480"/>
                <a:gd name="connsiteY0" fmla="*/ 76206 h 495301"/>
                <a:gd name="connsiteX1" fmla="*/ 28581 w 421480"/>
                <a:gd name="connsiteY1" fmla="*/ 0 h 495301"/>
                <a:gd name="connsiteX2" fmla="*/ 307175 w 421480"/>
                <a:gd name="connsiteY2" fmla="*/ 7144 h 495301"/>
                <a:gd name="connsiteX3" fmla="*/ 345280 w 421480"/>
                <a:gd name="connsiteY3" fmla="*/ 83349 h 495301"/>
                <a:gd name="connsiteX4" fmla="*/ 421480 w 421480"/>
                <a:gd name="connsiteY4" fmla="*/ 354800 h 495301"/>
                <a:gd name="connsiteX5" fmla="*/ 383375 w 421480"/>
                <a:gd name="connsiteY5" fmla="*/ 435769 h 495301"/>
                <a:gd name="connsiteX6" fmla="*/ 73825 w 421480"/>
                <a:gd name="connsiteY6" fmla="*/ 495301 h 495301"/>
                <a:gd name="connsiteX7" fmla="*/ 0 w 421480"/>
                <a:gd name="connsiteY7" fmla="*/ 464338 h 495301"/>
                <a:gd name="connsiteX8" fmla="*/ 61912 w 421480"/>
                <a:gd name="connsiteY8" fmla="*/ 76206 h 495301"/>
                <a:gd name="connsiteX0" fmla="*/ 61912 w 421480"/>
                <a:gd name="connsiteY0" fmla="*/ 69062 h 488157"/>
                <a:gd name="connsiteX1" fmla="*/ 90494 w 421480"/>
                <a:gd name="connsiteY1" fmla="*/ 23812 h 488157"/>
                <a:gd name="connsiteX2" fmla="*/ 307175 w 421480"/>
                <a:gd name="connsiteY2" fmla="*/ 0 h 488157"/>
                <a:gd name="connsiteX3" fmla="*/ 345280 w 421480"/>
                <a:gd name="connsiteY3" fmla="*/ 76205 h 488157"/>
                <a:gd name="connsiteX4" fmla="*/ 421480 w 421480"/>
                <a:gd name="connsiteY4" fmla="*/ 347656 h 488157"/>
                <a:gd name="connsiteX5" fmla="*/ 383375 w 421480"/>
                <a:gd name="connsiteY5" fmla="*/ 428625 h 488157"/>
                <a:gd name="connsiteX6" fmla="*/ 73825 w 421480"/>
                <a:gd name="connsiteY6" fmla="*/ 488157 h 488157"/>
                <a:gd name="connsiteX7" fmla="*/ 0 w 421480"/>
                <a:gd name="connsiteY7" fmla="*/ 457194 h 488157"/>
                <a:gd name="connsiteX8" fmla="*/ 61912 w 421480"/>
                <a:gd name="connsiteY8" fmla="*/ 69062 h 488157"/>
                <a:gd name="connsiteX0" fmla="*/ 45243 w 421480"/>
                <a:gd name="connsiteY0" fmla="*/ 40487 h 488157"/>
                <a:gd name="connsiteX1" fmla="*/ 90494 w 421480"/>
                <a:gd name="connsiteY1" fmla="*/ 23812 h 488157"/>
                <a:gd name="connsiteX2" fmla="*/ 307175 w 421480"/>
                <a:gd name="connsiteY2" fmla="*/ 0 h 488157"/>
                <a:gd name="connsiteX3" fmla="*/ 345280 w 421480"/>
                <a:gd name="connsiteY3" fmla="*/ 76205 h 488157"/>
                <a:gd name="connsiteX4" fmla="*/ 421480 w 421480"/>
                <a:gd name="connsiteY4" fmla="*/ 347656 h 488157"/>
                <a:gd name="connsiteX5" fmla="*/ 383375 w 421480"/>
                <a:gd name="connsiteY5" fmla="*/ 428625 h 488157"/>
                <a:gd name="connsiteX6" fmla="*/ 73825 w 421480"/>
                <a:gd name="connsiteY6" fmla="*/ 488157 h 488157"/>
                <a:gd name="connsiteX7" fmla="*/ 0 w 421480"/>
                <a:gd name="connsiteY7" fmla="*/ 457194 h 488157"/>
                <a:gd name="connsiteX8" fmla="*/ 45243 w 421480"/>
                <a:gd name="connsiteY8" fmla="*/ 40487 h 488157"/>
                <a:gd name="connsiteX0" fmla="*/ 45243 w 421480"/>
                <a:gd name="connsiteY0" fmla="*/ 57156 h 504826"/>
                <a:gd name="connsiteX1" fmla="*/ 61919 w 421480"/>
                <a:gd name="connsiteY1" fmla="*/ 0 h 504826"/>
                <a:gd name="connsiteX2" fmla="*/ 307175 w 421480"/>
                <a:gd name="connsiteY2" fmla="*/ 16669 h 504826"/>
                <a:gd name="connsiteX3" fmla="*/ 345280 w 421480"/>
                <a:gd name="connsiteY3" fmla="*/ 92874 h 504826"/>
                <a:gd name="connsiteX4" fmla="*/ 421480 w 421480"/>
                <a:gd name="connsiteY4" fmla="*/ 364325 h 504826"/>
                <a:gd name="connsiteX5" fmla="*/ 383375 w 421480"/>
                <a:gd name="connsiteY5" fmla="*/ 445294 h 504826"/>
                <a:gd name="connsiteX6" fmla="*/ 73825 w 421480"/>
                <a:gd name="connsiteY6" fmla="*/ 504826 h 504826"/>
                <a:gd name="connsiteX7" fmla="*/ 0 w 421480"/>
                <a:gd name="connsiteY7" fmla="*/ 473863 h 504826"/>
                <a:gd name="connsiteX8" fmla="*/ 45243 w 421480"/>
                <a:gd name="connsiteY8" fmla="*/ 57156 h 504826"/>
                <a:gd name="connsiteX0" fmla="*/ 45243 w 421480"/>
                <a:gd name="connsiteY0" fmla="*/ 76206 h 523876"/>
                <a:gd name="connsiteX1" fmla="*/ 61919 w 421480"/>
                <a:gd name="connsiteY1" fmla="*/ 19050 h 523876"/>
                <a:gd name="connsiteX2" fmla="*/ 323843 w 421480"/>
                <a:gd name="connsiteY2" fmla="*/ 0 h 523876"/>
                <a:gd name="connsiteX3" fmla="*/ 345280 w 421480"/>
                <a:gd name="connsiteY3" fmla="*/ 111924 h 523876"/>
                <a:gd name="connsiteX4" fmla="*/ 421480 w 421480"/>
                <a:gd name="connsiteY4" fmla="*/ 383375 h 523876"/>
                <a:gd name="connsiteX5" fmla="*/ 383375 w 421480"/>
                <a:gd name="connsiteY5" fmla="*/ 464344 h 523876"/>
                <a:gd name="connsiteX6" fmla="*/ 73825 w 421480"/>
                <a:gd name="connsiteY6" fmla="*/ 523876 h 523876"/>
                <a:gd name="connsiteX7" fmla="*/ 0 w 421480"/>
                <a:gd name="connsiteY7" fmla="*/ 492913 h 523876"/>
                <a:gd name="connsiteX8" fmla="*/ 45243 w 421480"/>
                <a:gd name="connsiteY8" fmla="*/ 76206 h 523876"/>
                <a:gd name="connsiteX0" fmla="*/ 45243 w 421480"/>
                <a:gd name="connsiteY0" fmla="*/ 76206 h 523876"/>
                <a:gd name="connsiteX1" fmla="*/ 40488 w 421480"/>
                <a:gd name="connsiteY1" fmla="*/ 11906 h 523876"/>
                <a:gd name="connsiteX2" fmla="*/ 323843 w 421480"/>
                <a:gd name="connsiteY2" fmla="*/ 0 h 523876"/>
                <a:gd name="connsiteX3" fmla="*/ 345280 w 421480"/>
                <a:gd name="connsiteY3" fmla="*/ 111924 h 523876"/>
                <a:gd name="connsiteX4" fmla="*/ 421480 w 421480"/>
                <a:gd name="connsiteY4" fmla="*/ 383375 h 523876"/>
                <a:gd name="connsiteX5" fmla="*/ 383375 w 421480"/>
                <a:gd name="connsiteY5" fmla="*/ 464344 h 523876"/>
                <a:gd name="connsiteX6" fmla="*/ 73825 w 421480"/>
                <a:gd name="connsiteY6" fmla="*/ 523876 h 523876"/>
                <a:gd name="connsiteX7" fmla="*/ 0 w 421480"/>
                <a:gd name="connsiteY7" fmla="*/ 492913 h 523876"/>
                <a:gd name="connsiteX8" fmla="*/ 45243 w 421480"/>
                <a:gd name="connsiteY8" fmla="*/ 76206 h 52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1480" h="523876">
                  <a:moveTo>
                    <a:pt x="45243" y="76206"/>
                  </a:moveTo>
                  <a:cubicBezTo>
                    <a:pt x="45243" y="60421"/>
                    <a:pt x="24703" y="11906"/>
                    <a:pt x="40488" y="11906"/>
                  </a:cubicBezTo>
                  <a:cubicBezTo>
                    <a:pt x="169071" y="11906"/>
                    <a:pt x="195260" y="0"/>
                    <a:pt x="323843" y="0"/>
                  </a:cubicBezTo>
                  <a:cubicBezTo>
                    <a:pt x="339628" y="0"/>
                    <a:pt x="345280" y="96139"/>
                    <a:pt x="345280" y="111924"/>
                  </a:cubicBezTo>
                  <a:lnTo>
                    <a:pt x="421480" y="383375"/>
                  </a:lnTo>
                  <a:cubicBezTo>
                    <a:pt x="421480" y="399160"/>
                    <a:pt x="399160" y="464344"/>
                    <a:pt x="383375" y="464344"/>
                  </a:cubicBezTo>
                  <a:lnTo>
                    <a:pt x="73825" y="523876"/>
                  </a:lnTo>
                  <a:cubicBezTo>
                    <a:pt x="58040" y="523876"/>
                    <a:pt x="0" y="508698"/>
                    <a:pt x="0" y="492913"/>
                  </a:cubicBezTo>
                  <a:lnTo>
                    <a:pt x="45243" y="76206"/>
                  </a:lnTo>
                  <a:close/>
                </a:path>
              </a:pathLst>
            </a:custGeom>
            <a:solidFill>
              <a:srgbClr val="0CAD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9" name="Freeform 8"/>
            <p:cNvSpPr>
              <a:spLocks noEditPoints="1"/>
            </p:cNvSpPr>
            <p:nvPr/>
          </p:nvSpPr>
          <p:spPr bwMode="auto">
            <a:xfrm>
              <a:off x="5562600" y="1495425"/>
              <a:ext cx="863600" cy="758825"/>
            </a:xfrm>
            <a:custGeom>
              <a:avLst/>
              <a:gdLst>
                <a:gd name="T0" fmla="*/ 1405 w 4372"/>
                <a:gd name="T1" fmla="*/ 82 h 3836"/>
                <a:gd name="T2" fmla="*/ 1425 w 4372"/>
                <a:gd name="T3" fmla="*/ 160 h 3836"/>
                <a:gd name="T4" fmla="*/ 1468 w 4372"/>
                <a:gd name="T5" fmla="*/ 165 h 3836"/>
                <a:gd name="T6" fmla="*/ 1734 w 4372"/>
                <a:gd name="T7" fmla="*/ 131 h 3836"/>
                <a:gd name="T8" fmla="*/ 634 w 4372"/>
                <a:gd name="T9" fmla="*/ 849 h 3836"/>
                <a:gd name="T10" fmla="*/ 234 w 4372"/>
                <a:gd name="T11" fmla="*/ 1405 h 3836"/>
                <a:gd name="T12" fmla="*/ 27 w 4372"/>
                <a:gd name="T13" fmla="*/ 2052 h 3836"/>
                <a:gd name="T14" fmla="*/ 285 w 4372"/>
                <a:gd name="T15" fmla="*/ 3112 h 3836"/>
                <a:gd name="T16" fmla="*/ 658 w 4372"/>
                <a:gd name="T17" fmla="*/ 3455 h 3836"/>
                <a:gd name="T18" fmla="*/ 1639 w 4372"/>
                <a:gd name="T19" fmla="*/ 3801 h 3836"/>
                <a:gd name="T20" fmla="*/ 2686 w 4372"/>
                <a:gd name="T21" fmla="*/ 3774 h 3836"/>
                <a:gd name="T22" fmla="*/ 3554 w 4372"/>
                <a:gd name="T23" fmla="*/ 3363 h 3836"/>
                <a:gd name="T24" fmla="*/ 4001 w 4372"/>
                <a:gd name="T25" fmla="*/ 2895 h 3836"/>
                <a:gd name="T26" fmla="*/ 4284 w 4372"/>
                <a:gd name="T27" fmla="*/ 2324 h 3836"/>
                <a:gd name="T28" fmla="*/ 4286 w 4372"/>
                <a:gd name="T29" fmla="*/ 1365 h 3836"/>
                <a:gd name="T30" fmla="*/ 4160 w 4372"/>
                <a:gd name="T31" fmla="*/ 1057 h 3836"/>
                <a:gd name="T32" fmla="*/ 3803 w 4372"/>
                <a:gd name="T33" fmla="*/ 579 h 3836"/>
                <a:gd name="T34" fmla="*/ 3064 w 4372"/>
                <a:gd name="T35" fmla="*/ 146 h 3836"/>
                <a:gd name="T36" fmla="*/ 2105 w 4372"/>
                <a:gd name="T37" fmla="*/ 0 h 3836"/>
                <a:gd name="T38" fmla="*/ 2544 w 4372"/>
                <a:gd name="T39" fmla="*/ 142 h 3836"/>
                <a:gd name="T40" fmla="*/ 3595 w 4372"/>
                <a:gd name="T41" fmla="*/ 549 h 3836"/>
                <a:gd name="T42" fmla="*/ 4120 w 4372"/>
                <a:gd name="T43" fmla="*/ 1238 h 3836"/>
                <a:gd name="T44" fmla="*/ 4231 w 4372"/>
                <a:gd name="T45" fmla="*/ 1638 h 3836"/>
                <a:gd name="T46" fmla="*/ 4112 w 4372"/>
                <a:gd name="T47" fmla="*/ 2468 h 3836"/>
                <a:gd name="T48" fmla="*/ 3474 w 4372"/>
                <a:gd name="T49" fmla="*/ 3284 h 3836"/>
                <a:gd name="T50" fmla="*/ 2728 w 4372"/>
                <a:gd name="T51" fmla="*/ 3649 h 3836"/>
                <a:gd name="T52" fmla="*/ 1671 w 4372"/>
                <a:gd name="T53" fmla="*/ 3693 h 3836"/>
                <a:gd name="T54" fmla="*/ 622 w 4372"/>
                <a:gd name="T55" fmla="*/ 3291 h 3836"/>
                <a:gd name="T56" fmla="*/ 224 w 4372"/>
                <a:gd name="T57" fmla="*/ 2785 h 3836"/>
                <a:gd name="T58" fmla="*/ 140 w 4372"/>
                <a:gd name="T59" fmla="*/ 2053 h 3836"/>
                <a:gd name="T60" fmla="*/ 548 w 4372"/>
                <a:gd name="T61" fmla="*/ 1122 h 3836"/>
                <a:gd name="T62" fmla="*/ 1632 w 4372"/>
                <a:gd name="T63" fmla="*/ 291 h 3836"/>
                <a:gd name="T64" fmla="*/ 1835 w 4372"/>
                <a:gd name="T65" fmla="*/ 202 h 3836"/>
                <a:gd name="T66" fmla="*/ 1815 w 4372"/>
                <a:gd name="T67" fmla="*/ 125 h 3836"/>
                <a:gd name="T68" fmla="*/ 1583 w 4372"/>
                <a:gd name="T69" fmla="*/ 148 h 3836"/>
                <a:gd name="T70" fmla="*/ 1583 w 4372"/>
                <a:gd name="T71" fmla="*/ 148 h 3836"/>
                <a:gd name="T72" fmla="*/ 1018 w 4372"/>
                <a:gd name="T73" fmla="*/ 653 h 3836"/>
                <a:gd name="T74" fmla="*/ 269 w 4372"/>
                <a:gd name="T75" fmla="*/ 1594 h 3836"/>
                <a:gd name="T76" fmla="*/ 269 w 4372"/>
                <a:gd name="T77" fmla="*/ 1594 h 3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372" h="3836">
                  <a:moveTo>
                    <a:pt x="1438" y="56"/>
                  </a:moveTo>
                  <a:cubicBezTo>
                    <a:pt x="1425" y="58"/>
                    <a:pt x="1411" y="71"/>
                    <a:pt x="1405" y="82"/>
                  </a:cubicBezTo>
                  <a:cubicBezTo>
                    <a:pt x="1397" y="95"/>
                    <a:pt x="1395" y="111"/>
                    <a:pt x="1399" y="126"/>
                  </a:cubicBezTo>
                  <a:cubicBezTo>
                    <a:pt x="1403" y="140"/>
                    <a:pt x="1412" y="152"/>
                    <a:pt x="1425" y="160"/>
                  </a:cubicBezTo>
                  <a:cubicBezTo>
                    <a:pt x="1429" y="161"/>
                    <a:pt x="1434" y="163"/>
                    <a:pt x="1438" y="165"/>
                  </a:cubicBezTo>
                  <a:cubicBezTo>
                    <a:pt x="1448" y="168"/>
                    <a:pt x="1458" y="168"/>
                    <a:pt x="1468" y="165"/>
                  </a:cubicBezTo>
                  <a:cubicBezTo>
                    <a:pt x="1503" y="160"/>
                    <a:pt x="1537" y="155"/>
                    <a:pt x="1572" y="150"/>
                  </a:cubicBezTo>
                  <a:cubicBezTo>
                    <a:pt x="1626" y="143"/>
                    <a:pt x="1680" y="136"/>
                    <a:pt x="1734" y="131"/>
                  </a:cubicBezTo>
                  <a:cubicBezTo>
                    <a:pt x="1535" y="202"/>
                    <a:pt x="1345" y="296"/>
                    <a:pt x="1168" y="410"/>
                  </a:cubicBezTo>
                  <a:cubicBezTo>
                    <a:pt x="973" y="534"/>
                    <a:pt x="793" y="682"/>
                    <a:pt x="634" y="849"/>
                  </a:cubicBezTo>
                  <a:cubicBezTo>
                    <a:pt x="554" y="934"/>
                    <a:pt x="480" y="1024"/>
                    <a:pt x="412" y="1118"/>
                  </a:cubicBezTo>
                  <a:cubicBezTo>
                    <a:pt x="345" y="1209"/>
                    <a:pt x="286" y="1305"/>
                    <a:pt x="234" y="1405"/>
                  </a:cubicBezTo>
                  <a:cubicBezTo>
                    <a:pt x="181" y="1506"/>
                    <a:pt x="137" y="1611"/>
                    <a:pt x="101" y="1720"/>
                  </a:cubicBezTo>
                  <a:cubicBezTo>
                    <a:pt x="66" y="1828"/>
                    <a:pt x="42" y="1939"/>
                    <a:pt x="27" y="2052"/>
                  </a:cubicBezTo>
                  <a:cubicBezTo>
                    <a:pt x="0" y="2253"/>
                    <a:pt x="10" y="2461"/>
                    <a:pt x="62" y="2657"/>
                  </a:cubicBezTo>
                  <a:cubicBezTo>
                    <a:pt x="105" y="2822"/>
                    <a:pt x="182" y="2977"/>
                    <a:pt x="285" y="3112"/>
                  </a:cubicBezTo>
                  <a:cubicBezTo>
                    <a:pt x="337" y="3179"/>
                    <a:pt x="393" y="3241"/>
                    <a:pt x="456" y="3298"/>
                  </a:cubicBezTo>
                  <a:cubicBezTo>
                    <a:pt x="519" y="3356"/>
                    <a:pt x="587" y="3408"/>
                    <a:pt x="658" y="3455"/>
                  </a:cubicBezTo>
                  <a:cubicBezTo>
                    <a:pt x="802" y="3550"/>
                    <a:pt x="961" y="3623"/>
                    <a:pt x="1125" y="3680"/>
                  </a:cubicBezTo>
                  <a:cubicBezTo>
                    <a:pt x="1291" y="3738"/>
                    <a:pt x="1464" y="3777"/>
                    <a:pt x="1639" y="3801"/>
                  </a:cubicBezTo>
                  <a:cubicBezTo>
                    <a:pt x="1817" y="3826"/>
                    <a:pt x="1997" y="3836"/>
                    <a:pt x="2177" y="3831"/>
                  </a:cubicBezTo>
                  <a:cubicBezTo>
                    <a:pt x="2347" y="3826"/>
                    <a:pt x="2518" y="3808"/>
                    <a:pt x="2686" y="3774"/>
                  </a:cubicBezTo>
                  <a:cubicBezTo>
                    <a:pt x="2895" y="3732"/>
                    <a:pt x="3096" y="3652"/>
                    <a:pt x="3282" y="3547"/>
                  </a:cubicBezTo>
                  <a:cubicBezTo>
                    <a:pt x="3377" y="3493"/>
                    <a:pt x="3467" y="3431"/>
                    <a:pt x="3554" y="3363"/>
                  </a:cubicBezTo>
                  <a:cubicBezTo>
                    <a:pt x="3639" y="3298"/>
                    <a:pt x="3718" y="3226"/>
                    <a:pt x="3792" y="3148"/>
                  </a:cubicBezTo>
                  <a:cubicBezTo>
                    <a:pt x="3868" y="3069"/>
                    <a:pt x="3937" y="2984"/>
                    <a:pt x="4001" y="2895"/>
                  </a:cubicBezTo>
                  <a:cubicBezTo>
                    <a:pt x="4062" y="2809"/>
                    <a:pt x="4117" y="2718"/>
                    <a:pt x="4164" y="2623"/>
                  </a:cubicBezTo>
                  <a:cubicBezTo>
                    <a:pt x="4212" y="2527"/>
                    <a:pt x="4252" y="2427"/>
                    <a:pt x="4284" y="2324"/>
                  </a:cubicBezTo>
                  <a:cubicBezTo>
                    <a:pt x="4315" y="2221"/>
                    <a:pt x="4335" y="2115"/>
                    <a:pt x="4347" y="2008"/>
                  </a:cubicBezTo>
                  <a:cubicBezTo>
                    <a:pt x="4372" y="1793"/>
                    <a:pt x="4350" y="1572"/>
                    <a:pt x="4286" y="1365"/>
                  </a:cubicBezTo>
                  <a:cubicBezTo>
                    <a:pt x="4270" y="1312"/>
                    <a:pt x="4251" y="1260"/>
                    <a:pt x="4229" y="1209"/>
                  </a:cubicBezTo>
                  <a:cubicBezTo>
                    <a:pt x="4208" y="1158"/>
                    <a:pt x="4185" y="1107"/>
                    <a:pt x="4160" y="1057"/>
                  </a:cubicBezTo>
                  <a:cubicBezTo>
                    <a:pt x="4114" y="968"/>
                    <a:pt x="4060" y="882"/>
                    <a:pt x="4000" y="801"/>
                  </a:cubicBezTo>
                  <a:cubicBezTo>
                    <a:pt x="3940" y="722"/>
                    <a:pt x="3874" y="647"/>
                    <a:pt x="3803" y="579"/>
                  </a:cubicBezTo>
                  <a:cubicBezTo>
                    <a:pt x="3732" y="512"/>
                    <a:pt x="3656" y="452"/>
                    <a:pt x="3576" y="397"/>
                  </a:cubicBezTo>
                  <a:cubicBezTo>
                    <a:pt x="3419" y="289"/>
                    <a:pt x="3244" y="207"/>
                    <a:pt x="3064" y="146"/>
                  </a:cubicBezTo>
                  <a:cubicBezTo>
                    <a:pt x="2878" y="83"/>
                    <a:pt x="2685" y="44"/>
                    <a:pt x="2491" y="22"/>
                  </a:cubicBezTo>
                  <a:cubicBezTo>
                    <a:pt x="2363" y="7"/>
                    <a:pt x="2234" y="0"/>
                    <a:pt x="2105" y="0"/>
                  </a:cubicBezTo>
                  <a:cubicBezTo>
                    <a:pt x="1881" y="0"/>
                    <a:pt x="1658" y="21"/>
                    <a:pt x="1438" y="56"/>
                  </a:cubicBezTo>
                  <a:close/>
                  <a:moveTo>
                    <a:pt x="2544" y="142"/>
                  </a:moveTo>
                  <a:cubicBezTo>
                    <a:pt x="2762" y="172"/>
                    <a:pt x="2977" y="225"/>
                    <a:pt x="3181" y="310"/>
                  </a:cubicBezTo>
                  <a:cubicBezTo>
                    <a:pt x="3328" y="373"/>
                    <a:pt x="3467" y="452"/>
                    <a:pt x="3595" y="549"/>
                  </a:cubicBezTo>
                  <a:cubicBezTo>
                    <a:pt x="3706" y="636"/>
                    <a:pt x="3806" y="735"/>
                    <a:pt x="3893" y="846"/>
                  </a:cubicBezTo>
                  <a:cubicBezTo>
                    <a:pt x="3985" y="967"/>
                    <a:pt x="4060" y="1099"/>
                    <a:pt x="4120" y="1238"/>
                  </a:cubicBezTo>
                  <a:cubicBezTo>
                    <a:pt x="4146" y="1302"/>
                    <a:pt x="4170" y="1367"/>
                    <a:pt x="4189" y="1434"/>
                  </a:cubicBezTo>
                  <a:cubicBezTo>
                    <a:pt x="4208" y="1501"/>
                    <a:pt x="4222" y="1569"/>
                    <a:pt x="4231" y="1638"/>
                  </a:cubicBezTo>
                  <a:cubicBezTo>
                    <a:pt x="4248" y="1771"/>
                    <a:pt x="4248" y="1906"/>
                    <a:pt x="4231" y="2040"/>
                  </a:cubicBezTo>
                  <a:cubicBezTo>
                    <a:pt x="4210" y="2187"/>
                    <a:pt x="4169" y="2331"/>
                    <a:pt x="4112" y="2468"/>
                  </a:cubicBezTo>
                  <a:cubicBezTo>
                    <a:pt x="4046" y="2622"/>
                    <a:pt x="3960" y="2766"/>
                    <a:pt x="3859" y="2899"/>
                  </a:cubicBezTo>
                  <a:cubicBezTo>
                    <a:pt x="3747" y="3042"/>
                    <a:pt x="3617" y="3172"/>
                    <a:pt x="3474" y="3284"/>
                  </a:cubicBezTo>
                  <a:cubicBezTo>
                    <a:pt x="3332" y="3392"/>
                    <a:pt x="3178" y="3484"/>
                    <a:pt x="3014" y="3554"/>
                  </a:cubicBezTo>
                  <a:cubicBezTo>
                    <a:pt x="2921" y="3593"/>
                    <a:pt x="2825" y="3625"/>
                    <a:pt x="2728" y="3649"/>
                  </a:cubicBezTo>
                  <a:cubicBezTo>
                    <a:pt x="2647" y="3669"/>
                    <a:pt x="2565" y="3683"/>
                    <a:pt x="2483" y="3694"/>
                  </a:cubicBezTo>
                  <a:cubicBezTo>
                    <a:pt x="2214" y="3729"/>
                    <a:pt x="1940" y="3728"/>
                    <a:pt x="1671" y="3693"/>
                  </a:cubicBezTo>
                  <a:cubicBezTo>
                    <a:pt x="1448" y="3662"/>
                    <a:pt x="1228" y="3607"/>
                    <a:pt x="1020" y="3520"/>
                  </a:cubicBezTo>
                  <a:cubicBezTo>
                    <a:pt x="879" y="3459"/>
                    <a:pt x="744" y="3384"/>
                    <a:pt x="622" y="3291"/>
                  </a:cubicBezTo>
                  <a:cubicBezTo>
                    <a:pt x="532" y="3220"/>
                    <a:pt x="450" y="3140"/>
                    <a:pt x="379" y="3050"/>
                  </a:cubicBezTo>
                  <a:cubicBezTo>
                    <a:pt x="317" y="2968"/>
                    <a:pt x="265" y="2880"/>
                    <a:pt x="224" y="2785"/>
                  </a:cubicBezTo>
                  <a:cubicBezTo>
                    <a:pt x="182" y="2683"/>
                    <a:pt x="154" y="2576"/>
                    <a:pt x="138" y="2466"/>
                  </a:cubicBezTo>
                  <a:cubicBezTo>
                    <a:pt x="121" y="2329"/>
                    <a:pt x="122" y="2190"/>
                    <a:pt x="140" y="2053"/>
                  </a:cubicBezTo>
                  <a:cubicBezTo>
                    <a:pt x="162" y="1899"/>
                    <a:pt x="205" y="1748"/>
                    <a:pt x="264" y="1604"/>
                  </a:cubicBezTo>
                  <a:cubicBezTo>
                    <a:pt x="338" y="1432"/>
                    <a:pt x="435" y="1271"/>
                    <a:pt x="548" y="1122"/>
                  </a:cubicBezTo>
                  <a:cubicBezTo>
                    <a:pt x="687" y="945"/>
                    <a:pt x="848" y="786"/>
                    <a:pt x="1025" y="648"/>
                  </a:cubicBezTo>
                  <a:cubicBezTo>
                    <a:pt x="1212" y="505"/>
                    <a:pt x="1415" y="384"/>
                    <a:pt x="1632" y="291"/>
                  </a:cubicBezTo>
                  <a:cubicBezTo>
                    <a:pt x="1687" y="268"/>
                    <a:pt x="1744" y="247"/>
                    <a:pt x="1801" y="228"/>
                  </a:cubicBezTo>
                  <a:cubicBezTo>
                    <a:pt x="1815" y="223"/>
                    <a:pt x="1827" y="215"/>
                    <a:pt x="1835" y="202"/>
                  </a:cubicBezTo>
                  <a:cubicBezTo>
                    <a:pt x="1842" y="189"/>
                    <a:pt x="1845" y="173"/>
                    <a:pt x="1840" y="158"/>
                  </a:cubicBezTo>
                  <a:cubicBezTo>
                    <a:pt x="1837" y="144"/>
                    <a:pt x="1827" y="132"/>
                    <a:pt x="1815" y="125"/>
                  </a:cubicBezTo>
                  <a:cubicBezTo>
                    <a:pt x="2058" y="106"/>
                    <a:pt x="2302" y="110"/>
                    <a:pt x="2544" y="142"/>
                  </a:cubicBezTo>
                  <a:close/>
                  <a:moveTo>
                    <a:pt x="1583" y="148"/>
                  </a:moveTo>
                  <a:cubicBezTo>
                    <a:pt x="1580" y="149"/>
                    <a:pt x="1577" y="149"/>
                    <a:pt x="1573" y="150"/>
                  </a:cubicBezTo>
                  <a:cubicBezTo>
                    <a:pt x="1577" y="149"/>
                    <a:pt x="1580" y="149"/>
                    <a:pt x="1583" y="148"/>
                  </a:cubicBezTo>
                  <a:close/>
                  <a:moveTo>
                    <a:pt x="1022" y="650"/>
                  </a:moveTo>
                  <a:cubicBezTo>
                    <a:pt x="1021" y="651"/>
                    <a:pt x="1019" y="652"/>
                    <a:pt x="1018" y="653"/>
                  </a:cubicBezTo>
                  <a:cubicBezTo>
                    <a:pt x="1019" y="652"/>
                    <a:pt x="1021" y="651"/>
                    <a:pt x="1022" y="650"/>
                  </a:cubicBezTo>
                  <a:close/>
                  <a:moveTo>
                    <a:pt x="269" y="1594"/>
                  </a:moveTo>
                  <a:cubicBezTo>
                    <a:pt x="268" y="1596"/>
                    <a:pt x="266" y="1599"/>
                    <a:pt x="265" y="1602"/>
                  </a:cubicBezTo>
                  <a:cubicBezTo>
                    <a:pt x="266" y="1599"/>
                    <a:pt x="267" y="1596"/>
                    <a:pt x="269" y="15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3" name="Freeform 9"/>
            <p:cNvSpPr>
              <a:spLocks noEditPoints="1"/>
            </p:cNvSpPr>
            <p:nvPr/>
          </p:nvSpPr>
          <p:spPr bwMode="auto">
            <a:xfrm>
              <a:off x="5781675" y="2222500"/>
              <a:ext cx="508000" cy="582613"/>
            </a:xfrm>
            <a:custGeom>
              <a:avLst/>
              <a:gdLst>
                <a:gd name="T0" fmla="*/ 1853 w 2566"/>
                <a:gd name="T1" fmla="*/ 28 h 2954"/>
                <a:gd name="T2" fmla="*/ 2212 w 2566"/>
                <a:gd name="T3" fmla="*/ 1338 h 2954"/>
                <a:gd name="T4" fmla="*/ 2313 w 2566"/>
                <a:gd name="T5" fmla="*/ 1684 h 2954"/>
                <a:gd name="T6" fmla="*/ 2441 w 2566"/>
                <a:gd name="T7" fmla="*/ 2141 h 2954"/>
                <a:gd name="T8" fmla="*/ 2422 w 2566"/>
                <a:gd name="T9" fmla="*/ 2339 h 2954"/>
                <a:gd name="T10" fmla="*/ 2338 w 2566"/>
                <a:gd name="T11" fmla="*/ 2449 h 2954"/>
                <a:gd name="T12" fmla="*/ 2028 w 2566"/>
                <a:gd name="T13" fmla="*/ 2568 h 2954"/>
                <a:gd name="T14" fmla="*/ 1714 w 2566"/>
                <a:gd name="T15" fmla="*/ 2629 h 2954"/>
                <a:gd name="T16" fmla="*/ 1404 w 2566"/>
                <a:gd name="T17" fmla="*/ 2707 h 2954"/>
                <a:gd name="T18" fmla="*/ 424 w 2566"/>
                <a:gd name="T19" fmla="*/ 2830 h 2954"/>
                <a:gd name="T20" fmla="*/ 231 w 2566"/>
                <a:gd name="T21" fmla="*/ 2779 h 2954"/>
                <a:gd name="T22" fmla="*/ 125 w 2566"/>
                <a:gd name="T23" fmla="*/ 2717 h 2954"/>
                <a:gd name="T24" fmla="*/ 115 w 2566"/>
                <a:gd name="T25" fmla="*/ 2688 h 2954"/>
                <a:gd name="T26" fmla="*/ 145 w 2566"/>
                <a:gd name="T27" fmla="*/ 2368 h 2954"/>
                <a:gd name="T28" fmla="*/ 340 w 2566"/>
                <a:gd name="T29" fmla="*/ 1050 h 2954"/>
                <a:gd name="T30" fmla="*/ 413 w 2566"/>
                <a:gd name="T31" fmla="*/ 237 h 2954"/>
                <a:gd name="T32" fmla="*/ 374 w 2566"/>
                <a:gd name="T33" fmla="*/ 167 h 2954"/>
                <a:gd name="T34" fmla="*/ 304 w 2566"/>
                <a:gd name="T35" fmla="*/ 207 h 2954"/>
                <a:gd name="T36" fmla="*/ 227 w 2566"/>
                <a:gd name="T37" fmla="*/ 1057 h 2954"/>
                <a:gd name="T38" fmla="*/ 91 w 2566"/>
                <a:gd name="T39" fmla="*/ 1986 h 2954"/>
                <a:gd name="T40" fmla="*/ 1 w 2566"/>
                <a:gd name="T41" fmla="*/ 2687 h 2954"/>
                <a:gd name="T42" fmla="*/ 81 w 2566"/>
                <a:gd name="T43" fmla="*/ 2827 h 2954"/>
                <a:gd name="T44" fmla="*/ 268 w 2566"/>
                <a:gd name="T45" fmla="*/ 2912 h 2954"/>
                <a:gd name="T46" fmla="*/ 614 w 2566"/>
                <a:gd name="T47" fmla="*/ 2952 h 2954"/>
                <a:gd name="T48" fmla="*/ 1130 w 2566"/>
                <a:gd name="T49" fmla="*/ 2887 h 2954"/>
                <a:gd name="T50" fmla="*/ 1790 w 2566"/>
                <a:gd name="T51" fmla="*/ 2729 h 2954"/>
                <a:gd name="T52" fmla="*/ 2227 w 2566"/>
                <a:gd name="T53" fmla="*/ 2630 h 2954"/>
                <a:gd name="T54" fmla="*/ 2424 w 2566"/>
                <a:gd name="T55" fmla="*/ 2524 h 2954"/>
                <a:gd name="T56" fmla="*/ 2503 w 2566"/>
                <a:gd name="T57" fmla="*/ 2427 h 2954"/>
                <a:gd name="T58" fmla="*/ 2549 w 2566"/>
                <a:gd name="T59" fmla="*/ 2307 h 2954"/>
                <a:gd name="T60" fmla="*/ 2464 w 2566"/>
                <a:gd name="T61" fmla="*/ 1799 h 2954"/>
                <a:gd name="T62" fmla="*/ 2006 w 2566"/>
                <a:gd name="T63" fmla="*/ 256 h 2954"/>
                <a:gd name="T64" fmla="*/ 1930 w 2566"/>
                <a:gd name="T65" fmla="*/ 8 h 2954"/>
                <a:gd name="T66" fmla="*/ 1887 w 2566"/>
                <a:gd name="T67" fmla="*/ 2 h 2954"/>
                <a:gd name="T68" fmla="*/ 390 w 2566"/>
                <a:gd name="T69" fmla="*/ 376 h 2954"/>
                <a:gd name="T70" fmla="*/ 145 w 2566"/>
                <a:gd name="T71" fmla="*/ 2369 h 2954"/>
                <a:gd name="T72" fmla="*/ 145 w 2566"/>
                <a:gd name="T73" fmla="*/ 2369 h 2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66" h="2954">
                  <a:moveTo>
                    <a:pt x="1887" y="2"/>
                  </a:moveTo>
                  <a:cubicBezTo>
                    <a:pt x="1873" y="6"/>
                    <a:pt x="1860" y="15"/>
                    <a:pt x="1853" y="28"/>
                  </a:cubicBezTo>
                  <a:cubicBezTo>
                    <a:pt x="1845" y="42"/>
                    <a:pt x="1844" y="56"/>
                    <a:pt x="1847" y="71"/>
                  </a:cubicBezTo>
                  <a:cubicBezTo>
                    <a:pt x="1938" y="502"/>
                    <a:pt x="2083" y="918"/>
                    <a:pt x="2212" y="1338"/>
                  </a:cubicBezTo>
                  <a:cubicBezTo>
                    <a:pt x="2236" y="1415"/>
                    <a:pt x="2259" y="1493"/>
                    <a:pt x="2281" y="1571"/>
                  </a:cubicBezTo>
                  <a:cubicBezTo>
                    <a:pt x="2292" y="1609"/>
                    <a:pt x="2302" y="1646"/>
                    <a:pt x="2313" y="1684"/>
                  </a:cubicBezTo>
                  <a:cubicBezTo>
                    <a:pt x="2321" y="1717"/>
                    <a:pt x="2330" y="1749"/>
                    <a:pt x="2340" y="1782"/>
                  </a:cubicBezTo>
                  <a:cubicBezTo>
                    <a:pt x="2376" y="1900"/>
                    <a:pt x="2423" y="2017"/>
                    <a:pt x="2441" y="2141"/>
                  </a:cubicBezTo>
                  <a:cubicBezTo>
                    <a:pt x="2446" y="2181"/>
                    <a:pt x="2447" y="2222"/>
                    <a:pt x="2442" y="2262"/>
                  </a:cubicBezTo>
                  <a:cubicBezTo>
                    <a:pt x="2438" y="2288"/>
                    <a:pt x="2432" y="2314"/>
                    <a:pt x="2422" y="2339"/>
                  </a:cubicBezTo>
                  <a:cubicBezTo>
                    <a:pt x="2412" y="2361"/>
                    <a:pt x="2400" y="2382"/>
                    <a:pt x="2385" y="2401"/>
                  </a:cubicBezTo>
                  <a:cubicBezTo>
                    <a:pt x="2371" y="2419"/>
                    <a:pt x="2355" y="2435"/>
                    <a:pt x="2338" y="2449"/>
                  </a:cubicBezTo>
                  <a:cubicBezTo>
                    <a:pt x="2307" y="2472"/>
                    <a:pt x="2273" y="2490"/>
                    <a:pt x="2238" y="2505"/>
                  </a:cubicBezTo>
                  <a:cubicBezTo>
                    <a:pt x="2170" y="2533"/>
                    <a:pt x="2100" y="2552"/>
                    <a:pt x="2028" y="2568"/>
                  </a:cubicBezTo>
                  <a:cubicBezTo>
                    <a:pt x="1955" y="2584"/>
                    <a:pt x="1881" y="2597"/>
                    <a:pt x="1807" y="2611"/>
                  </a:cubicBezTo>
                  <a:cubicBezTo>
                    <a:pt x="1776" y="2617"/>
                    <a:pt x="1745" y="2623"/>
                    <a:pt x="1714" y="2629"/>
                  </a:cubicBezTo>
                  <a:cubicBezTo>
                    <a:pt x="1683" y="2636"/>
                    <a:pt x="1652" y="2644"/>
                    <a:pt x="1621" y="2652"/>
                  </a:cubicBezTo>
                  <a:cubicBezTo>
                    <a:pt x="1549" y="2670"/>
                    <a:pt x="1476" y="2689"/>
                    <a:pt x="1404" y="2707"/>
                  </a:cubicBezTo>
                  <a:cubicBezTo>
                    <a:pt x="1223" y="2753"/>
                    <a:pt x="1040" y="2795"/>
                    <a:pt x="855" y="2820"/>
                  </a:cubicBezTo>
                  <a:cubicBezTo>
                    <a:pt x="713" y="2839"/>
                    <a:pt x="567" y="2848"/>
                    <a:pt x="424" y="2830"/>
                  </a:cubicBezTo>
                  <a:cubicBezTo>
                    <a:pt x="391" y="2825"/>
                    <a:pt x="359" y="2819"/>
                    <a:pt x="327" y="2811"/>
                  </a:cubicBezTo>
                  <a:cubicBezTo>
                    <a:pt x="294" y="2803"/>
                    <a:pt x="262" y="2791"/>
                    <a:pt x="231" y="2779"/>
                  </a:cubicBezTo>
                  <a:cubicBezTo>
                    <a:pt x="200" y="2765"/>
                    <a:pt x="168" y="2751"/>
                    <a:pt x="140" y="2731"/>
                  </a:cubicBezTo>
                  <a:cubicBezTo>
                    <a:pt x="135" y="2726"/>
                    <a:pt x="130" y="2722"/>
                    <a:pt x="125" y="2717"/>
                  </a:cubicBezTo>
                  <a:cubicBezTo>
                    <a:pt x="123" y="2713"/>
                    <a:pt x="121" y="2710"/>
                    <a:pt x="119" y="2706"/>
                  </a:cubicBezTo>
                  <a:cubicBezTo>
                    <a:pt x="117" y="2700"/>
                    <a:pt x="116" y="2694"/>
                    <a:pt x="115" y="2688"/>
                  </a:cubicBezTo>
                  <a:cubicBezTo>
                    <a:pt x="111" y="2653"/>
                    <a:pt x="116" y="2616"/>
                    <a:pt x="120" y="2581"/>
                  </a:cubicBezTo>
                  <a:cubicBezTo>
                    <a:pt x="128" y="2510"/>
                    <a:pt x="136" y="2439"/>
                    <a:pt x="145" y="2368"/>
                  </a:cubicBezTo>
                  <a:cubicBezTo>
                    <a:pt x="175" y="2151"/>
                    <a:pt x="215" y="1935"/>
                    <a:pt x="251" y="1719"/>
                  </a:cubicBezTo>
                  <a:cubicBezTo>
                    <a:pt x="289" y="1497"/>
                    <a:pt x="324" y="1275"/>
                    <a:pt x="340" y="1050"/>
                  </a:cubicBezTo>
                  <a:cubicBezTo>
                    <a:pt x="356" y="827"/>
                    <a:pt x="360" y="604"/>
                    <a:pt x="389" y="382"/>
                  </a:cubicBezTo>
                  <a:cubicBezTo>
                    <a:pt x="396" y="334"/>
                    <a:pt x="404" y="285"/>
                    <a:pt x="413" y="237"/>
                  </a:cubicBezTo>
                  <a:cubicBezTo>
                    <a:pt x="416" y="221"/>
                    <a:pt x="416" y="207"/>
                    <a:pt x="407" y="193"/>
                  </a:cubicBezTo>
                  <a:cubicBezTo>
                    <a:pt x="400" y="181"/>
                    <a:pt x="388" y="171"/>
                    <a:pt x="374" y="167"/>
                  </a:cubicBezTo>
                  <a:cubicBezTo>
                    <a:pt x="359" y="163"/>
                    <a:pt x="343" y="165"/>
                    <a:pt x="330" y="173"/>
                  </a:cubicBezTo>
                  <a:cubicBezTo>
                    <a:pt x="318" y="180"/>
                    <a:pt x="307" y="193"/>
                    <a:pt x="304" y="207"/>
                  </a:cubicBezTo>
                  <a:cubicBezTo>
                    <a:pt x="267" y="393"/>
                    <a:pt x="254" y="583"/>
                    <a:pt x="243" y="773"/>
                  </a:cubicBezTo>
                  <a:cubicBezTo>
                    <a:pt x="238" y="867"/>
                    <a:pt x="234" y="962"/>
                    <a:pt x="227" y="1057"/>
                  </a:cubicBezTo>
                  <a:cubicBezTo>
                    <a:pt x="220" y="1150"/>
                    <a:pt x="210" y="1244"/>
                    <a:pt x="197" y="1337"/>
                  </a:cubicBezTo>
                  <a:cubicBezTo>
                    <a:pt x="168" y="1554"/>
                    <a:pt x="128" y="1770"/>
                    <a:pt x="91" y="1986"/>
                  </a:cubicBezTo>
                  <a:cubicBezTo>
                    <a:pt x="56" y="2193"/>
                    <a:pt x="25" y="2400"/>
                    <a:pt x="4" y="2608"/>
                  </a:cubicBezTo>
                  <a:cubicBezTo>
                    <a:pt x="2" y="2634"/>
                    <a:pt x="0" y="2660"/>
                    <a:pt x="1" y="2687"/>
                  </a:cubicBezTo>
                  <a:cubicBezTo>
                    <a:pt x="4" y="2715"/>
                    <a:pt x="10" y="2741"/>
                    <a:pt x="23" y="2766"/>
                  </a:cubicBezTo>
                  <a:cubicBezTo>
                    <a:pt x="37" y="2792"/>
                    <a:pt x="59" y="2810"/>
                    <a:pt x="81" y="2827"/>
                  </a:cubicBezTo>
                  <a:cubicBezTo>
                    <a:pt x="105" y="2845"/>
                    <a:pt x="132" y="2857"/>
                    <a:pt x="158" y="2869"/>
                  </a:cubicBezTo>
                  <a:cubicBezTo>
                    <a:pt x="194" y="2885"/>
                    <a:pt x="231" y="2900"/>
                    <a:pt x="268" y="2912"/>
                  </a:cubicBezTo>
                  <a:cubicBezTo>
                    <a:pt x="302" y="2922"/>
                    <a:pt x="337" y="2930"/>
                    <a:pt x="373" y="2936"/>
                  </a:cubicBezTo>
                  <a:cubicBezTo>
                    <a:pt x="453" y="2949"/>
                    <a:pt x="533" y="2954"/>
                    <a:pt x="614" y="2952"/>
                  </a:cubicBezTo>
                  <a:cubicBezTo>
                    <a:pt x="698" y="2951"/>
                    <a:pt x="782" y="2943"/>
                    <a:pt x="865" y="2932"/>
                  </a:cubicBezTo>
                  <a:cubicBezTo>
                    <a:pt x="954" y="2920"/>
                    <a:pt x="1042" y="2905"/>
                    <a:pt x="1130" y="2887"/>
                  </a:cubicBezTo>
                  <a:cubicBezTo>
                    <a:pt x="1289" y="2854"/>
                    <a:pt x="1445" y="2813"/>
                    <a:pt x="1602" y="2773"/>
                  </a:cubicBezTo>
                  <a:cubicBezTo>
                    <a:pt x="1665" y="2757"/>
                    <a:pt x="1727" y="2741"/>
                    <a:pt x="1790" y="2729"/>
                  </a:cubicBezTo>
                  <a:cubicBezTo>
                    <a:pt x="1861" y="2715"/>
                    <a:pt x="1933" y="2703"/>
                    <a:pt x="2004" y="2688"/>
                  </a:cubicBezTo>
                  <a:cubicBezTo>
                    <a:pt x="2079" y="2673"/>
                    <a:pt x="2155" y="2655"/>
                    <a:pt x="2227" y="2630"/>
                  </a:cubicBezTo>
                  <a:cubicBezTo>
                    <a:pt x="2264" y="2617"/>
                    <a:pt x="2301" y="2602"/>
                    <a:pt x="2335" y="2584"/>
                  </a:cubicBezTo>
                  <a:cubicBezTo>
                    <a:pt x="2367" y="2567"/>
                    <a:pt x="2397" y="2547"/>
                    <a:pt x="2424" y="2524"/>
                  </a:cubicBezTo>
                  <a:cubicBezTo>
                    <a:pt x="2437" y="2513"/>
                    <a:pt x="2448" y="2501"/>
                    <a:pt x="2459" y="2489"/>
                  </a:cubicBezTo>
                  <a:cubicBezTo>
                    <a:pt x="2476" y="2470"/>
                    <a:pt x="2490" y="2449"/>
                    <a:pt x="2503" y="2427"/>
                  </a:cubicBezTo>
                  <a:cubicBezTo>
                    <a:pt x="2515" y="2408"/>
                    <a:pt x="2524" y="2387"/>
                    <a:pt x="2532" y="2366"/>
                  </a:cubicBezTo>
                  <a:cubicBezTo>
                    <a:pt x="2539" y="2347"/>
                    <a:pt x="2545" y="2327"/>
                    <a:pt x="2549" y="2307"/>
                  </a:cubicBezTo>
                  <a:cubicBezTo>
                    <a:pt x="2566" y="2220"/>
                    <a:pt x="2556" y="2131"/>
                    <a:pt x="2537" y="2045"/>
                  </a:cubicBezTo>
                  <a:cubicBezTo>
                    <a:pt x="2519" y="1961"/>
                    <a:pt x="2490" y="1880"/>
                    <a:pt x="2464" y="1799"/>
                  </a:cubicBezTo>
                  <a:cubicBezTo>
                    <a:pt x="2434" y="1707"/>
                    <a:pt x="2411" y="1614"/>
                    <a:pt x="2385" y="1522"/>
                  </a:cubicBezTo>
                  <a:cubicBezTo>
                    <a:pt x="2263" y="1099"/>
                    <a:pt x="2114" y="684"/>
                    <a:pt x="2006" y="256"/>
                  </a:cubicBezTo>
                  <a:cubicBezTo>
                    <a:pt x="1988" y="185"/>
                    <a:pt x="1971" y="113"/>
                    <a:pt x="1956" y="41"/>
                  </a:cubicBezTo>
                  <a:cubicBezTo>
                    <a:pt x="1953" y="27"/>
                    <a:pt x="1942" y="15"/>
                    <a:pt x="1930" y="8"/>
                  </a:cubicBezTo>
                  <a:cubicBezTo>
                    <a:pt x="1922" y="2"/>
                    <a:pt x="1912" y="0"/>
                    <a:pt x="1902" y="0"/>
                  </a:cubicBezTo>
                  <a:cubicBezTo>
                    <a:pt x="1897" y="0"/>
                    <a:pt x="1892" y="1"/>
                    <a:pt x="1887" y="2"/>
                  </a:cubicBezTo>
                  <a:close/>
                  <a:moveTo>
                    <a:pt x="390" y="371"/>
                  </a:moveTo>
                  <a:cubicBezTo>
                    <a:pt x="390" y="373"/>
                    <a:pt x="390" y="375"/>
                    <a:pt x="390" y="376"/>
                  </a:cubicBezTo>
                  <a:cubicBezTo>
                    <a:pt x="390" y="375"/>
                    <a:pt x="390" y="373"/>
                    <a:pt x="390" y="371"/>
                  </a:cubicBezTo>
                  <a:close/>
                  <a:moveTo>
                    <a:pt x="145" y="2369"/>
                  </a:moveTo>
                  <a:cubicBezTo>
                    <a:pt x="145" y="2372"/>
                    <a:pt x="144" y="2376"/>
                    <a:pt x="144" y="2380"/>
                  </a:cubicBezTo>
                  <a:cubicBezTo>
                    <a:pt x="144" y="2376"/>
                    <a:pt x="145" y="2372"/>
                    <a:pt x="145" y="23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4" name="Freeform 10"/>
            <p:cNvSpPr>
              <a:spLocks/>
            </p:cNvSpPr>
            <p:nvPr/>
          </p:nvSpPr>
          <p:spPr bwMode="auto">
            <a:xfrm>
              <a:off x="5813425" y="2794000"/>
              <a:ext cx="112712" cy="623888"/>
            </a:xfrm>
            <a:custGeom>
              <a:avLst/>
              <a:gdLst>
                <a:gd name="T0" fmla="*/ 487 w 572"/>
                <a:gd name="T1" fmla="*/ 7 h 3160"/>
                <a:gd name="T2" fmla="*/ 461 w 572"/>
                <a:gd name="T3" fmla="*/ 41 h 3160"/>
                <a:gd name="T4" fmla="*/ 402 w 572"/>
                <a:gd name="T5" fmla="*/ 1332 h 3160"/>
                <a:gd name="T6" fmla="*/ 417 w 572"/>
                <a:gd name="T7" fmla="*/ 1978 h 3160"/>
                <a:gd name="T8" fmla="*/ 420 w 572"/>
                <a:gd name="T9" fmla="*/ 2295 h 3160"/>
                <a:gd name="T10" fmla="*/ 423 w 572"/>
                <a:gd name="T11" fmla="*/ 2394 h 3160"/>
                <a:gd name="T12" fmla="*/ 433 w 572"/>
                <a:gd name="T13" fmla="*/ 2503 h 3160"/>
                <a:gd name="T14" fmla="*/ 444 w 572"/>
                <a:gd name="T15" fmla="*/ 2645 h 3160"/>
                <a:gd name="T16" fmla="*/ 441 w 572"/>
                <a:gd name="T17" fmla="*/ 2774 h 3160"/>
                <a:gd name="T18" fmla="*/ 427 w 572"/>
                <a:gd name="T19" fmla="*/ 2828 h 3160"/>
                <a:gd name="T20" fmla="*/ 412 w 572"/>
                <a:gd name="T21" fmla="*/ 2854 h 3160"/>
                <a:gd name="T22" fmla="*/ 379 w 572"/>
                <a:gd name="T23" fmla="*/ 2886 h 3160"/>
                <a:gd name="T24" fmla="*/ 261 w 572"/>
                <a:gd name="T25" fmla="*/ 2950 h 3160"/>
                <a:gd name="T26" fmla="*/ 151 w 572"/>
                <a:gd name="T27" fmla="*/ 2994 h 3160"/>
                <a:gd name="T28" fmla="*/ 36 w 572"/>
                <a:gd name="T29" fmla="*/ 3047 h 3160"/>
                <a:gd name="T30" fmla="*/ 15 w 572"/>
                <a:gd name="T31" fmla="*/ 3124 h 3160"/>
                <a:gd name="T32" fmla="*/ 93 w 572"/>
                <a:gd name="T33" fmla="*/ 3144 h 3160"/>
                <a:gd name="T34" fmla="*/ 165 w 572"/>
                <a:gd name="T35" fmla="*/ 3109 h 3160"/>
                <a:gd name="T36" fmla="*/ 381 w 572"/>
                <a:gd name="T37" fmla="*/ 3017 h 3160"/>
                <a:gd name="T38" fmla="*/ 475 w 572"/>
                <a:gd name="T39" fmla="*/ 2952 h 3160"/>
                <a:gd name="T40" fmla="*/ 511 w 572"/>
                <a:gd name="T41" fmla="*/ 2909 h 3160"/>
                <a:gd name="T42" fmla="*/ 536 w 572"/>
                <a:gd name="T43" fmla="*/ 2858 h 3160"/>
                <a:gd name="T44" fmla="*/ 555 w 572"/>
                <a:gd name="T45" fmla="*/ 2756 h 3160"/>
                <a:gd name="T46" fmla="*/ 557 w 572"/>
                <a:gd name="T47" fmla="*/ 2645 h 3160"/>
                <a:gd name="T48" fmla="*/ 538 w 572"/>
                <a:gd name="T49" fmla="*/ 2415 h 3160"/>
                <a:gd name="T50" fmla="*/ 533 w 572"/>
                <a:gd name="T51" fmla="*/ 2323 h 3160"/>
                <a:gd name="T52" fmla="*/ 533 w 572"/>
                <a:gd name="T53" fmla="*/ 2169 h 3160"/>
                <a:gd name="T54" fmla="*/ 528 w 572"/>
                <a:gd name="T55" fmla="*/ 1850 h 3160"/>
                <a:gd name="T56" fmla="*/ 513 w 572"/>
                <a:gd name="T57" fmla="*/ 1202 h 3160"/>
                <a:gd name="T58" fmla="*/ 559 w 572"/>
                <a:gd name="T59" fmla="*/ 147 h 3160"/>
                <a:gd name="T60" fmla="*/ 570 w 572"/>
                <a:gd name="T61" fmla="*/ 71 h 3160"/>
                <a:gd name="T62" fmla="*/ 572 w 572"/>
                <a:gd name="T63" fmla="*/ 56 h 3160"/>
                <a:gd name="T64" fmla="*/ 564 w 572"/>
                <a:gd name="T65" fmla="*/ 28 h 3160"/>
                <a:gd name="T66" fmla="*/ 530 w 572"/>
                <a:gd name="T67" fmla="*/ 2 h 3160"/>
                <a:gd name="T68" fmla="*/ 515 w 572"/>
                <a:gd name="T69" fmla="*/ 0 h 3160"/>
                <a:gd name="T70" fmla="*/ 487 w 572"/>
                <a:gd name="T71" fmla="*/ 7 h 3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2" h="3160">
                  <a:moveTo>
                    <a:pt x="487" y="7"/>
                  </a:moveTo>
                  <a:cubicBezTo>
                    <a:pt x="475" y="14"/>
                    <a:pt x="463" y="27"/>
                    <a:pt x="461" y="41"/>
                  </a:cubicBezTo>
                  <a:cubicBezTo>
                    <a:pt x="396" y="468"/>
                    <a:pt x="393" y="901"/>
                    <a:pt x="402" y="1332"/>
                  </a:cubicBezTo>
                  <a:cubicBezTo>
                    <a:pt x="406" y="1547"/>
                    <a:pt x="413" y="1763"/>
                    <a:pt x="417" y="1978"/>
                  </a:cubicBezTo>
                  <a:cubicBezTo>
                    <a:pt x="419" y="2084"/>
                    <a:pt x="420" y="2190"/>
                    <a:pt x="420" y="2295"/>
                  </a:cubicBezTo>
                  <a:cubicBezTo>
                    <a:pt x="420" y="2328"/>
                    <a:pt x="420" y="2361"/>
                    <a:pt x="423" y="2394"/>
                  </a:cubicBezTo>
                  <a:cubicBezTo>
                    <a:pt x="426" y="2431"/>
                    <a:pt x="430" y="2467"/>
                    <a:pt x="433" y="2503"/>
                  </a:cubicBezTo>
                  <a:cubicBezTo>
                    <a:pt x="437" y="2550"/>
                    <a:pt x="442" y="2598"/>
                    <a:pt x="444" y="2645"/>
                  </a:cubicBezTo>
                  <a:cubicBezTo>
                    <a:pt x="445" y="2688"/>
                    <a:pt x="446" y="2731"/>
                    <a:pt x="441" y="2774"/>
                  </a:cubicBezTo>
                  <a:cubicBezTo>
                    <a:pt x="438" y="2792"/>
                    <a:pt x="434" y="2811"/>
                    <a:pt x="427" y="2828"/>
                  </a:cubicBezTo>
                  <a:cubicBezTo>
                    <a:pt x="423" y="2837"/>
                    <a:pt x="418" y="2846"/>
                    <a:pt x="412" y="2854"/>
                  </a:cubicBezTo>
                  <a:cubicBezTo>
                    <a:pt x="402" y="2866"/>
                    <a:pt x="391" y="2876"/>
                    <a:pt x="379" y="2886"/>
                  </a:cubicBezTo>
                  <a:cubicBezTo>
                    <a:pt x="343" y="2912"/>
                    <a:pt x="302" y="2932"/>
                    <a:pt x="261" y="2950"/>
                  </a:cubicBezTo>
                  <a:cubicBezTo>
                    <a:pt x="224" y="2965"/>
                    <a:pt x="187" y="2979"/>
                    <a:pt x="151" y="2994"/>
                  </a:cubicBezTo>
                  <a:cubicBezTo>
                    <a:pt x="111" y="3009"/>
                    <a:pt x="72" y="3026"/>
                    <a:pt x="36" y="3047"/>
                  </a:cubicBezTo>
                  <a:cubicBezTo>
                    <a:pt x="9" y="3062"/>
                    <a:pt x="0" y="3098"/>
                    <a:pt x="15" y="3124"/>
                  </a:cubicBezTo>
                  <a:cubicBezTo>
                    <a:pt x="31" y="3151"/>
                    <a:pt x="66" y="3160"/>
                    <a:pt x="93" y="3144"/>
                  </a:cubicBezTo>
                  <a:cubicBezTo>
                    <a:pt x="116" y="3131"/>
                    <a:pt x="140" y="3120"/>
                    <a:pt x="165" y="3109"/>
                  </a:cubicBezTo>
                  <a:cubicBezTo>
                    <a:pt x="237" y="3079"/>
                    <a:pt x="312" y="3054"/>
                    <a:pt x="381" y="3017"/>
                  </a:cubicBezTo>
                  <a:cubicBezTo>
                    <a:pt x="415" y="3000"/>
                    <a:pt x="447" y="2978"/>
                    <a:pt x="475" y="2952"/>
                  </a:cubicBezTo>
                  <a:cubicBezTo>
                    <a:pt x="489" y="2939"/>
                    <a:pt x="500" y="2924"/>
                    <a:pt x="511" y="2909"/>
                  </a:cubicBezTo>
                  <a:cubicBezTo>
                    <a:pt x="522" y="2893"/>
                    <a:pt x="530" y="2876"/>
                    <a:pt x="536" y="2858"/>
                  </a:cubicBezTo>
                  <a:cubicBezTo>
                    <a:pt x="549" y="2826"/>
                    <a:pt x="553" y="2790"/>
                    <a:pt x="555" y="2756"/>
                  </a:cubicBezTo>
                  <a:cubicBezTo>
                    <a:pt x="559" y="2719"/>
                    <a:pt x="558" y="2682"/>
                    <a:pt x="557" y="2645"/>
                  </a:cubicBezTo>
                  <a:cubicBezTo>
                    <a:pt x="553" y="2568"/>
                    <a:pt x="544" y="2491"/>
                    <a:pt x="538" y="2415"/>
                  </a:cubicBezTo>
                  <a:cubicBezTo>
                    <a:pt x="535" y="2384"/>
                    <a:pt x="533" y="2354"/>
                    <a:pt x="533" y="2323"/>
                  </a:cubicBezTo>
                  <a:cubicBezTo>
                    <a:pt x="532" y="2272"/>
                    <a:pt x="533" y="2221"/>
                    <a:pt x="533" y="2169"/>
                  </a:cubicBezTo>
                  <a:cubicBezTo>
                    <a:pt x="532" y="2063"/>
                    <a:pt x="530" y="1956"/>
                    <a:pt x="528" y="1850"/>
                  </a:cubicBezTo>
                  <a:cubicBezTo>
                    <a:pt x="523" y="1634"/>
                    <a:pt x="516" y="1418"/>
                    <a:pt x="513" y="1202"/>
                  </a:cubicBezTo>
                  <a:cubicBezTo>
                    <a:pt x="508" y="850"/>
                    <a:pt x="513" y="496"/>
                    <a:pt x="559" y="147"/>
                  </a:cubicBezTo>
                  <a:cubicBezTo>
                    <a:pt x="562" y="121"/>
                    <a:pt x="566" y="96"/>
                    <a:pt x="570" y="71"/>
                  </a:cubicBezTo>
                  <a:cubicBezTo>
                    <a:pt x="571" y="66"/>
                    <a:pt x="571" y="61"/>
                    <a:pt x="572" y="56"/>
                  </a:cubicBezTo>
                  <a:cubicBezTo>
                    <a:pt x="572" y="46"/>
                    <a:pt x="569" y="36"/>
                    <a:pt x="564" y="28"/>
                  </a:cubicBezTo>
                  <a:cubicBezTo>
                    <a:pt x="557" y="15"/>
                    <a:pt x="544" y="6"/>
                    <a:pt x="530" y="2"/>
                  </a:cubicBezTo>
                  <a:cubicBezTo>
                    <a:pt x="526" y="0"/>
                    <a:pt x="520" y="0"/>
                    <a:pt x="515" y="0"/>
                  </a:cubicBezTo>
                  <a:cubicBezTo>
                    <a:pt x="506" y="0"/>
                    <a:pt x="496" y="2"/>
                    <a:pt x="487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5" name="Freeform 11"/>
            <p:cNvSpPr>
              <a:spLocks noEditPoints="1"/>
            </p:cNvSpPr>
            <p:nvPr/>
          </p:nvSpPr>
          <p:spPr bwMode="auto">
            <a:xfrm>
              <a:off x="6108700" y="2757488"/>
              <a:ext cx="157162" cy="454025"/>
            </a:xfrm>
            <a:custGeom>
              <a:avLst/>
              <a:gdLst>
                <a:gd name="T0" fmla="*/ 19 w 794"/>
                <a:gd name="T1" fmla="*/ 16 h 2303"/>
                <a:gd name="T2" fmla="*/ 2 w 794"/>
                <a:gd name="T3" fmla="*/ 56 h 2303"/>
                <a:gd name="T4" fmla="*/ 24 w 794"/>
                <a:gd name="T5" fmla="*/ 223 h 2303"/>
                <a:gd name="T6" fmla="*/ 25 w 794"/>
                <a:gd name="T7" fmla="*/ 237 h 2303"/>
                <a:gd name="T8" fmla="*/ 155 w 794"/>
                <a:gd name="T9" fmla="*/ 1136 h 2303"/>
                <a:gd name="T10" fmla="*/ 220 w 794"/>
                <a:gd name="T11" fmla="*/ 1789 h 2303"/>
                <a:gd name="T12" fmla="*/ 234 w 794"/>
                <a:gd name="T13" fmla="*/ 2032 h 2303"/>
                <a:gd name="T14" fmla="*/ 275 w 794"/>
                <a:gd name="T15" fmla="*/ 2189 h 2303"/>
                <a:gd name="T16" fmla="*/ 343 w 794"/>
                <a:gd name="T17" fmla="*/ 2264 h 2303"/>
                <a:gd name="T18" fmla="*/ 391 w 794"/>
                <a:gd name="T19" fmla="*/ 2286 h 2303"/>
                <a:gd name="T20" fmla="*/ 449 w 794"/>
                <a:gd name="T21" fmla="*/ 2298 h 2303"/>
                <a:gd name="T22" fmla="*/ 571 w 794"/>
                <a:gd name="T23" fmla="*/ 2298 h 2303"/>
                <a:gd name="T24" fmla="*/ 751 w 794"/>
                <a:gd name="T25" fmla="*/ 2274 h 2303"/>
                <a:gd name="T26" fmla="*/ 784 w 794"/>
                <a:gd name="T27" fmla="*/ 2248 h 2303"/>
                <a:gd name="T28" fmla="*/ 790 w 794"/>
                <a:gd name="T29" fmla="*/ 2205 h 2303"/>
                <a:gd name="T30" fmla="*/ 764 w 794"/>
                <a:gd name="T31" fmla="*/ 2171 h 2303"/>
                <a:gd name="T32" fmla="*/ 751 w 794"/>
                <a:gd name="T33" fmla="*/ 2165 h 2303"/>
                <a:gd name="T34" fmla="*/ 721 w 794"/>
                <a:gd name="T35" fmla="*/ 2165 h 2303"/>
                <a:gd name="T36" fmla="*/ 634 w 794"/>
                <a:gd name="T37" fmla="*/ 2179 h 2303"/>
                <a:gd name="T38" fmla="*/ 458 w 794"/>
                <a:gd name="T39" fmla="*/ 2186 h 2303"/>
                <a:gd name="T40" fmla="*/ 417 w 794"/>
                <a:gd name="T41" fmla="*/ 2176 h 2303"/>
                <a:gd name="T42" fmla="*/ 398 w 794"/>
                <a:gd name="T43" fmla="*/ 2165 h 2303"/>
                <a:gd name="T44" fmla="*/ 384 w 794"/>
                <a:gd name="T45" fmla="*/ 2151 h 2303"/>
                <a:gd name="T46" fmla="*/ 369 w 794"/>
                <a:gd name="T47" fmla="*/ 2124 h 2303"/>
                <a:gd name="T48" fmla="*/ 348 w 794"/>
                <a:gd name="T49" fmla="*/ 2038 h 2303"/>
                <a:gd name="T50" fmla="*/ 335 w 794"/>
                <a:gd name="T51" fmla="*/ 1816 h 2303"/>
                <a:gd name="T52" fmla="*/ 309 w 794"/>
                <a:gd name="T53" fmla="*/ 1481 h 2303"/>
                <a:gd name="T54" fmla="*/ 222 w 794"/>
                <a:gd name="T55" fmla="*/ 806 h 2303"/>
                <a:gd name="T56" fmla="*/ 154 w 794"/>
                <a:gd name="T57" fmla="*/ 347 h 2303"/>
                <a:gd name="T58" fmla="*/ 138 w 794"/>
                <a:gd name="T59" fmla="*/ 234 h 2303"/>
                <a:gd name="T60" fmla="*/ 136 w 794"/>
                <a:gd name="T61" fmla="*/ 222 h 2303"/>
                <a:gd name="T62" fmla="*/ 136 w 794"/>
                <a:gd name="T63" fmla="*/ 222 h 2303"/>
                <a:gd name="T64" fmla="*/ 136 w 794"/>
                <a:gd name="T65" fmla="*/ 221 h 2303"/>
                <a:gd name="T66" fmla="*/ 135 w 794"/>
                <a:gd name="T67" fmla="*/ 212 h 2303"/>
                <a:gd name="T68" fmla="*/ 135 w 794"/>
                <a:gd name="T69" fmla="*/ 209 h 2303"/>
                <a:gd name="T70" fmla="*/ 130 w 794"/>
                <a:gd name="T71" fmla="*/ 176 h 2303"/>
                <a:gd name="T72" fmla="*/ 115 w 794"/>
                <a:gd name="T73" fmla="*/ 56 h 2303"/>
                <a:gd name="T74" fmla="*/ 113 w 794"/>
                <a:gd name="T75" fmla="*/ 41 h 2303"/>
                <a:gd name="T76" fmla="*/ 99 w 794"/>
                <a:gd name="T77" fmla="*/ 16 h 2303"/>
                <a:gd name="T78" fmla="*/ 59 w 794"/>
                <a:gd name="T79" fmla="*/ 0 h 2303"/>
                <a:gd name="T80" fmla="*/ 19 w 794"/>
                <a:gd name="T81" fmla="*/ 16 h 2303"/>
                <a:gd name="T82" fmla="*/ 154 w 794"/>
                <a:gd name="T83" fmla="*/ 1129 h 2303"/>
                <a:gd name="T84" fmla="*/ 155 w 794"/>
                <a:gd name="T85" fmla="*/ 1133 h 2303"/>
                <a:gd name="T86" fmla="*/ 154 w 794"/>
                <a:gd name="T87" fmla="*/ 1129 h 2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4" h="2303">
                  <a:moveTo>
                    <a:pt x="19" y="16"/>
                  </a:moveTo>
                  <a:cubicBezTo>
                    <a:pt x="9" y="26"/>
                    <a:pt x="0" y="42"/>
                    <a:pt x="2" y="56"/>
                  </a:cubicBezTo>
                  <a:cubicBezTo>
                    <a:pt x="9" y="112"/>
                    <a:pt x="16" y="168"/>
                    <a:pt x="24" y="223"/>
                  </a:cubicBezTo>
                  <a:cubicBezTo>
                    <a:pt x="24" y="228"/>
                    <a:pt x="24" y="232"/>
                    <a:pt x="25" y="237"/>
                  </a:cubicBezTo>
                  <a:cubicBezTo>
                    <a:pt x="66" y="537"/>
                    <a:pt x="115" y="836"/>
                    <a:pt x="155" y="1136"/>
                  </a:cubicBezTo>
                  <a:cubicBezTo>
                    <a:pt x="184" y="1353"/>
                    <a:pt x="208" y="1570"/>
                    <a:pt x="220" y="1789"/>
                  </a:cubicBezTo>
                  <a:cubicBezTo>
                    <a:pt x="225" y="1870"/>
                    <a:pt x="225" y="1951"/>
                    <a:pt x="234" y="2032"/>
                  </a:cubicBezTo>
                  <a:cubicBezTo>
                    <a:pt x="241" y="2086"/>
                    <a:pt x="250" y="2140"/>
                    <a:pt x="275" y="2189"/>
                  </a:cubicBezTo>
                  <a:cubicBezTo>
                    <a:pt x="291" y="2220"/>
                    <a:pt x="315" y="2245"/>
                    <a:pt x="343" y="2264"/>
                  </a:cubicBezTo>
                  <a:cubicBezTo>
                    <a:pt x="358" y="2274"/>
                    <a:pt x="375" y="2281"/>
                    <a:pt x="391" y="2286"/>
                  </a:cubicBezTo>
                  <a:cubicBezTo>
                    <a:pt x="410" y="2293"/>
                    <a:pt x="430" y="2295"/>
                    <a:pt x="449" y="2298"/>
                  </a:cubicBezTo>
                  <a:cubicBezTo>
                    <a:pt x="490" y="2303"/>
                    <a:pt x="530" y="2302"/>
                    <a:pt x="571" y="2298"/>
                  </a:cubicBezTo>
                  <a:cubicBezTo>
                    <a:pt x="631" y="2293"/>
                    <a:pt x="691" y="2284"/>
                    <a:pt x="751" y="2274"/>
                  </a:cubicBezTo>
                  <a:cubicBezTo>
                    <a:pt x="764" y="2272"/>
                    <a:pt x="778" y="2260"/>
                    <a:pt x="784" y="2248"/>
                  </a:cubicBezTo>
                  <a:cubicBezTo>
                    <a:pt x="792" y="2235"/>
                    <a:pt x="794" y="2219"/>
                    <a:pt x="790" y="2205"/>
                  </a:cubicBezTo>
                  <a:cubicBezTo>
                    <a:pt x="786" y="2191"/>
                    <a:pt x="777" y="2178"/>
                    <a:pt x="764" y="2171"/>
                  </a:cubicBezTo>
                  <a:cubicBezTo>
                    <a:pt x="760" y="2169"/>
                    <a:pt x="755" y="2167"/>
                    <a:pt x="751" y="2165"/>
                  </a:cubicBezTo>
                  <a:cubicBezTo>
                    <a:pt x="741" y="2163"/>
                    <a:pt x="731" y="2163"/>
                    <a:pt x="721" y="2165"/>
                  </a:cubicBezTo>
                  <a:cubicBezTo>
                    <a:pt x="692" y="2170"/>
                    <a:pt x="663" y="2175"/>
                    <a:pt x="634" y="2179"/>
                  </a:cubicBezTo>
                  <a:cubicBezTo>
                    <a:pt x="576" y="2186"/>
                    <a:pt x="516" y="2193"/>
                    <a:pt x="458" y="2186"/>
                  </a:cubicBezTo>
                  <a:cubicBezTo>
                    <a:pt x="444" y="2184"/>
                    <a:pt x="430" y="2181"/>
                    <a:pt x="417" y="2176"/>
                  </a:cubicBezTo>
                  <a:cubicBezTo>
                    <a:pt x="410" y="2172"/>
                    <a:pt x="404" y="2169"/>
                    <a:pt x="398" y="2165"/>
                  </a:cubicBezTo>
                  <a:cubicBezTo>
                    <a:pt x="393" y="2160"/>
                    <a:pt x="388" y="2156"/>
                    <a:pt x="384" y="2151"/>
                  </a:cubicBezTo>
                  <a:cubicBezTo>
                    <a:pt x="378" y="2142"/>
                    <a:pt x="373" y="2133"/>
                    <a:pt x="369" y="2124"/>
                  </a:cubicBezTo>
                  <a:cubicBezTo>
                    <a:pt x="358" y="2097"/>
                    <a:pt x="352" y="2067"/>
                    <a:pt x="348" y="2038"/>
                  </a:cubicBezTo>
                  <a:cubicBezTo>
                    <a:pt x="339" y="1964"/>
                    <a:pt x="339" y="1890"/>
                    <a:pt x="335" y="1816"/>
                  </a:cubicBezTo>
                  <a:cubicBezTo>
                    <a:pt x="329" y="1704"/>
                    <a:pt x="320" y="1593"/>
                    <a:pt x="309" y="1481"/>
                  </a:cubicBezTo>
                  <a:cubicBezTo>
                    <a:pt x="286" y="1256"/>
                    <a:pt x="255" y="1031"/>
                    <a:pt x="222" y="806"/>
                  </a:cubicBezTo>
                  <a:cubicBezTo>
                    <a:pt x="199" y="653"/>
                    <a:pt x="176" y="500"/>
                    <a:pt x="154" y="347"/>
                  </a:cubicBezTo>
                  <a:cubicBezTo>
                    <a:pt x="148" y="309"/>
                    <a:pt x="143" y="272"/>
                    <a:pt x="138" y="234"/>
                  </a:cubicBezTo>
                  <a:cubicBezTo>
                    <a:pt x="137" y="230"/>
                    <a:pt x="137" y="226"/>
                    <a:pt x="136" y="222"/>
                  </a:cubicBezTo>
                  <a:cubicBezTo>
                    <a:pt x="136" y="222"/>
                    <a:pt x="136" y="222"/>
                    <a:pt x="136" y="222"/>
                  </a:cubicBezTo>
                  <a:cubicBezTo>
                    <a:pt x="136" y="222"/>
                    <a:pt x="136" y="221"/>
                    <a:pt x="136" y="221"/>
                  </a:cubicBezTo>
                  <a:cubicBezTo>
                    <a:pt x="136" y="218"/>
                    <a:pt x="135" y="215"/>
                    <a:pt x="135" y="212"/>
                  </a:cubicBezTo>
                  <a:cubicBezTo>
                    <a:pt x="135" y="211"/>
                    <a:pt x="135" y="210"/>
                    <a:pt x="135" y="209"/>
                  </a:cubicBezTo>
                  <a:cubicBezTo>
                    <a:pt x="133" y="198"/>
                    <a:pt x="132" y="187"/>
                    <a:pt x="130" y="176"/>
                  </a:cubicBezTo>
                  <a:cubicBezTo>
                    <a:pt x="125" y="136"/>
                    <a:pt x="120" y="96"/>
                    <a:pt x="115" y="56"/>
                  </a:cubicBezTo>
                  <a:cubicBezTo>
                    <a:pt x="114" y="51"/>
                    <a:pt x="114" y="46"/>
                    <a:pt x="113" y="41"/>
                  </a:cubicBezTo>
                  <a:cubicBezTo>
                    <a:pt x="110" y="32"/>
                    <a:pt x="106" y="23"/>
                    <a:pt x="99" y="16"/>
                  </a:cubicBezTo>
                  <a:cubicBezTo>
                    <a:pt x="88" y="6"/>
                    <a:pt x="74" y="0"/>
                    <a:pt x="59" y="0"/>
                  </a:cubicBezTo>
                  <a:cubicBezTo>
                    <a:pt x="44" y="0"/>
                    <a:pt x="29" y="6"/>
                    <a:pt x="19" y="16"/>
                  </a:cubicBezTo>
                  <a:close/>
                  <a:moveTo>
                    <a:pt x="154" y="1129"/>
                  </a:moveTo>
                  <a:cubicBezTo>
                    <a:pt x="154" y="1130"/>
                    <a:pt x="155" y="1132"/>
                    <a:pt x="155" y="1133"/>
                  </a:cubicBezTo>
                  <a:cubicBezTo>
                    <a:pt x="155" y="1132"/>
                    <a:pt x="154" y="1130"/>
                    <a:pt x="154" y="11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6" name="Freeform 12"/>
            <p:cNvSpPr>
              <a:spLocks noEditPoints="1"/>
            </p:cNvSpPr>
            <p:nvPr/>
          </p:nvSpPr>
          <p:spPr bwMode="auto">
            <a:xfrm>
              <a:off x="5607050" y="1674813"/>
              <a:ext cx="749300" cy="173038"/>
            </a:xfrm>
            <a:custGeom>
              <a:avLst/>
              <a:gdLst>
                <a:gd name="T0" fmla="*/ 2121 w 3791"/>
                <a:gd name="T1" fmla="*/ 2 h 879"/>
                <a:gd name="T2" fmla="*/ 2097 w 3791"/>
                <a:gd name="T3" fmla="*/ 16 h 879"/>
                <a:gd name="T4" fmla="*/ 2088 w 3791"/>
                <a:gd name="T5" fmla="*/ 28 h 879"/>
                <a:gd name="T6" fmla="*/ 2080 w 3791"/>
                <a:gd name="T7" fmla="*/ 56 h 879"/>
                <a:gd name="T8" fmla="*/ 2051 w 3791"/>
                <a:gd name="T9" fmla="*/ 364 h 879"/>
                <a:gd name="T10" fmla="*/ 2014 w 3791"/>
                <a:gd name="T11" fmla="*/ 516 h 879"/>
                <a:gd name="T12" fmla="*/ 1979 w 3791"/>
                <a:gd name="T13" fmla="*/ 577 h 879"/>
                <a:gd name="T14" fmla="*/ 1942 w 3791"/>
                <a:gd name="T15" fmla="*/ 614 h 879"/>
                <a:gd name="T16" fmla="*/ 1892 w 3791"/>
                <a:gd name="T17" fmla="*/ 643 h 879"/>
                <a:gd name="T18" fmla="*/ 1783 w 3791"/>
                <a:gd name="T19" fmla="*/ 669 h 879"/>
                <a:gd name="T20" fmla="*/ 386 w 3791"/>
                <a:gd name="T21" fmla="*/ 736 h 879"/>
                <a:gd name="T22" fmla="*/ 56 w 3791"/>
                <a:gd name="T23" fmla="*/ 764 h 879"/>
                <a:gd name="T24" fmla="*/ 41 w 3791"/>
                <a:gd name="T25" fmla="*/ 766 h 879"/>
                <a:gd name="T26" fmla="*/ 16 w 3791"/>
                <a:gd name="T27" fmla="*/ 781 h 879"/>
                <a:gd name="T28" fmla="*/ 0 w 3791"/>
                <a:gd name="T29" fmla="*/ 820 h 879"/>
                <a:gd name="T30" fmla="*/ 16 w 3791"/>
                <a:gd name="T31" fmla="*/ 860 h 879"/>
                <a:gd name="T32" fmla="*/ 56 w 3791"/>
                <a:gd name="T33" fmla="*/ 877 h 879"/>
                <a:gd name="T34" fmla="*/ 1467 w 3791"/>
                <a:gd name="T35" fmla="*/ 812 h 879"/>
                <a:gd name="T36" fmla="*/ 1823 w 3791"/>
                <a:gd name="T37" fmla="*/ 776 h 879"/>
                <a:gd name="T38" fmla="*/ 1883 w 3791"/>
                <a:gd name="T39" fmla="*/ 765 h 879"/>
                <a:gd name="T40" fmla="*/ 1947 w 3791"/>
                <a:gd name="T41" fmla="*/ 741 h 879"/>
                <a:gd name="T42" fmla="*/ 2037 w 3791"/>
                <a:gd name="T43" fmla="*/ 680 h 879"/>
                <a:gd name="T44" fmla="*/ 2074 w 3791"/>
                <a:gd name="T45" fmla="*/ 638 h 879"/>
                <a:gd name="T46" fmla="*/ 2100 w 3791"/>
                <a:gd name="T47" fmla="*/ 597 h 879"/>
                <a:gd name="T48" fmla="*/ 2139 w 3791"/>
                <a:gd name="T49" fmla="*/ 496 h 879"/>
                <a:gd name="T50" fmla="*/ 2160 w 3791"/>
                <a:gd name="T51" fmla="*/ 392 h 879"/>
                <a:gd name="T52" fmla="*/ 2174 w 3791"/>
                <a:gd name="T53" fmla="*/ 270 h 879"/>
                <a:gd name="T54" fmla="*/ 2178 w 3791"/>
                <a:gd name="T55" fmla="*/ 211 h 879"/>
                <a:gd name="T56" fmla="*/ 2234 w 3791"/>
                <a:gd name="T57" fmla="*/ 328 h 879"/>
                <a:gd name="T58" fmla="*/ 2326 w 3791"/>
                <a:gd name="T59" fmla="*/ 523 h 879"/>
                <a:gd name="T60" fmla="*/ 2490 w 3791"/>
                <a:gd name="T61" fmla="*/ 672 h 879"/>
                <a:gd name="T62" fmla="*/ 2552 w 3791"/>
                <a:gd name="T63" fmla="*/ 695 h 879"/>
                <a:gd name="T64" fmla="*/ 2620 w 3791"/>
                <a:gd name="T65" fmla="*/ 710 h 879"/>
                <a:gd name="T66" fmla="*/ 2774 w 3791"/>
                <a:gd name="T67" fmla="*/ 728 h 879"/>
                <a:gd name="T68" fmla="*/ 3082 w 3791"/>
                <a:gd name="T69" fmla="*/ 729 h 879"/>
                <a:gd name="T70" fmla="*/ 3735 w 3791"/>
                <a:gd name="T71" fmla="*/ 690 h 879"/>
                <a:gd name="T72" fmla="*/ 3791 w 3791"/>
                <a:gd name="T73" fmla="*/ 633 h 879"/>
                <a:gd name="T74" fmla="*/ 3735 w 3791"/>
                <a:gd name="T75" fmla="*/ 577 h 879"/>
                <a:gd name="T76" fmla="*/ 3215 w 3791"/>
                <a:gd name="T77" fmla="*/ 608 h 879"/>
                <a:gd name="T78" fmla="*/ 2691 w 3791"/>
                <a:gd name="T79" fmla="*/ 607 h 879"/>
                <a:gd name="T80" fmla="*/ 2546 w 3791"/>
                <a:gd name="T81" fmla="*/ 574 h 879"/>
                <a:gd name="T82" fmla="*/ 2491 w 3791"/>
                <a:gd name="T83" fmla="*/ 541 h 879"/>
                <a:gd name="T84" fmla="*/ 2442 w 3791"/>
                <a:gd name="T85" fmla="*/ 492 h 879"/>
                <a:gd name="T86" fmla="*/ 2358 w 3791"/>
                <a:gd name="T87" fmla="*/ 333 h 879"/>
                <a:gd name="T88" fmla="*/ 2286 w 3791"/>
                <a:gd name="T89" fmla="*/ 173 h 879"/>
                <a:gd name="T90" fmla="*/ 2176 w 3791"/>
                <a:gd name="T91" fmla="*/ 16 h 879"/>
                <a:gd name="T92" fmla="*/ 2136 w 3791"/>
                <a:gd name="T93" fmla="*/ 0 h 879"/>
                <a:gd name="T94" fmla="*/ 2121 w 3791"/>
                <a:gd name="T95" fmla="*/ 2 h 879"/>
                <a:gd name="T96" fmla="*/ 2354 w 3791"/>
                <a:gd name="T97" fmla="*/ 323 h 879"/>
                <a:gd name="T98" fmla="*/ 2355 w 3791"/>
                <a:gd name="T99" fmla="*/ 326 h 879"/>
                <a:gd name="T100" fmla="*/ 2354 w 3791"/>
                <a:gd name="T101" fmla="*/ 32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91" h="879">
                  <a:moveTo>
                    <a:pt x="2121" y="2"/>
                  </a:moveTo>
                  <a:cubicBezTo>
                    <a:pt x="2112" y="5"/>
                    <a:pt x="2104" y="9"/>
                    <a:pt x="2097" y="16"/>
                  </a:cubicBezTo>
                  <a:cubicBezTo>
                    <a:pt x="2094" y="20"/>
                    <a:pt x="2091" y="24"/>
                    <a:pt x="2088" y="28"/>
                  </a:cubicBezTo>
                  <a:cubicBezTo>
                    <a:pt x="2083" y="37"/>
                    <a:pt x="2080" y="46"/>
                    <a:pt x="2080" y="56"/>
                  </a:cubicBezTo>
                  <a:cubicBezTo>
                    <a:pt x="2067" y="158"/>
                    <a:pt x="2064" y="262"/>
                    <a:pt x="2051" y="364"/>
                  </a:cubicBezTo>
                  <a:cubicBezTo>
                    <a:pt x="2044" y="415"/>
                    <a:pt x="2033" y="467"/>
                    <a:pt x="2014" y="516"/>
                  </a:cubicBezTo>
                  <a:cubicBezTo>
                    <a:pt x="2004" y="537"/>
                    <a:pt x="1993" y="558"/>
                    <a:pt x="1979" y="577"/>
                  </a:cubicBezTo>
                  <a:cubicBezTo>
                    <a:pt x="1968" y="590"/>
                    <a:pt x="1955" y="603"/>
                    <a:pt x="1942" y="614"/>
                  </a:cubicBezTo>
                  <a:cubicBezTo>
                    <a:pt x="1926" y="625"/>
                    <a:pt x="1909" y="635"/>
                    <a:pt x="1892" y="643"/>
                  </a:cubicBezTo>
                  <a:cubicBezTo>
                    <a:pt x="1857" y="657"/>
                    <a:pt x="1820" y="664"/>
                    <a:pt x="1783" y="669"/>
                  </a:cubicBezTo>
                  <a:cubicBezTo>
                    <a:pt x="1320" y="729"/>
                    <a:pt x="851" y="710"/>
                    <a:pt x="386" y="736"/>
                  </a:cubicBezTo>
                  <a:cubicBezTo>
                    <a:pt x="275" y="742"/>
                    <a:pt x="166" y="751"/>
                    <a:pt x="56" y="764"/>
                  </a:cubicBezTo>
                  <a:cubicBezTo>
                    <a:pt x="51" y="765"/>
                    <a:pt x="46" y="765"/>
                    <a:pt x="41" y="766"/>
                  </a:cubicBezTo>
                  <a:cubicBezTo>
                    <a:pt x="32" y="769"/>
                    <a:pt x="23" y="774"/>
                    <a:pt x="16" y="781"/>
                  </a:cubicBezTo>
                  <a:cubicBezTo>
                    <a:pt x="6" y="791"/>
                    <a:pt x="0" y="806"/>
                    <a:pt x="0" y="820"/>
                  </a:cubicBezTo>
                  <a:cubicBezTo>
                    <a:pt x="0" y="835"/>
                    <a:pt x="6" y="850"/>
                    <a:pt x="16" y="860"/>
                  </a:cubicBezTo>
                  <a:cubicBezTo>
                    <a:pt x="26" y="870"/>
                    <a:pt x="42" y="879"/>
                    <a:pt x="56" y="877"/>
                  </a:cubicBezTo>
                  <a:cubicBezTo>
                    <a:pt x="525" y="822"/>
                    <a:pt x="997" y="843"/>
                    <a:pt x="1467" y="812"/>
                  </a:cubicBezTo>
                  <a:cubicBezTo>
                    <a:pt x="1586" y="804"/>
                    <a:pt x="1705" y="793"/>
                    <a:pt x="1823" y="776"/>
                  </a:cubicBezTo>
                  <a:cubicBezTo>
                    <a:pt x="1843" y="773"/>
                    <a:pt x="1863" y="770"/>
                    <a:pt x="1883" y="765"/>
                  </a:cubicBezTo>
                  <a:cubicBezTo>
                    <a:pt x="1905" y="759"/>
                    <a:pt x="1926" y="750"/>
                    <a:pt x="1947" y="741"/>
                  </a:cubicBezTo>
                  <a:cubicBezTo>
                    <a:pt x="1981" y="726"/>
                    <a:pt x="2011" y="705"/>
                    <a:pt x="2037" y="680"/>
                  </a:cubicBezTo>
                  <a:cubicBezTo>
                    <a:pt x="2051" y="667"/>
                    <a:pt x="2062" y="652"/>
                    <a:pt x="2074" y="638"/>
                  </a:cubicBezTo>
                  <a:cubicBezTo>
                    <a:pt x="2084" y="625"/>
                    <a:pt x="2092" y="611"/>
                    <a:pt x="2100" y="597"/>
                  </a:cubicBezTo>
                  <a:cubicBezTo>
                    <a:pt x="2117" y="565"/>
                    <a:pt x="2130" y="530"/>
                    <a:pt x="2139" y="496"/>
                  </a:cubicBezTo>
                  <a:cubicBezTo>
                    <a:pt x="2149" y="462"/>
                    <a:pt x="2155" y="427"/>
                    <a:pt x="2160" y="392"/>
                  </a:cubicBezTo>
                  <a:cubicBezTo>
                    <a:pt x="2166" y="352"/>
                    <a:pt x="2170" y="311"/>
                    <a:pt x="2174" y="270"/>
                  </a:cubicBezTo>
                  <a:cubicBezTo>
                    <a:pt x="2175" y="250"/>
                    <a:pt x="2177" y="231"/>
                    <a:pt x="2178" y="211"/>
                  </a:cubicBezTo>
                  <a:cubicBezTo>
                    <a:pt x="2199" y="249"/>
                    <a:pt x="2217" y="288"/>
                    <a:pt x="2234" y="328"/>
                  </a:cubicBezTo>
                  <a:cubicBezTo>
                    <a:pt x="2262" y="394"/>
                    <a:pt x="2288" y="462"/>
                    <a:pt x="2326" y="523"/>
                  </a:cubicBezTo>
                  <a:cubicBezTo>
                    <a:pt x="2366" y="586"/>
                    <a:pt x="2421" y="640"/>
                    <a:pt x="2490" y="672"/>
                  </a:cubicBezTo>
                  <a:cubicBezTo>
                    <a:pt x="2510" y="681"/>
                    <a:pt x="2531" y="689"/>
                    <a:pt x="2552" y="695"/>
                  </a:cubicBezTo>
                  <a:cubicBezTo>
                    <a:pt x="2574" y="701"/>
                    <a:pt x="2597" y="705"/>
                    <a:pt x="2620" y="710"/>
                  </a:cubicBezTo>
                  <a:cubicBezTo>
                    <a:pt x="2671" y="719"/>
                    <a:pt x="2722" y="724"/>
                    <a:pt x="2774" y="728"/>
                  </a:cubicBezTo>
                  <a:cubicBezTo>
                    <a:pt x="2876" y="736"/>
                    <a:pt x="2979" y="734"/>
                    <a:pt x="3082" y="729"/>
                  </a:cubicBezTo>
                  <a:cubicBezTo>
                    <a:pt x="3300" y="718"/>
                    <a:pt x="3517" y="690"/>
                    <a:pt x="3735" y="690"/>
                  </a:cubicBezTo>
                  <a:cubicBezTo>
                    <a:pt x="3766" y="690"/>
                    <a:pt x="3791" y="664"/>
                    <a:pt x="3791" y="633"/>
                  </a:cubicBezTo>
                  <a:cubicBezTo>
                    <a:pt x="3791" y="603"/>
                    <a:pt x="3766" y="577"/>
                    <a:pt x="3735" y="577"/>
                  </a:cubicBezTo>
                  <a:cubicBezTo>
                    <a:pt x="3561" y="577"/>
                    <a:pt x="3388" y="595"/>
                    <a:pt x="3215" y="608"/>
                  </a:cubicBezTo>
                  <a:cubicBezTo>
                    <a:pt x="3041" y="620"/>
                    <a:pt x="2864" y="629"/>
                    <a:pt x="2691" y="607"/>
                  </a:cubicBezTo>
                  <a:cubicBezTo>
                    <a:pt x="2642" y="600"/>
                    <a:pt x="2592" y="592"/>
                    <a:pt x="2546" y="574"/>
                  </a:cubicBezTo>
                  <a:cubicBezTo>
                    <a:pt x="2527" y="565"/>
                    <a:pt x="2508" y="554"/>
                    <a:pt x="2491" y="541"/>
                  </a:cubicBezTo>
                  <a:cubicBezTo>
                    <a:pt x="2473" y="527"/>
                    <a:pt x="2457" y="510"/>
                    <a:pt x="2442" y="492"/>
                  </a:cubicBezTo>
                  <a:cubicBezTo>
                    <a:pt x="2406" y="443"/>
                    <a:pt x="2381" y="388"/>
                    <a:pt x="2358" y="333"/>
                  </a:cubicBezTo>
                  <a:cubicBezTo>
                    <a:pt x="2335" y="279"/>
                    <a:pt x="2313" y="225"/>
                    <a:pt x="2286" y="173"/>
                  </a:cubicBezTo>
                  <a:cubicBezTo>
                    <a:pt x="2257" y="116"/>
                    <a:pt x="2221" y="63"/>
                    <a:pt x="2176" y="16"/>
                  </a:cubicBezTo>
                  <a:cubicBezTo>
                    <a:pt x="2166" y="6"/>
                    <a:pt x="2151" y="0"/>
                    <a:pt x="2136" y="0"/>
                  </a:cubicBezTo>
                  <a:cubicBezTo>
                    <a:pt x="2131" y="0"/>
                    <a:pt x="2126" y="1"/>
                    <a:pt x="2121" y="2"/>
                  </a:cubicBezTo>
                  <a:close/>
                  <a:moveTo>
                    <a:pt x="2354" y="323"/>
                  </a:moveTo>
                  <a:cubicBezTo>
                    <a:pt x="2354" y="324"/>
                    <a:pt x="2354" y="325"/>
                    <a:pt x="2355" y="326"/>
                  </a:cubicBezTo>
                  <a:cubicBezTo>
                    <a:pt x="2354" y="325"/>
                    <a:pt x="2354" y="324"/>
                    <a:pt x="2354" y="3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7" name="Freeform 13"/>
            <p:cNvSpPr>
              <a:spLocks/>
            </p:cNvSpPr>
            <p:nvPr/>
          </p:nvSpPr>
          <p:spPr bwMode="auto">
            <a:xfrm>
              <a:off x="5505450" y="1843088"/>
              <a:ext cx="85725" cy="168275"/>
            </a:xfrm>
            <a:custGeom>
              <a:avLst/>
              <a:gdLst>
                <a:gd name="T0" fmla="*/ 374 w 431"/>
                <a:gd name="T1" fmla="*/ 0 h 846"/>
                <a:gd name="T2" fmla="*/ 275 w 431"/>
                <a:gd name="T3" fmla="*/ 12 h 846"/>
                <a:gd name="T4" fmla="*/ 190 w 431"/>
                <a:gd name="T5" fmla="*/ 45 h 846"/>
                <a:gd name="T6" fmla="*/ 121 w 431"/>
                <a:gd name="T7" fmla="*/ 95 h 846"/>
                <a:gd name="T8" fmla="*/ 67 w 431"/>
                <a:gd name="T9" fmla="*/ 160 h 846"/>
                <a:gd name="T10" fmla="*/ 29 w 431"/>
                <a:gd name="T11" fmla="*/ 235 h 846"/>
                <a:gd name="T12" fmla="*/ 9 w 431"/>
                <a:gd name="T13" fmla="*/ 307 h 846"/>
                <a:gd name="T14" fmla="*/ 0 w 431"/>
                <a:gd name="T15" fmla="*/ 394 h 846"/>
                <a:gd name="T16" fmla="*/ 8 w 431"/>
                <a:gd name="T17" fmla="*/ 483 h 846"/>
                <a:gd name="T18" fmla="*/ 45 w 431"/>
                <a:gd name="T19" fmla="*/ 600 h 846"/>
                <a:gd name="T20" fmla="*/ 113 w 431"/>
                <a:gd name="T21" fmla="*/ 707 h 846"/>
                <a:gd name="T22" fmla="*/ 211 w 431"/>
                <a:gd name="T23" fmla="*/ 791 h 846"/>
                <a:gd name="T24" fmla="*/ 275 w 431"/>
                <a:gd name="T25" fmla="*/ 822 h 846"/>
                <a:gd name="T26" fmla="*/ 339 w 431"/>
                <a:gd name="T27" fmla="*/ 842 h 846"/>
                <a:gd name="T28" fmla="*/ 382 w 431"/>
                <a:gd name="T29" fmla="*/ 837 h 846"/>
                <a:gd name="T30" fmla="*/ 408 w 431"/>
                <a:gd name="T31" fmla="*/ 803 h 846"/>
                <a:gd name="T32" fmla="*/ 369 w 431"/>
                <a:gd name="T33" fmla="*/ 734 h 846"/>
                <a:gd name="T34" fmla="*/ 310 w 431"/>
                <a:gd name="T35" fmla="*/ 715 h 846"/>
                <a:gd name="T36" fmla="*/ 243 w 431"/>
                <a:gd name="T37" fmla="*/ 676 h 846"/>
                <a:gd name="T38" fmla="*/ 187 w 431"/>
                <a:gd name="T39" fmla="*/ 620 h 846"/>
                <a:gd name="T40" fmla="*/ 142 w 431"/>
                <a:gd name="T41" fmla="*/ 543 h 846"/>
                <a:gd name="T42" fmla="*/ 116 w 431"/>
                <a:gd name="T43" fmla="*/ 446 h 846"/>
                <a:gd name="T44" fmla="*/ 116 w 431"/>
                <a:gd name="T45" fmla="*/ 347 h 846"/>
                <a:gd name="T46" fmla="*/ 138 w 431"/>
                <a:gd name="T47" fmla="*/ 265 h 846"/>
                <a:gd name="T48" fmla="*/ 172 w 431"/>
                <a:gd name="T49" fmla="*/ 206 h 846"/>
                <a:gd name="T50" fmla="*/ 214 w 431"/>
                <a:gd name="T51" fmla="*/ 164 h 846"/>
                <a:gd name="T52" fmla="*/ 266 w 431"/>
                <a:gd name="T53" fmla="*/ 134 h 846"/>
                <a:gd name="T54" fmla="*/ 335 w 431"/>
                <a:gd name="T55" fmla="*/ 115 h 846"/>
                <a:gd name="T56" fmla="*/ 374 w 431"/>
                <a:gd name="T57" fmla="*/ 113 h 846"/>
                <a:gd name="T58" fmla="*/ 431 w 431"/>
                <a:gd name="T59" fmla="*/ 56 h 846"/>
                <a:gd name="T60" fmla="*/ 375 w 431"/>
                <a:gd name="T61" fmla="*/ 0 h 846"/>
                <a:gd name="T62" fmla="*/ 374 w 431"/>
                <a:gd name="T63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1" h="846">
                  <a:moveTo>
                    <a:pt x="374" y="0"/>
                  </a:moveTo>
                  <a:cubicBezTo>
                    <a:pt x="341" y="0"/>
                    <a:pt x="307" y="4"/>
                    <a:pt x="275" y="12"/>
                  </a:cubicBezTo>
                  <a:cubicBezTo>
                    <a:pt x="246" y="19"/>
                    <a:pt x="217" y="31"/>
                    <a:pt x="190" y="45"/>
                  </a:cubicBezTo>
                  <a:cubicBezTo>
                    <a:pt x="165" y="58"/>
                    <a:pt x="142" y="76"/>
                    <a:pt x="121" y="95"/>
                  </a:cubicBezTo>
                  <a:cubicBezTo>
                    <a:pt x="100" y="114"/>
                    <a:pt x="83" y="137"/>
                    <a:pt x="67" y="160"/>
                  </a:cubicBezTo>
                  <a:cubicBezTo>
                    <a:pt x="51" y="183"/>
                    <a:pt x="39" y="209"/>
                    <a:pt x="29" y="235"/>
                  </a:cubicBezTo>
                  <a:cubicBezTo>
                    <a:pt x="20" y="258"/>
                    <a:pt x="13" y="282"/>
                    <a:pt x="9" y="307"/>
                  </a:cubicBezTo>
                  <a:cubicBezTo>
                    <a:pt x="3" y="336"/>
                    <a:pt x="0" y="365"/>
                    <a:pt x="0" y="394"/>
                  </a:cubicBezTo>
                  <a:cubicBezTo>
                    <a:pt x="0" y="424"/>
                    <a:pt x="3" y="454"/>
                    <a:pt x="8" y="483"/>
                  </a:cubicBezTo>
                  <a:cubicBezTo>
                    <a:pt x="15" y="524"/>
                    <a:pt x="28" y="563"/>
                    <a:pt x="45" y="600"/>
                  </a:cubicBezTo>
                  <a:cubicBezTo>
                    <a:pt x="62" y="639"/>
                    <a:pt x="86" y="675"/>
                    <a:pt x="113" y="707"/>
                  </a:cubicBezTo>
                  <a:cubicBezTo>
                    <a:pt x="141" y="740"/>
                    <a:pt x="175" y="768"/>
                    <a:pt x="211" y="791"/>
                  </a:cubicBezTo>
                  <a:cubicBezTo>
                    <a:pt x="232" y="804"/>
                    <a:pt x="253" y="813"/>
                    <a:pt x="275" y="822"/>
                  </a:cubicBezTo>
                  <a:cubicBezTo>
                    <a:pt x="296" y="831"/>
                    <a:pt x="317" y="838"/>
                    <a:pt x="339" y="842"/>
                  </a:cubicBezTo>
                  <a:cubicBezTo>
                    <a:pt x="354" y="846"/>
                    <a:pt x="369" y="845"/>
                    <a:pt x="382" y="837"/>
                  </a:cubicBezTo>
                  <a:cubicBezTo>
                    <a:pt x="395" y="829"/>
                    <a:pt x="404" y="817"/>
                    <a:pt x="408" y="803"/>
                  </a:cubicBezTo>
                  <a:cubicBezTo>
                    <a:pt x="416" y="774"/>
                    <a:pt x="399" y="740"/>
                    <a:pt x="369" y="734"/>
                  </a:cubicBezTo>
                  <a:cubicBezTo>
                    <a:pt x="349" y="729"/>
                    <a:pt x="329" y="723"/>
                    <a:pt x="310" y="715"/>
                  </a:cubicBezTo>
                  <a:cubicBezTo>
                    <a:pt x="286" y="705"/>
                    <a:pt x="264" y="692"/>
                    <a:pt x="243" y="676"/>
                  </a:cubicBezTo>
                  <a:cubicBezTo>
                    <a:pt x="222" y="660"/>
                    <a:pt x="204" y="641"/>
                    <a:pt x="187" y="620"/>
                  </a:cubicBezTo>
                  <a:cubicBezTo>
                    <a:pt x="169" y="596"/>
                    <a:pt x="155" y="571"/>
                    <a:pt x="142" y="543"/>
                  </a:cubicBezTo>
                  <a:cubicBezTo>
                    <a:pt x="130" y="512"/>
                    <a:pt x="121" y="479"/>
                    <a:pt x="116" y="446"/>
                  </a:cubicBezTo>
                  <a:cubicBezTo>
                    <a:pt x="112" y="413"/>
                    <a:pt x="112" y="380"/>
                    <a:pt x="116" y="347"/>
                  </a:cubicBezTo>
                  <a:cubicBezTo>
                    <a:pt x="120" y="319"/>
                    <a:pt x="128" y="291"/>
                    <a:pt x="138" y="265"/>
                  </a:cubicBezTo>
                  <a:cubicBezTo>
                    <a:pt x="147" y="244"/>
                    <a:pt x="159" y="224"/>
                    <a:pt x="172" y="206"/>
                  </a:cubicBezTo>
                  <a:cubicBezTo>
                    <a:pt x="185" y="190"/>
                    <a:pt x="199" y="176"/>
                    <a:pt x="214" y="164"/>
                  </a:cubicBezTo>
                  <a:cubicBezTo>
                    <a:pt x="230" y="152"/>
                    <a:pt x="248" y="142"/>
                    <a:pt x="266" y="134"/>
                  </a:cubicBezTo>
                  <a:cubicBezTo>
                    <a:pt x="288" y="125"/>
                    <a:pt x="311" y="119"/>
                    <a:pt x="335" y="115"/>
                  </a:cubicBezTo>
                  <a:cubicBezTo>
                    <a:pt x="348" y="114"/>
                    <a:pt x="361" y="113"/>
                    <a:pt x="374" y="113"/>
                  </a:cubicBezTo>
                  <a:cubicBezTo>
                    <a:pt x="405" y="112"/>
                    <a:pt x="431" y="87"/>
                    <a:pt x="431" y="56"/>
                  </a:cubicBezTo>
                  <a:cubicBezTo>
                    <a:pt x="431" y="26"/>
                    <a:pt x="405" y="0"/>
                    <a:pt x="375" y="0"/>
                  </a:cubicBezTo>
                  <a:cubicBezTo>
                    <a:pt x="375" y="0"/>
                    <a:pt x="374" y="0"/>
                    <a:pt x="3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8" name="Freeform 14"/>
            <p:cNvSpPr>
              <a:spLocks/>
            </p:cNvSpPr>
            <p:nvPr/>
          </p:nvSpPr>
          <p:spPr bwMode="auto">
            <a:xfrm>
              <a:off x="6386513" y="1782763"/>
              <a:ext cx="107950" cy="185738"/>
            </a:xfrm>
            <a:custGeom>
              <a:avLst/>
              <a:gdLst>
                <a:gd name="T0" fmla="*/ 234 w 545"/>
                <a:gd name="T1" fmla="*/ 2 h 937"/>
                <a:gd name="T2" fmla="*/ 175 w 545"/>
                <a:gd name="T3" fmla="*/ 13 h 937"/>
                <a:gd name="T4" fmla="*/ 136 w 545"/>
                <a:gd name="T5" fmla="*/ 82 h 937"/>
                <a:gd name="T6" fmla="*/ 205 w 545"/>
                <a:gd name="T7" fmla="*/ 122 h 937"/>
                <a:gd name="T8" fmla="*/ 238 w 545"/>
                <a:gd name="T9" fmla="*/ 115 h 937"/>
                <a:gd name="T10" fmla="*/ 281 w 545"/>
                <a:gd name="T11" fmla="*/ 114 h 937"/>
                <a:gd name="T12" fmla="*/ 313 w 545"/>
                <a:gd name="T13" fmla="*/ 123 h 937"/>
                <a:gd name="T14" fmla="*/ 341 w 545"/>
                <a:gd name="T15" fmla="*/ 139 h 937"/>
                <a:gd name="T16" fmla="*/ 369 w 545"/>
                <a:gd name="T17" fmla="*/ 168 h 937"/>
                <a:gd name="T18" fmla="*/ 400 w 545"/>
                <a:gd name="T19" fmla="*/ 222 h 937"/>
                <a:gd name="T20" fmla="*/ 426 w 545"/>
                <a:gd name="T21" fmla="*/ 321 h 937"/>
                <a:gd name="T22" fmla="*/ 427 w 545"/>
                <a:gd name="T23" fmla="*/ 428 h 937"/>
                <a:gd name="T24" fmla="*/ 402 w 545"/>
                <a:gd name="T25" fmla="*/ 518 h 937"/>
                <a:gd name="T26" fmla="*/ 350 w 545"/>
                <a:gd name="T27" fmla="*/ 607 h 937"/>
                <a:gd name="T28" fmla="*/ 246 w 545"/>
                <a:gd name="T29" fmla="*/ 708 h 937"/>
                <a:gd name="T30" fmla="*/ 30 w 545"/>
                <a:gd name="T31" fmla="*/ 832 h 937"/>
                <a:gd name="T32" fmla="*/ 4 w 545"/>
                <a:gd name="T33" fmla="*/ 866 h 937"/>
                <a:gd name="T34" fmla="*/ 9 w 545"/>
                <a:gd name="T35" fmla="*/ 909 h 937"/>
                <a:gd name="T36" fmla="*/ 43 w 545"/>
                <a:gd name="T37" fmla="*/ 935 h 937"/>
                <a:gd name="T38" fmla="*/ 58 w 545"/>
                <a:gd name="T39" fmla="*/ 937 h 937"/>
                <a:gd name="T40" fmla="*/ 87 w 545"/>
                <a:gd name="T41" fmla="*/ 929 h 937"/>
                <a:gd name="T42" fmla="*/ 466 w 545"/>
                <a:gd name="T43" fmla="*/ 637 h 937"/>
                <a:gd name="T44" fmla="*/ 519 w 545"/>
                <a:gd name="T45" fmla="*/ 527 h 937"/>
                <a:gd name="T46" fmla="*/ 542 w 545"/>
                <a:gd name="T47" fmla="*/ 402 h 937"/>
                <a:gd name="T48" fmla="*/ 532 w 545"/>
                <a:gd name="T49" fmla="*/ 270 h 937"/>
                <a:gd name="T50" fmla="*/ 494 w 545"/>
                <a:gd name="T51" fmla="*/ 156 h 937"/>
                <a:gd name="T52" fmla="*/ 443 w 545"/>
                <a:gd name="T53" fmla="*/ 81 h 937"/>
                <a:gd name="T54" fmla="*/ 415 w 545"/>
                <a:gd name="T55" fmla="*/ 55 h 937"/>
                <a:gd name="T56" fmla="*/ 375 w 545"/>
                <a:gd name="T57" fmla="*/ 28 h 937"/>
                <a:gd name="T58" fmla="*/ 329 w 545"/>
                <a:gd name="T59" fmla="*/ 9 h 937"/>
                <a:gd name="T60" fmla="*/ 278 w 545"/>
                <a:gd name="T61" fmla="*/ 1 h 937"/>
                <a:gd name="T62" fmla="*/ 262 w 545"/>
                <a:gd name="T63" fmla="*/ 0 h 937"/>
                <a:gd name="T64" fmla="*/ 234 w 545"/>
                <a:gd name="T65" fmla="*/ 2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5" h="937">
                  <a:moveTo>
                    <a:pt x="234" y="2"/>
                  </a:moveTo>
                  <a:cubicBezTo>
                    <a:pt x="214" y="4"/>
                    <a:pt x="195" y="8"/>
                    <a:pt x="175" y="13"/>
                  </a:cubicBezTo>
                  <a:cubicBezTo>
                    <a:pt x="146" y="21"/>
                    <a:pt x="128" y="53"/>
                    <a:pt x="136" y="82"/>
                  </a:cubicBezTo>
                  <a:cubicBezTo>
                    <a:pt x="144" y="112"/>
                    <a:pt x="176" y="130"/>
                    <a:pt x="205" y="122"/>
                  </a:cubicBezTo>
                  <a:cubicBezTo>
                    <a:pt x="216" y="119"/>
                    <a:pt x="227" y="116"/>
                    <a:pt x="238" y="115"/>
                  </a:cubicBezTo>
                  <a:cubicBezTo>
                    <a:pt x="252" y="113"/>
                    <a:pt x="267" y="113"/>
                    <a:pt x="281" y="114"/>
                  </a:cubicBezTo>
                  <a:cubicBezTo>
                    <a:pt x="292" y="116"/>
                    <a:pt x="303" y="119"/>
                    <a:pt x="313" y="123"/>
                  </a:cubicBezTo>
                  <a:cubicBezTo>
                    <a:pt x="323" y="128"/>
                    <a:pt x="332" y="133"/>
                    <a:pt x="341" y="139"/>
                  </a:cubicBezTo>
                  <a:cubicBezTo>
                    <a:pt x="351" y="148"/>
                    <a:pt x="361" y="158"/>
                    <a:pt x="369" y="168"/>
                  </a:cubicBezTo>
                  <a:cubicBezTo>
                    <a:pt x="382" y="185"/>
                    <a:pt x="392" y="203"/>
                    <a:pt x="400" y="222"/>
                  </a:cubicBezTo>
                  <a:cubicBezTo>
                    <a:pt x="413" y="254"/>
                    <a:pt x="421" y="287"/>
                    <a:pt x="426" y="321"/>
                  </a:cubicBezTo>
                  <a:cubicBezTo>
                    <a:pt x="431" y="356"/>
                    <a:pt x="431" y="392"/>
                    <a:pt x="427" y="428"/>
                  </a:cubicBezTo>
                  <a:cubicBezTo>
                    <a:pt x="422" y="459"/>
                    <a:pt x="414" y="489"/>
                    <a:pt x="402" y="518"/>
                  </a:cubicBezTo>
                  <a:cubicBezTo>
                    <a:pt x="388" y="550"/>
                    <a:pt x="370" y="579"/>
                    <a:pt x="350" y="607"/>
                  </a:cubicBezTo>
                  <a:cubicBezTo>
                    <a:pt x="319" y="645"/>
                    <a:pt x="284" y="678"/>
                    <a:pt x="246" y="708"/>
                  </a:cubicBezTo>
                  <a:cubicBezTo>
                    <a:pt x="180" y="759"/>
                    <a:pt x="106" y="798"/>
                    <a:pt x="30" y="832"/>
                  </a:cubicBezTo>
                  <a:cubicBezTo>
                    <a:pt x="17" y="837"/>
                    <a:pt x="7" y="853"/>
                    <a:pt x="4" y="866"/>
                  </a:cubicBezTo>
                  <a:cubicBezTo>
                    <a:pt x="0" y="880"/>
                    <a:pt x="2" y="896"/>
                    <a:pt x="9" y="909"/>
                  </a:cubicBezTo>
                  <a:cubicBezTo>
                    <a:pt x="17" y="922"/>
                    <a:pt x="29" y="931"/>
                    <a:pt x="43" y="935"/>
                  </a:cubicBezTo>
                  <a:cubicBezTo>
                    <a:pt x="48" y="936"/>
                    <a:pt x="53" y="936"/>
                    <a:pt x="58" y="937"/>
                  </a:cubicBezTo>
                  <a:cubicBezTo>
                    <a:pt x="68" y="937"/>
                    <a:pt x="78" y="934"/>
                    <a:pt x="87" y="929"/>
                  </a:cubicBezTo>
                  <a:cubicBezTo>
                    <a:pt x="234" y="865"/>
                    <a:pt x="377" y="773"/>
                    <a:pt x="466" y="637"/>
                  </a:cubicBezTo>
                  <a:cubicBezTo>
                    <a:pt x="489" y="603"/>
                    <a:pt x="506" y="565"/>
                    <a:pt x="519" y="527"/>
                  </a:cubicBezTo>
                  <a:cubicBezTo>
                    <a:pt x="533" y="487"/>
                    <a:pt x="540" y="444"/>
                    <a:pt x="542" y="402"/>
                  </a:cubicBezTo>
                  <a:cubicBezTo>
                    <a:pt x="545" y="358"/>
                    <a:pt x="540" y="313"/>
                    <a:pt x="532" y="270"/>
                  </a:cubicBezTo>
                  <a:cubicBezTo>
                    <a:pt x="524" y="231"/>
                    <a:pt x="511" y="193"/>
                    <a:pt x="494" y="156"/>
                  </a:cubicBezTo>
                  <a:cubicBezTo>
                    <a:pt x="481" y="129"/>
                    <a:pt x="463" y="104"/>
                    <a:pt x="443" y="81"/>
                  </a:cubicBezTo>
                  <a:cubicBezTo>
                    <a:pt x="435" y="71"/>
                    <a:pt x="425" y="63"/>
                    <a:pt x="415" y="55"/>
                  </a:cubicBezTo>
                  <a:cubicBezTo>
                    <a:pt x="402" y="45"/>
                    <a:pt x="389" y="35"/>
                    <a:pt x="375" y="28"/>
                  </a:cubicBezTo>
                  <a:cubicBezTo>
                    <a:pt x="360" y="20"/>
                    <a:pt x="345" y="14"/>
                    <a:pt x="329" y="9"/>
                  </a:cubicBezTo>
                  <a:cubicBezTo>
                    <a:pt x="312" y="4"/>
                    <a:pt x="295" y="2"/>
                    <a:pt x="278" y="1"/>
                  </a:cubicBezTo>
                  <a:cubicBezTo>
                    <a:pt x="273" y="0"/>
                    <a:pt x="268" y="0"/>
                    <a:pt x="262" y="0"/>
                  </a:cubicBezTo>
                  <a:cubicBezTo>
                    <a:pt x="253" y="0"/>
                    <a:pt x="243" y="1"/>
                    <a:pt x="23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9" name="Freeform 15"/>
            <p:cNvSpPr>
              <a:spLocks/>
            </p:cNvSpPr>
            <p:nvPr/>
          </p:nvSpPr>
          <p:spPr bwMode="auto">
            <a:xfrm>
              <a:off x="5907088" y="2236788"/>
              <a:ext cx="106362" cy="98425"/>
            </a:xfrm>
            <a:custGeom>
              <a:avLst/>
              <a:gdLst>
                <a:gd name="T0" fmla="*/ 16 w 545"/>
                <a:gd name="T1" fmla="*/ 16 h 502"/>
                <a:gd name="T2" fmla="*/ 0 w 545"/>
                <a:gd name="T3" fmla="*/ 56 h 502"/>
                <a:gd name="T4" fmla="*/ 2 w 545"/>
                <a:gd name="T5" fmla="*/ 71 h 502"/>
                <a:gd name="T6" fmla="*/ 16 w 545"/>
                <a:gd name="T7" fmla="*/ 96 h 502"/>
                <a:gd name="T8" fmla="*/ 458 w 545"/>
                <a:gd name="T9" fmla="*/ 493 h 502"/>
                <a:gd name="T10" fmla="*/ 502 w 545"/>
                <a:gd name="T11" fmla="*/ 499 h 502"/>
                <a:gd name="T12" fmla="*/ 535 w 545"/>
                <a:gd name="T13" fmla="*/ 473 h 502"/>
                <a:gd name="T14" fmla="*/ 541 w 545"/>
                <a:gd name="T15" fmla="*/ 429 h 502"/>
                <a:gd name="T16" fmla="*/ 515 w 545"/>
                <a:gd name="T17" fmla="*/ 395 h 502"/>
                <a:gd name="T18" fmla="*/ 418 w 545"/>
                <a:gd name="T19" fmla="*/ 323 h 502"/>
                <a:gd name="T20" fmla="*/ 96 w 545"/>
                <a:gd name="T21" fmla="*/ 16 h 502"/>
                <a:gd name="T22" fmla="*/ 56 w 545"/>
                <a:gd name="T23" fmla="*/ 0 h 502"/>
                <a:gd name="T24" fmla="*/ 16 w 545"/>
                <a:gd name="T25" fmla="*/ 1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5" h="502">
                  <a:moveTo>
                    <a:pt x="16" y="16"/>
                  </a:moveTo>
                  <a:cubicBezTo>
                    <a:pt x="6" y="27"/>
                    <a:pt x="0" y="41"/>
                    <a:pt x="0" y="56"/>
                  </a:cubicBezTo>
                  <a:cubicBezTo>
                    <a:pt x="0" y="61"/>
                    <a:pt x="1" y="66"/>
                    <a:pt x="2" y="71"/>
                  </a:cubicBezTo>
                  <a:cubicBezTo>
                    <a:pt x="4" y="81"/>
                    <a:pt x="9" y="89"/>
                    <a:pt x="16" y="96"/>
                  </a:cubicBezTo>
                  <a:cubicBezTo>
                    <a:pt x="141" y="251"/>
                    <a:pt x="297" y="378"/>
                    <a:pt x="458" y="493"/>
                  </a:cubicBezTo>
                  <a:cubicBezTo>
                    <a:pt x="470" y="501"/>
                    <a:pt x="488" y="502"/>
                    <a:pt x="502" y="499"/>
                  </a:cubicBezTo>
                  <a:cubicBezTo>
                    <a:pt x="516" y="495"/>
                    <a:pt x="528" y="485"/>
                    <a:pt x="535" y="473"/>
                  </a:cubicBezTo>
                  <a:cubicBezTo>
                    <a:pt x="543" y="460"/>
                    <a:pt x="545" y="444"/>
                    <a:pt x="541" y="429"/>
                  </a:cubicBezTo>
                  <a:cubicBezTo>
                    <a:pt x="537" y="414"/>
                    <a:pt x="527" y="404"/>
                    <a:pt x="515" y="395"/>
                  </a:cubicBezTo>
                  <a:cubicBezTo>
                    <a:pt x="482" y="372"/>
                    <a:pt x="450" y="348"/>
                    <a:pt x="418" y="323"/>
                  </a:cubicBezTo>
                  <a:cubicBezTo>
                    <a:pt x="300" y="232"/>
                    <a:pt x="189" y="132"/>
                    <a:pt x="96" y="16"/>
                  </a:cubicBezTo>
                  <a:cubicBezTo>
                    <a:pt x="87" y="5"/>
                    <a:pt x="70" y="0"/>
                    <a:pt x="56" y="0"/>
                  </a:cubicBezTo>
                  <a:cubicBezTo>
                    <a:pt x="41" y="0"/>
                    <a:pt x="27" y="6"/>
                    <a:pt x="16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0" name="Freeform 16"/>
            <p:cNvSpPr>
              <a:spLocks/>
            </p:cNvSpPr>
            <p:nvPr/>
          </p:nvSpPr>
          <p:spPr bwMode="auto">
            <a:xfrm>
              <a:off x="6024563" y="2230438"/>
              <a:ext cx="60325" cy="96838"/>
            </a:xfrm>
            <a:custGeom>
              <a:avLst/>
              <a:gdLst>
                <a:gd name="T0" fmla="*/ 187 w 305"/>
                <a:gd name="T1" fmla="*/ 42 h 494"/>
                <a:gd name="T2" fmla="*/ 163 w 305"/>
                <a:gd name="T3" fmla="*/ 110 h 494"/>
                <a:gd name="T4" fmla="*/ 8 w 305"/>
                <a:gd name="T5" fmla="*/ 407 h 494"/>
                <a:gd name="T6" fmla="*/ 3 w 305"/>
                <a:gd name="T7" fmla="*/ 420 h 494"/>
                <a:gd name="T8" fmla="*/ 3 w 305"/>
                <a:gd name="T9" fmla="*/ 450 h 494"/>
                <a:gd name="T10" fmla="*/ 29 w 305"/>
                <a:gd name="T11" fmla="*/ 484 h 494"/>
                <a:gd name="T12" fmla="*/ 72 w 305"/>
                <a:gd name="T13" fmla="*/ 490 h 494"/>
                <a:gd name="T14" fmla="*/ 106 w 305"/>
                <a:gd name="T15" fmla="*/ 464 h 494"/>
                <a:gd name="T16" fmla="*/ 296 w 305"/>
                <a:gd name="T17" fmla="*/ 72 h 494"/>
                <a:gd name="T18" fmla="*/ 257 w 305"/>
                <a:gd name="T19" fmla="*/ 2 h 494"/>
                <a:gd name="T20" fmla="*/ 242 w 305"/>
                <a:gd name="T21" fmla="*/ 0 h 494"/>
                <a:gd name="T22" fmla="*/ 187 w 305"/>
                <a:gd name="T23" fmla="*/ 42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5" h="494">
                  <a:moveTo>
                    <a:pt x="187" y="42"/>
                  </a:moveTo>
                  <a:cubicBezTo>
                    <a:pt x="180" y="65"/>
                    <a:pt x="172" y="87"/>
                    <a:pt x="163" y="110"/>
                  </a:cubicBezTo>
                  <a:cubicBezTo>
                    <a:pt x="119" y="212"/>
                    <a:pt x="56" y="306"/>
                    <a:pt x="8" y="407"/>
                  </a:cubicBezTo>
                  <a:cubicBezTo>
                    <a:pt x="6" y="411"/>
                    <a:pt x="5" y="416"/>
                    <a:pt x="3" y="420"/>
                  </a:cubicBezTo>
                  <a:cubicBezTo>
                    <a:pt x="0" y="430"/>
                    <a:pt x="0" y="440"/>
                    <a:pt x="3" y="450"/>
                  </a:cubicBezTo>
                  <a:cubicBezTo>
                    <a:pt x="7" y="464"/>
                    <a:pt x="16" y="477"/>
                    <a:pt x="29" y="484"/>
                  </a:cubicBezTo>
                  <a:cubicBezTo>
                    <a:pt x="42" y="492"/>
                    <a:pt x="58" y="494"/>
                    <a:pt x="72" y="490"/>
                  </a:cubicBezTo>
                  <a:cubicBezTo>
                    <a:pt x="85" y="486"/>
                    <a:pt x="100" y="476"/>
                    <a:pt x="106" y="464"/>
                  </a:cubicBezTo>
                  <a:cubicBezTo>
                    <a:pt x="168" y="332"/>
                    <a:pt x="255" y="212"/>
                    <a:pt x="296" y="72"/>
                  </a:cubicBezTo>
                  <a:cubicBezTo>
                    <a:pt x="305" y="42"/>
                    <a:pt x="286" y="10"/>
                    <a:pt x="257" y="2"/>
                  </a:cubicBezTo>
                  <a:cubicBezTo>
                    <a:pt x="252" y="1"/>
                    <a:pt x="247" y="0"/>
                    <a:pt x="242" y="0"/>
                  </a:cubicBezTo>
                  <a:cubicBezTo>
                    <a:pt x="217" y="0"/>
                    <a:pt x="194" y="17"/>
                    <a:pt x="187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5" name="Freeform 21"/>
            <p:cNvSpPr>
              <a:spLocks/>
            </p:cNvSpPr>
            <p:nvPr/>
          </p:nvSpPr>
          <p:spPr bwMode="auto">
            <a:xfrm>
              <a:off x="5930900" y="2251075"/>
              <a:ext cx="111125" cy="90488"/>
            </a:xfrm>
            <a:custGeom>
              <a:avLst/>
              <a:gdLst>
                <a:gd name="T0" fmla="*/ 43 w 566"/>
                <a:gd name="T1" fmla="*/ 3 h 463"/>
                <a:gd name="T2" fmla="*/ 10 w 566"/>
                <a:gd name="T3" fmla="*/ 29 h 463"/>
                <a:gd name="T4" fmla="*/ 4 w 566"/>
                <a:gd name="T5" fmla="*/ 73 h 463"/>
                <a:gd name="T6" fmla="*/ 30 w 566"/>
                <a:gd name="T7" fmla="*/ 106 h 463"/>
                <a:gd name="T8" fmla="*/ 43 w 566"/>
                <a:gd name="T9" fmla="*/ 112 h 463"/>
                <a:gd name="T10" fmla="*/ 70 w 566"/>
                <a:gd name="T11" fmla="*/ 113 h 463"/>
                <a:gd name="T12" fmla="*/ 73 w 566"/>
                <a:gd name="T13" fmla="*/ 113 h 463"/>
                <a:gd name="T14" fmla="*/ 85 w 566"/>
                <a:gd name="T15" fmla="*/ 116 h 463"/>
                <a:gd name="T16" fmla="*/ 123 w 566"/>
                <a:gd name="T17" fmla="*/ 140 h 463"/>
                <a:gd name="T18" fmla="*/ 193 w 566"/>
                <a:gd name="T19" fmla="*/ 199 h 463"/>
                <a:gd name="T20" fmla="*/ 283 w 566"/>
                <a:gd name="T21" fmla="*/ 280 h 463"/>
                <a:gd name="T22" fmla="*/ 469 w 566"/>
                <a:gd name="T23" fmla="*/ 447 h 463"/>
                <a:gd name="T24" fmla="*/ 481 w 566"/>
                <a:gd name="T25" fmla="*/ 456 h 463"/>
                <a:gd name="T26" fmla="*/ 509 w 566"/>
                <a:gd name="T27" fmla="*/ 463 h 463"/>
                <a:gd name="T28" fmla="*/ 549 w 566"/>
                <a:gd name="T29" fmla="*/ 447 h 463"/>
                <a:gd name="T30" fmla="*/ 566 w 566"/>
                <a:gd name="T31" fmla="*/ 407 h 463"/>
                <a:gd name="T32" fmla="*/ 549 w 566"/>
                <a:gd name="T33" fmla="*/ 367 h 463"/>
                <a:gd name="T34" fmla="*/ 302 w 566"/>
                <a:gd name="T35" fmla="*/ 144 h 463"/>
                <a:gd name="T36" fmla="*/ 239 w 566"/>
                <a:gd name="T37" fmla="*/ 90 h 463"/>
                <a:gd name="T38" fmla="*/ 186 w 566"/>
                <a:gd name="T39" fmla="*/ 47 h 463"/>
                <a:gd name="T40" fmla="*/ 161 w 566"/>
                <a:gd name="T41" fmla="*/ 29 h 463"/>
                <a:gd name="T42" fmla="*/ 122 w 566"/>
                <a:gd name="T43" fmla="*/ 10 h 463"/>
                <a:gd name="T44" fmla="*/ 95 w 566"/>
                <a:gd name="T45" fmla="*/ 2 h 463"/>
                <a:gd name="T46" fmla="*/ 72 w 566"/>
                <a:gd name="T47" fmla="*/ 0 h 463"/>
                <a:gd name="T48" fmla="*/ 69 w 566"/>
                <a:gd name="T49" fmla="*/ 0 h 463"/>
                <a:gd name="T50" fmla="*/ 43 w 566"/>
                <a:gd name="T51" fmla="*/ 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6" h="463">
                  <a:moveTo>
                    <a:pt x="43" y="3"/>
                  </a:moveTo>
                  <a:cubicBezTo>
                    <a:pt x="30" y="5"/>
                    <a:pt x="16" y="17"/>
                    <a:pt x="10" y="29"/>
                  </a:cubicBezTo>
                  <a:cubicBezTo>
                    <a:pt x="2" y="42"/>
                    <a:pt x="0" y="58"/>
                    <a:pt x="4" y="73"/>
                  </a:cubicBezTo>
                  <a:cubicBezTo>
                    <a:pt x="8" y="87"/>
                    <a:pt x="17" y="99"/>
                    <a:pt x="30" y="106"/>
                  </a:cubicBezTo>
                  <a:cubicBezTo>
                    <a:pt x="34" y="108"/>
                    <a:pt x="39" y="110"/>
                    <a:pt x="43" y="112"/>
                  </a:cubicBezTo>
                  <a:cubicBezTo>
                    <a:pt x="52" y="114"/>
                    <a:pt x="61" y="115"/>
                    <a:pt x="70" y="113"/>
                  </a:cubicBezTo>
                  <a:cubicBezTo>
                    <a:pt x="71" y="113"/>
                    <a:pt x="72" y="113"/>
                    <a:pt x="73" y="113"/>
                  </a:cubicBezTo>
                  <a:cubicBezTo>
                    <a:pt x="77" y="114"/>
                    <a:pt x="81" y="115"/>
                    <a:pt x="85" y="116"/>
                  </a:cubicBezTo>
                  <a:cubicBezTo>
                    <a:pt x="99" y="123"/>
                    <a:pt x="111" y="131"/>
                    <a:pt x="123" y="140"/>
                  </a:cubicBezTo>
                  <a:cubicBezTo>
                    <a:pt x="147" y="159"/>
                    <a:pt x="170" y="179"/>
                    <a:pt x="193" y="199"/>
                  </a:cubicBezTo>
                  <a:cubicBezTo>
                    <a:pt x="224" y="225"/>
                    <a:pt x="253" y="253"/>
                    <a:pt x="283" y="280"/>
                  </a:cubicBezTo>
                  <a:cubicBezTo>
                    <a:pt x="345" y="336"/>
                    <a:pt x="405" y="394"/>
                    <a:pt x="469" y="447"/>
                  </a:cubicBezTo>
                  <a:cubicBezTo>
                    <a:pt x="473" y="450"/>
                    <a:pt x="477" y="453"/>
                    <a:pt x="481" y="456"/>
                  </a:cubicBezTo>
                  <a:cubicBezTo>
                    <a:pt x="489" y="461"/>
                    <a:pt x="499" y="463"/>
                    <a:pt x="509" y="463"/>
                  </a:cubicBezTo>
                  <a:cubicBezTo>
                    <a:pt x="524" y="463"/>
                    <a:pt x="539" y="457"/>
                    <a:pt x="549" y="447"/>
                  </a:cubicBezTo>
                  <a:cubicBezTo>
                    <a:pt x="560" y="436"/>
                    <a:pt x="566" y="422"/>
                    <a:pt x="566" y="407"/>
                  </a:cubicBezTo>
                  <a:cubicBezTo>
                    <a:pt x="566" y="393"/>
                    <a:pt x="560" y="376"/>
                    <a:pt x="549" y="367"/>
                  </a:cubicBezTo>
                  <a:cubicBezTo>
                    <a:pt x="464" y="296"/>
                    <a:pt x="384" y="218"/>
                    <a:pt x="302" y="144"/>
                  </a:cubicBezTo>
                  <a:cubicBezTo>
                    <a:pt x="281" y="126"/>
                    <a:pt x="260" y="108"/>
                    <a:pt x="239" y="90"/>
                  </a:cubicBezTo>
                  <a:cubicBezTo>
                    <a:pt x="221" y="75"/>
                    <a:pt x="204" y="61"/>
                    <a:pt x="186" y="47"/>
                  </a:cubicBezTo>
                  <a:cubicBezTo>
                    <a:pt x="178" y="41"/>
                    <a:pt x="170" y="35"/>
                    <a:pt x="161" y="29"/>
                  </a:cubicBezTo>
                  <a:cubicBezTo>
                    <a:pt x="149" y="21"/>
                    <a:pt x="136" y="15"/>
                    <a:pt x="122" y="10"/>
                  </a:cubicBezTo>
                  <a:cubicBezTo>
                    <a:pt x="113" y="6"/>
                    <a:pt x="105" y="4"/>
                    <a:pt x="95" y="2"/>
                  </a:cubicBezTo>
                  <a:cubicBezTo>
                    <a:pt x="87" y="1"/>
                    <a:pt x="80" y="0"/>
                    <a:pt x="72" y="0"/>
                  </a:cubicBezTo>
                  <a:cubicBezTo>
                    <a:pt x="71" y="0"/>
                    <a:pt x="70" y="0"/>
                    <a:pt x="69" y="0"/>
                  </a:cubicBezTo>
                  <a:cubicBezTo>
                    <a:pt x="61" y="0"/>
                    <a:pt x="52" y="2"/>
                    <a:pt x="43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4"/>
            <p:cNvSpPr>
              <a:spLocks noEditPoints="1"/>
            </p:cNvSpPr>
            <p:nvPr/>
          </p:nvSpPr>
          <p:spPr bwMode="auto">
            <a:xfrm>
              <a:off x="5441950" y="2098675"/>
              <a:ext cx="373062" cy="366713"/>
            </a:xfrm>
            <a:custGeom>
              <a:avLst/>
              <a:gdLst>
                <a:gd name="T0" fmla="*/ 18 w 1891"/>
                <a:gd name="T1" fmla="*/ 16 h 1854"/>
                <a:gd name="T2" fmla="*/ 1 w 1891"/>
                <a:gd name="T3" fmla="*/ 56 h 1854"/>
                <a:gd name="T4" fmla="*/ 57 w 1891"/>
                <a:gd name="T5" fmla="*/ 310 h 1854"/>
                <a:gd name="T6" fmla="*/ 168 w 1891"/>
                <a:gd name="T7" fmla="*/ 564 h 1854"/>
                <a:gd name="T8" fmla="*/ 486 w 1891"/>
                <a:gd name="T9" fmla="*/ 1031 h 1854"/>
                <a:gd name="T10" fmla="*/ 659 w 1891"/>
                <a:gd name="T11" fmla="*/ 1227 h 1854"/>
                <a:gd name="T12" fmla="*/ 850 w 1891"/>
                <a:gd name="T13" fmla="*/ 1411 h 1854"/>
                <a:gd name="T14" fmla="*/ 1332 w 1891"/>
                <a:gd name="T15" fmla="*/ 1706 h 1854"/>
                <a:gd name="T16" fmla="*/ 1818 w 1891"/>
                <a:gd name="T17" fmla="*/ 1851 h 1854"/>
                <a:gd name="T18" fmla="*/ 1861 w 1891"/>
                <a:gd name="T19" fmla="*/ 1846 h 1854"/>
                <a:gd name="T20" fmla="*/ 1887 w 1891"/>
                <a:gd name="T21" fmla="*/ 1812 h 1854"/>
                <a:gd name="T22" fmla="*/ 1882 w 1891"/>
                <a:gd name="T23" fmla="*/ 1768 h 1854"/>
                <a:gd name="T24" fmla="*/ 1848 w 1891"/>
                <a:gd name="T25" fmla="*/ 1743 h 1854"/>
                <a:gd name="T26" fmla="*/ 1392 w 1891"/>
                <a:gd name="T27" fmla="*/ 1609 h 1854"/>
                <a:gd name="T28" fmla="*/ 978 w 1891"/>
                <a:gd name="T29" fmla="*/ 1369 h 1854"/>
                <a:gd name="T30" fmla="*/ 846 w 1891"/>
                <a:gd name="T31" fmla="*/ 1256 h 1854"/>
                <a:gd name="T32" fmla="*/ 729 w 1891"/>
                <a:gd name="T33" fmla="*/ 1137 h 1854"/>
                <a:gd name="T34" fmla="*/ 507 w 1891"/>
                <a:gd name="T35" fmla="*/ 876 h 1854"/>
                <a:gd name="T36" fmla="*/ 200 w 1891"/>
                <a:gd name="T37" fmla="*/ 369 h 1854"/>
                <a:gd name="T38" fmla="*/ 117 w 1891"/>
                <a:gd name="T39" fmla="*/ 83 h 1854"/>
                <a:gd name="T40" fmla="*/ 114 w 1891"/>
                <a:gd name="T41" fmla="*/ 56 h 1854"/>
                <a:gd name="T42" fmla="*/ 112 w 1891"/>
                <a:gd name="T43" fmla="*/ 41 h 1854"/>
                <a:gd name="T44" fmla="*/ 98 w 1891"/>
                <a:gd name="T45" fmla="*/ 16 h 1854"/>
                <a:gd name="T46" fmla="*/ 58 w 1891"/>
                <a:gd name="T47" fmla="*/ 0 h 1854"/>
                <a:gd name="T48" fmla="*/ 18 w 1891"/>
                <a:gd name="T49" fmla="*/ 16 h 1854"/>
                <a:gd name="T50" fmla="*/ 511 w 1891"/>
                <a:gd name="T51" fmla="*/ 882 h 1854"/>
                <a:gd name="T52" fmla="*/ 513 w 1891"/>
                <a:gd name="T53" fmla="*/ 885 h 1854"/>
                <a:gd name="T54" fmla="*/ 511 w 1891"/>
                <a:gd name="T55" fmla="*/ 882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91" h="1854">
                  <a:moveTo>
                    <a:pt x="18" y="16"/>
                  </a:moveTo>
                  <a:cubicBezTo>
                    <a:pt x="8" y="26"/>
                    <a:pt x="0" y="42"/>
                    <a:pt x="1" y="56"/>
                  </a:cubicBezTo>
                  <a:cubicBezTo>
                    <a:pt x="10" y="143"/>
                    <a:pt x="29" y="227"/>
                    <a:pt x="57" y="310"/>
                  </a:cubicBezTo>
                  <a:cubicBezTo>
                    <a:pt x="86" y="397"/>
                    <a:pt x="125" y="482"/>
                    <a:pt x="168" y="564"/>
                  </a:cubicBezTo>
                  <a:cubicBezTo>
                    <a:pt x="256" y="730"/>
                    <a:pt x="367" y="885"/>
                    <a:pt x="486" y="1031"/>
                  </a:cubicBezTo>
                  <a:cubicBezTo>
                    <a:pt x="542" y="1098"/>
                    <a:pt x="600" y="1164"/>
                    <a:pt x="659" y="1227"/>
                  </a:cubicBezTo>
                  <a:cubicBezTo>
                    <a:pt x="720" y="1292"/>
                    <a:pt x="783" y="1354"/>
                    <a:pt x="850" y="1411"/>
                  </a:cubicBezTo>
                  <a:cubicBezTo>
                    <a:pt x="996" y="1532"/>
                    <a:pt x="1158" y="1631"/>
                    <a:pt x="1332" y="1706"/>
                  </a:cubicBezTo>
                  <a:cubicBezTo>
                    <a:pt x="1488" y="1772"/>
                    <a:pt x="1651" y="1821"/>
                    <a:pt x="1818" y="1851"/>
                  </a:cubicBezTo>
                  <a:cubicBezTo>
                    <a:pt x="1833" y="1854"/>
                    <a:pt x="1847" y="1854"/>
                    <a:pt x="1861" y="1846"/>
                  </a:cubicBezTo>
                  <a:cubicBezTo>
                    <a:pt x="1874" y="1838"/>
                    <a:pt x="1883" y="1826"/>
                    <a:pt x="1887" y="1812"/>
                  </a:cubicBezTo>
                  <a:cubicBezTo>
                    <a:pt x="1891" y="1797"/>
                    <a:pt x="1889" y="1782"/>
                    <a:pt x="1882" y="1768"/>
                  </a:cubicBezTo>
                  <a:cubicBezTo>
                    <a:pt x="1875" y="1757"/>
                    <a:pt x="1862" y="1745"/>
                    <a:pt x="1848" y="1743"/>
                  </a:cubicBezTo>
                  <a:cubicBezTo>
                    <a:pt x="1691" y="1714"/>
                    <a:pt x="1538" y="1670"/>
                    <a:pt x="1392" y="1609"/>
                  </a:cubicBezTo>
                  <a:cubicBezTo>
                    <a:pt x="1245" y="1546"/>
                    <a:pt x="1105" y="1466"/>
                    <a:pt x="978" y="1369"/>
                  </a:cubicBezTo>
                  <a:cubicBezTo>
                    <a:pt x="932" y="1334"/>
                    <a:pt x="888" y="1296"/>
                    <a:pt x="846" y="1256"/>
                  </a:cubicBezTo>
                  <a:cubicBezTo>
                    <a:pt x="806" y="1218"/>
                    <a:pt x="767" y="1177"/>
                    <a:pt x="729" y="1137"/>
                  </a:cubicBezTo>
                  <a:cubicBezTo>
                    <a:pt x="651" y="1053"/>
                    <a:pt x="577" y="966"/>
                    <a:pt x="507" y="876"/>
                  </a:cubicBezTo>
                  <a:cubicBezTo>
                    <a:pt x="387" y="719"/>
                    <a:pt x="278" y="551"/>
                    <a:pt x="200" y="369"/>
                  </a:cubicBezTo>
                  <a:cubicBezTo>
                    <a:pt x="161" y="277"/>
                    <a:pt x="132" y="182"/>
                    <a:pt x="117" y="83"/>
                  </a:cubicBezTo>
                  <a:cubicBezTo>
                    <a:pt x="116" y="74"/>
                    <a:pt x="115" y="65"/>
                    <a:pt x="114" y="56"/>
                  </a:cubicBezTo>
                  <a:cubicBezTo>
                    <a:pt x="113" y="51"/>
                    <a:pt x="113" y="46"/>
                    <a:pt x="112" y="41"/>
                  </a:cubicBezTo>
                  <a:cubicBezTo>
                    <a:pt x="109" y="32"/>
                    <a:pt x="105" y="23"/>
                    <a:pt x="98" y="16"/>
                  </a:cubicBezTo>
                  <a:cubicBezTo>
                    <a:pt x="87" y="6"/>
                    <a:pt x="73" y="0"/>
                    <a:pt x="58" y="0"/>
                  </a:cubicBezTo>
                  <a:cubicBezTo>
                    <a:pt x="43" y="0"/>
                    <a:pt x="28" y="6"/>
                    <a:pt x="18" y="16"/>
                  </a:cubicBezTo>
                  <a:close/>
                  <a:moveTo>
                    <a:pt x="511" y="882"/>
                  </a:moveTo>
                  <a:cubicBezTo>
                    <a:pt x="512" y="883"/>
                    <a:pt x="513" y="884"/>
                    <a:pt x="513" y="885"/>
                  </a:cubicBezTo>
                  <a:cubicBezTo>
                    <a:pt x="513" y="884"/>
                    <a:pt x="512" y="883"/>
                    <a:pt x="511" y="8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6224588" y="2090738"/>
              <a:ext cx="390525" cy="327025"/>
            </a:xfrm>
            <a:custGeom>
              <a:avLst/>
              <a:gdLst>
                <a:gd name="T0" fmla="*/ 1903 w 1976"/>
                <a:gd name="T1" fmla="*/ 2 h 1654"/>
                <a:gd name="T2" fmla="*/ 1869 w 1976"/>
                <a:gd name="T3" fmla="*/ 28 h 1654"/>
                <a:gd name="T4" fmla="*/ 1376 w 1976"/>
                <a:gd name="T5" fmla="*/ 732 h 1654"/>
                <a:gd name="T6" fmla="*/ 925 w 1976"/>
                <a:gd name="T7" fmla="*/ 1201 h 1654"/>
                <a:gd name="T8" fmla="*/ 562 w 1976"/>
                <a:gd name="T9" fmla="*/ 1415 h 1654"/>
                <a:gd name="T10" fmla="*/ 124 w 1976"/>
                <a:gd name="T11" fmla="*/ 1532 h 1654"/>
                <a:gd name="T12" fmla="*/ 57 w 1976"/>
                <a:gd name="T13" fmla="*/ 1540 h 1654"/>
                <a:gd name="T14" fmla="*/ 42 w 1976"/>
                <a:gd name="T15" fmla="*/ 1542 h 1654"/>
                <a:gd name="T16" fmla="*/ 17 w 1976"/>
                <a:gd name="T17" fmla="*/ 1556 h 1654"/>
                <a:gd name="T18" fmla="*/ 0 w 1976"/>
                <a:gd name="T19" fmla="*/ 1596 h 1654"/>
                <a:gd name="T20" fmla="*/ 17 w 1976"/>
                <a:gd name="T21" fmla="*/ 1636 h 1654"/>
                <a:gd name="T22" fmla="*/ 57 w 1976"/>
                <a:gd name="T23" fmla="*/ 1653 h 1654"/>
                <a:gd name="T24" fmla="*/ 559 w 1976"/>
                <a:gd name="T25" fmla="*/ 1537 h 1654"/>
                <a:gd name="T26" fmla="*/ 962 w 1976"/>
                <a:gd name="T27" fmla="*/ 1313 h 1654"/>
                <a:gd name="T28" fmla="*/ 1295 w 1976"/>
                <a:gd name="T29" fmla="*/ 1006 h 1654"/>
                <a:gd name="T30" fmla="*/ 1585 w 1976"/>
                <a:gd name="T31" fmla="*/ 638 h 1654"/>
                <a:gd name="T32" fmla="*/ 1967 w 1976"/>
                <a:gd name="T33" fmla="*/ 85 h 1654"/>
                <a:gd name="T34" fmla="*/ 1973 w 1976"/>
                <a:gd name="T35" fmla="*/ 42 h 1654"/>
                <a:gd name="T36" fmla="*/ 1947 w 1976"/>
                <a:gd name="T37" fmla="*/ 8 h 1654"/>
                <a:gd name="T38" fmla="*/ 1918 w 1976"/>
                <a:gd name="T39" fmla="*/ 0 h 1654"/>
                <a:gd name="T40" fmla="*/ 1903 w 1976"/>
                <a:gd name="T41" fmla="*/ 2 h 1654"/>
                <a:gd name="T42" fmla="*/ 1373 w 1976"/>
                <a:gd name="T43" fmla="*/ 736 h 1654"/>
                <a:gd name="T44" fmla="*/ 1369 w 1976"/>
                <a:gd name="T45" fmla="*/ 741 h 1654"/>
                <a:gd name="T46" fmla="*/ 1373 w 1976"/>
                <a:gd name="T47" fmla="*/ 736 h 1654"/>
                <a:gd name="T48" fmla="*/ 922 w 1976"/>
                <a:gd name="T49" fmla="*/ 1203 h 1654"/>
                <a:gd name="T50" fmla="*/ 919 w 1976"/>
                <a:gd name="T51" fmla="*/ 1206 h 1654"/>
                <a:gd name="T52" fmla="*/ 922 w 1976"/>
                <a:gd name="T53" fmla="*/ 1203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76" h="1654">
                  <a:moveTo>
                    <a:pt x="1903" y="2"/>
                  </a:moveTo>
                  <a:cubicBezTo>
                    <a:pt x="1888" y="7"/>
                    <a:pt x="1878" y="16"/>
                    <a:pt x="1869" y="28"/>
                  </a:cubicBezTo>
                  <a:cubicBezTo>
                    <a:pt x="1705" y="263"/>
                    <a:pt x="1551" y="505"/>
                    <a:pt x="1376" y="732"/>
                  </a:cubicBezTo>
                  <a:cubicBezTo>
                    <a:pt x="1243" y="904"/>
                    <a:pt x="1096" y="1067"/>
                    <a:pt x="925" y="1201"/>
                  </a:cubicBezTo>
                  <a:cubicBezTo>
                    <a:pt x="813" y="1287"/>
                    <a:pt x="691" y="1359"/>
                    <a:pt x="562" y="1415"/>
                  </a:cubicBezTo>
                  <a:cubicBezTo>
                    <a:pt x="421" y="1473"/>
                    <a:pt x="274" y="1511"/>
                    <a:pt x="124" y="1532"/>
                  </a:cubicBezTo>
                  <a:cubicBezTo>
                    <a:pt x="101" y="1535"/>
                    <a:pt x="79" y="1538"/>
                    <a:pt x="57" y="1540"/>
                  </a:cubicBezTo>
                  <a:cubicBezTo>
                    <a:pt x="52" y="1541"/>
                    <a:pt x="47" y="1541"/>
                    <a:pt x="42" y="1542"/>
                  </a:cubicBezTo>
                  <a:cubicBezTo>
                    <a:pt x="32" y="1545"/>
                    <a:pt x="24" y="1549"/>
                    <a:pt x="17" y="1556"/>
                  </a:cubicBezTo>
                  <a:cubicBezTo>
                    <a:pt x="6" y="1567"/>
                    <a:pt x="0" y="1581"/>
                    <a:pt x="0" y="1596"/>
                  </a:cubicBezTo>
                  <a:cubicBezTo>
                    <a:pt x="0" y="1611"/>
                    <a:pt x="6" y="1626"/>
                    <a:pt x="17" y="1636"/>
                  </a:cubicBezTo>
                  <a:cubicBezTo>
                    <a:pt x="27" y="1646"/>
                    <a:pt x="43" y="1654"/>
                    <a:pt x="57" y="1653"/>
                  </a:cubicBezTo>
                  <a:cubicBezTo>
                    <a:pt x="228" y="1636"/>
                    <a:pt x="398" y="1600"/>
                    <a:pt x="559" y="1537"/>
                  </a:cubicBezTo>
                  <a:cubicBezTo>
                    <a:pt x="703" y="1481"/>
                    <a:pt x="838" y="1406"/>
                    <a:pt x="962" y="1313"/>
                  </a:cubicBezTo>
                  <a:cubicBezTo>
                    <a:pt x="1084" y="1223"/>
                    <a:pt x="1194" y="1119"/>
                    <a:pt x="1295" y="1006"/>
                  </a:cubicBezTo>
                  <a:cubicBezTo>
                    <a:pt x="1400" y="889"/>
                    <a:pt x="1494" y="765"/>
                    <a:pt x="1585" y="638"/>
                  </a:cubicBezTo>
                  <a:cubicBezTo>
                    <a:pt x="1716" y="456"/>
                    <a:pt x="1838" y="269"/>
                    <a:pt x="1967" y="85"/>
                  </a:cubicBezTo>
                  <a:cubicBezTo>
                    <a:pt x="1975" y="73"/>
                    <a:pt x="1976" y="55"/>
                    <a:pt x="1973" y="42"/>
                  </a:cubicBezTo>
                  <a:cubicBezTo>
                    <a:pt x="1969" y="28"/>
                    <a:pt x="1959" y="16"/>
                    <a:pt x="1947" y="8"/>
                  </a:cubicBezTo>
                  <a:cubicBezTo>
                    <a:pt x="1938" y="3"/>
                    <a:pt x="1928" y="0"/>
                    <a:pt x="1918" y="0"/>
                  </a:cubicBezTo>
                  <a:cubicBezTo>
                    <a:pt x="1913" y="0"/>
                    <a:pt x="1908" y="1"/>
                    <a:pt x="1903" y="2"/>
                  </a:cubicBezTo>
                  <a:close/>
                  <a:moveTo>
                    <a:pt x="1373" y="736"/>
                  </a:moveTo>
                  <a:cubicBezTo>
                    <a:pt x="1372" y="738"/>
                    <a:pt x="1370" y="739"/>
                    <a:pt x="1369" y="741"/>
                  </a:cubicBezTo>
                  <a:cubicBezTo>
                    <a:pt x="1370" y="739"/>
                    <a:pt x="1372" y="738"/>
                    <a:pt x="1373" y="736"/>
                  </a:cubicBezTo>
                  <a:close/>
                  <a:moveTo>
                    <a:pt x="922" y="1203"/>
                  </a:moveTo>
                  <a:cubicBezTo>
                    <a:pt x="921" y="1204"/>
                    <a:pt x="920" y="1205"/>
                    <a:pt x="919" y="1206"/>
                  </a:cubicBezTo>
                  <a:cubicBezTo>
                    <a:pt x="920" y="1205"/>
                    <a:pt x="921" y="1204"/>
                    <a:pt x="922" y="120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6"/>
            <p:cNvSpPr>
              <a:spLocks noEditPoints="1"/>
            </p:cNvSpPr>
            <p:nvPr/>
          </p:nvSpPr>
          <p:spPr bwMode="auto">
            <a:xfrm>
              <a:off x="6572250" y="1966913"/>
              <a:ext cx="133350" cy="158750"/>
            </a:xfrm>
            <a:custGeom>
              <a:avLst/>
              <a:gdLst>
                <a:gd name="T0" fmla="*/ 244 w 674"/>
                <a:gd name="T1" fmla="*/ 7 h 805"/>
                <a:gd name="T2" fmla="*/ 172 w 674"/>
                <a:gd name="T3" fmla="*/ 52 h 805"/>
                <a:gd name="T4" fmla="*/ 120 w 674"/>
                <a:gd name="T5" fmla="*/ 104 h 805"/>
                <a:gd name="T6" fmla="*/ 70 w 674"/>
                <a:gd name="T7" fmla="*/ 176 h 805"/>
                <a:gd name="T8" fmla="*/ 34 w 674"/>
                <a:gd name="T9" fmla="*/ 257 h 805"/>
                <a:gd name="T10" fmla="*/ 2 w 674"/>
                <a:gd name="T11" fmla="*/ 421 h 805"/>
                <a:gd name="T12" fmla="*/ 4 w 674"/>
                <a:gd name="T13" fmla="*/ 497 h 805"/>
                <a:gd name="T14" fmla="*/ 19 w 674"/>
                <a:gd name="T15" fmla="*/ 580 h 805"/>
                <a:gd name="T16" fmla="*/ 95 w 674"/>
                <a:gd name="T17" fmla="*/ 719 h 805"/>
                <a:gd name="T18" fmla="*/ 155 w 674"/>
                <a:gd name="T19" fmla="*/ 767 h 805"/>
                <a:gd name="T20" fmla="*/ 229 w 674"/>
                <a:gd name="T21" fmla="*/ 796 h 805"/>
                <a:gd name="T22" fmla="*/ 317 w 674"/>
                <a:gd name="T23" fmla="*/ 804 h 805"/>
                <a:gd name="T24" fmla="*/ 370 w 674"/>
                <a:gd name="T25" fmla="*/ 797 h 805"/>
                <a:gd name="T26" fmla="*/ 414 w 674"/>
                <a:gd name="T27" fmla="*/ 785 h 805"/>
                <a:gd name="T28" fmla="*/ 464 w 674"/>
                <a:gd name="T29" fmla="*/ 761 h 805"/>
                <a:gd name="T30" fmla="*/ 512 w 674"/>
                <a:gd name="T31" fmla="*/ 724 h 805"/>
                <a:gd name="T32" fmla="*/ 586 w 674"/>
                <a:gd name="T33" fmla="*/ 637 h 805"/>
                <a:gd name="T34" fmla="*/ 631 w 674"/>
                <a:gd name="T35" fmla="*/ 553 h 805"/>
                <a:gd name="T36" fmla="*/ 664 w 674"/>
                <a:gd name="T37" fmla="*/ 453 h 805"/>
                <a:gd name="T38" fmla="*/ 673 w 674"/>
                <a:gd name="T39" fmla="*/ 353 h 805"/>
                <a:gd name="T40" fmla="*/ 666 w 674"/>
                <a:gd name="T41" fmla="*/ 301 h 805"/>
                <a:gd name="T42" fmla="*/ 649 w 674"/>
                <a:gd name="T43" fmla="*/ 249 h 805"/>
                <a:gd name="T44" fmla="*/ 619 w 674"/>
                <a:gd name="T45" fmla="*/ 201 h 805"/>
                <a:gd name="T46" fmla="*/ 579 w 674"/>
                <a:gd name="T47" fmla="*/ 163 h 805"/>
                <a:gd name="T48" fmla="*/ 488 w 674"/>
                <a:gd name="T49" fmla="*/ 121 h 805"/>
                <a:gd name="T50" fmla="*/ 383 w 674"/>
                <a:gd name="T51" fmla="*/ 105 h 805"/>
                <a:gd name="T52" fmla="*/ 311 w 674"/>
                <a:gd name="T53" fmla="*/ 98 h 805"/>
                <a:gd name="T54" fmla="*/ 327 w 674"/>
                <a:gd name="T55" fmla="*/ 71 h 805"/>
                <a:gd name="T56" fmla="*/ 321 w 674"/>
                <a:gd name="T57" fmla="*/ 27 h 805"/>
                <a:gd name="T58" fmla="*/ 288 w 674"/>
                <a:gd name="T59" fmla="*/ 2 h 805"/>
                <a:gd name="T60" fmla="*/ 273 w 674"/>
                <a:gd name="T61" fmla="*/ 0 h 805"/>
                <a:gd name="T62" fmla="*/ 244 w 674"/>
                <a:gd name="T63" fmla="*/ 7 h 805"/>
                <a:gd name="T64" fmla="*/ 230 w 674"/>
                <a:gd name="T65" fmla="*/ 152 h 805"/>
                <a:gd name="T66" fmla="*/ 230 w 674"/>
                <a:gd name="T67" fmla="*/ 152 h 805"/>
                <a:gd name="T68" fmla="*/ 246 w 674"/>
                <a:gd name="T69" fmla="*/ 192 h 805"/>
                <a:gd name="T70" fmla="*/ 258 w 674"/>
                <a:gd name="T71" fmla="*/ 201 h 805"/>
                <a:gd name="T72" fmla="*/ 286 w 674"/>
                <a:gd name="T73" fmla="*/ 208 h 805"/>
                <a:gd name="T74" fmla="*/ 410 w 674"/>
                <a:gd name="T75" fmla="*/ 221 h 805"/>
                <a:gd name="T76" fmla="*/ 487 w 674"/>
                <a:gd name="T77" fmla="*/ 239 h 805"/>
                <a:gd name="T78" fmla="*/ 516 w 674"/>
                <a:gd name="T79" fmla="*/ 256 h 805"/>
                <a:gd name="T80" fmla="*/ 534 w 674"/>
                <a:gd name="T81" fmla="*/ 274 h 805"/>
                <a:gd name="T82" fmla="*/ 549 w 674"/>
                <a:gd name="T83" fmla="*/ 299 h 805"/>
                <a:gd name="T84" fmla="*/ 559 w 674"/>
                <a:gd name="T85" fmla="*/ 338 h 805"/>
                <a:gd name="T86" fmla="*/ 558 w 674"/>
                <a:gd name="T87" fmla="*/ 404 h 805"/>
                <a:gd name="T88" fmla="*/ 530 w 674"/>
                <a:gd name="T89" fmla="*/ 503 h 805"/>
                <a:gd name="T90" fmla="*/ 475 w 674"/>
                <a:gd name="T91" fmla="*/ 599 h 805"/>
                <a:gd name="T92" fmla="*/ 421 w 674"/>
                <a:gd name="T93" fmla="*/ 653 h 805"/>
                <a:gd name="T94" fmla="*/ 381 w 674"/>
                <a:gd name="T95" fmla="*/ 678 h 805"/>
                <a:gd name="T96" fmla="*/ 335 w 674"/>
                <a:gd name="T97" fmla="*/ 689 h 805"/>
                <a:gd name="T98" fmla="*/ 272 w 674"/>
                <a:gd name="T99" fmla="*/ 690 h 805"/>
                <a:gd name="T100" fmla="*/ 229 w 674"/>
                <a:gd name="T101" fmla="*/ 678 h 805"/>
                <a:gd name="T102" fmla="*/ 195 w 674"/>
                <a:gd name="T103" fmla="*/ 658 h 805"/>
                <a:gd name="T104" fmla="*/ 166 w 674"/>
                <a:gd name="T105" fmla="*/ 629 h 805"/>
                <a:gd name="T106" fmla="*/ 138 w 674"/>
                <a:gd name="T107" fmla="*/ 581 h 805"/>
                <a:gd name="T108" fmla="*/ 117 w 674"/>
                <a:gd name="T109" fmla="*/ 500 h 805"/>
                <a:gd name="T110" fmla="*/ 118 w 674"/>
                <a:gd name="T111" fmla="*/ 387 h 805"/>
                <a:gd name="T112" fmla="*/ 149 w 674"/>
                <a:gd name="T113" fmla="*/ 270 h 805"/>
                <a:gd name="T114" fmla="*/ 198 w 674"/>
                <a:gd name="T115" fmla="*/ 187 h 805"/>
                <a:gd name="T116" fmla="*/ 230 w 674"/>
                <a:gd name="T117" fmla="*/ 152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4" h="805">
                  <a:moveTo>
                    <a:pt x="244" y="7"/>
                  </a:moveTo>
                  <a:cubicBezTo>
                    <a:pt x="218" y="19"/>
                    <a:pt x="195" y="35"/>
                    <a:pt x="172" y="52"/>
                  </a:cubicBezTo>
                  <a:cubicBezTo>
                    <a:pt x="153" y="68"/>
                    <a:pt x="135" y="85"/>
                    <a:pt x="120" y="104"/>
                  </a:cubicBezTo>
                  <a:cubicBezTo>
                    <a:pt x="101" y="127"/>
                    <a:pt x="84" y="150"/>
                    <a:pt x="70" y="176"/>
                  </a:cubicBezTo>
                  <a:cubicBezTo>
                    <a:pt x="56" y="202"/>
                    <a:pt x="44" y="229"/>
                    <a:pt x="34" y="257"/>
                  </a:cubicBezTo>
                  <a:cubicBezTo>
                    <a:pt x="15" y="309"/>
                    <a:pt x="5" y="366"/>
                    <a:pt x="2" y="421"/>
                  </a:cubicBezTo>
                  <a:cubicBezTo>
                    <a:pt x="0" y="446"/>
                    <a:pt x="1" y="472"/>
                    <a:pt x="4" y="497"/>
                  </a:cubicBezTo>
                  <a:cubicBezTo>
                    <a:pt x="7" y="525"/>
                    <a:pt x="11" y="553"/>
                    <a:pt x="19" y="580"/>
                  </a:cubicBezTo>
                  <a:cubicBezTo>
                    <a:pt x="34" y="632"/>
                    <a:pt x="59" y="679"/>
                    <a:pt x="95" y="719"/>
                  </a:cubicBezTo>
                  <a:cubicBezTo>
                    <a:pt x="112" y="737"/>
                    <a:pt x="133" y="754"/>
                    <a:pt x="155" y="767"/>
                  </a:cubicBezTo>
                  <a:cubicBezTo>
                    <a:pt x="177" y="780"/>
                    <a:pt x="203" y="790"/>
                    <a:pt x="229" y="796"/>
                  </a:cubicBezTo>
                  <a:cubicBezTo>
                    <a:pt x="258" y="803"/>
                    <a:pt x="288" y="805"/>
                    <a:pt x="317" y="804"/>
                  </a:cubicBezTo>
                  <a:cubicBezTo>
                    <a:pt x="335" y="803"/>
                    <a:pt x="352" y="800"/>
                    <a:pt x="370" y="797"/>
                  </a:cubicBezTo>
                  <a:cubicBezTo>
                    <a:pt x="385" y="795"/>
                    <a:pt x="400" y="791"/>
                    <a:pt x="414" y="785"/>
                  </a:cubicBezTo>
                  <a:cubicBezTo>
                    <a:pt x="432" y="779"/>
                    <a:pt x="448" y="771"/>
                    <a:pt x="464" y="761"/>
                  </a:cubicBezTo>
                  <a:cubicBezTo>
                    <a:pt x="481" y="750"/>
                    <a:pt x="497" y="738"/>
                    <a:pt x="512" y="724"/>
                  </a:cubicBezTo>
                  <a:cubicBezTo>
                    <a:pt x="540" y="699"/>
                    <a:pt x="564" y="669"/>
                    <a:pt x="586" y="637"/>
                  </a:cubicBezTo>
                  <a:cubicBezTo>
                    <a:pt x="604" y="611"/>
                    <a:pt x="618" y="582"/>
                    <a:pt x="631" y="553"/>
                  </a:cubicBezTo>
                  <a:cubicBezTo>
                    <a:pt x="645" y="520"/>
                    <a:pt x="656" y="488"/>
                    <a:pt x="664" y="453"/>
                  </a:cubicBezTo>
                  <a:cubicBezTo>
                    <a:pt x="670" y="420"/>
                    <a:pt x="674" y="387"/>
                    <a:pt x="673" y="353"/>
                  </a:cubicBezTo>
                  <a:cubicBezTo>
                    <a:pt x="672" y="336"/>
                    <a:pt x="670" y="318"/>
                    <a:pt x="666" y="301"/>
                  </a:cubicBezTo>
                  <a:cubicBezTo>
                    <a:pt x="663" y="283"/>
                    <a:pt x="656" y="266"/>
                    <a:pt x="649" y="249"/>
                  </a:cubicBezTo>
                  <a:cubicBezTo>
                    <a:pt x="642" y="231"/>
                    <a:pt x="631" y="216"/>
                    <a:pt x="619" y="201"/>
                  </a:cubicBezTo>
                  <a:cubicBezTo>
                    <a:pt x="608" y="186"/>
                    <a:pt x="594" y="174"/>
                    <a:pt x="579" y="163"/>
                  </a:cubicBezTo>
                  <a:cubicBezTo>
                    <a:pt x="552" y="142"/>
                    <a:pt x="520" y="130"/>
                    <a:pt x="488" y="121"/>
                  </a:cubicBezTo>
                  <a:cubicBezTo>
                    <a:pt x="454" y="112"/>
                    <a:pt x="418" y="108"/>
                    <a:pt x="383" y="105"/>
                  </a:cubicBezTo>
                  <a:cubicBezTo>
                    <a:pt x="359" y="102"/>
                    <a:pt x="335" y="101"/>
                    <a:pt x="311" y="98"/>
                  </a:cubicBezTo>
                  <a:cubicBezTo>
                    <a:pt x="319" y="91"/>
                    <a:pt x="324" y="80"/>
                    <a:pt x="327" y="71"/>
                  </a:cubicBezTo>
                  <a:cubicBezTo>
                    <a:pt x="331" y="56"/>
                    <a:pt x="329" y="41"/>
                    <a:pt x="321" y="27"/>
                  </a:cubicBezTo>
                  <a:cubicBezTo>
                    <a:pt x="314" y="15"/>
                    <a:pt x="302" y="5"/>
                    <a:pt x="288" y="2"/>
                  </a:cubicBezTo>
                  <a:cubicBezTo>
                    <a:pt x="283" y="1"/>
                    <a:pt x="278" y="0"/>
                    <a:pt x="273" y="0"/>
                  </a:cubicBezTo>
                  <a:cubicBezTo>
                    <a:pt x="262" y="0"/>
                    <a:pt x="253" y="2"/>
                    <a:pt x="244" y="7"/>
                  </a:cubicBezTo>
                  <a:close/>
                  <a:moveTo>
                    <a:pt x="230" y="152"/>
                  </a:moveTo>
                  <a:cubicBezTo>
                    <a:pt x="230" y="152"/>
                    <a:pt x="230" y="152"/>
                    <a:pt x="230" y="152"/>
                  </a:cubicBezTo>
                  <a:cubicBezTo>
                    <a:pt x="230" y="167"/>
                    <a:pt x="236" y="181"/>
                    <a:pt x="246" y="192"/>
                  </a:cubicBezTo>
                  <a:cubicBezTo>
                    <a:pt x="250" y="195"/>
                    <a:pt x="254" y="198"/>
                    <a:pt x="258" y="201"/>
                  </a:cubicBezTo>
                  <a:cubicBezTo>
                    <a:pt x="267" y="206"/>
                    <a:pt x="276" y="208"/>
                    <a:pt x="286" y="208"/>
                  </a:cubicBezTo>
                  <a:cubicBezTo>
                    <a:pt x="327" y="214"/>
                    <a:pt x="369" y="216"/>
                    <a:pt x="410" y="221"/>
                  </a:cubicBezTo>
                  <a:cubicBezTo>
                    <a:pt x="436" y="224"/>
                    <a:pt x="462" y="230"/>
                    <a:pt x="487" y="239"/>
                  </a:cubicBezTo>
                  <a:cubicBezTo>
                    <a:pt x="497" y="244"/>
                    <a:pt x="507" y="249"/>
                    <a:pt x="516" y="256"/>
                  </a:cubicBezTo>
                  <a:cubicBezTo>
                    <a:pt x="522" y="262"/>
                    <a:pt x="528" y="268"/>
                    <a:pt x="534" y="274"/>
                  </a:cubicBezTo>
                  <a:cubicBezTo>
                    <a:pt x="540" y="282"/>
                    <a:pt x="544" y="291"/>
                    <a:pt x="549" y="299"/>
                  </a:cubicBezTo>
                  <a:cubicBezTo>
                    <a:pt x="553" y="312"/>
                    <a:pt x="557" y="325"/>
                    <a:pt x="559" y="338"/>
                  </a:cubicBezTo>
                  <a:cubicBezTo>
                    <a:pt x="561" y="360"/>
                    <a:pt x="560" y="382"/>
                    <a:pt x="558" y="404"/>
                  </a:cubicBezTo>
                  <a:cubicBezTo>
                    <a:pt x="553" y="438"/>
                    <a:pt x="543" y="471"/>
                    <a:pt x="530" y="503"/>
                  </a:cubicBezTo>
                  <a:cubicBezTo>
                    <a:pt x="515" y="537"/>
                    <a:pt x="497" y="569"/>
                    <a:pt x="475" y="599"/>
                  </a:cubicBezTo>
                  <a:cubicBezTo>
                    <a:pt x="459" y="619"/>
                    <a:pt x="441" y="637"/>
                    <a:pt x="421" y="653"/>
                  </a:cubicBezTo>
                  <a:cubicBezTo>
                    <a:pt x="408" y="663"/>
                    <a:pt x="395" y="671"/>
                    <a:pt x="381" y="678"/>
                  </a:cubicBezTo>
                  <a:cubicBezTo>
                    <a:pt x="366" y="683"/>
                    <a:pt x="351" y="686"/>
                    <a:pt x="335" y="689"/>
                  </a:cubicBezTo>
                  <a:cubicBezTo>
                    <a:pt x="314" y="691"/>
                    <a:pt x="293" y="692"/>
                    <a:pt x="272" y="690"/>
                  </a:cubicBezTo>
                  <a:cubicBezTo>
                    <a:pt x="257" y="687"/>
                    <a:pt x="243" y="683"/>
                    <a:pt x="229" y="678"/>
                  </a:cubicBezTo>
                  <a:cubicBezTo>
                    <a:pt x="217" y="673"/>
                    <a:pt x="206" y="666"/>
                    <a:pt x="195" y="658"/>
                  </a:cubicBezTo>
                  <a:cubicBezTo>
                    <a:pt x="185" y="649"/>
                    <a:pt x="175" y="640"/>
                    <a:pt x="166" y="629"/>
                  </a:cubicBezTo>
                  <a:cubicBezTo>
                    <a:pt x="155" y="614"/>
                    <a:pt x="146" y="598"/>
                    <a:pt x="138" y="581"/>
                  </a:cubicBezTo>
                  <a:cubicBezTo>
                    <a:pt x="128" y="555"/>
                    <a:pt x="121" y="528"/>
                    <a:pt x="117" y="500"/>
                  </a:cubicBezTo>
                  <a:cubicBezTo>
                    <a:pt x="113" y="463"/>
                    <a:pt x="113" y="425"/>
                    <a:pt x="118" y="387"/>
                  </a:cubicBezTo>
                  <a:cubicBezTo>
                    <a:pt x="124" y="347"/>
                    <a:pt x="134" y="308"/>
                    <a:pt x="149" y="270"/>
                  </a:cubicBezTo>
                  <a:cubicBezTo>
                    <a:pt x="162" y="241"/>
                    <a:pt x="178" y="213"/>
                    <a:pt x="198" y="187"/>
                  </a:cubicBezTo>
                  <a:cubicBezTo>
                    <a:pt x="208" y="174"/>
                    <a:pt x="218" y="163"/>
                    <a:pt x="230" y="1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7"/>
            <p:cNvSpPr>
              <a:spLocks noEditPoints="1"/>
            </p:cNvSpPr>
            <p:nvPr/>
          </p:nvSpPr>
          <p:spPr bwMode="auto">
            <a:xfrm>
              <a:off x="5376863" y="1987550"/>
              <a:ext cx="142875" cy="136525"/>
            </a:xfrm>
            <a:custGeom>
              <a:avLst/>
              <a:gdLst>
                <a:gd name="T0" fmla="*/ 233 w 724"/>
                <a:gd name="T1" fmla="*/ 17 h 696"/>
                <a:gd name="T2" fmla="*/ 219 w 724"/>
                <a:gd name="T3" fmla="*/ 41 h 696"/>
                <a:gd name="T4" fmla="*/ 73 w 724"/>
                <a:gd name="T5" fmla="*/ 142 h 696"/>
                <a:gd name="T6" fmla="*/ 45 w 724"/>
                <a:gd name="T7" fmla="*/ 181 h 696"/>
                <a:gd name="T8" fmla="*/ 24 w 724"/>
                <a:gd name="T9" fmla="*/ 227 h 696"/>
                <a:gd name="T10" fmla="*/ 3 w 724"/>
                <a:gd name="T11" fmla="*/ 310 h 696"/>
                <a:gd name="T12" fmla="*/ 3 w 724"/>
                <a:gd name="T13" fmla="*/ 383 h 696"/>
                <a:gd name="T14" fmla="*/ 22 w 724"/>
                <a:gd name="T15" fmla="*/ 467 h 696"/>
                <a:gd name="T16" fmla="*/ 117 w 724"/>
                <a:gd name="T17" fmla="*/ 610 h 696"/>
                <a:gd name="T18" fmla="*/ 275 w 724"/>
                <a:gd name="T19" fmla="*/ 689 h 696"/>
                <a:gd name="T20" fmla="*/ 374 w 724"/>
                <a:gd name="T21" fmla="*/ 693 h 696"/>
                <a:gd name="T22" fmla="*/ 486 w 724"/>
                <a:gd name="T23" fmla="*/ 667 h 696"/>
                <a:gd name="T24" fmla="*/ 546 w 724"/>
                <a:gd name="T25" fmla="*/ 637 h 696"/>
                <a:gd name="T26" fmla="*/ 604 w 724"/>
                <a:gd name="T27" fmla="*/ 592 h 696"/>
                <a:gd name="T28" fmla="*/ 643 w 724"/>
                <a:gd name="T29" fmla="*/ 549 h 696"/>
                <a:gd name="T30" fmla="*/ 684 w 724"/>
                <a:gd name="T31" fmla="*/ 487 h 696"/>
                <a:gd name="T32" fmla="*/ 710 w 724"/>
                <a:gd name="T33" fmla="*/ 425 h 696"/>
                <a:gd name="T34" fmla="*/ 722 w 724"/>
                <a:gd name="T35" fmla="*/ 353 h 696"/>
                <a:gd name="T36" fmla="*/ 718 w 724"/>
                <a:gd name="T37" fmla="*/ 285 h 696"/>
                <a:gd name="T38" fmla="*/ 697 w 724"/>
                <a:gd name="T39" fmla="*/ 220 h 696"/>
                <a:gd name="T40" fmla="*/ 626 w 724"/>
                <a:gd name="T41" fmla="*/ 124 h 696"/>
                <a:gd name="T42" fmla="*/ 571 w 724"/>
                <a:gd name="T43" fmla="*/ 85 h 696"/>
                <a:gd name="T44" fmla="*/ 508 w 724"/>
                <a:gd name="T45" fmla="*/ 54 h 696"/>
                <a:gd name="T46" fmla="*/ 273 w 724"/>
                <a:gd name="T47" fmla="*/ 0 h 696"/>
                <a:gd name="T48" fmla="*/ 270 w 724"/>
                <a:gd name="T49" fmla="*/ 0 h 696"/>
                <a:gd name="T50" fmla="*/ 233 w 724"/>
                <a:gd name="T51" fmla="*/ 17 h 696"/>
                <a:gd name="T52" fmla="*/ 261 w 724"/>
                <a:gd name="T53" fmla="*/ 145 h 696"/>
                <a:gd name="T54" fmla="*/ 295 w 724"/>
                <a:gd name="T55" fmla="*/ 119 h 696"/>
                <a:gd name="T56" fmla="*/ 296 w 724"/>
                <a:gd name="T57" fmla="*/ 116 h 696"/>
                <a:gd name="T58" fmla="*/ 470 w 724"/>
                <a:gd name="T59" fmla="*/ 160 h 696"/>
                <a:gd name="T60" fmla="*/ 540 w 724"/>
                <a:gd name="T61" fmla="*/ 200 h 696"/>
                <a:gd name="T62" fmla="*/ 576 w 724"/>
                <a:gd name="T63" fmla="*/ 235 h 696"/>
                <a:gd name="T64" fmla="*/ 597 w 724"/>
                <a:gd name="T65" fmla="*/ 271 h 696"/>
                <a:gd name="T66" fmla="*/ 608 w 724"/>
                <a:gd name="T67" fmla="*/ 313 h 696"/>
                <a:gd name="T68" fmla="*/ 608 w 724"/>
                <a:gd name="T69" fmla="*/ 361 h 696"/>
                <a:gd name="T70" fmla="*/ 593 w 724"/>
                <a:gd name="T71" fmla="*/ 416 h 696"/>
                <a:gd name="T72" fmla="*/ 559 w 724"/>
                <a:gd name="T73" fmla="*/ 475 h 696"/>
                <a:gd name="T74" fmla="*/ 507 w 724"/>
                <a:gd name="T75" fmla="*/ 527 h 696"/>
                <a:gd name="T76" fmla="*/ 448 w 724"/>
                <a:gd name="T77" fmla="*/ 561 h 696"/>
                <a:gd name="T78" fmla="*/ 378 w 724"/>
                <a:gd name="T79" fmla="*/ 580 h 696"/>
                <a:gd name="T80" fmla="*/ 309 w 724"/>
                <a:gd name="T81" fmla="*/ 580 h 696"/>
                <a:gd name="T82" fmla="*/ 253 w 724"/>
                <a:gd name="T83" fmla="*/ 565 h 696"/>
                <a:gd name="T84" fmla="*/ 205 w 724"/>
                <a:gd name="T85" fmla="*/ 537 h 696"/>
                <a:gd name="T86" fmla="*/ 165 w 724"/>
                <a:gd name="T87" fmla="*/ 497 h 696"/>
                <a:gd name="T88" fmla="*/ 133 w 724"/>
                <a:gd name="T89" fmla="*/ 442 h 696"/>
                <a:gd name="T90" fmla="*/ 116 w 724"/>
                <a:gd name="T91" fmla="*/ 378 h 696"/>
                <a:gd name="T92" fmla="*/ 116 w 724"/>
                <a:gd name="T93" fmla="*/ 316 h 696"/>
                <a:gd name="T94" fmla="*/ 130 w 724"/>
                <a:gd name="T95" fmla="*/ 262 h 696"/>
                <a:gd name="T96" fmla="*/ 156 w 724"/>
                <a:gd name="T97" fmla="*/ 219 h 696"/>
                <a:gd name="T98" fmla="*/ 193 w 724"/>
                <a:gd name="T99" fmla="*/ 182 h 696"/>
                <a:gd name="T100" fmla="*/ 248 w 724"/>
                <a:gd name="T101" fmla="*/ 150 h 696"/>
                <a:gd name="T102" fmla="*/ 261 w 724"/>
                <a:gd name="T103" fmla="*/ 145 h 696"/>
                <a:gd name="T104" fmla="*/ 533 w 724"/>
                <a:gd name="T105" fmla="*/ 194 h 696"/>
                <a:gd name="T106" fmla="*/ 535 w 724"/>
                <a:gd name="T107" fmla="*/ 195 h 696"/>
                <a:gd name="T108" fmla="*/ 533 w 724"/>
                <a:gd name="T109" fmla="*/ 194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4" h="696">
                  <a:moveTo>
                    <a:pt x="233" y="17"/>
                  </a:moveTo>
                  <a:cubicBezTo>
                    <a:pt x="226" y="23"/>
                    <a:pt x="222" y="32"/>
                    <a:pt x="219" y="41"/>
                  </a:cubicBezTo>
                  <a:cubicBezTo>
                    <a:pt x="163" y="62"/>
                    <a:pt x="111" y="95"/>
                    <a:pt x="73" y="142"/>
                  </a:cubicBezTo>
                  <a:cubicBezTo>
                    <a:pt x="63" y="155"/>
                    <a:pt x="54" y="168"/>
                    <a:pt x="45" y="181"/>
                  </a:cubicBezTo>
                  <a:cubicBezTo>
                    <a:pt x="37" y="196"/>
                    <a:pt x="30" y="211"/>
                    <a:pt x="24" y="227"/>
                  </a:cubicBezTo>
                  <a:cubicBezTo>
                    <a:pt x="12" y="253"/>
                    <a:pt x="7" y="281"/>
                    <a:pt x="3" y="310"/>
                  </a:cubicBezTo>
                  <a:cubicBezTo>
                    <a:pt x="0" y="334"/>
                    <a:pt x="1" y="359"/>
                    <a:pt x="3" y="383"/>
                  </a:cubicBezTo>
                  <a:cubicBezTo>
                    <a:pt x="7" y="412"/>
                    <a:pt x="12" y="440"/>
                    <a:pt x="22" y="467"/>
                  </a:cubicBezTo>
                  <a:cubicBezTo>
                    <a:pt x="42" y="521"/>
                    <a:pt x="74" y="571"/>
                    <a:pt x="117" y="610"/>
                  </a:cubicBezTo>
                  <a:cubicBezTo>
                    <a:pt x="161" y="649"/>
                    <a:pt x="216" y="678"/>
                    <a:pt x="275" y="689"/>
                  </a:cubicBezTo>
                  <a:cubicBezTo>
                    <a:pt x="307" y="694"/>
                    <a:pt x="340" y="696"/>
                    <a:pt x="374" y="693"/>
                  </a:cubicBezTo>
                  <a:cubicBezTo>
                    <a:pt x="412" y="690"/>
                    <a:pt x="450" y="682"/>
                    <a:pt x="486" y="667"/>
                  </a:cubicBezTo>
                  <a:cubicBezTo>
                    <a:pt x="507" y="659"/>
                    <a:pt x="527" y="649"/>
                    <a:pt x="546" y="637"/>
                  </a:cubicBezTo>
                  <a:cubicBezTo>
                    <a:pt x="566" y="624"/>
                    <a:pt x="586" y="608"/>
                    <a:pt x="604" y="592"/>
                  </a:cubicBezTo>
                  <a:cubicBezTo>
                    <a:pt x="618" y="579"/>
                    <a:pt x="631" y="564"/>
                    <a:pt x="643" y="549"/>
                  </a:cubicBezTo>
                  <a:cubicBezTo>
                    <a:pt x="659" y="529"/>
                    <a:pt x="672" y="509"/>
                    <a:pt x="684" y="487"/>
                  </a:cubicBezTo>
                  <a:cubicBezTo>
                    <a:pt x="694" y="467"/>
                    <a:pt x="703" y="446"/>
                    <a:pt x="710" y="425"/>
                  </a:cubicBezTo>
                  <a:cubicBezTo>
                    <a:pt x="717" y="401"/>
                    <a:pt x="720" y="377"/>
                    <a:pt x="722" y="353"/>
                  </a:cubicBezTo>
                  <a:cubicBezTo>
                    <a:pt x="724" y="330"/>
                    <a:pt x="721" y="308"/>
                    <a:pt x="718" y="285"/>
                  </a:cubicBezTo>
                  <a:cubicBezTo>
                    <a:pt x="714" y="262"/>
                    <a:pt x="706" y="241"/>
                    <a:pt x="697" y="220"/>
                  </a:cubicBezTo>
                  <a:cubicBezTo>
                    <a:pt x="681" y="183"/>
                    <a:pt x="656" y="151"/>
                    <a:pt x="626" y="124"/>
                  </a:cubicBezTo>
                  <a:cubicBezTo>
                    <a:pt x="609" y="110"/>
                    <a:pt x="590" y="96"/>
                    <a:pt x="571" y="85"/>
                  </a:cubicBezTo>
                  <a:cubicBezTo>
                    <a:pt x="551" y="73"/>
                    <a:pt x="529" y="63"/>
                    <a:pt x="508" y="54"/>
                  </a:cubicBezTo>
                  <a:cubicBezTo>
                    <a:pt x="433" y="23"/>
                    <a:pt x="353" y="9"/>
                    <a:pt x="273" y="0"/>
                  </a:cubicBezTo>
                  <a:cubicBezTo>
                    <a:pt x="272" y="0"/>
                    <a:pt x="271" y="0"/>
                    <a:pt x="270" y="0"/>
                  </a:cubicBezTo>
                  <a:cubicBezTo>
                    <a:pt x="256" y="0"/>
                    <a:pt x="242" y="8"/>
                    <a:pt x="233" y="17"/>
                  </a:cubicBezTo>
                  <a:close/>
                  <a:moveTo>
                    <a:pt x="261" y="145"/>
                  </a:moveTo>
                  <a:cubicBezTo>
                    <a:pt x="275" y="140"/>
                    <a:pt x="287" y="133"/>
                    <a:pt x="295" y="119"/>
                  </a:cubicBezTo>
                  <a:cubicBezTo>
                    <a:pt x="295" y="118"/>
                    <a:pt x="296" y="117"/>
                    <a:pt x="296" y="116"/>
                  </a:cubicBezTo>
                  <a:cubicBezTo>
                    <a:pt x="356" y="124"/>
                    <a:pt x="414" y="137"/>
                    <a:pt x="470" y="160"/>
                  </a:cubicBezTo>
                  <a:cubicBezTo>
                    <a:pt x="495" y="171"/>
                    <a:pt x="518" y="184"/>
                    <a:pt x="540" y="200"/>
                  </a:cubicBezTo>
                  <a:cubicBezTo>
                    <a:pt x="553" y="210"/>
                    <a:pt x="565" y="222"/>
                    <a:pt x="576" y="235"/>
                  </a:cubicBezTo>
                  <a:cubicBezTo>
                    <a:pt x="584" y="246"/>
                    <a:pt x="591" y="258"/>
                    <a:pt x="597" y="271"/>
                  </a:cubicBezTo>
                  <a:cubicBezTo>
                    <a:pt x="602" y="285"/>
                    <a:pt x="606" y="299"/>
                    <a:pt x="608" y="313"/>
                  </a:cubicBezTo>
                  <a:cubicBezTo>
                    <a:pt x="610" y="329"/>
                    <a:pt x="610" y="345"/>
                    <a:pt x="608" y="361"/>
                  </a:cubicBezTo>
                  <a:cubicBezTo>
                    <a:pt x="605" y="380"/>
                    <a:pt x="600" y="398"/>
                    <a:pt x="593" y="416"/>
                  </a:cubicBezTo>
                  <a:cubicBezTo>
                    <a:pt x="584" y="437"/>
                    <a:pt x="572" y="456"/>
                    <a:pt x="559" y="475"/>
                  </a:cubicBezTo>
                  <a:cubicBezTo>
                    <a:pt x="543" y="494"/>
                    <a:pt x="526" y="511"/>
                    <a:pt x="507" y="527"/>
                  </a:cubicBezTo>
                  <a:cubicBezTo>
                    <a:pt x="488" y="540"/>
                    <a:pt x="469" y="552"/>
                    <a:pt x="448" y="561"/>
                  </a:cubicBezTo>
                  <a:cubicBezTo>
                    <a:pt x="426" y="570"/>
                    <a:pt x="402" y="576"/>
                    <a:pt x="378" y="580"/>
                  </a:cubicBezTo>
                  <a:cubicBezTo>
                    <a:pt x="355" y="582"/>
                    <a:pt x="332" y="583"/>
                    <a:pt x="309" y="580"/>
                  </a:cubicBezTo>
                  <a:cubicBezTo>
                    <a:pt x="290" y="577"/>
                    <a:pt x="271" y="572"/>
                    <a:pt x="253" y="565"/>
                  </a:cubicBezTo>
                  <a:cubicBezTo>
                    <a:pt x="236" y="557"/>
                    <a:pt x="220" y="548"/>
                    <a:pt x="205" y="537"/>
                  </a:cubicBezTo>
                  <a:cubicBezTo>
                    <a:pt x="191" y="525"/>
                    <a:pt x="177" y="512"/>
                    <a:pt x="165" y="497"/>
                  </a:cubicBezTo>
                  <a:cubicBezTo>
                    <a:pt x="153" y="480"/>
                    <a:pt x="142" y="462"/>
                    <a:pt x="133" y="442"/>
                  </a:cubicBezTo>
                  <a:cubicBezTo>
                    <a:pt x="125" y="422"/>
                    <a:pt x="119" y="400"/>
                    <a:pt x="116" y="378"/>
                  </a:cubicBezTo>
                  <a:cubicBezTo>
                    <a:pt x="114" y="358"/>
                    <a:pt x="114" y="337"/>
                    <a:pt x="116" y="316"/>
                  </a:cubicBezTo>
                  <a:cubicBezTo>
                    <a:pt x="119" y="298"/>
                    <a:pt x="124" y="280"/>
                    <a:pt x="130" y="262"/>
                  </a:cubicBezTo>
                  <a:cubicBezTo>
                    <a:pt x="138" y="247"/>
                    <a:pt x="146" y="232"/>
                    <a:pt x="156" y="219"/>
                  </a:cubicBezTo>
                  <a:cubicBezTo>
                    <a:pt x="167" y="205"/>
                    <a:pt x="179" y="193"/>
                    <a:pt x="193" y="182"/>
                  </a:cubicBezTo>
                  <a:cubicBezTo>
                    <a:pt x="210" y="169"/>
                    <a:pt x="228" y="159"/>
                    <a:pt x="248" y="150"/>
                  </a:cubicBezTo>
                  <a:cubicBezTo>
                    <a:pt x="252" y="148"/>
                    <a:pt x="256" y="147"/>
                    <a:pt x="261" y="145"/>
                  </a:cubicBezTo>
                  <a:close/>
                  <a:moveTo>
                    <a:pt x="533" y="194"/>
                  </a:moveTo>
                  <a:cubicBezTo>
                    <a:pt x="534" y="194"/>
                    <a:pt x="534" y="195"/>
                    <a:pt x="535" y="195"/>
                  </a:cubicBezTo>
                  <a:cubicBezTo>
                    <a:pt x="534" y="195"/>
                    <a:pt x="534" y="194"/>
                    <a:pt x="533" y="1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5776913" y="2035175"/>
              <a:ext cx="396875" cy="53975"/>
            </a:xfrm>
            <a:custGeom>
              <a:avLst/>
              <a:gdLst>
                <a:gd name="T0" fmla="*/ 1947 w 2003"/>
                <a:gd name="T1" fmla="*/ 0 h 277"/>
                <a:gd name="T2" fmla="*/ 1277 w 2003"/>
                <a:gd name="T3" fmla="*/ 58 h 277"/>
                <a:gd name="T4" fmla="*/ 942 w 2003"/>
                <a:gd name="T5" fmla="*/ 93 h 277"/>
                <a:gd name="T6" fmla="*/ 623 w 2003"/>
                <a:gd name="T7" fmla="*/ 111 h 277"/>
                <a:gd name="T8" fmla="*/ 43 w 2003"/>
                <a:gd name="T9" fmla="*/ 165 h 277"/>
                <a:gd name="T10" fmla="*/ 10 w 2003"/>
                <a:gd name="T11" fmla="*/ 191 h 277"/>
                <a:gd name="T12" fmla="*/ 4 w 2003"/>
                <a:gd name="T13" fmla="*/ 235 h 277"/>
                <a:gd name="T14" fmla="*/ 30 w 2003"/>
                <a:gd name="T15" fmla="*/ 269 h 277"/>
                <a:gd name="T16" fmla="*/ 73 w 2003"/>
                <a:gd name="T17" fmla="*/ 274 h 277"/>
                <a:gd name="T18" fmla="*/ 178 w 2003"/>
                <a:gd name="T19" fmla="*/ 258 h 277"/>
                <a:gd name="T20" fmla="*/ 807 w 2003"/>
                <a:gd name="T21" fmla="*/ 215 h 277"/>
                <a:gd name="T22" fmla="*/ 1136 w 2003"/>
                <a:gd name="T23" fmla="*/ 187 h 277"/>
                <a:gd name="T24" fmla="*/ 1471 w 2003"/>
                <a:gd name="T25" fmla="*/ 148 h 277"/>
                <a:gd name="T26" fmla="*/ 1947 w 2003"/>
                <a:gd name="T27" fmla="*/ 113 h 277"/>
                <a:gd name="T28" fmla="*/ 2003 w 2003"/>
                <a:gd name="T29" fmla="*/ 56 h 277"/>
                <a:gd name="T30" fmla="*/ 1947 w 2003"/>
                <a:gd name="T31" fmla="*/ 0 h 277"/>
                <a:gd name="T32" fmla="*/ 1947 w 2003"/>
                <a:gd name="T3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3" h="277">
                  <a:moveTo>
                    <a:pt x="1947" y="0"/>
                  </a:moveTo>
                  <a:cubicBezTo>
                    <a:pt x="1722" y="3"/>
                    <a:pt x="1499" y="31"/>
                    <a:pt x="1277" y="58"/>
                  </a:cubicBezTo>
                  <a:cubicBezTo>
                    <a:pt x="1165" y="71"/>
                    <a:pt x="1054" y="84"/>
                    <a:pt x="942" y="93"/>
                  </a:cubicBezTo>
                  <a:cubicBezTo>
                    <a:pt x="836" y="102"/>
                    <a:pt x="729" y="106"/>
                    <a:pt x="623" y="111"/>
                  </a:cubicBezTo>
                  <a:cubicBezTo>
                    <a:pt x="429" y="120"/>
                    <a:pt x="235" y="130"/>
                    <a:pt x="43" y="165"/>
                  </a:cubicBezTo>
                  <a:cubicBezTo>
                    <a:pt x="30" y="168"/>
                    <a:pt x="16" y="180"/>
                    <a:pt x="10" y="191"/>
                  </a:cubicBezTo>
                  <a:cubicBezTo>
                    <a:pt x="2" y="204"/>
                    <a:pt x="0" y="220"/>
                    <a:pt x="4" y="235"/>
                  </a:cubicBezTo>
                  <a:cubicBezTo>
                    <a:pt x="8" y="249"/>
                    <a:pt x="17" y="261"/>
                    <a:pt x="30" y="269"/>
                  </a:cubicBezTo>
                  <a:cubicBezTo>
                    <a:pt x="44" y="277"/>
                    <a:pt x="58" y="277"/>
                    <a:pt x="73" y="274"/>
                  </a:cubicBezTo>
                  <a:cubicBezTo>
                    <a:pt x="108" y="268"/>
                    <a:pt x="143" y="262"/>
                    <a:pt x="178" y="258"/>
                  </a:cubicBezTo>
                  <a:cubicBezTo>
                    <a:pt x="386" y="231"/>
                    <a:pt x="597" y="227"/>
                    <a:pt x="807" y="215"/>
                  </a:cubicBezTo>
                  <a:cubicBezTo>
                    <a:pt x="917" y="209"/>
                    <a:pt x="1027" y="199"/>
                    <a:pt x="1136" y="187"/>
                  </a:cubicBezTo>
                  <a:cubicBezTo>
                    <a:pt x="1248" y="175"/>
                    <a:pt x="1359" y="161"/>
                    <a:pt x="1471" y="148"/>
                  </a:cubicBezTo>
                  <a:cubicBezTo>
                    <a:pt x="1629" y="130"/>
                    <a:pt x="1787" y="115"/>
                    <a:pt x="1947" y="113"/>
                  </a:cubicBezTo>
                  <a:cubicBezTo>
                    <a:pt x="1977" y="112"/>
                    <a:pt x="2003" y="87"/>
                    <a:pt x="2003" y="56"/>
                  </a:cubicBezTo>
                  <a:cubicBezTo>
                    <a:pt x="2003" y="26"/>
                    <a:pt x="1978" y="0"/>
                    <a:pt x="1947" y="0"/>
                  </a:cubicBezTo>
                  <a:cubicBezTo>
                    <a:pt x="1947" y="0"/>
                    <a:pt x="1947" y="0"/>
                    <a:pt x="19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5795963" y="2036763"/>
              <a:ext cx="379412" cy="147638"/>
            </a:xfrm>
            <a:custGeom>
              <a:avLst/>
              <a:gdLst>
                <a:gd name="T0" fmla="*/ 1844 w 1917"/>
                <a:gd name="T1" fmla="*/ 2 h 754"/>
                <a:gd name="T2" fmla="*/ 1830 w 1917"/>
                <a:gd name="T3" fmla="*/ 8 h 754"/>
                <a:gd name="T4" fmla="*/ 1810 w 1917"/>
                <a:gd name="T5" fmla="*/ 28 h 754"/>
                <a:gd name="T6" fmla="*/ 1762 w 1917"/>
                <a:gd name="T7" fmla="*/ 92 h 754"/>
                <a:gd name="T8" fmla="*/ 1427 w 1917"/>
                <a:gd name="T9" fmla="*/ 441 h 754"/>
                <a:gd name="T10" fmla="*/ 1203 w 1917"/>
                <a:gd name="T11" fmla="*/ 574 h 754"/>
                <a:gd name="T12" fmla="*/ 1002 w 1917"/>
                <a:gd name="T13" fmla="*/ 630 h 754"/>
                <a:gd name="T14" fmla="*/ 772 w 1917"/>
                <a:gd name="T15" fmla="*/ 630 h 754"/>
                <a:gd name="T16" fmla="*/ 560 w 1917"/>
                <a:gd name="T17" fmla="*/ 572 h 754"/>
                <a:gd name="T18" fmla="*/ 364 w 1917"/>
                <a:gd name="T19" fmla="*/ 457 h 754"/>
                <a:gd name="T20" fmla="*/ 184 w 1917"/>
                <a:gd name="T21" fmla="*/ 275 h 754"/>
                <a:gd name="T22" fmla="*/ 114 w 1917"/>
                <a:gd name="T23" fmla="*/ 173 h 754"/>
                <a:gd name="T24" fmla="*/ 37 w 1917"/>
                <a:gd name="T25" fmla="*/ 152 h 754"/>
                <a:gd name="T26" fmla="*/ 16 w 1917"/>
                <a:gd name="T27" fmla="*/ 230 h 754"/>
                <a:gd name="T28" fmla="*/ 173 w 1917"/>
                <a:gd name="T29" fmla="*/ 436 h 754"/>
                <a:gd name="T30" fmla="*/ 367 w 1917"/>
                <a:gd name="T31" fmla="*/ 597 h 754"/>
                <a:gd name="T32" fmla="*/ 592 w 1917"/>
                <a:gd name="T33" fmla="*/ 704 h 754"/>
                <a:gd name="T34" fmla="*/ 843 w 1917"/>
                <a:gd name="T35" fmla="*/ 749 h 754"/>
                <a:gd name="T36" fmla="*/ 1111 w 1917"/>
                <a:gd name="T37" fmla="*/ 723 h 754"/>
                <a:gd name="T38" fmla="*/ 1359 w 1917"/>
                <a:gd name="T39" fmla="*/ 622 h 754"/>
                <a:gd name="T40" fmla="*/ 1576 w 1917"/>
                <a:gd name="T41" fmla="*/ 464 h 754"/>
                <a:gd name="T42" fmla="*/ 1758 w 1917"/>
                <a:gd name="T43" fmla="*/ 275 h 754"/>
                <a:gd name="T44" fmla="*/ 1908 w 1917"/>
                <a:gd name="T45" fmla="*/ 85 h 754"/>
                <a:gd name="T46" fmla="*/ 1913 w 1917"/>
                <a:gd name="T47" fmla="*/ 41 h 754"/>
                <a:gd name="T48" fmla="*/ 1887 w 1917"/>
                <a:gd name="T49" fmla="*/ 8 h 754"/>
                <a:gd name="T50" fmla="*/ 1859 w 1917"/>
                <a:gd name="T51" fmla="*/ 0 h 754"/>
                <a:gd name="T52" fmla="*/ 1844 w 1917"/>
                <a:gd name="T53" fmla="*/ 2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17" h="754">
                  <a:moveTo>
                    <a:pt x="1844" y="2"/>
                  </a:moveTo>
                  <a:cubicBezTo>
                    <a:pt x="1839" y="4"/>
                    <a:pt x="1835" y="6"/>
                    <a:pt x="1830" y="8"/>
                  </a:cubicBezTo>
                  <a:cubicBezTo>
                    <a:pt x="1822" y="13"/>
                    <a:pt x="1815" y="19"/>
                    <a:pt x="1810" y="28"/>
                  </a:cubicBezTo>
                  <a:cubicBezTo>
                    <a:pt x="1794" y="49"/>
                    <a:pt x="1778" y="71"/>
                    <a:pt x="1762" y="92"/>
                  </a:cubicBezTo>
                  <a:cubicBezTo>
                    <a:pt x="1663" y="219"/>
                    <a:pt x="1554" y="341"/>
                    <a:pt x="1427" y="441"/>
                  </a:cubicBezTo>
                  <a:cubicBezTo>
                    <a:pt x="1358" y="494"/>
                    <a:pt x="1283" y="540"/>
                    <a:pt x="1203" y="574"/>
                  </a:cubicBezTo>
                  <a:cubicBezTo>
                    <a:pt x="1139" y="601"/>
                    <a:pt x="1071" y="620"/>
                    <a:pt x="1002" y="630"/>
                  </a:cubicBezTo>
                  <a:cubicBezTo>
                    <a:pt x="926" y="639"/>
                    <a:pt x="848" y="640"/>
                    <a:pt x="772" y="630"/>
                  </a:cubicBezTo>
                  <a:cubicBezTo>
                    <a:pt x="699" y="620"/>
                    <a:pt x="628" y="600"/>
                    <a:pt x="560" y="572"/>
                  </a:cubicBezTo>
                  <a:cubicBezTo>
                    <a:pt x="491" y="542"/>
                    <a:pt x="425" y="503"/>
                    <a:pt x="364" y="457"/>
                  </a:cubicBezTo>
                  <a:cubicBezTo>
                    <a:pt x="297" y="404"/>
                    <a:pt x="237" y="343"/>
                    <a:pt x="184" y="275"/>
                  </a:cubicBezTo>
                  <a:cubicBezTo>
                    <a:pt x="159" y="242"/>
                    <a:pt x="135" y="208"/>
                    <a:pt x="114" y="173"/>
                  </a:cubicBezTo>
                  <a:cubicBezTo>
                    <a:pt x="98" y="146"/>
                    <a:pt x="63" y="137"/>
                    <a:pt x="37" y="152"/>
                  </a:cubicBezTo>
                  <a:cubicBezTo>
                    <a:pt x="10" y="168"/>
                    <a:pt x="0" y="203"/>
                    <a:pt x="16" y="230"/>
                  </a:cubicBezTo>
                  <a:cubicBezTo>
                    <a:pt x="61" y="304"/>
                    <a:pt x="114" y="373"/>
                    <a:pt x="173" y="436"/>
                  </a:cubicBezTo>
                  <a:cubicBezTo>
                    <a:pt x="231" y="497"/>
                    <a:pt x="297" y="551"/>
                    <a:pt x="367" y="597"/>
                  </a:cubicBezTo>
                  <a:cubicBezTo>
                    <a:pt x="437" y="642"/>
                    <a:pt x="513" y="678"/>
                    <a:pt x="592" y="704"/>
                  </a:cubicBezTo>
                  <a:cubicBezTo>
                    <a:pt x="673" y="731"/>
                    <a:pt x="758" y="745"/>
                    <a:pt x="843" y="749"/>
                  </a:cubicBezTo>
                  <a:cubicBezTo>
                    <a:pt x="932" y="754"/>
                    <a:pt x="1024" y="745"/>
                    <a:pt x="1111" y="723"/>
                  </a:cubicBezTo>
                  <a:cubicBezTo>
                    <a:pt x="1198" y="702"/>
                    <a:pt x="1282" y="667"/>
                    <a:pt x="1359" y="622"/>
                  </a:cubicBezTo>
                  <a:cubicBezTo>
                    <a:pt x="1437" y="578"/>
                    <a:pt x="1509" y="523"/>
                    <a:pt x="1576" y="464"/>
                  </a:cubicBezTo>
                  <a:cubicBezTo>
                    <a:pt x="1641" y="405"/>
                    <a:pt x="1701" y="342"/>
                    <a:pt x="1758" y="275"/>
                  </a:cubicBezTo>
                  <a:cubicBezTo>
                    <a:pt x="1810" y="214"/>
                    <a:pt x="1860" y="150"/>
                    <a:pt x="1908" y="85"/>
                  </a:cubicBezTo>
                  <a:cubicBezTo>
                    <a:pt x="1916" y="73"/>
                    <a:pt x="1917" y="55"/>
                    <a:pt x="1913" y="41"/>
                  </a:cubicBezTo>
                  <a:cubicBezTo>
                    <a:pt x="1909" y="27"/>
                    <a:pt x="1900" y="15"/>
                    <a:pt x="1887" y="8"/>
                  </a:cubicBezTo>
                  <a:cubicBezTo>
                    <a:pt x="1879" y="3"/>
                    <a:pt x="1869" y="0"/>
                    <a:pt x="1859" y="0"/>
                  </a:cubicBezTo>
                  <a:cubicBezTo>
                    <a:pt x="1854" y="0"/>
                    <a:pt x="1849" y="1"/>
                    <a:pt x="184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5722938" y="1892300"/>
              <a:ext cx="142875" cy="69850"/>
            </a:xfrm>
            <a:custGeom>
              <a:avLst/>
              <a:gdLst>
                <a:gd name="T0" fmla="*/ 301 w 724"/>
                <a:gd name="T1" fmla="*/ 2 h 351"/>
                <a:gd name="T2" fmla="*/ 209 w 724"/>
                <a:gd name="T3" fmla="*/ 23 h 351"/>
                <a:gd name="T4" fmla="*/ 161 w 724"/>
                <a:gd name="T5" fmla="*/ 45 h 351"/>
                <a:gd name="T6" fmla="*/ 116 w 724"/>
                <a:gd name="T7" fmla="*/ 78 h 351"/>
                <a:gd name="T8" fmla="*/ 86 w 724"/>
                <a:gd name="T9" fmla="*/ 109 h 351"/>
                <a:gd name="T10" fmla="*/ 51 w 724"/>
                <a:gd name="T11" fmla="*/ 159 h 351"/>
                <a:gd name="T12" fmla="*/ 7 w 724"/>
                <a:gd name="T13" fmla="*/ 273 h 351"/>
                <a:gd name="T14" fmla="*/ 47 w 724"/>
                <a:gd name="T15" fmla="*/ 343 h 351"/>
                <a:gd name="T16" fmla="*/ 116 w 724"/>
                <a:gd name="T17" fmla="*/ 303 h 351"/>
                <a:gd name="T18" fmla="*/ 135 w 724"/>
                <a:gd name="T19" fmla="*/ 244 h 351"/>
                <a:gd name="T20" fmla="*/ 166 w 724"/>
                <a:gd name="T21" fmla="*/ 189 h 351"/>
                <a:gd name="T22" fmla="*/ 200 w 724"/>
                <a:gd name="T23" fmla="*/ 155 h 351"/>
                <a:gd name="T24" fmla="*/ 240 w 724"/>
                <a:gd name="T25" fmla="*/ 131 h 351"/>
                <a:gd name="T26" fmla="*/ 301 w 724"/>
                <a:gd name="T27" fmla="*/ 115 h 351"/>
                <a:gd name="T28" fmla="*/ 406 w 724"/>
                <a:gd name="T29" fmla="*/ 117 h 351"/>
                <a:gd name="T30" fmla="*/ 629 w 724"/>
                <a:gd name="T31" fmla="*/ 182 h 351"/>
                <a:gd name="T32" fmla="*/ 637 w 724"/>
                <a:gd name="T33" fmla="*/ 186 h 351"/>
                <a:gd name="T34" fmla="*/ 651 w 724"/>
                <a:gd name="T35" fmla="*/ 192 h 351"/>
                <a:gd name="T36" fmla="*/ 681 w 724"/>
                <a:gd name="T37" fmla="*/ 192 h 351"/>
                <a:gd name="T38" fmla="*/ 715 w 724"/>
                <a:gd name="T39" fmla="*/ 166 h 351"/>
                <a:gd name="T40" fmla="*/ 720 w 724"/>
                <a:gd name="T41" fmla="*/ 122 h 351"/>
                <a:gd name="T42" fmla="*/ 694 w 724"/>
                <a:gd name="T43" fmla="*/ 88 h 351"/>
                <a:gd name="T44" fmla="*/ 500 w 724"/>
                <a:gd name="T45" fmla="*/ 20 h 351"/>
                <a:gd name="T46" fmla="*/ 393 w 724"/>
                <a:gd name="T47" fmla="*/ 2 h 351"/>
                <a:gd name="T48" fmla="*/ 346 w 724"/>
                <a:gd name="T49" fmla="*/ 0 h 351"/>
                <a:gd name="T50" fmla="*/ 301 w 724"/>
                <a:gd name="T51" fmla="*/ 2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4" h="351">
                  <a:moveTo>
                    <a:pt x="301" y="2"/>
                  </a:moveTo>
                  <a:cubicBezTo>
                    <a:pt x="269" y="6"/>
                    <a:pt x="238" y="11"/>
                    <a:pt x="209" y="23"/>
                  </a:cubicBezTo>
                  <a:cubicBezTo>
                    <a:pt x="192" y="29"/>
                    <a:pt x="176" y="36"/>
                    <a:pt x="161" y="45"/>
                  </a:cubicBezTo>
                  <a:cubicBezTo>
                    <a:pt x="145" y="54"/>
                    <a:pt x="130" y="66"/>
                    <a:pt x="116" y="78"/>
                  </a:cubicBezTo>
                  <a:cubicBezTo>
                    <a:pt x="105" y="87"/>
                    <a:pt x="95" y="98"/>
                    <a:pt x="86" y="109"/>
                  </a:cubicBezTo>
                  <a:cubicBezTo>
                    <a:pt x="73" y="125"/>
                    <a:pt x="61" y="141"/>
                    <a:pt x="51" y="159"/>
                  </a:cubicBezTo>
                  <a:cubicBezTo>
                    <a:pt x="31" y="194"/>
                    <a:pt x="17" y="234"/>
                    <a:pt x="7" y="273"/>
                  </a:cubicBezTo>
                  <a:cubicBezTo>
                    <a:pt x="0" y="303"/>
                    <a:pt x="16" y="334"/>
                    <a:pt x="47" y="343"/>
                  </a:cubicBezTo>
                  <a:cubicBezTo>
                    <a:pt x="76" y="351"/>
                    <a:pt x="109" y="333"/>
                    <a:pt x="116" y="303"/>
                  </a:cubicBezTo>
                  <a:cubicBezTo>
                    <a:pt x="121" y="283"/>
                    <a:pt x="127" y="263"/>
                    <a:pt x="135" y="244"/>
                  </a:cubicBezTo>
                  <a:cubicBezTo>
                    <a:pt x="143" y="224"/>
                    <a:pt x="154" y="206"/>
                    <a:pt x="166" y="189"/>
                  </a:cubicBezTo>
                  <a:cubicBezTo>
                    <a:pt x="176" y="176"/>
                    <a:pt x="187" y="165"/>
                    <a:pt x="200" y="155"/>
                  </a:cubicBezTo>
                  <a:cubicBezTo>
                    <a:pt x="212" y="146"/>
                    <a:pt x="226" y="138"/>
                    <a:pt x="240" y="131"/>
                  </a:cubicBezTo>
                  <a:cubicBezTo>
                    <a:pt x="260" y="124"/>
                    <a:pt x="280" y="118"/>
                    <a:pt x="301" y="115"/>
                  </a:cubicBezTo>
                  <a:cubicBezTo>
                    <a:pt x="336" y="111"/>
                    <a:pt x="371" y="113"/>
                    <a:pt x="406" y="117"/>
                  </a:cubicBezTo>
                  <a:cubicBezTo>
                    <a:pt x="483" y="128"/>
                    <a:pt x="557" y="153"/>
                    <a:pt x="629" y="182"/>
                  </a:cubicBezTo>
                  <a:cubicBezTo>
                    <a:pt x="631" y="183"/>
                    <a:pt x="634" y="185"/>
                    <a:pt x="637" y="186"/>
                  </a:cubicBezTo>
                  <a:cubicBezTo>
                    <a:pt x="642" y="188"/>
                    <a:pt x="646" y="190"/>
                    <a:pt x="651" y="192"/>
                  </a:cubicBezTo>
                  <a:cubicBezTo>
                    <a:pt x="661" y="194"/>
                    <a:pt x="671" y="194"/>
                    <a:pt x="681" y="192"/>
                  </a:cubicBezTo>
                  <a:cubicBezTo>
                    <a:pt x="695" y="188"/>
                    <a:pt x="707" y="178"/>
                    <a:pt x="715" y="166"/>
                  </a:cubicBezTo>
                  <a:cubicBezTo>
                    <a:pt x="722" y="153"/>
                    <a:pt x="724" y="137"/>
                    <a:pt x="720" y="122"/>
                  </a:cubicBezTo>
                  <a:cubicBezTo>
                    <a:pt x="717" y="109"/>
                    <a:pt x="707" y="94"/>
                    <a:pt x="694" y="88"/>
                  </a:cubicBezTo>
                  <a:cubicBezTo>
                    <a:pt x="631" y="61"/>
                    <a:pt x="567" y="37"/>
                    <a:pt x="500" y="20"/>
                  </a:cubicBezTo>
                  <a:cubicBezTo>
                    <a:pt x="465" y="12"/>
                    <a:pt x="429" y="6"/>
                    <a:pt x="393" y="2"/>
                  </a:cubicBezTo>
                  <a:cubicBezTo>
                    <a:pt x="377" y="1"/>
                    <a:pt x="362" y="0"/>
                    <a:pt x="346" y="0"/>
                  </a:cubicBezTo>
                  <a:cubicBezTo>
                    <a:pt x="331" y="0"/>
                    <a:pt x="316" y="1"/>
                    <a:pt x="301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6059488" y="1876425"/>
              <a:ext cx="139700" cy="53975"/>
            </a:xfrm>
            <a:custGeom>
              <a:avLst/>
              <a:gdLst>
                <a:gd name="T0" fmla="*/ 174 w 706"/>
                <a:gd name="T1" fmla="*/ 13 h 270"/>
                <a:gd name="T2" fmla="*/ 88 w 706"/>
                <a:gd name="T3" fmla="*/ 54 h 270"/>
                <a:gd name="T4" fmla="*/ 48 w 706"/>
                <a:gd name="T5" fmla="*/ 88 h 270"/>
                <a:gd name="T6" fmla="*/ 9 w 706"/>
                <a:gd name="T7" fmla="*/ 134 h 270"/>
                <a:gd name="T8" fmla="*/ 4 w 706"/>
                <a:gd name="T9" fmla="*/ 178 h 270"/>
                <a:gd name="T10" fmla="*/ 30 w 706"/>
                <a:gd name="T11" fmla="*/ 212 h 270"/>
                <a:gd name="T12" fmla="*/ 73 w 706"/>
                <a:gd name="T13" fmla="*/ 217 h 270"/>
                <a:gd name="T14" fmla="*/ 87 w 706"/>
                <a:gd name="T15" fmla="*/ 212 h 270"/>
                <a:gd name="T16" fmla="*/ 107 w 706"/>
                <a:gd name="T17" fmla="*/ 191 h 270"/>
                <a:gd name="T18" fmla="*/ 110 w 706"/>
                <a:gd name="T19" fmla="*/ 187 h 270"/>
                <a:gd name="T20" fmla="*/ 145 w 706"/>
                <a:gd name="T21" fmla="*/ 151 h 270"/>
                <a:gd name="T22" fmla="*/ 184 w 706"/>
                <a:gd name="T23" fmla="*/ 128 h 270"/>
                <a:gd name="T24" fmla="*/ 235 w 706"/>
                <a:gd name="T25" fmla="*/ 115 h 270"/>
                <a:gd name="T26" fmla="*/ 310 w 706"/>
                <a:gd name="T27" fmla="*/ 116 h 270"/>
                <a:gd name="T28" fmla="*/ 438 w 706"/>
                <a:gd name="T29" fmla="*/ 152 h 270"/>
                <a:gd name="T30" fmla="*/ 614 w 706"/>
                <a:gd name="T31" fmla="*/ 256 h 270"/>
                <a:gd name="T32" fmla="*/ 621 w 706"/>
                <a:gd name="T33" fmla="*/ 262 h 270"/>
                <a:gd name="T34" fmla="*/ 650 w 706"/>
                <a:gd name="T35" fmla="*/ 270 h 270"/>
                <a:gd name="T36" fmla="*/ 690 w 706"/>
                <a:gd name="T37" fmla="*/ 253 h 270"/>
                <a:gd name="T38" fmla="*/ 706 w 706"/>
                <a:gd name="T39" fmla="*/ 213 h 270"/>
                <a:gd name="T40" fmla="*/ 690 w 706"/>
                <a:gd name="T41" fmla="*/ 173 h 270"/>
                <a:gd name="T42" fmla="*/ 541 w 706"/>
                <a:gd name="T43" fmla="*/ 77 h 270"/>
                <a:gd name="T44" fmla="*/ 363 w 706"/>
                <a:gd name="T45" fmla="*/ 11 h 270"/>
                <a:gd name="T46" fmla="*/ 268 w 706"/>
                <a:gd name="T47" fmla="*/ 0 h 270"/>
                <a:gd name="T48" fmla="*/ 174 w 706"/>
                <a:gd name="T49" fmla="*/ 13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6" h="270">
                  <a:moveTo>
                    <a:pt x="174" y="13"/>
                  </a:moveTo>
                  <a:cubicBezTo>
                    <a:pt x="143" y="21"/>
                    <a:pt x="114" y="35"/>
                    <a:pt x="88" y="54"/>
                  </a:cubicBezTo>
                  <a:cubicBezTo>
                    <a:pt x="74" y="64"/>
                    <a:pt x="60" y="75"/>
                    <a:pt x="48" y="88"/>
                  </a:cubicBezTo>
                  <a:cubicBezTo>
                    <a:pt x="33" y="102"/>
                    <a:pt x="21" y="118"/>
                    <a:pt x="9" y="134"/>
                  </a:cubicBezTo>
                  <a:cubicBezTo>
                    <a:pt x="1" y="146"/>
                    <a:pt x="0" y="164"/>
                    <a:pt x="4" y="178"/>
                  </a:cubicBezTo>
                  <a:cubicBezTo>
                    <a:pt x="8" y="192"/>
                    <a:pt x="17" y="204"/>
                    <a:pt x="30" y="212"/>
                  </a:cubicBezTo>
                  <a:cubicBezTo>
                    <a:pt x="43" y="219"/>
                    <a:pt x="59" y="221"/>
                    <a:pt x="73" y="217"/>
                  </a:cubicBezTo>
                  <a:cubicBezTo>
                    <a:pt x="78" y="215"/>
                    <a:pt x="82" y="213"/>
                    <a:pt x="87" y="212"/>
                  </a:cubicBezTo>
                  <a:cubicBezTo>
                    <a:pt x="95" y="207"/>
                    <a:pt x="102" y="200"/>
                    <a:pt x="107" y="191"/>
                  </a:cubicBezTo>
                  <a:cubicBezTo>
                    <a:pt x="108" y="190"/>
                    <a:pt x="109" y="188"/>
                    <a:pt x="110" y="187"/>
                  </a:cubicBezTo>
                  <a:cubicBezTo>
                    <a:pt x="121" y="174"/>
                    <a:pt x="132" y="162"/>
                    <a:pt x="145" y="151"/>
                  </a:cubicBezTo>
                  <a:cubicBezTo>
                    <a:pt x="158" y="142"/>
                    <a:pt x="171" y="135"/>
                    <a:pt x="184" y="128"/>
                  </a:cubicBezTo>
                  <a:cubicBezTo>
                    <a:pt x="201" y="122"/>
                    <a:pt x="218" y="118"/>
                    <a:pt x="235" y="115"/>
                  </a:cubicBezTo>
                  <a:cubicBezTo>
                    <a:pt x="260" y="112"/>
                    <a:pt x="285" y="113"/>
                    <a:pt x="310" y="116"/>
                  </a:cubicBezTo>
                  <a:cubicBezTo>
                    <a:pt x="354" y="122"/>
                    <a:pt x="397" y="136"/>
                    <a:pt x="438" y="152"/>
                  </a:cubicBezTo>
                  <a:cubicBezTo>
                    <a:pt x="500" y="180"/>
                    <a:pt x="559" y="215"/>
                    <a:pt x="614" y="256"/>
                  </a:cubicBezTo>
                  <a:cubicBezTo>
                    <a:pt x="616" y="258"/>
                    <a:pt x="619" y="260"/>
                    <a:pt x="621" y="262"/>
                  </a:cubicBezTo>
                  <a:cubicBezTo>
                    <a:pt x="630" y="267"/>
                    <a:pt x="640" y="270"/>
                    <a:pt x="650" y="270"/>
                  </a:cubicBezTo>
                  <a:cubicBezTo>
                    <a:pt x="665" y="270"/>
                    <a:pt x="679" y="264"/>
                    <a:pt x="690" y="253"/>
                  </a:cubicBezTo>
                  <a:cubicBezTo>
                    <a:pt x="700" y="243"/>
                    <a:pt x="706" y="228"/>
                    <a:pt x="706" y="213"/>
                  </a:cubicBezTo>
                  <a:cubicBezTo>
                    <a:pt x="706" y="200"/>
                    <a:pt x="701" y="182"/>
                    <a:pt x="690" y="173"/>
                  </a:cubicBezTo>
                  <a:cubicBezTo>
                    <a:pt x="643" y="137"/>
                    <a:pt x="594" y="104"/>
                    <a:pt x="541" y="77"/>
                  </a:cubicBezTo>
                  <a:cubicBezTo>
                    <a:pt x="485" y="48"/>
                    <a:pt x="425" y="24"/>
                    <a:pt x="363" y="11"/>
                  </a:cubicBezTo>
                  <a:cubicBezTo>
                    <a:pt x="332" y="4"/>
                    <a:pt x="300" y="0"/>
                    <a:pt x="268" y="0"/>
                  </a:cubicBezTo>
                  <a:cubicBezTo>
                    <a:pt x="236" y="0"/>
                    <a:pt x="205" y="4"/>
                    <a:pt x="174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82" name="组合 2081"/>
          <p:cNvGrpSpPr/>
          <p:nvPr/>
        </p:nvGrpSpPr>
        <p:grpSpPr>
          <a:xfrm>
            <a:off x="2480962" y="1401440"/>
            <a:ext cx="2943028" cy="1671410"/>
            <a:chOff x="3221749" y="2060561"/>
            <a:chExt cx="2315949" cy="1315278"/>
          </a:xfrm>
        </p:grpSpPr>
        <p:sp>
          <p:nvSpPr>
            <p:cNvPr id="133" name="圆角矩形 49"/>
            <p:cNvSpPr/>
            <p:nvPr/>
          </p:nvSpPr>
          <p:spPr>
            <a:xfrm>
              <a:off x="5093745" y="2753871"/>
              <a:ext cx="242799" cy="239505"/>
            </a:xfrm>
            <a:custGeom>
              <a:avLst/>
              <a:gdLst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414331 w 442912"/>
                <a:gd name="connsiteY2" fmla="*/ 0 h 492919"/>
                <a:gd name="connsiteX3" fmla="*/ 442912 w 442912"/>
                <a:gd name="connsiteY3" fmla="*/ 28581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307175 w 442912"/>
                <a:gd name="connsiteY2" fmla="*/ 7144 h 492919"/>
                <a:gd name="connsiteX3" fmla="*/ 442912 w 442912"/>
                <a:gd name="connsiteY3" fmla="*/ 28581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307175 w 442912"/>
                <a:gd name="connsiteY2" fmla="*/ 7144 h 492919"/>
                <a:gd name="connsiteX3" fmla="*/ 354805 w 442912"/>
                <a:gd name="connsiteY3" fmla="*/ 78587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307175 w 442912"/>
                <a:gd name="connsiteY2" fmla="*/ 7144 h 492919"/>
                <a:gd name="connsiteX3" fmla="*/ 345280 w 442912"/>
                <a:gd name="connsiteY3" fmla="*/ 83349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23837"/>
                <a:gd name="connsiteY0" fmla="*/ 28581 h 492919"/>
                <a:gd name="connsiteX1" fmla="*/ 28581 w 423837"/>
                <a:gd name="connsiteY1" fmla="*/ 0 h 492919"/>
                <a:gd name="connsiteX2" fmla="*/ 307175 w 423837"/>
                <a:gd name="connsiteY2" fmla="*/ 7144 h 492919"/>
                <a:gd name="connsiteX3" fmla="*/ 345280 w 423837"/>
                <a:gd name="connsiteY3" fmla="*/ 83349 h 492919"/>
                <a:gd name="connsiteX4" fmla="*/ 421480 w 423837"/>
                <a:gd name="connsiteY4" fmla="*/ 354800 h 492919"/>
                <a:gd name="connsiteX5" fmla="*/ 414331 w 423837"/>
                <a:gd name="connsiteY5" fmla="*/ 492919 h 492919"/>
                <a:gd name="connsiteX6" fmla="*/ 28581 w 423837"/>
                <a:gd name="connsiteY6" fmla="*/ 492919 h 492919"/>
                <a:gd name="connsiteX7" fmla="*/ 0 w 423837"/>
                <a:gd name="connsiteY7" fmla="*/ 464338 h 492919"/>
                <a:gd name="connsiteX8" fmla="*/ 0 w 423837"/>
                <a:gd name="connsiteY8" fmla="*/ 28581 h 492919"/>
                <a:gd name="connsiteX0" fmla="*/ 0 w 421480"/>
                <a:gd name="connsiteY0" fmla="*/ 28581 h 492919"/>
                <a:gd name="connsiteX1" fmla="*/ 28581 w 421480"/>
                <a:gd name="connsiteY1" fmla="*/ 0 h 492919"/>
                <a:gd name="connsiteX2" fmla="*/ 307175 w 421480"/>
                <a:gd name="connsiteY2" fmla="*/ 7144 h 492919"/>
                <a:gd name="connsiteX3" fmla="*/ 345280 w 421480"/>
                <a:gd name="connsiteY3" fmla="*/ 83349 h 492919"/>
                <a:gd name="connsiteX4" fmla="*/ 421480 w 421480"/>
                <a:gd name="connsiteY4" fmla="*/ 354800 h 492919"/>
                <a:gd name="connsiteX5" fmla="*/ 383375 w 421480"/>
                <a:gd name="connsiteY5" fmla="*/ 435769 h 492919"/>
                <a:gd name="connsiteX6" fmla="*/ 28581 w 421480"/>
                <a:gd name="connsiteY6" fmla="*/ 492919 h 492919"/>
                <a:gd name="connsiteX7" fmla="*/ 0 w 421480"/>
                <a:gd name="connsiteY7" fmla="*/ 464338 h 492919"/>
                <a:gd name="connsiteX8" fmla="*/ 0 w 421480"/>
                <a:gd name="connsiteY8" fmla="*/ 28581 h 492919"/>
                <a:gd name="connsiteX0" fmla="*/ 0 w 421480"/>
                <a:gd name="connsiteY0" fmla="*/ 28581 h 495301"/>
                <a:gd name="connsiteX1" fmla="*/ 28581 w 421480"/>
                <a:gd name="connsiteY1" fmla="*/ 0 h 495301"/>
                <a:gd name="connsiteX2" fmla="*/ 307175 w 421480"/>
                <a:gd name="connsiteY2" fmla="*/ 7144 h 495301"/>
                <a:gd name="connsiteX3" fmla="*/ 345280 w 421480"/>
                <a:gd name="connsiteY3" fmla="*/ 83349 h 495301"/>
                <a:gd name="connsiteX4" fmla="*/ 421480 w 421480"/>
                <a:gd name="connsiteY4" fmla="*/ 354800 h 495301"/>
                <a:gd name="connsiteX5" fmla="*/ 383375 w 421480"/>
                <a:gd name="connsiteY5" fmla="*/ 435769 h 495301"/>
                <a:gd name="connsiteX6" fmla="*/ 73825 w 421480"/>
                <a:gd name="connsiteY6" fmla="*/ 495301 h 495301"/>
                <a:gd name="connsiteX7" fmla="*/ 0 w 421480"/>
                <a:gd name="connsiteY7" fmla="*/ 464338 h 495301"/>
                <a:gd name="connsiteX8" fmla="*/ 0 w 421480"/>
                <a:gd name="connsiteY8" fmla="*/ 28581 h 495301"/>
                <a:gd name="connsiteX0" fmla="*/ 61912 w 421480"/>
                <a:gd name="connsiteY0" fmla="*/ 76206 h 495301"/>
                <a:gd name="connsiteX1" fmla="*/ 28581 w 421480"/>
                <a:gd name="connsiteY1" fmla="*/ 0 h 495301"/>
                <a:gd name="connsiteX2" fmla="*/ 307175 w 421480"/>
                <a:gd name="connsiteY2" fmla="*/ 7144 h 495301"/>
                <a:gd name="connsiteX3" fmla="*/ 345280 w 421480"/>
                <a:gd name="connsiteY3" fmla="*/ 83349 h 495301"/>
                <a:gd name="connsiteX4" fmla="*/ 421480 w 421480"/>
                <a:gd name="connsiteY4" fmla="*/ 354800 h 495301"/>
                <a:gd name="connsiteX5" fmla="*/ 383375 w 421480"/>
                <a:gd name="connsiteY5" fmla="*/ 435769 h 495301"/>
                <a:gd name="connsiteX6" fmla="*/ 73825 w 421480"/>
                <a:gd name="connsiteY6" fmla="*/ 495301 h 495301"/>
                <a:gd name="connsiteX7" fmla="*/ 0 w 421480"/>
                <a:gd name="connsiteY7" fmla="*/ 464338 h 495301"/>
                <a:gd name="connsiteX8" fmla="*/ 61912 w 421480"/>
                <a:gd name="connsiteY8" fmla="*/ 76206 h 495301"/>
                <a:gd name="connsiteX0" fmla="*/ 61912 w 421480"/>
                <a:gd name="connsiteY0" fmla="*/ 69062 h 488157"/>
                <a:gd name="connsiteX1" fmla="*/ 90494 w 421480"/>
                <a:gd name="connsiteY1" fmla="*/ 23812 h 488157"/>
                <a:gd name="connsiteX2" fmla="*/ 307175 w 421480"/>
                <a:gd name="connsiteY2" fmla="*/ 0 h 488157"/>
                <a:gd name="connsiteX3" fmla="*/ 345280 w 421480"/>
                <a:gd name="connsiteY3" fmla="*/ 76205 h 488157"/>
                <a:gd name="connsiteX4" fmla="*/ 421480 w 421480"/>
                <a:gd name="connsiteY4" fmla="*/ 347656 h 488157"/>
                <a:gd name="connsiteX5" fmla="*/ 383375 w 421480"/>
                <a:gd name="connsiteY5" fmla="*/ 428625 h 488157"/>
                <a:gd name="connsiteX6" fmla="*/ 73825 w 421480"/>
                <a:gd name="connsiteY6" fmla="*/ 488157 h 488157"/>
                <a:gd name="connsiteX7" fmla="*/ 0 w 421480"/>
                <a:gd name="connsiteY7" fmla="*/ 457194 h 488157"/>
                <a:gd name="connsiteX8" fmla="*/ 61912 w 421480"/>
                <a:gd name="connsiteY8" fmla="*/ 69062 h 488157"/>
                <a:gd name="connsiteX0" fmla="*/ 45243 w 421480"/>
                <a:gd name="connsiteY0" fmla="*/ 40487 h 488157"/>
                <a:gd name="connsiteX1" fmla="*/ 90494 w 421480"/>
                <a:gd name="connsiteY1" fmla="*/ 23812 h 488157"/>
                <a:gd name="connsiteX2" fmla="*/ 307175 w 421480"/>
                <a:gd name="connsiteY2" fmla="*/ 0 h 488157"/>
                <a:gd name="connsiteX3" fmla="*/ 345280 w 421480"/>
                <a:gd name="connsiteY3" fmla="*/ 76205 h 488157"/>
                <a:gd name="connsiteX4" fmla="*/ 421480 w 421480"/>
                <a:gd name="connsiteY4" fmla="*/ 347656 h 488157"/>
                <a:gd name="connsiteX5" fmla="*/ 383375 w 421480"/>
                <a:gd name="connsiteY5" fmla="*/ 428625 h 488157"/>
                <a:gd name="connsiteX6" fmla="*/ 73825 w 421480"/>
                <a:gd name="connsiteY6" fmla="*/ 488157 h 488157"/>
                <a:gd name="connsiteX7" fmla="*/ 0 w 421480"/>
                <a:gd name="connsiteY7" fmla="*/ 457194 h 488157"/>
                <a:gd name="connsiteX8" fmla="*/ 45243 w 421480"/>
                <a:gd name="connsiteY8" fmla="*/ 40487 h 488157"/>
                <a:gd name="connsiteX0" fmla="*/ 45243 w 421480"/>
                <a:gd name="connsiteY0" fmla="*/ 57156 h 504826"/>
                <a:gd name="connsiteX1" fmla="*/ 61919 w 421480"/>
                <a:gd name="connsiteY1" fmla="*/ 0 h 504826"/>
                <a:gd name="connsiteX2" fmla="*/ 307175 w 421480"/>
                <a:gd name="connsiteY2" fmla="*/ 16669 h 504826"/>
                <a:gd name="connsiteX3" fmla="*/ 345280 w 421480"/>
                <a:gd name="connsiteY3" fmla="*/ 92874 h 504826"/>
                <a:gd name="connsiteX4" fmla="*/ 421480 w 421480"/>
                <a:gd name="connsiteY4" fmla="*/ 364325 h 504826"/>
                <a:gd name="connsiteX5" fmla="*/ 383375 w 421480"/>
                <a:gd name="connsiteY5" fmla="*/ 445294 h 504826"/>
                <a:gd name="connsiteX6" fmla="*/ 73825 w 421480"/>
                <a:gd name="connsiteY6" fmla="*/ 504826 h 504826"/>
                <a:gd name="connsiteX7" fmla="*/ 0 w 421480"/>
                <a:gd name="connsiteY7" fmla="*/ 473863 h 504826"/>
                <a:gd name="connsiteX8" fmla="*/ 45243 w 421480"/>
                <a:gd name="connsiteY8" fmla="*/ 57156 h 504826"/>
                <a:gd name="connsiteX0" fmla="*/ 45243 w 421480"/>
                <a:gd name="connsiteY0" fmla="*/ 76206 h 523876"/>
                <a:gd name="connsiteX1" fmla="*/ 61919 w 421480"/>
                <a:gd name="connsiteY1" fmla="*/ 19050 h 523876"/>
                <a:gd name="connsiteX2" fmla="*/ 323843 w 421480"/>
                <a:gd name="connsiteY2" fmla="*/ 0 h 523876"/>
                <a:gd name="connsiteX3" fmla="*/ 345280 w 421480"/>
                <a:gd name="connsiteY3" fmla="*/ 111924 h 523876"/>
                <a:gd name="connsiteX4" fmla="*/ 421480 w 421480"/>
                <a:gd name="connsiteY4" fmla="*/ 383375 h 523876"/>
                <a:gd name="connsiteX5" fmla="*/ 383375 w 421480"/>
                <a:gd name="connsiteY5" fmla="*/ 464344 h 523876"/>
                <a:gd name="connsiteX6" fmla="*/ 73825 w 421480"/>
                <a:gd name="connsiteY6" fmla="*/ 523876 h 523876"/>
                <a:gd name="connsiteX7" fmla="*/ 0 w 421480"/>
                <a:gd name="connsiteY7" fmla="*/ 492913 h 523876"/>
                <a:gd name="connsiteX8" fmla="*/ 45243 w 421480"/>
                <a:gd name="connsiteY8" fmla="*/ 76206 h 523876"/>
                <a:gd name="connsiteX0" fmla="*/ 45243 w 421480"/>
                <a:gd name="connsiteY0" fmla="*/ 76206 h 523876"/>
                <a:gd name="connsiteX1" fmla="*/ 40488 w 421480"/>
                <a:gd name="connsiteY1" fmla="*/ 11906 h 523876"/>
                <a:gd name="connsiteX2" fmla="*/ 323843 w 421480"/>
                <a:gd name="connsiteY2" fmla="*/ 0 h 523876"/>
                <a:gd name="connsiteX3" fmla="*/ 345280 w 421480"/>
                <a:gd name="connsiteY3" fmla="*/ 111924 h 523876"/>
                <a:gd name="connsiteX4" fmla="*/ 421480 w 421480"/>
                <a:gd name="connsiteY4" fmla="*/ 383375 h 523876"/>
                <a:gd name="connsiteX5" fmla="*/ 383375 w 421480"/>
                <a:gd name="connsiteY5" fmla="*/ 464344 h 523876"/>
                <a:gd name="connsiteX6" fmla="*/ 73825 w 421480"/>
                <a:gd name="connsiteY6" fmla="*/ 523876 h 523876"/>
                <a:gd name="connsiteX7" fmla="*/ 0 w 421480"/>
                <a:gd name="connsiteY7" fmla="*/ 492913 h 523876"/>
                <a:gd name="connsiteX8" fmla="*/ 45243 w 421480"/>
                <a:gd name="connsiteY8" fmla="*/ 76206 h 52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1480" h="523876">
                  <a:moveTo>
                    <a:pt x="45243" y="76206"/>
                  </a:moveTo>
                  <a:cubicBezTo>
                    <a:pt x="45243" y="60421"/>
                    <a:pt x="24703" y="11906"/>
                    <a:pt x="40488" y="11906"/>
                  </a:cubicBezTo>
                  <a:cubicBezTo>
                    <a:pt x="169071" y="11906"/>
                    <a:pt x="195260" y="0"/>
                    <a:pt x="323843" y="0"/>
                  </a:cubicBezTo>
                  <a:cubicBezTo>
                    <a:pt x="339628" y="0"/>
                    <a:pt x="345280" y="96139"/>
                    <a:pt x="345280" y="111924"/>
                  </a:cubicBezTo>
                  <a:lnTo>
                    <a:pt x="421480" y="383375"/>
                  </a:lnTo>
                  <a:cubicBezTo>
                    <a:pt x="421480" y="399160"/>
                    <a:pt x="399160" y="464344"/>
                    <a:pt x="383375" y="464344"/>
                  </a:cubicBezTo>
                  <a:lnTo>
                    <a:pt x="73825" y="523876"/>
                  </a:lnTo>
                  <a:cubicBezTo>
                    <a:pt x="58040" y="523876"/>
                    <a:pt x="0" y="508698"/>
                    <a:pt x="0" y="492913"/>
                  </a:cubicBezTo>
                  <a:lnTo>
                    <a:pt x="45243" y="76206"/>
                  </a:lnTo>
                  <a:close/>
                </a:path>
              </a:pathLst>
            </a:custGeom>
            <a:solidFill>
              <a:srgbClr val="0CAD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圆角矩形 49"/>
            <p:cNvSpPr/>
            <p:nvPr/>
          </p:nvSpPr>
          <p:spPr>
            <a:xfrm>
              <a:off x="4272050" y="2728285"/>
              <a:ext cx="242799" cy="239505"/>
            </a:xfrm>
            <a:custGeom>
              <a:avLst/>
              <a:gdLst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414331 w 442912"/>
                <a:gd name="connsiteY2" fmla="*/ 0 h 492919"/>
                <a:gd name="connsiteX3" fmla="*/ 442912 w 442912"/>
                <a:gd name="connsiteY3" fmla="*/ 28581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307175 w 442912"/>
                <a:gd name="connsiteY2" fmla="*/ 7144 h 492919"/>
                <a:gd name="connsiteX3" fmla="*/ 442912 w 442912"/>
                <a:gd name="connsiteY3" fmla="*/ 28581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307175 w 442912"/>
                <a:gd name="connsiteY2" fmla="*/ 7144 h 492919"/>
                <a:gd name="connsiteX3" fmla="*/ 354805 w 442912"/>
                <a:gd name="connsiteY3" fmla="*/ 78587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307175 w 442912"/>
                <a:gd name="connsiteY2" fmla="*/ 7144 h 492919"/>
                <a:gd name="connsiteX3" fmla="*/ 345280 w 442912"/>
                <a:gd name="connsiteY3" fmla="*/ 83349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23837"/>
                <a:gd name="connsiteY0" fmla="*/ 28581 h 492919"/>
                <a:gd name="connsiteX1" fmla="*/ 28581 w 423837"/>
                <a:gd name="connsiteY1" fmla="*/ 0 h 492919"/>
                <a:gd name="connsiteX2" fmla="*/ 307175 w 423837"/>
                <a:gd name="connsiteY2" fmla="*/ 7144 h 492919"/>
                <a:gd name="connsiteX3" fmla="*/ 345280 w 423837"/>
                <a:gd name="connsiteY3" fmla="*/ 83349 h 492919"/>
                <a:gd name="connsiteX4" fmla="*/ 421480 w 423837"/>
                <a:gd name="connsiteY4" fmla="*/ 354800 h 492919"/>
                <a:gd name="connsiteX5" fmla="*/ 414331 w 423837"/>
                <a:gd name="connsiteY5" fmla="*/ 492919 h 492919"/>
                <a:gd name="connsiteX6" fmla="*/ 28581 w 423837"/>
                <a:gd name="connsiteY6" fmla="*/ 492919 h 492919"/>
                <a:gd name="connsiteX7" fmla="*/ 0 w 423837"/>
                <a:gd name="connsiteY7" fmla="*/ 464338 h 492919"/>
                <a:gd name="connsiteX8" fmla="*/ 0 w 423837"/>
                <a:gd name="connsiteY8" fmla="*/ 28581 h 492919"/>
                <a:gd name="connsiteX0" fmla="*/ 0 w 421480"/>
                <a:gd name="connsiteY0" fmla="*/ 28581 h 492919"/>
                <a:gd name="connsiteX1" fmla="*/ 28581 w 421480"/>
                <a:gd name="connsiteY1" fmla="*/ 0 h 492919"/>
                <a:gd name="connsiteX2" fmla="*/ 307175 w 421480"/>
                <a:gd name="connsiteY2" fmla="*/ 7144 h 492919"/>
                <a:gd name="connsiteX3" fmla="*/ 345280 w 421480"/>
                <a:gd name="connsiteY3" fmla="*/ 83349 h 492919"/>
                <a:gd name="connsiteX4" fmla="*/ 421480 w 421480"/>
                <a:gd name="connsiteY4" fmla="*/ 354800 h 492919"/>
                <a:gd name="connsiteX5" fmla="*/ 383375 w 421480"/>
                <a:gd name="connsiteY5" fmla="*/ 435769 h 492919"/>
                <a:gd name="connsiteX6" fmla="*/ 28581 w 421480"/>
                <a:gd name="connsiteY6" fmla="*/ 492919 h 492919"/>
                <a:gd name="connsiteX7" fmla="*/ 0 w 421480"/>
                <a:gd name="connsiteY7" fmla="*/ 464338 h 492919"/>
                <a:gd name="connsiteX8" fmla="*/ 0 w 421480"/>
                <a:gd name="connsiteY8" fmla="*/ 28581 h 492919"/>
                <a:gd name="connsiteX0" fmla="*/ 0 w 421480"/>
                <a:gd name="connsiteY0" fmla="*/ 28581 h 495301"/>
                <a:gd name="connsiteX1" fmla="*/ 28581 w 421480"/>
                <a:gd name="connsiteY1" fmla="*/ 0 h 495301"/>
                <a:gd name="connsiteX2" fmla="*/ 307175 w 421480"/>
                <a:gd name="connsiteY2" fmla="*/ 7144 h 495301"/>
                <a:gd name="connsiteX3" fmla="*/ 345280 w 421480"/>
                <a:gd name="connsiteY3" fmla="*/ 83349 h 495301"/>
                <a:gd name="connsiteX4" fmla="*/ 421480 w 421480"/>
                <a:gd name="connsiteY4" fmla="*/ 354800 h 495301"/>
                <a:gd name="connsiteX5" fmla="*/ 383375 w 421480"/>
                <a:gd name="connsiteY5" fmla="*/ 435769 h 495301"/>
                <a:gd name="connsiteX6" fmla="*/ 73825 w 421480"/>
                <a:gd name="connsiteY6" fmla="*/ 495301 h 495301"/>
                <a:gd name="connsiteX7" fmla="*/ 0 w 421480"/>
                <a:gd name="connsiteY7" fmla="*/ 464338 h 495301"/>
                <a:gd name="connsiteX8" fmla="*/ 0 w 421480"/>
                <a:gd name="connsiteY8" fmla="*/ 28581 h 495301"/>
                <a:gd name="connsiteX0" fmla="*/ 61912 w 421480"/>
                <a:gd name="connsiteY0" fmla="*/ 76206 h 495301"/>
                <a:gd name="connsiteX1" fmla="*/ 28581 w 421480"/>
                <a:gd name="connsiteY1" fmla="*/ 0 h 495301"/>
                <a:gd name="connsiteX2" fmla="*/ 307175 w 421480"/>
                <a:gd name="connsiteY2" fmla="*/ 7144 h 495301"/>
                <a:gd name="connsiteX3" fmla="*/ 345280 w 421480"/>
                <a:gd name="connsiteY3" fmla="*/ 83349 h 495301"/>
                <a:gd name="connsiteX4" fmla="*/ 421480 w 421480"/>
                <a:gd name="connsiteY4" fmla="*/ 354800 h 495301"/>
                <a:gd name="connsiteX5" fmla="*/ 383375 w 421480"/>
                <a:gd name="connsiteY5" fmla="*/ 435769 h 495301"/>
                <a:gd name="connsiteX6" fmla="*/ 73825 w 421480"/>
                <a:gd name="connsiteY6" fmla="*/ 495301 h 495301"/>
                <a:gd name="connsiteX7" fmla="*/ 0 w 421480"/>
                <a:gd name="connsiteY7" fmla="*/ 464338 h 495301"/>
                <a:gd name="connsiteX8" fmla="*/ 61912 w 421480"/>
                <a:gd name="connsiteY8" fmla="*/ 76206 h 495301"/>
                <a:gd name="connsiteX0" fmla="*/ 61912 w 421480"/>
                <a:gd name="connsiteY0" fmla="*/ 69062 h 488157"/>
                <a:gd name="connsiteX1" fmla="*/ 90494 w 421480"/>
                <a:gd name="connsiteY1" fmla="*/ 23812 h 488157"/>
                <a:gd name="connsiteX2" fmla="*/ 307175 w 421480"/>
                <a:gd name="connsiteY2" fmla="*/ 0 h 488157"/>
                <a:gd name="connsiteX3" fmla="*/ 345280 w 421480"/>
                <a:gd name="connsiteY3" fmla="*/ 76205 h 488157"/>
                <a:gd name="connsiteX4" fmla="*/ 421480 w 421480"/>
                <a:gd name="connsiteY4" fmla="*/ 347656 h 488157"/>
                <a:gd name="connsiteX5" fmla="*/ 383375 w 421480"/>
                <a:gd name="connsiteY5" fmla="*/ 428625 h 488157"/>
                <a:gd name="connsiteX6" fmla="*/ 73825 w 421480"/>
                <a:gd name="connsiteY6" fmla="*/ 488157 h 488157"/>
                <a:gd name="connsiteX7" fmla="*/ 0 w 421480"/>
                <a:gd name="connsiteY7" fmla="*/ 457194 h 488157"/>
                <a:gd name="connsiteX8" fmla="*/ 61912 w 421480"/>
                <a:gd name="connsiteY8" fmla="*/ 69062 h 488157"/>
                <a:gd name="connsiteX0" fmla="*/ 45243 w 421480"/>
                <a:gd name="connsiteY0" fmla="*/ 40487 h 488157"/>
                <a:gd name="connsiteX1" fmla="*/ 90494 w 421480"/>
                <a:gd name="connsiteY1" fmla="*/ 23812 h 488157"/>
                <a:gd name="connsiteX2" fmla="*/ 307175 w 421480"/>
                <a:gd name="connsiteY2" fmla="*/ 0 h 488157"/>
                <a:gd name="connsiteX3" fmla="*/ 345280 w 421480"/>
                <a:gd name="connsiteY3" fmla="*/ 76205 h 488157"/>
                <a:gd name="connsiteX4" fmla="*/ 421480 w 421480"/>
                <a:gd name="connsiteY4" fmla="*/ 347656 h 488157"/>
                <a:gd name="connsiteX5" fmla="*/ 383375 w 421480"/>
                <a:gd name="connsiteY5" fmla="*/ 428625 h 488157"/>
                <a:gd name="connsiteX6" fmla="*/ 73825 w 421480"/>
                <a:gd name="connsiteY6" fmla="*/ 488157 h 488157"/>
                <a:gd name="connsiteX7" fmla="*/ 0 w 421480"/>
                <a:gd name="connsiteY7" fmla="*/ 457194 h 488157"/>
                <a:gd name="connsiteX8" fmla="*/ 45243 w 421480"/>
                <a:gd name="connsiteY8" fmla="*/ 40487 h 488157"/>
                <a:gd name="connsiteX0" fmla="*/ 45243 w 421480"/>
                <a:gd name="connsiteY0" fmla="*/ 57156 h 504826"/>
                <a:gd name="connsiteX1" fmla="*/ 61919 w 421480"/>
                <a:gd name="connsiteY1" fmla="*/ 0 h 504826"/>
                <a:gd name="connsiteX2" fmla="*/ 307175 w 421480"/>
                <a:gd name="connsiteY2" fmla="*/ 16669 h 504826"/>
                <a:gd name="connsiteX3" fmla="*/ 345280 w 421480"/>
                <a:gd name="connsiteY3" fmla="*/ 92874 h 504826"/>
                <a:gd name="connsiteX4" fmla="*/ 421480 w 421480"/>
                <a:gd name="connsiteY4" fmla="*/ 364325 h 504826"/>
                <a:gd name="connsiteX5" fmla="*/ 383375 w 421480"/>
                <a:gd name="connsiteY5" fmla="*/ 445294 h 504826"/>
                <a:gd name="connsiteX6" fmla="*/ 73825 w 421480"/>
                <a:gd name="connsiteY6" fmla="*/ 504826 h 504826"/>
                <a:gd name="connsiteX7" fmla="*/ 0 w 421480"/>
                <a:gd name="connsiteY7" fmla="*/ 473863 h 504826"/>
                <a:gd name="connsiteX8" fmla="*/ 45243 w 421480"/>
                <a:gd name="connsiteY8" fmla="*/ 57156 h 504826"/>
                <a:gd name="connsiteX0" fmla="*/ 45243 w 421480"/>
                <a:gd name="connsiteY0" fmla="*/ 76206 h 523876"/>
                <a:gd name="connsiteX1" fmla="*/ 61919 w 421480"/>
                <a:gd name="connsiteY1" fmla="*/ 19050 h 523876"/>
                <a:gd name="connsiteX2" fmla="*/ 323843 w 421480"/>
                <a:gd name="connsiteY2" fmla="*/ 0 h 523876"/>
                <a:gd name="connsiteX3" fmla="*/ 345280 w 421480"/>
                <a:gd name="connsiteY3" fmla="*/ 111924 h 523876"/>
                <a:gd name="connsiteX4" fmla="*/ 421480 w 421480"/>
                <a:gd name="connsiteY4" fmla="*/ 383375 h 523876"/>
                <a:gd name="connsiteX5" fmla="*/ 383375 w 421480"/>
                <a:gd name="connsiteY5" fmla="*/ 464344 h 523876"/>
                <a:gd name="connsiteX6" fmla="*/ 73825 w 421480"/>
                <a:gd name="connsiteY6" fmla="*/ 523876 h 523876"/>
                <a:gd name="connsiteX7" fmla="*/ 0 w 421480"/>
                <a:gd name="connsiteY7" fmla="*/ 492913 h 523876"/>
                <a:gd name="connsiteX8" fmla="*/ 45243 w 421480"/>
                <a:gd name="connsiteY8" fmla="*/ 76206 h 523876"/>
                <a:gd name="connsiteX0" fmla="*/ 45243 w 421480"/>
                <a:gd name="connsiteY0" fmla="*/ 76206 h 523876"/>
                <a:gd name="connsiteX1" fmla="*/ 40488 w 421480"/>
                <a:gd name="connsiteY1" fmla="*/ 11906 h 523876"/>
                <a:gd name="connsiteX2" fmla="*/ 323843 w 421480"/>
                <a:gd name="connsiteY2" fmla="*/ 0 h 523876"/>
                <a:gd name="connsiteX3" fmla="*/ 345280 w 421480"/>
                <a:gd name="connsiteY3" fmla="*/ 111924 h 523876"/>
                <a:gd name="connsiteX4" fmla="*/ 421480 w 421480"/>
                <a:gd name="connsiteY4" fmla="*/ 383375 h 523876"/>
                <a:gd name="connsiteX5" fmla="*/ 383375 w 421480"/>
                <a:gd name="connsiteY5" fmla="*/ 464344 h 523876"/>
                <a:gd name="connsiteX6" fmla="*/ 73825 w 421480"/>
                <a:gd name="connsiteY6" fmla="*/ 523876 h 523876"/>
                <a:gd name="connsiteX7" fmla="*/ 0 w 421480"/>
                <a:gd name="connsiteY7" fmla="*/ 492913 h 523876"/>
                <a:gd name="connsiteX8" fmla="*/ 45243 w 421480"/>
                <a:gd name="connsiteY8" fmla="*/ 76206 h 52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1480" h="523876">
                  <a:moveTo>
                    <a:pt x="45243" y="76206"/>
                  </a:moveTo>
                  <a:cubicBezTo>
                    <a:pt x="45243" y="60421"/>
                    <a:pt x="24703" y="11906"/>
                    <a:pt x="40488" y="11906"/>
                  </a:cubicBezTo>
                  <a:cubicBezTo>
                    <a:pt x="169071" y="11906"/>
                    <a:pt x="195260" y="0"/>
                    <a:pt x="323843" y="0"/>
                  </a:cubicBezTo>
                  <a:cubicBezTo>
                    <a:pt x="339628" y="0"/>
                    <a:pt x="345280" y="96139"/>
                    <a:pt x="345280" y="111924"/>
                  </a:cubicBezTo>
                  <a:lnTo>
                    <a:pt x="421480" y="383375"/>
                  </a:lnTo>
                  <a:cubicBezTo>
                    <a:pt x="421480" y="399160"/>
                    <a:pt x="399160" y="464344"/>
                    <a:pt x="383375" y="464344"/>
                  </a:cubicBezTo>
                  <a:lnTo>
                    <a:pt x="73825" y="523876"/>
                  </a:lnTo>
                  <a:cubicBezTo>
                    <a:pt x="58040" y="523876"/>
                    <a:pt x="0" y="508698"/>
                    <a:pt x="0" y="492913"/>
                  </a:cubicBezTo>
                  <a:lnTo>
                    <a:pt x="45243" y="76206"/>
                  </a:lnTo>
                  <a:close/>
                </a:path>
              </a:pathLst>
            </a:custGeom>
            <a:solidFill>
              <a:srgbClr val="0CAD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圆角矩形 49"/>
            <p:cNvSpPr/>
            <p:nvPr/>
          </p:nvSpPr>
          <p:spPr>
            <a:xfrm>
              <a:off x="3466718" y="2765998"/>
              <a:ext cx="162350" cy="201792"/>
            </a:xfrm>
            <a:custGeom>
              <a:avLst/>
              <a:gdLst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414331 w 442912"/>
                <a:gd name="connsiteY2" fmla="*/ 0 h 492919"/>
                <a:gd name="connsiteX3" fmla="*/ 442912 w 442912"/>
                <a:gd name="connsiteY3" fmla="*/ 28581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307175 w 442912"/>
                <a:gd name="connsiteY2" fmla="*/ 7144 h 492919"/>
                <a:gd name="connsiteX3" fmla="*/ 442912 w 442912"/>
                <a:gd name="connsiteY3" fmla="*/ 28581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307175 w 442912"/>
                <a:gd name="connsiteY2" fmla="*/ 7144 h 492919"/>
                <a:gd name="connsiteX3" fmla="*/ 354805 w 442912"/>
                <a:gd name="connsiteY3" fmla="*/ 78587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42912"/>
                <a:gd name="connsiteY0" fmla="*/ 28581 h 492919"/>
                <a:gd name="connsiteX1" fmla="*/ 28581 w 442912"/>
                <a:gd name="connsiteY1" fmla="*/ 0 h 492919"/>
                <a:gd name="connsiteX2" fmla="*/ 307175 w 442912"/>
                <a:gd name="connsiteY2" fmla="*/ 7144 h 492919"/>
                <a:gd name="connsiteX3" fmla="*/ 345280 w 442912"/>
                <a:gd name="connsiteY3" fmla="*/ 83349 h 492919"/>
                <a:gd name="connsiteX4" fmla="*/ 442912 w 442912"/>
                <a:gd name="connsiteY4" fmla="*/ 464338 h 492919"/>
                <a:gd name="connsiteX5" fmla="*/ 414331 w 442912"/>
                <a:gd name="connsiteY5" fmla="*/ 492919 h 492919"/>
                <a:gd name="connsiteX6" fmla="*/ 28581 w 442912"/>
                <a:gd name="connsiteY6" fmla="*/ 492919 h 492919"/>
                <a:gd name="connsiteX7" fmla="*/ 0 w 442912"/>
                <a:gd name="connsiteY7" fmla="*/ 464338 h 492919"/>
                <a:gd name="connsiteX8" fmla="*/ 0 w 442912"/>
                <a:gd name="connsiteY8" fmla="*/ 28581 h 492919"/>
                <a:gd name="connsiteX0" fmla="*/ 0 w 423837"/>
                <a:gd name="connsiteY0" fmla="*/ 28581 h 492919"/>
                <a:gd name="connsiteX1" fmla="*/ 28581 w 423837"/>
                <a:gd name="connsiteY1" fmla="*/ 0 h 492919"/>
                <a:gd name="connsiteX2" fmla="*/ 307175 w 423837"/>
                <a:gd name="connsiteY2" fmla="*/ 7144 h 492919"/>
                <a:gd name="connsiteX3" fmla="*/ 345280 w 423837"/>
                <a:gd name="connsiteY3" fmla="*/ 83349 h 492919"/>
                <a:gd name="connsiteX4" fmla="*/ 421480 w 423837"/>
                <a:gd name="connsiteY4" fmla="*/ 354800 h 492919"/>
                <a:gd name="connsiteX5" fmla="*/ 414331 w 423837"/>
                <a:gd name="connsiteY5" fmla="*/ 492919 h 492919"/>
                <a:gd name="connsiteX6" fmla="*/ 28581 w 423837"/>
                <a:gd name="connsiteY6" fmla="*/ 492919 h 492919"/>
                <a:gd name="connsiteX7" fmla="*/ 0 w 423837"/>
                <a:gd name="connsiteY7" fmla="*/ 464338 h 492919"/>
                <a:gd name="connsiteX8" fmla="*/ 0 w 423837"/>
                <a:gd name="connsiteY8" fmla="*/ 28581 h 492919"/>
                <a:gd name="connsiteX0" fmla="*/ 0 w 421480"/>
                <a:gd name="connsiteY0" fmla="*/ 28581 h 492919"/>
                <a:gd name="connsiteX1" fmla="*/ 28581 w 421480"/>
                <a:gd name="connsiteY1" fmla="*/ 0 h 492919"/>
                <a:gd name="connsiteX2" fmla="*/ 307175 w 421480"/>
                <a:gd name="connsiteY2" fmla="*/ 7144 h 492919"/>
                <a:gd name="connsiteX3" fmla="*/ 345280 w 421480"/>
                <a:gd name="connsiteY3" fmla="*/ 83349 h 492919"/>
                <a:gd name="connsiteX4" fmla="*/ 421480 w 421480"/>
                <a:gd name="connsiteY4" fmla="*/ 354800 h 492919"/>
                <a:gd name="connsiteX5" fmla="*/ 383375 w 421480"/>
                <a:gd name="connsiteY5" fmla="*/ 435769 h 492919"/>
                <a:gd name="connsiteX6" fmla="*/ 28581 w 421480"/>
                <a:gd name="connsiteY6" fmla="*/ 492919 h 492919"/>
                <a:gd name="connsiteX7" fmla="*/ 0 w 421480"/>
                <a:gd name="connsiteY7" fmla="*/ 464338 h 492919"/>
                <a:gd name="connsiteX8" fmla="*/ 0 w 421480"/>
                <a:gd name="connsiteY8" fmla="*/ 28581 h 492919"/>
                <a:gd name="connsiteX0" fmla="*/ 0 w 421480"/>
                <a:gd name="connsiteY0" fmla="*/ 28581 h 495301"/>
                <a:gd name="connsiteX1" fmla="*/ 28581 w 421480"/>
                <a:gd name="connsiteY1" fmla="*/ 0 h 495301"/>
                <a:gd name="connsiteX2" fmla="*/ 307175 w 421480"/>
                <a:gd name="connsiteY2" fmla="*/ 7144 h 495301"/>
                <a:gd name="connsiteX3" fmla="*/ 345280 w 421480"/>
                <a:gd name="connsiteY3" fmla="*/ 83349 h 495301"/>
                <a:gd name="connsiteX4" fmla="*/ 421480 w 421480"/>
                <a:gd name="connsiteY4" fmla="*/ 354800 h 495301"/>
                <a:gd name="connsiteX5" fmla="*/ 383375 w 421480"/>
                <a:gd name="connsiteY5" fmla="*/ 435769 h 495301"/>
                <a:gd name="connsiteX6" fmla="*/ 73825 w 421480"/>
                <a:gd name="connsiteY6" fmla="*/ 495301 h 495301"/>
                <a:gd name="connsiteX7" fmla="*/ 0 w 421480"/>
                <a:gd name="connsiteY7" fmla="*/ 464338 h 495301"/>
                <a:gd name="connsiteX8" fmla="*/ 0 w 421480"/>
                <a:gd name="connsiteY8" fmla="*/ 28581 h 495301"/>
                <a:gd name="connsiteX0" fmla="*/ 61912 w 421480"/>
                <a:gd name="connsiteY0" fmla="*/ 76206 h 495301"/>
                <a:gd name="connsiteX1" fmla="*/ 28581 w 421480"/>
                <a:gd name="connsiteY1" fmla="*/ 0 h 495301"/>
                <a:gd name="connsiteX2" fmla="*/ 307175 w 421480"/>
                <a:gd name="connsiteY2" fmla="*/ 7144 h 495301"/>
                <a:gd name="connsiteX3" fmla="*/ 345280 w 421480"/>
                <a:gd name="connsiteY3" fmla="*/ 83349 h 495301"/>
                <a:gd name="connsiteX4" fmla="*/ 421480 w 421480"/>
                <a:gd name="connsiteY4" fmla="*/ 354800 h 495301"/>
                <a:gd name="connsiteX5" fmla="*/ 383375 w 421480"/>
                <a:gd name="connsiteY5" fmla="*/ 435769 h 495301"/>
                <a:gd name="connsiteX6" fmla="*/ 73825 w 421480"/>
                <a:gd name="connsiteY6" fmla="*/ 495301 h 495301"/>
                <a:gd name="connsiteX7" fmla="*/ 0 w 421480"/>
                <a:gd name="connsiteY7" fmla="*/ 464338 h 495301"/>
                <a:gd name="connsiteX8" fmla="*/ 61912 w 421480"/>
                <a:gd name="connsiteY8" fmla="*/ 76206 h 495301"/>
                <a:gd name="connsiteX0" fmla="*/ 61912 w 421480"/>
                <a:gd name="connsiteY0" fmla="*/ 69062 h 488157"/>
                <a:gd name="connsiteX1" fmla="*/ 90494 w 421480"/>
                <a:gd name="connsiteY1" fmla="*/ 23812 h 488157"/>
                <a:gd name="connsiteX2" fmla="*/ 307175 w 421480"/>
                <a:gd name="connsiteY2" fmla="*/ 0 h 488157"/>
                <a:gd name="connsiteX3" fmla="*/ 345280 w 421480"/>
                <a:gd name="connsiteY3" fmla="*/ 76205 h 488157"/>
                <a:gd name="connsiteX4" fmla="*/ 421480 w 421480"/>
                <a:gd name="connsiteY4" fmla="*/ 347656 h 488157"/>
                <a:gd name="connsiteX5" fmla="*/ 383375 w 421480"/>
                <a:gd name="connsiteY5" fmla="*/ 428625 h 488157"/>
                <a:gd name="connsiteX6" fmla="*/ 73825 w 421480"/>
                <a:gd name="connsiteY6" fmla="*/ 488157 h 488157"/>
                <a:gd name="connsiteX7" fmla="*/ 0 w 421480"/>
                <a:gd name="connsiteY7" fmla="*/ 457194 h 488157"/>
                <a:gd name="connsiteX8" fmla="*/ 61912 w 421480"/>
                <a:gd name="connsiteY8" fmla="*/ 69062 h 488157"/>
                <a:gd name="connsiteX0" fmla="*/ 45243 w 421480"/>
                <a:gd name="connsiteY0" fmla="*/ 40487 h 488157"/>
                <a:gd name="connsiteX1" fmla="*/ 90494 w 421480"/>
                <a:gd name="connsiteY1" fmla="*/ 23812 h 488157"/>
                <a:gd name="connsiteX2" fmla="*/ 307175 w 421480"/>
                <a:gd name="connsiteY2" fmla="*/ 0 h 488157"/>
                <a:gd name="connsiteX3" fmla="*/ 345280 w 421480"/>
                <a:gd name="connsiteY3" fmla="*/ 76205 h 488157"/>
                <a:gd name="connsiteX4" fmla="*/ 421480 w 421480"/>
                <a:gd name="connsiteY4" fmla="*/ 347656 h 488157"/>
                <a:gd name="connsiteX5" fmla="*/ 383375 w 421480"/>
                <a:gd name="connsiteY5" fmla="*/ 428625 h 488157"/>
                <a:gd name="connsiteX6" fmla="*/ 73825 w 421480"/>
                <a:gd name="connsiteY6" fmla="*/ 488157 h 488157"/>
                <a:gd name="connsiteX7" fmla="*/ 0 w 421480"/>
                <a:gd name="connsiteY7" fmla="*/ 457194 h 488157"/>
                <a:gd name="connsiteX8" fmla="*/ 45243 w 421480"/>
                <a:gd name="connsiteY8" fmla="*/ 40487 h 488157"/>
                <a:gd name="connsiteX0" fmla="*/ 45243 w 421480"/>
                <a:gd name="connsiteY0" fmla="*/ 57156 h 504826"/>
                <a:gd name="connsiteX1" fmla="*/ 61919 w 421480"/>
                <a:gd name="connsiteY1" fmla="*/ 0 h 504826"/>
                <a:gd name="connsiteX2" fmla="*/ 307175 w 421480"/>
                <a:gd name="connsiteY2" fmla="*/ 16669 h 504826"/>
                <a:gd name="connsiteX3" fmla="*/ 345280 w 421480"/>
                <a:gd name="connsiteY3" fmla="*/ 92874 h 504826"/>
                <a:gd name="connsiteX4" fmla="*/ 421480 w 421480"/>
                <a:gd name="connsiteY4" fmla="*/ 364325 h 504826"/>
                <a:gd name="connsiteX5" fmla="*/ 383375 w 421480"/>
                <a:gd name="connsiteY5" fmla="*/ 445294 h 504826"/>
                <a:gd name="connsiteX6" fmla="*/ 73825 w 421480"/>
                <a:gd name="connsiteY6" fmla="*/ 504826 h 504826"/>
                <a:gd name="connsiteX7" fmla="*/ 0 w 421480"/>
                <a:gd name="connsiteY7" fmla="*/ 473863 h 504826"/>
                <a:gd name="connsiteX8" fmla="*/ 45243 w 421480"/>
                <a:gd name="connsiteY8" fmla="*/ 57156 h 504826"/>
                <a:gd name="connsiteX0" fmla="*/ 45243 w 421480"/>
                <a:gd name="connsiteY0" fmla="*/ 76206 h 523876"/>
                <a:gd name="connsiteX1" fmla="*/ 61919 w 421480"/>
                <a:gd name="connsiteY1" fmla="*/ 19050 h 523876"/>
                <a:gd name="connsiteX2" fmla="*/ 323843 w 421480"/>
                <a:gd name="connsiteY2" fmla="*/ 0 h 523876"/>
                <a:gd name="connsiteX3" fmla="*/ 345280 w 421480"/>
                <a:gd name="connsiteY3" fmla="*/ 111924 h 523876"/>
                <a:gd name="connsiteX4" fmla="*/ 421480 w 421480"/>
                <a:gd name="connsiteY4" fmla="*/ 383375 h 523876"/>
                <a:gd name="connsiteX5" fmla="*/ 383375 w 421480"/>
                <a:gd name="connsiteY5" fmla="*/ 464344 h 523876"/>
                <a:gd name="connsiteX6" fmla="*/ 73825 w 421480"/>
                <a:gd name="connsiteY6" fmla="*/ 523876 h 523876"/>
                <a:gd name="connsiteX7" fmla="*/ 0 w 421480"/>
                <a:gd name="connsiteY7" fmla="*/ 492913 h 523876"/>
                <a:gd name="connsiteX8" fmla="*/ 45243 w 421480"/>
                <a:gd name="connsiteY8" fmla="*/ 76206 h 523876"/>
                <a:gd name="connsiteX0" fmla="*/ 45243 w 421480"/>
                <a:gd name="connsiteY0" fmla="*/ 76206 h 523876"/>
                <a:gd name="connsiteX1" fmla="*/ 40488 w 421480"/>
                <a:gd name="connsiteY1" fmla="*/ 11906 h 523876"/>
                <a:gd name="connsiteX2" fmla="*/ 323843 w 421480"/>
                <a:gd name="connsiteY2" fmla="*/ 0 h 523876"/>
                <a:gd name="connsiteX3" fmla="*/ 345280 w 421480"/>
                <a:gd name="connsiteY3" fmla="*/ 111924 h 523876"/>
                <a:gd name="connsiteX4" fmla="*/ 421480 w 421480"/>
                <a:gd name="connsiteY4" fmla="*/ 383375 h 523876"/>
                <a:gd name="connsiteX5" fmla="*/ 383375 w 421480"/>
                <a:gd name="connsiteY5" fmla="*/ 464344 h 523876"/>
                <a:gd name="connsiteX6" fmla="*/ 73825 w 421480"/>
                <a:gd name="connsiteY6" fmla="*/ 523876 h 523876"/>
                <a:gd name="connsiteX7" fmla="*/ 0 w 421480"/>
                <a:gd name="connsiteY7" fmla="*/ 492913 h 523876"/>
                <a:gd name="connsiteX8" fmla="*/ 45243 w 421480"/>
                <a:gd name="connsiteY8" fmla="*/ 76206 h 52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1480" h="523876">
                  <a:moveTo>
                    <a:pt x="45243" y="76206"/>
                  </a:moveTo>
                  <a:cubicBezTo>
                    <a:pt x="45243" y="60421"/>
                    <a:pt x="24703" y="11906"/>
                    <a:pt x="40488" y="11906"/>
                  </a:cubicBezTo>
                  <a:cubicBezTo>
                    <a:pt x="169071" y="11906"/>
                    <a:pt x="195260" y="0"/>
                    <a:pt x="323843" y="0"/>
                  </a:cubicBezTo>
                  <a:cubicBezTo>
                    <a:pt x="339628" y="0"/>
                    <a:pt x="345280" y="96139"/>
                    <a:pt x="345280" y="111924"/>
                  </a:cubicBezTo>
                  <a:lnTo>
                    <a:pt x="421480" y="383375"/>
                  </a:lnTo>
                  <a:cubicBezTo>
                    <a:pt x="421480" y="399160"/>
                    <a:pt x="399160" y="464344"/>
                    <a:pt x="383375" y="464344"/>
                  </a:cubicBezTo>
                  <a:lnTo>
                    <a:pt x="73825" y="523876"/>
                  </a:lnTo>
                  <a:cubicBezTo>
                    <a:pt x="58040" y="523876"/>
                    <a:pt x="0" y="508698"/>
                    <a:pt x="0" y="492913"/>
                  </a:cubicBezTo>
                  <a:lnTo>
                    <a:pt x="45243" y="76206"/>
                  </a:lnTo>
                  <a:close/>
                </a:path>
              </a:pathLst>
            </a:custGeom>
            <a:solidFill>
              <a:srgbClr val="0CAD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80" name="组合 2079"/>
            <p:cNvGrpSpPr/>
            <p:nvPr/>
          </p:nvGrpSpPr>
          <p:grpSpPr>
            <a:xfrm>
              <a:off x="3221749" y="2060561"/>
              <a:ext cx="2315949" cy="1315278"/>
              <a:chOff x="-1649413" y="-3019135"/>
              <a:chExt cx="4868864" cy="2765134"/>
            </a:xfrm>
          </p:grpSpPr>
          <p:sp>
            <p:nvSpPr>
              <p:cNvPr id="53" name="Oval 56"/>
              <p:cNvSpPr>
                <a:spLocks noChangeArrowheads="1"/>
              </p:cNvSpPr>
              <p:nvPr/>
            </p:nvSpPr>
            <p:spPr bwMode="auto">
              <a:xfrm>
                <a:off x="2774950" y="-1855788"/>
                <a:ext cx="1588" cy="158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7"/>
              <p:cNvSpPr>
                <a:spLocks/>
              </p:cNvSpPr>
              <p:nvPr/>
            </p:nvSpPr>
            <p:spPr bwMode="auto">
              <a:xfrm>
                <a:off x="2774950" y="-18557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58"/>
              <p:cNvSpPr>
                <a:spLocks/>
              </p:cNvSpPr>
              <p:nvPr/>
            </p:nvSpPr>
            <p:spPr bwMode="auto">
              <a:xfrm>
                <a:off x="2771775" y="-18494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59"/>
              <p:cNvSpPr>
                <a:spLocks/>
              </p:cNvSpPr>
              <p:nvPr/>
            </p:nvSpPr>
            <p:spPr bwMode="auto">
              <a:xfrm>
                <a:off x="2771775" y="-18494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60"/>
              <p:cNvSpPr>
                <a:spLocks/>
              </p:cNvSpPr>
              <p:nvPr/>
            </p:nvSpPr>
            <p:spPr bwMode="auto">
              <a:xfrm>
                <a:off x="2771775" y="-18494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61"/>
              <p:cNvSpPr>
                <a:spLocks/>
              </p:cNvSpPr>
              <p:nvPr/>
            </p:nvSpPr>
            <p:spPr bwMode="auto">
              <a:xfrm>
                <a:off x="2771775" y="-184943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62"/>
              <p:cNvSpPr>
                <a:spLocks noEditPoints="1"/>
              </p:cNvSpPr>
              <p:nvPr/>
            </p:nvSpPr>
            <p:spPr bwMode="auto">
              <a:xfrm>
                <a:off x="1595439" y="-2909165"/>
                <a:ext cx="1624012" cy="2600325"/>
              </a:xfrm>
              <a:custGeom>
                <a:avLst/>
                <a:gdLst>
                  <a:gd name="T0" fmla="*/ 1038 w 1437"/>
                  <a:gd name="T1" fmla="*/ 174 h 2301"/>
                  <a:gd name="T2" fmla="*/ 625 w 1437"/>
                  <a:gd name="T3" fmla="*/ 66 h 2301"/>
                  <a:gd name="T4" fmla="*/ 464 w 1437"/>
                  <a:gd name="T5" fmla="*/ 76 h 2301"/>
                  <a:gd name="T6" fmla="*/ 558 w 1437"/>
                  <a:gd name="T7" fmla="*/ 492 h 2301"/>
                  <a:gd name="T8" fmla="*/ 294 w 1437"/>
                  <a:gd name="T9" fmla="*/ 800 h 2301"/>
                  <a:gd name="T10" fmla="*/ 564 w 1437"/>
                  <a:gd name="T11" fmla="*/ 1226 h 2301"/>
                  <a:gd name="T12" fmla="*/ 381 w 1437"/>
                  <a:gd name="T13" fmla="*/ 1349 h 2301"/>
                  <a:gd name="T14" fmla="*/ 118 w 1437"/>
                  <a:gd name="T15" fmla="*/ 1287 h 2301"/>
                  <a:gd name="T16" fmla="*/ 15 w 1437"/>
                  <a:gd name="T17" fmla="*/ 1490 h 2301"/>
                  <a:gd name="T18" fmla="*/ 249 w 1437"/>
                  <a:gd name="T19" fmla="*/ 1518 h 2301"/>
                  <a:gd name="T20" fmla="*/ 489 w 1437"/>
                  <a:gd name="T21" fmla="*/ 1358 h 2301"/>
                  <a:gd name="T22" fmla="*/ 559 w 1437"/>
                  <a:gd name="T23" fmla="*/ 1660 h 2301"/>
                  <a:gd name="T24" fmla="*/ 619 w 1437"/>
                  <a:gd name="T25" fmla="*/ 1919 h 2301"/>
                  <a:gd name="T26" fmla="*/ 573 w 1437"/>
                  <a:gd name="T27" fmla="*/ 2192 h 2301"/>
                  <a:gd name="T28" fmla="*/ 709 w 1437"/>
                  <a:gd name="T29" fmla="*/ 2289 h 2301"/>
                  <a:gd name="T30" fmla="*/ 660 w 1437"/>
                  <a:gd name="T31" fmla="*/ 1812 h 2301"/>
                  <a:gd name="T32" fmla="*/ 765 w 1437"/>
                  <a:gd name="T33" fmla="*/ 1786 h 2301"/>
                  <a:gd name="T34" fmla="*/ 768 w 1437"/>
                  <a:gd name="T35" fmla="*/ 1871 h 2301"/>
                  <a:gd name="T36" fmla="*/ 827 w 1437"/>
                  <a:gd name="T37" fmla="*/ 1757 h 2301"/>
                  <a:gd name="T38" fmla="*/ 807 w 1437"/>
                  <a:gd name="T39" fmla="*/ 2231 h 2301"/>
                  <a:gd name="T40" fmla="*/ 978 w 1437"/>
                  <a:gd name="T41" fmla="*/ 2247 h 2301"/>
                  <a:gd name="T42" fmla="*/ 863 w 1437"/>
                  <a:gd name="T43" fmla="*/ 1698 h 2301"/>
                  <a:gd name="T44" fmla="*/ 1100 w 1437"/>
                  <a:gd name="T45" fmla="*/ 1572 h 2301"/>
                  <a:gd name="T46" fmla="*/ 1227 w 1437"/>
                  <a:gd name="T47" fmla="*/ 1034 h 2301"/>
                  <a:gd name="T48" fmla="*/ 137 w 1437"/>
                  <a:gd name="T49" fmla="*/ 1331 h 2301"/>
                  <a:gd name="T50" fmla="*/ 217 w 1437"/>
                  <a:gd name="T51" fmla="*/ 1509 h 2301"/>
                  <a:gd name="T52" fmla="*/ 89 w 1437"/>
                  <a:gd name="T53" fmla="*/ 1425 h 2301"/>
                  <a:gd name="T54" fmla="*/ 571 w 1437"/>
                  <a:gd name="T55" fmla="*/ 2227 h 2301"/>
                  <a:gd name="T56" fmla="*/ 573 w 1437"/>
                  <a:gd name="T57" fmla="*/ 2231 h 2301"/>
                  <a:gd name="T58" fmla="*/ 844 w 1437"/>
                  <a:gd name="T59" fmla="*/ 2212 h 2301"/>
                  <a:gd name="T60" fmla="*/ 844 w 1437"/>
                  <a:gd name="T61" fmla="*/ 2212 h 2301"/>
                  <a:gd name="T62" fmla="*/ 595 w 1437"/>
                  <a:gd name="T63" fmla="*/ 1239 h 2301"/>
                  <a:gd name="T64" fmla="*/ 668 w 1437"/>
                  <a:gd name="T65" fmla="*/ 1287 h 2301"/>
                  <a:gd name="T66" fmla="*/ 605 w 1437"/>
                  <a:gd name="T67" fmla="*/ 1497 h 2301"/>
                  <a:gd name="T68" fmla="*/ 1071 w 1437"/>
                  <a:gd name="T69" fmla="*/ 1605 h 2301"/>
                  <a:gd name="T70" fmla="*/ 863 w 1437"/>
                  <a:gd name="T71" fmla="*/ 1275 h 2301"/>
                  <a:gd name="T72" fmla="*/ 722 w 1437"/>
                  <a:gd name="T73" fmla="*/ 1636 h 2301"/>
                  <a:gd name="T74" fmla="*/ 707 w 1437"/>
                  <a:gd name="T75" fmla="*/ 1481 h 2301"/>
                  <a:gd name="T76" fmla="*/ 687 w 1437"/>
                  <a:gd name="T77" fmla="*/ 1259 h 2301"/>
                  <a:gd name="T78" fmla="*/ 954 w 1437"/>
                  <a:gd name="T79" fmla="*/ 1179 h 2301"/>
                  <a:gd name="T80" fmla="*/ 969 w 1437"/>
                  <a:gd name="T81" fmla="*/ 1120 h 2301"/>
                  <a:gd name="T82" fmla="*/ 652 w 1437"/>
                  <a:gd name="T83" fmla="*/ 1151 h 2301"/>
                  <a:gd name="T84" fmla="*/ 437 w 1437"/>
                  <a:gd name="T85" fmla="*/ 1007 h 2301"/>
                  <a:gd name="T86" fmla="*/ 703 w 1437"/>
                  <a:gd name="T87" fmla="*/ 912 h 2301"/>
                  <a:gd name="T88" fmla="*/ 329 w 1437"/>
                  <a:gd name="T89" fmla="*/ 785 h 2301"/>
                  <a:gd name="T90" fmla="*/ 720 w 1437"/>
                  <a:gd name="T91" fmla="*/ 512 h 2301"/>
                  <a:gd name="T92" fmla="*/ 1019 w 1437"/>
                  <a:gd name="T93" fmla="*/ 834 h 2301"/>
                  <a:gd name="T94" fmla="*/ 1112 w 1437"/>
                  <a:gd name="T95" fmla="*/ 797 h 2301"/>
                  <a:gd name="T96" fmla="*/ 1047 w 1437"/>
                  <a:gd name="T97" fmla="*/ 995 h 2301"/>
                  <a:gd name="T98" fmla="*/ 1042 w 1437"/>
                  <a:gd name="T99" fmla="*/ 1009 h 2301"/>
                  <a:gd name="T100" fmla="*/ 1283 w 1437"/>
                  <a:gd name="T101" fmla="*/ 947 h 2301"/>
                  <a:gd name="T102" fmla="*/ 1073 w 1437"/>
                  <a:gd name="T103" fmla="*/ 1020 h 2301"/>
                  <a:gd name="T104" fmla="*/ 1085 w 1437"/>
                  <a:gd name="T105" fmla="*/ 991 h 2301"/>
                  <a:gd name="T106" fmla="*/ 1056 w 1437"/>
                  <a:gd name="T107" fmla="*/ 804 h 2301"/>
                  <a:gd name="T108" fmla="*/ 725 w 1437"/>
                  <a:gd name="T109" fmla="*/ 439 h 2301"/>
                  <a:gd name="T110" fmla="*/ 548 w 1437"/>
                  <a:gd name="T111" fmla="*/ 441 h 2301"/>
                  <a:gd name="T112" fmla="*/ 598 w 1437"/>
                  <a:gd name="T113" fmla="*/ 169 h 2301"/>
                  <a:gd name="T114" fmla="*/ 660 w 1437"/>
                  <a:gd name="T115" fmla="*/ 50 h 2301"/>
                  <a:gd name="T116" fmla="*/ 1276 w 1437"/>
                  <a:gd name="T117" fmla="*/ 386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37" h="2301">
                    <a:moveTo>
                      <a:pt x="1422" y="613"/>
                    </a:moveTo>
                    <a:cubicBezTo>
                      <a:pt x="1420" y="608"/>
                      <a:pt x="1418" y="603"/>
                      <a:pt x="1416" y="598"/>
                    </a:cubicBezTo>
                    <a:cubicBezTo>
                      <a:pt x="1414" y="593"/>
                      <a:pt x="1412" y="587"/>
                      <a:pt x="1409" y="582"/>
                    </a:cubicBezTo>
                    <a:cubicBezTo>
                      <a:pt x="1406" y="574"/>
                      <a:pt x="1401" y="566"/>
                      <a:pt x="1397" y="559"/>
                    </a:cubicBezTo>
                    <a:cubicBezTo>
                      <a:pt x="1388" y="542"/>
                      <a:pt x="1380" y="525"/>
                      <a:pt x="1373" y="508"/>
                    </a:cubicBezTo>
                    <a:cubicBezTo>
                      <a:pt x="1366" y="493"/>
                      <a:pt x="1359" y="477"/>
                      <a:pt x="1353" y="462"/>
                    </a:cubicBezTo>
                    <a:cubicBezTo>
                      <a:pt x="1345" y="444"/>
                      <a:pt x="1336" y="426"/>
                      <a:pt x="1328" y="409"/>
                    </a:cubicBezTo>
                    <a:cubicBezTo>
                      <a:pt x="1319" y="392"/>
                      <a:pt x="1310" y="375"/>
                      <a:pt x="1299" y="360"/>
                    </a:cubicBezTo>
                    <a:cubicBezTo>
                      <a:pt x="1293" y="352"/>
                      <a:pt x="1286" y="344"/>
                      <a:pt x="1280" y="336"/>
                    </a:cubicBezTo>
                    <a:cubicBezTo>
                      <a:pt x="1266" y="318"/>
                      <a:pt x="1251" y="299"/>
                      <a:pt x="1235" y="282"/>
                    </a:cubicBezTo>
                    <a:cubicBezTo>
                      <a:pt x="1217" y="263"/>
                      <a:pt x="1196" y="248"/>
                      <a:pt x="1174" y="234"/>
                    </a:cubicBezTo>
                    <a:cubicBezTo>
                      <a:pt x="1152" y="219"/>
                      <a:pt x="1128" y="207"/>
                      <a:pt x="1103" y="197"/>
                    </a:cubicBezTo>
                    <a:cubicBezTo>
                      <a:pt x="1090" y="191"/>
                      <a:pt x="1077" y="186"/>
                      <a:pt x="1063" y="182"/>
                    </a:cubicBezTo>
                    <a:cubicBezTo>
                      <a:pt x="1055" y="179"/>
                      <a:pt x="1046" y="176"/>
                      <a:pt x="1038" y="174"/>
                    </a:cubicBezTo>
                    <a:cubicBezTo>
                      <a:pt x="1021" y="168"/>
                      <a:pt x="1004" y="163"/>
                      <a:pt x="987" y="158"/>
                    </a:cubicBezTo>
                    <a:cubicBezTo>
                      <a:pt x="972" y="154"/>
                      <a:pt x="958" y="150"/>
                      <a:pt x="944" y="146"/>
                    </a:cubicBezTo>
                    <a:cubicBezTo>
                      <a:pt x="929" y="141"/>
                      <a:pt x="914" y="137"/>
                      <a:pt x="899" y="132"/>
                    </a:cubicBezTo>
                    <a:cubicBezTo>
                      <a:pt x="884" y="127"/>
                      <a:pt x="869" y="123"/>
                      <a:pt x="855" y="118"/>
                    </a:cubicBezTo>
                    <a:cubicBezTo>
                      <a:pt x="835" y="110"/>
                      <a:pt x="815" y="103"/>
                      <a:pt x="795" y="95"/>
                    </a:cubicBezTo>
                    <a:cubicBezTo>
                      <a:pt x="760" y="80"/>
                      <a:pt x="727" y="61"/>
                      <a:pt x="697" y="37"/>
                    </a:cubicBezTo>
                    <a:cubicBezTo>
                      <a:pt x="693" y="34"/>
                      <a:pt x="689" y="31"/>
                      <a:pt x="684" y="27"/>
                    </a:cubicBezTo>
                    <a:cubicBezTo>
                      <a:pt x="680" y="23"/>
                      <a:pt x="675" y="20"/>
                      <a:pt x="671" y="16"/>
                    </a:cubicBezTo>
                    <a:cubicBezTo>
                      <a:pt x="666" y="12"/>
                      <a:pt x="662" y="8"/>
                      <a:pt x="657" y="5"/>
                    </a:cubicBezTo>
                    <a:cubicBezTo>
                      <a:pt x="652" y="1"/>
                      <a:pt x="646" y="1"/>
                      <a:pt x="640" y="0"/>
                    </a:cubicBezTo>
                    <a:cubicBezTo>
                      <a:pt x="640" y="0"/>
                      <a:pt x="639" y="0"/>
                      <a:pt x="639" y="0"/>
                    </a:cubicBezTo>
                    <a:cubicBezTo>
                      <a:pt x="631" y="0"/>
                      <a:pt x="623" y="9"/>
                      <a:pt x="623" y="17"/>
                    </a:cubicBezTo>
                    <a:cubicBezTo>
                      <a:pt x="624" y="34"/>
                      <a:pt x="627" y="50"/>
                      <a:pt x="627" y="67"/>
                    </a:cubicBezTo>
                    <a:cubicBezTo>
                      <a:pt x="627" y="66"/>
                      <a:pt x="626" y="66"/>
                      <a:pt x="625" y="66"/>
                    </a:cubicBezTo>
                    <a:cubicBezTo>
                      <a:pt x="620" y="64"/>
                      <a:pt x="614" y="61"/>
                      <a:pt x="608" y="61"/>
                    </a:cubicBezTo>
                    <a:cubicBezTo>
                      <a:pt x="601" y="61"/>
                      <a:pt x="595" y="63"/>
                      <a:pt x="589" y="69"/>
                    </a:cubicBezTo>
                    <a:cubicBezTo>
                      <a:pt x="585" y="73"/>
                      <a:pt x="584" y="80"/>
                      <a:pt x="584" y="86"/>
                    </a:cubicBezTo>
                    <a:cubicBezTo>
                      <a:pt x="584" y="91"/>
                      <a:pt x="585" y="96"/>
                      <a:pt x="586" y="100"/>
                    </a:cubicBezTo>
                    <a:cubicBezTo>
                      <a:pt x="587" y="105"/>
                      <a:pt x="588" y="110"/>
                      <a:pt x="588" y="115"/>
                    </a:cubicBezTo>
                    <a:cubicBezTo>
                      <a:pt x="589" y="120"/>
                      <a:pt x="590" y="126"/>
                      <a:pt x="590" y="132"/>
                    </a:cubicBezTo>
                    <a:cubicBezTo>
                      <a:pt x="588" y="132"/>
                      <a:pt x="586" y="131"/>
                      <a:pt x="583" y="130"/>
                    </a:cubicBezTo>
                    <a:cubicBezTo>
                      <a:pt x="580" y="129"/>
                      <a:pt x="576" y="127"/>
                      <a:pt x="573" y="126"/>
                    </a:cubicBezTo>
                    <a:cubicBezTo>
                      <a:pt x="567" y="123"/>
                      <a:pt x="562" y="121"/>
                      <a:pt x="556" y="118"/>
                    </a:cubicBezTo>
                    <a:cubicBezTo>
                      <a:pt x="548" y="114"/>
                      <a:pt x="541" y="110"/>
                      <a:pt x="534" y="106"/>
                    </a:cubicBezTo>
                    <a:cubicBezTo>
                      <a:pt x="529" y="103"/>
                      <a:pt x="524" y="100"/>
                      <a:pt x="518" y="97"/>
                    </a:cubicBezTo>
                    <a:cubicBezTo>
                      <a:pt x="509" y="91"/>
                      <a:pt x="500" y="86"/>
                      <a:pt x="491" y="79"/>
                    </a:cubicBezTo>
                    <a:cubicBezTo>
                      <a:pt x="490" y="78"/>
                      <a:pt x="489" y="77"/>
                      <a:pt x="488" y="76"/>
                    </a:cubicBezTo>
                    <a:cubicBezTo>
                      <a:pt x="481" y="70"/>
                      <a:pt x="470" y="70"/>
                      <a:pt x="464" y="76"/>
                    </a:cubicBezTo>
                    <a:cubicBezTo>
                      <a:pt x="461" y="80"/>
                      <a:pt x="459" y="84"/>
                      <a:pt x="459" y="88"/>
                    </a:cubicBezTo>
                    <a:cubicBezTo>
                      <a:pt x="459" y="93"/>
                      <a:pt x="460" y="96"/>
                      <a:pt x="463" y="99"/>
                    </a:cubicBezTo>
                    <a:cubicBezTo>
                      <a:pt x="464" y="101"/>
                      <a:pt x="465" y="103"/>
                      <a:pt x="466" y="106"/>
                    </a:cubicBezTo>
                    <a:cubicBezTo>
                      <a:pt x="469" y="113"/>
                      <a:pt x="471" y="121"/>
                      <a:pt x="473" y="129"/>
                    </a:cubicBezTo>
                    <a:cubicBezTo>
                      <a:pt x="474" y="141"/>
                      <a:pt x="474" y="154"/>
                      <a:pt x="474" y="167"/>
                    </a:cubicBezTo>
                    <a:cubicBezTo>
                      <a:pt x="474" y="175"/>
                      <a:pt x="474" y="184"/>
                      <a:pt x="474" y="192"/>
                    </a:cubicBezTo>
                    <a:cubicBezTo>
                      <a:pt x="474" y="212"/>
                      <a:pt x="474" y="233"/>
                      <a:pt x="475" y="253"/>
                    </a:cubicBezTo>
                    <a:cubicBezTo>
                      <a:pt x="475" y="261"/>
                      <a:pt x="476" y="270"/>
                      <a:pt x="476" y="278"/>
                    </a:cubicBezTo>
                    <a:cubicBezTo>
                      <a:pt x="477" y="291"/>
                      <a:pt x="478" y="304"/>
                      <a:pt x="479" y="316"/>
                    </a:cubicBezTo>
                    <a:cubicBezTo>
                      <a:pt x="481" y="343"/>
                      <a:pt x="485" y="370"/>
                      <a:pt x="492" y="396"/>
                    </a:cubicBezTo>
                    <a:cubicBezTo>
                      <a:pt x="495" y="408"/>
                      <a:pt x="499" y="420"/>
                      <a:pt x="504" y="431"/>
                    </a:cubicBezTo>
                    <a:cubicBezTo>
                      <a:pt x="507" y="437"/>
                      <a:pt x="509" y="442"/>
                      <a:pt x="512" y="447"/>
                    </a:cubicBezTo>
                    <a:cubicBezTo>
                      <a:pt x="516" y="454"/>
                      <a:pt x="520" y="459"/>
                      <a:pt x="524" y="465"/>
                    </a:cubicBezTo>
                    <a:cubicBezTo>
                      <a:pt x="534" y="476"/>
                      <a:pt x="545" y="485"/>
                      <a:pt x="558" y="492"/>
                    </a:cubicBezTo>
                    <a:cubicBezTo>
                      <a:pt x="552" y="495"/>
                      <a:pt x="546" y="497"/>
                      <a:pt x="541" y="499"/>
                    </a:cubicBezTo>
                    <a:cubicBezTo>
                      <a:pt x="517" y="510"/>
                      <a:pt x="496" y="524"/>
                      <a:pt x="475" y="539"/>
                    </a:cubicBezTo>
                    <a:cubicBezTo>
                      <a:pt x="463" y="547"/>
                      <a:pt x="452" y="557"/>
                      <a:pt x="441" y="566"/>
                    </a:cubicBezTo>
                    <a:cubicBezTo>
                      <a:pt x="435" y="571"/>
                      <a:pt x="429" y="576"/>
                      <a:pt x="423" y="582"/>
                    </a:cubicBezTo>
                    <a:cubicBezTo>
                      <a:pt x="416" y="589"/>
                      <a:pt x="408" y="597"/>
                      <a:pt x="400" y="605"/>
                    </a:cubicBezTo>
                    <a:cubicBezTo>
                      <a:pt x="398" y="607"/>
                      <a:pt x="396" y="609"/>
                      <a:pt x="394" y="612"/>
                    </a:cubicBezTo>
                    <a:cubicBezTo>
                      <a:pt x="389" y="617"/>
                      <a:pt x="385" y="622"/>
                      <a:pt x="380" y="627"/>
                    </a:cubicBezTo>
                    <a:cubicBezTo>
                      <a:pt x="375" y="633"/>
                      <a:pt x="369" y="639"/>
                      <a:pt x="364" y="645"/>
                    </a:cubicBezTo>
                    <a:cubicBezTo>
                      <a:pt x="358" y="653"/>
                      <a:pt x="352" y="660"/>
                      <a:pt x="346" y="668"/>
                    </a:cubicBezTo>
                    <a:cubicBezTo>
                      <a:pt x="343" y="673"/>
                      <a:pt x="340" y="677"/>
                      <a:pt x="337" y="681"/>
                    </a:cubicBezTo>
                    <a:cubicBezTo>
                      <a:pt x="334" y="684"/>
                      <a:pt x="332" y="688"/>
                      <a:pt x="330" y="692"/>
                    </a:cubicBezTo>
                    <a:cubicBezTo>
                      <a:pt x="327" y="696"/>
                      <a:pt x="325" y="700"/>
                      <a:pt x="322" y="705"/>
                    </a:cubicBezTo>
                    <a:cubicBezTo>
                      <a:pt x="315" y="716"/>
                      <a:pt x="310" y="729"/>
                      <a:pt x="305" y="741"/>
                    </a:cubicBezTo>
                    <a:cubicBezTo>
                      <a:pt x="299" y="760"/>
                      <a:pt x="296" y="780"/>
                      <a:pt x="294" y="800"/>
                    </a:cubicBezTo>
                    <a:cubicBezTo>
                      <a:pt x="292" y="830"/>
                      <a:pt x="291" y="862"/>
                      <a:pt x="296" y="892"/>
                    </a:cubicBezTo>
                    <a:cubicBezTo>
                      <a:pt x="301" y="918"/>
                      <a:pt x="314" y="942"/>
                      <a:pt x="328" y="964"/>
                    </a:cubicBezTo>
                    <a:cubicBezTo>
                      <a:pt x="333" y="972"/>
                      <a:pt x="339" y="981"/>
                      <a:pt x="344" y="989"/>
                    </a:cubicBezTo>
                    <a:cubicBezTo>
                      <a:pt x="352" y="999"/>
                      <a:pt x="359" y="1009"/>
                      <a:pt x="367" y="1019"/>
                    </a:cubicBezTo>
                    <a:cubicBezTo>
                      <a:pt x="376" y="1029"/>
                      <a:pt x="385" y="1039"/>
                      <a:pt x="394" y="1048"/>
                    </a:cubicBezTo>
                    <a:cubicBezTo>
                      <a:pt x="408" y="1061"/>
                      <a:pt x="424" y="1073"/>
                      <a:pt x="439" y="1085"/>
                    </a:cubicBezTo>
                    <a:cubicBezTo>
                      <a:pt x="446" y="1090"/>
                      <a:pt x="454" y="1096"/>
                      <a:pt x="461" y="1101"/>
                    </a:cubicBezTo>
                    <a:cubicBezTo>
                      <a:pt x="470" y="1107"/>
                      <a:pt x="479" y="1113"/>
                      <a:pt x="488" y="1119"/>
                    </a:cubicBezTo>
                    <a:cubicBezTo>
                      <a:pt x="513" y="1136"/>
                      <a:pt x="540" y="1151"/>
                      <a:pt x="569" y="1162"/>
                    </a:cubicBezTo>
                    <a:cubicBezTo>
                      <a:pt x="577" y="1165"/>
                      <a:pt x="586" y="1168"/>
                      <a:pt x="595" y="1171"/>
                    </a:cubicBezTo>
                    <a:cubicBezTo>
                      <a:pt x="602" y="1173"/>
                      <a:pt x="610" y="1176"/>
                      <a:pt x="617" y="1177"/>
                    </a:cubicBezTo>
                    <a:cubicBezTo>
                      <a:pt x="605" y="1185"/>
                      <a:pt x="593" y="1193"/>
                      <a:pt x="583" y="1202"/>
                    </a:cubicBezTo>
                    <a:cubicBezTo>
                      <a:pt x="578" y="1207"/>
                      <a:pt x="573" y="1212"/>
                      <a:pt x="569" y="1218"/>
                    </a:cubicBezTo>
                    <a:cubicBezTo>
                      <a:pt x="567" y="1220"/>
                      <a:pt x="565" y="1223"/>
                      <a:pt x="564" y="1226"/>
                    </a:cubicBezTo>
                    <a:cubicBezTo>
                      <a:pt x="563" y="1228"/>
                      <a:pt x="562" y="1230"/>
                      <a:pt x="562" y="1232"/>
                    </a:cubicBezTo>
                    <a:cubicBezTo>
                      <a:pt x="562" y="1234"/>
                      <a:pt x="561" y="1236"/>
                      <a:pt x="561" y="1239"/>
                    </a:cubicBezTo>
                    <a:cubicBezTo>
                      <a:pt x="561" y="1242"/>
                      <a:pt x="562" y="1245"/>
                      <a:pt x="563" y="1248"/>
                    </a:cubicBezTo>
                    <a:cubicBezTo>
                      <a:pt x="564" y="1252"/>
                      <a:pt x="566" y="1255"/>
                      <a:pt x="568" y="1258"/>
                    </a:cubicBezTo>
                    <a:cubicBezTo>
                      <a:pt x="573" y="1265"/>
                      <a:pt x="579" y="1270"/>
                      <a:pt x="587" y="1273"/>
                    </a:cubicBezTo>
                    <a:cubicBezTo>
                      <a:pt x="596" y="1278"/>
                      <a:pt x="607" y="1281"/>
                      <a:pt x="617" y="1283"/>
                    </a:cubicBezTo>
                    <a:cubicBezTo>
                      <a:pt x="617" y="1287"/>
                      <a:pt x="616" y="1292"/>
                      <a:pt x="615" y="1296"/>
                    </a:cubicBezTo>
                    <a:cubicBezTo>
                      <a:pt x="611" y="1293"/>
                      <a:pt x="606" y="1292"/>
                      <a:pt x="601" y="1293"/>
                    </a:cubicBezTo>
                    <a:cubicBezTo>
                      <a:pt x="590" y="1297"/>
                      <a:pt x="579" y="1301"/>
                      <a:pt x="568" y="1305"/>
                    </a:cubicBezTo>
                    <a:cubicBezTo>
                      <a:pt x="559" y="1307"/>
                      <a:pt x="549" y="1310"/>
                      <a:pt x="540" y="1313"/>
                    </a:cubicBezTo>
                    <a:cubicBezTo>
                      <a:pt x="531" y="1315"/>
                      <a:pt x="522" y="1317"/>
                      <a:pt x="513" y="1319"/>
                    </a:cubicBezTo>
                    <a:cubicBezTo>
                      <a:pt x="504" y="1321"/>
                      <a:pt x="495" y="1323"/>
                      <a:pt x="486" y="1325"/>
                    </a:cubicBezTo>
                    <a:cubicBezTo>
                      <a:pt x="469" y="1328"/>
                      <a:pt x="452" y="1331"/>
                      <a:pt x="435" y="1335"/>
                    </a:cubicBezTo>
                    <a:cubicBezTo>
                      <a:pt x="417" y="1340"/>
                      <a:pt x="399" y="1345"/>
                      <a:pt x="381" y="1349"/>
                    </a:cubicBezTo>
                    <a:cubicBezTo>
                      <a:pt x="372" y="1352"/>
                      <a:pt x="363" y="1354"/>
                      <a:pt x="354" y="1356"/>
                    </a:cubicBezTo>
                    <a:cubicBezTo>
                      <a:pt x="344" y="1358"/>
                      <a:pt x="335" y="1361"/>
                      <a:pt x="325" y="1364"/>
                    </a:cubicBezTo>
                    <a:cubicBezTo>
                      <a:pt x="316" y="1366"/>
                      <a:pt x="307" y="1369"/>
                      <a:pt x="298" y="1371"/>
                    </a:cubicBezTo>
                    <a:cubicBezTo>
                      <a:pt x="289" y="1373"/>
                      <a:pt x="281" y="1374"/>
                      <a:pt x="272" y="1376"/>
                    </a:cubicBezTo>
                    <a:cubicBezTo>
                      <a:pt x="264" y="1376"/>
                      <a:pt x="256" y="1377"/>
                      <a:pt x="247" y="1378"/>
                    </a:cubicBezTo>
                    <a:cubicBezTo>
                      <a:pt x="237" y="1379"/>
                      <a:pt x="227" y="1381"/>
                      <a:pt x="217" y="1383"/>
                    </a:cubicBezTo>
                    <a:cubicBezTo>
                      <a:pt x="217" y="1382"/>
                      <a:pt x="216" y="1381"/>
                      <a:pt x="215" y="1381"/>
                    </a:cubicBezTo>
                    <a:cubicBezTo>
                      <a:pt x="206" y="1368"/>
                      <a:pt x="201" y="1352"/>
                      <a:pt x="193" y="1339"/>
                    </a:cubicBezTo>
                    <a:cubicBezTo>
                      <a:pt x="191" y="1336"/>
                      <a:pt x="189" y="1333"/>
                      <a:pt x="187" y="1330"/>
                    </a:cubicBezTo>
                    <a:cubicBezTo>
                      <a:pt x="185" y="1327"/>
                      <a:pt x="183" y="1324"/>
                      <a:pt x="180" y="1321"/>
                    </a:cubicBezTo>
                    <a:cubicBezTo>
                      <a:pt x="177" y="1318"/>
                      <a:pt x="173" y="1316"/>
                      <a:pt x="170" y="1313"/>
                    </a:cubicBezTo>
                    <a:cubicBezTo>
                      <a:pt x="164" y="1310"/>
                      <a:pt x="159" y="1305"/>
                      <a:pt x="153" y="1302"/>
                    </a:cubicBezTo>
                    <a:cubicBezTo>
                      <a:pt x="146" y="1298"/>
                      <a:pt x="140" y="1294"/>
                      <a:pt x="133" y="1291"/>
                    </a:cubicBezTo>
                    <a:cubicBezTo>
                      <a:pt x="128" y="1289"/>
                      <a:pt x="124" y="1288"/>
                      <a:pt x="118" y="1287"/>
                    </a:cubicBezTo>
                    <a:cubicBezTo>
                      <a:pt x="118" y="1287"/>
                      <a:pt x="118" y="1287"/>
                      <a:pt x="118" y="1287"/>
                    </a:cubicBezTo>
                    <a:cubicBezTo>
                      <a:pt x="111" y="1287"/>
                      <a:pt x="104" y="1291"/>
                      <a:pt x="100" y="1296"/>
                    </a:cubicBezTo>
                    <a:cubicBezTo>
                      <a:pt x="92" y="1305"/>
                      <a:pt x="91" y="1318"/>
                      <a:pt x="93" y="1330"/>
                    </a:cubicBezTo>
                    <a:cubicBezTo>
                      <a:pt x="95" y="1345"/>
                      <a:pt x="101" y="1360"/>
                      <a:pt x="108" y="1374"/>
                    </a:cubicBezTo>
                    <a:cubicBezTo>
                      <a:pt x="108" y="1374"/>
                      <a:pt x="107" y="1374"/>
                      <a:pt x="107" y="1374"/>
                    </a:cubicBezTo>
                    <a:cubicBezTo>
                      <a:pt x="99" y="1373"/>
                      <a:pt x="92" y="1379"/>
                      <a:pt x="90" y="1387"/>
                    </a:cubicBezTo>
                    <a:cubicBezTo>
                      <a:pt x="90" y="1387"/>
                      <a:pt x="90" y="1387"/>
                      <a:pt x="90" y="1387"/>
                    </a:cubicBezTo>
                    <a:cubicBezTo>
                      <a:pt x="84" y="1390"/>
                      <a:pt x="78" y="1393"/>
                      <a:pt x="72" y="1396"/>
                    </a:cubicBezTo>
                    <a:cubicBezTo>
                      <a:pt x="61" y="1401"/>
                      <a:pt x="52" y="1407"/>
                      <a:pt x="42" y="1413"/>
                    </a:cubicBezTo>
                    <a:cubicBezTo>
                      <a:pt x="38" y="1416"/>
                      <a:pt x="33" y="1419"/>
                      <a:pt x="29" y="1421"/>
                    </a:cubicBezTo>
                    <a:cubicBezTo>
                      <a:pt x="22" y="1426"/>
                      <a:pt x="16" y="1430"/>
                      <a:pt x="9" y="1436"/>
                    </a:cubicBezTo>
                    <a:cubicBezTo>
                      <a:pt x="2" y="1441"/>
                      <a:pt x="0" y="1451"/>
                      <a:pt x="2" y="1459"/>
                    </a:cubicBezTo>
                    <a:cubicBezTo>
                      <a:pt x="3" y="1465"/>
                      <a:pt x="5" y="1470"/>
                      <a:pt x="8" y="1475"/>
                    </a:cubicBezTo>
                    <a:cubicBezTo>
                      <a:pt x="10" y="1480"/>
                      <a:pt x="13" y="1485"/>
                      <a:pt x="15" y="1490"/>
                    </a:cubicBezTo>
                    <a:cubicBezTo>
                      <a:pt x="18" y="1497"/>
                      <a:pt x="20" y="1503"/>
                      <a:pt x="23" y="1510"/>
                    </a:cubicBezTo>
                    <a:cubicBezTo>
                      <a:pt x="24" y="1515"/>
                      <a:pt x="26" y="1520"/>
                      <a:pt x="28" y="1524"/>
                    </a:cubicBezTo>
                    <a:cubicBezTo>
                      <a:pt x="30" y="1527"/>
                      <a:pt x="32" y="1531"/>
                      <a:pt x="35" y="1534"/>
                    </a:cubicBezTo>
                    <a:cubicBezTo>
                      <a:pt x="39" y="1539"/>
                      <a:pt x="45" y="1543"/>
                      <a:pt x="51" y="1545"/>
                    </a:cubicBezTo>
                    <a:cubicBezTo>
                      <a:pt x="70" y="1553"/>
                      <a:pt x="90" y="1554"/>
                      <a:pt x="110" y="1555"/>
                    </a:cubicBezTo>
                    <a:cubicBezTo>
                      <a:pt x="120" y="1555"/>
                      <a:pt x="130" y="1555"/>
                      <a:pt x="140" y="1555"/>
                    </a:cubicBezTo>
                    <a:cubicBezTo>
                      <a:pt x="158" y="1556"/>
                      <a:pt x="175" y="1553"/>
                      <a:pt x="192" y="1550"/>
                    </a:cubicBezTo>
                    <a:cubicBezTo>
                      <a:pt x="200" y="1548"/>
                      <a:pt x="209" y="1547"/>
                      <a:pt x="217" y="1544"/>
                    </a:cubicBezTo>
                    <a:cubicBezTo>
                      <a:pt x="220" y="1544"/>
                      <a:pt x="222" y="1543"/>
                      <a:pt x="225" y="1542"/>
                    </a:cubicBezTo>
                    <a:cubicBezTo>
                      <a:pt x="228" y="1541"/>
                      <a:pt x="231" y="1540"/>
                      <a:pt x="234" y="1539"/>
                    </a:cubicBezTo>
                    <a:cubicBezTo>
                      <a:pt x="236" y="1537"/>
                      <a:pt x="239" y="1535"/>
                      <a:pt x="241" y="1534"/>
                    </a:cubicBezTo>
                    <a:cubicBezTo>
                      <a:pt x="242" y="1533"/>
                      <a:pt x="242" y="1532"/>
                      <a:pt x="243" y="1531"/>
                    </a:cubicBezTo>
                    <a:cubicBezTo>
                      <a:pt x="244" y="1530"/>
                      <a:pt x="245" y="1528"/>
                      <a:pt x="246" y="1526"/>
                    </a:cubicBezTo>
                    <a:cubicBezTo>
                      <a:pt x="248" y="1524"/>
                      <a:pt x="249" y="1521"/>
                      <a:pt x="249" y="1518"/>
                    </a:cubicBezTo>
                    <a:cubicBezTo>
                      <a:pt x="251" y="1511"/>
                      <a:pt x="251" y="1505"/>
                      <a:pt x="250" y="1498"/>
                    </a:cubicBezTo>
                    <a:cubicBezTo>
                      <a:pt x="249" y="1482"/>
                      <a:pt x="244" y="1467"/>
                      <a:pt x="239" y="1452"/>
                    </a:cubicBezTo>
                    <a:cubicBezTo>
                      <a:pt x="236" y="1444"/>
                      <a:pt x="232" y="1436"/>
                      <a:pt x="229" y="1428"/>
                    </a:cubicBezTo>
                    <a:cubicBezTo>
                      <a:pt x="228" y="1424"/>
                      <a:pt x="227" y="1419"/>
                      <a:pt x="226" y="1415"/>
                    </a:cubicBezTo>
                    <a:cubicBezTo>
                      <a:pt x="226" y="1415"/>
                      <a:pt x="227" y="1415"/>
                      <a:pt x="227" y="1415"/>
                    </a:cubicBezTo>
                    <a:cubicBezTo>
                      <a:pt x="234" y="1414"/>
                      <a:pt x="242" y="1412"/>
                      <a:pt x="249" y="1411"/>
                    </a:cubicBezTo>
                    <a:cubicBezTo>
                      <a:pt x="256" y="1410"/>
                      <a:pt x="264" y="1410"/>
                      <a:pt x="271" y="1409"/>
                    </a:cubicBezTo>
                    <a:cubicBezTo>
                      <a:pt x="280" y="1408"/>
                      <a:pt x="290" y="1407"/>
                      <a:pt x="299" y="1405"/>
                    </a:cubicBezTo>
                    <a:cubicBezTo>
                      <a:pt x="307" y="1403"/>
                      <a:pt x="314" y="1401"/>
                      <a:pt x="322" y="1399"/>
                    </a:cubicBezTo>
                    <a:cubicBezTo>
                      <a:pt x="331" y="1397"/>
                      <a:pt x="340" y="1394"/>
                      <a:pt x="349" y="1392"/>
                    </a:cubicBezTo>
                    <a:cubicBezTo>
                      <a:pt x="367" y="1387"/>
                      <a:pt x="385" y="1383"/>
                      <a:pt x="403" y="1378"/>
                    </a:cubicBezTo>
                    <a:cubicBezTo>
                      <a:pt x="412" y="1376"/>
                      <a:pt x="420" y="1374"/>
                      <a:pt x="429" y="1371"/>
                    </a:cubicBezTo>
                    <a:cubicBezTo>
                      <a:pt x="438" y="1369"/>
                      <a:pt x="447" y="1367"/>
                      <a:pt x="456" y="1365"/>
                    </a:cubicBezTo>
                    <a:cubicBezTo>
                      <a:pt x="467" y="1362"/>
                      <a:pt x="478" y="1360"/>
                      <a:pt x="489" y="1358"/>
                    </a:cubicBezTo>
                    <a:cubicBezTo>
                      <a:pt x="502" y="1356"/>
                      <a:pt x="514" y="1353"/>
                      <a:pt x="527" y="1350"/>
                    </a:cubicBezTo>
                    <a:cubicBezTo>
                      <a:pt x="534" y="1349"/>
                      <a:pt x="541" y="1347"/>
                      <a:pt x="548" y="1345"/>
                    </a:cubicBezTo>
                    <a:cubicBezTo>
                      <a:pt x="555" y="1344"/>
                      <a:pt x="561" y="1342"/>
                      <a:pt x="567" y="1340"/>
                    </a:cubicBezTo>
                    <a:cubicBezTo>
                      <a:pt x="582" y="1335"/>
                      <a:pt x="596" y="1331"/>
                      <a:pt x="610" y="1326"/>
                    </a:cubicBezTo>
                    <a:cubicBezTo>
                      <a:pt x="606" y="1344"/>
                      <a:pt x="603" y="1362"/>
                      <a:pt x="598" y="1379"/>
                    </a:cubicBezTo>
                    <a:cubicBezTo>
                      <a:pt x="594" y="1397"/>
                      <a:pt x="590" y="1414"/>
                      <a:pt x="586" y="1431"/>
                    </a:cubicBezTo>
                    <a:cubicBezTo>
                      <a:pt x="581" y="1450"/>
                      <a:pt x="577" y="1468"/>
                      <a:pt x="573" y="1486"/>
                    </a:cubicBezTo>
                    <a:cubicBezTo>
                      <a:pt x="568" y="1506"/>
                      <a:pt x="564" y="1526"/>
                      <a:pt x="561" y="1546"/>
                    </a:cubicBezTo>
                    <a:cubicBezTo>
                      <a:pt x="557" y="1566"/>
                      <a:pt x="553" y="1585"/>
                      <a:pt x="550" y="1605"/>
                    </a:cubicBezTo>
                    <a:cubicBezTo>
                      <a:pt x="549" y="1612"/>
                      <a:pt x="547" y="1620"/>
                      <a:pt x="546" y="1627"/>
                    </a:cubicBezTo>
                    <a:cubicBezTo>
                      <a:pt x="545" y="1630"/>
                      <a:pt x="545" y="1634"/>
                      <a:pt x="544" y="1637"/>
                    </a:cubicBezTo>
                    <a:cubicBezTo>
                      <a:pt x="544" y="1640"/>
                      <a:pt x="545" y="1643"/>
                      <a:pt x="546" y="1645"/>
                    </a:cubicBezTo>
                    <a:cubicBezTo>
                      <a:pt x="547" y="1649"/>
                      <a:pt x="549" y="1652"/>
                      <a:pt x="552" y="1655"/>
                    </a:cubicBezTo>
                    <a:cubicBezTo>
                      <a:pt x="553" y="1657"/>
                      <a:pt x="557" y="1659"/>
                      <a:pt x="559" y="1660"/>
                    </a:cubicBezTo>
                    <a:cubicBezTo>
                      <a:pt x="562" y="1661"/>
                      <a:pt x="565" y="1662"/>
                      <a:pt x="568" y="1663"/>
                    </a:cubicBezTo>
                    <a:cubicBezTo>
                      <a:pt x="571" y="1664"/>
                      <a:pt x="574" y="1664"/>
                      <a:pt x="577" y="1665"/>
                    </a:cubicBezTo>
                    <a:cubicBezTo>
                      <a:pt x="581" y="1666"/>
                      <a:pt x="586" y="1666"/>
                      <a:pt x="590" y="1667"/>
                    </a:cubicBezTo>
                    <a:cubicBezTo>
                      <a:pt x="604" y="1668"/>
                      <a:pt x="618" y="1668"/>
                      <a:pt x="632" y="1669"/>
                    </a:cubicBezTo>
                    <a:cubicBezTo>
                      <a:pt x="640" y="1669"/>
                      <a:pt x="648" y="1669"/>
                      <a:pt x="656" y="1669"/>
                    </a:cubicBezTo>
                    <a:cubicBezTo>
                      <a:pt x="661" y="1669"/>
                      <a:pt x="666" y="1669"/>
                      <a:pt x="671" y="1669"/>
                    </a:cubicBezTo>
                    <a:cubicBezTo>
                      <a:pt x="669" y="1674"/>
                      <a:pt x="667" y="1679"/>
                      <a:pt x="666" y="1683"/>
                    </a:cubicBezTo>
                    <a:cubicBezTo>
                      <a:pt x="662" y="1692"/>
                      <a:pt x="659" y="1702"/>
                      <a:pt x="655" y="1711"/>
                    </a:cubicBezTo>
                    <a:cubicBezTo>
                      <a:pt x="650" y="1727"/>
                      <a:pt x="645" y="1743"/>
                      <a:pt x="640" y="1759"/>
                    </a:cubicBezTo>
                    <a:cubicBezTo>
                      <a:pt x="637" y="1768"/>
                      <a:pt x="635" y="1776"/>
                      <a:pt x="632" y="1785"/>
                    </a:cubicBezTo>
                    <a:cubicBezTo>
                      <a:pt x="630" y="1795"/>
                      <a:pt x="628" y="1804"/>
                      <a:pt x="626" y="1813"/>
                    </a:cubicBezTo>
                    <a:cubicBezTo>
                      <a:pt x="623" y="1832"/>
                      <a:pt x="620" y="1851"/>
                      <a:pt x="620" y="1870"/>
                    </a:cubicBezTo>
                    <a:cubicBezTo>
                      <a:pt x="619" y="1879"/>
                      <a:pt x="619" y="1888"/>
                      <a:pt x="619" y="1897"/>
                    </a:cubicBezTo>
                    <a:cubicBezTo>
                      <a:pt x="619" y="1904"/>
                      <a:pt x="619" y="1912"/>
                      <a:pt x="619" y="1919"/>
                    </a:cubicBezTo>
                    <a:cubicBezTo>
                      <a:pt x="620" y="1933"/>
                      <a:pt x="622" y="1947"/>
                      <a:pt x="625" y="1960"/>
                    </a:cubicBezTo>
                    <a:cubicBezTo>
                      <a:pt x="629" y="1974"/>
                      <a:pt x="635" y="1989"/>
                      <a:pt x="640" y="2003"/>
                    </a:cubicBezTo>
                    <a:cubicBezTo>
                      <a:pt x="643" y="2011"/>
                      <a:pt x="645" y="2020"/>
                      <a:pt x="648" y="2028"/>
                    </a:cubicBezTo>
                    <a:cubicBezTo>
                      <a:pt x="650" y="2036"/>
                      <a:pt x="653" y="2043"/>
                      <a:pt x="655" y="2051"/>
                    </a:cubicBezTo>
                    <a:cubicBezTo>
                      <a:pt x="657" y="2060"/>
                      <a:pt x="659" y="2069"/>
                      <a:pt x="661" y="2078"/>
                    </a:cubicBezTo>
                    <a:cubicBezTo>
                      <a:pt x="666" y="2095"/>
                      <a:pt x="670" y="2112"/>
                      <a:pt x="673" y="2129"/>
                    </a:cubicBezTo>
                    <a:cubicBezTo>
                      <a:pt x="676" y="2142"/>
                      <a:pt x="678" y="2155"/>
                      <a:pt x="681" y="2169"/>
                    </a:cubicBezTo>
                    <a:cubicBezTo>
                      <a:pt x="681" y="2176"/>
                      <a:pt x="682" y="2184"/>
                      <a:pt x="682" y="2192"/>
                    </a:cubicBezTo>
                    <a:cubicBezTo>
                      <a:pt x="678" y="2194"/>
                      <a:pt x="676" y="2198"/>
                      <a:pt x="674" y="2202"/>
                    </a:cubicBezTo>
                    <a:cubicBezTo>
                      <a:pt x="674" y="2202"/>
                      <a:pt x="673" y="2202"/>
                      <a:pt x="672" y="2201"/>
                    </a:cubicBezTo>
                    <a:cubicBezTo>
                      <a:pt x="664" y="2199"/>
                      <a:pt x="656" y="2197"/>
                      <a:pt x="648" y="2196"/>
                    </a:cubicBezTo>
                    <a:cubicBezTo>
                      <a:pt x="635" y="2193"/>
                      <a:pt x="621" y="2192"/>
                      <a:pt x="607" y="2191"/>
                    </a:cubicBezTo>
                    <a:cubicBezTo>
                      <a:pt x="603" y="2191"/>
                      <a:pt x="598" y="2191"/>
                      <a:pt x="593" y="2191"/>
                    </a:cubicBezTo>
                    <a:cubicBezTo>
                      <a:pt x="586" y="2191"/>
                      <a:pt x="580" y="2191"/>
                      <a:pt x="573" y="2192"/>
                    </a:cubicBezTo>
                    <a:cubicBezTo>
                      <a:pt x="566" y="2193"/>
                      <a:pt x="560" y="2195"/>
                      <a:pt x="554" y="2198"/>
                    </a:cubicBezTo>
                    <a:cubicBezTo>
                      <a:pt x="548" y="2201"/>
                      <a:pt x="544" y="2206"/>
                      <a:pt x="541" y="2211"/>
                    </a:cubicBezTo>
                    <a:cubicBezTo>
                      <a:pt x="537" y="2216"/>
                      <a:pt x="536" y="2223"/>
                      <a:pt x="536" y="2229"/>
                    </a:cubicBezTo>
                    <a:cubicBezTo>
                      <a:pt x="536" y="2236"/>
                      <a:pt x="539" y="2242"/>
                      <a:pt x="543" y="2247"/>
                    </a:cubicBezTo>
                    <a:cubicBezTo>
                      <a:pt x="547" y="2253"/>
                      <a:pt x="552" y="2258"/>
                      <a:pt x="558" y="2262"/>
                    </a:cubicBezTo>
                    <a:cubicBezTo>
                      <a:pt x="568" y="2268"/>
                      <a:pt x="579" y="2273"/>
                      <a:pt x="591" y="2276"/>
                    </a:cubicBezTo>
                    <a:cubicBezTo>
                      <a:pt x="597" y="2278"/>
                      <a:pt x="604" y="2280"/>
                      <a:pt x="611" y="2282"/>
                    </a:cubicBezTo>
                    <a:cubicBezTo>
                      <a:pt x="619" y="2284"/>
                      <a:pt x="627" y="2286"/>
                      <a:pt x="636" y="2287"/>
                    </a:cubicBezTo>
                    <a:cubicBezTo>
                      <a:pt x="644" y="2289"/>
                      <a:pt x="653" y="2290"/>
                      <a:pt x="662" y="2292"/>
                    </a:cubicBezTo>
                    <a:cubicBezTo>
                      <a:pt x="667" y="2292"/>
                      <a:pt x="671" y="2293"/>
                      <a:pt x="675" y="2293"/>
                    </a:cubicBezTo>
                    <a:cubicBezTo>
                      <a:pt x="679" y="2294"/>
                      <a:pt x="683" y="2295"/>
                      <a:pt x="687" y="2295"/>
                    </a:cubicBezTo>
                    <a:cubicBezTo>
                      <a:pt x="690" y="2295"/>
                      <a:pt x="692" y="2296"/>
                      <a:pt x="695" y="2295"/>
                    </a:cubicBezTo>
                    <a:cubicBezTo>
                      <a:pt x="698" y="2295"/>
                      <a:pt x="701" y="2295"/>
                      <a:pt x="704" y="2293"/>
                    </a:cubicBezTo>
                    <a:cubicBezTo>
                      <a:pt x="706" y="2292"/>
                      <a:pt x="708" y="2291"/>
                      <a:pt x="709" y="2289"/>
                    </a:cubicBezTo>
                    <a:cubicBezTo>
                      <a:pt x="724" y="2278"/>
                      <a:pt x="720" y="2256"/>
                      <a:pt x="716" y="2240"/>
                    </a:cubicBezTo>
                    <a:cubicBezTo>
                      <a:pt x="715" y="2236"/>
                      <a:pt x="714" y="2233"/>
                      <a:pt x="713" y="2229"/>
                    </a:cubicBezTo>
                    <a:cubicBezTo>
                      <a:pt x="717" y="2223"/>
                      <a:pt x="716" y="2216"/>
                      <a:pt x="716" y="2210"/>
                    </a:cubicBezTo>
                    <a:cubicBezTo>
                      <a:pt x="716" y="2201"/>
                      <a:pt x="716" y="2193"/>
                      <a:pt x="716" y="2185"/>
                    </a:cubicBezTo>
                    <a:cubicBezTo>
                      <a:pt x="715" y="2175"/>
                      <a:pt x="714" y="2165"/>
                      <a:pt x="712" y="2155"/>
                    </a:cubicBezTo>
                    <a:cubicBezTo>
                      <a:pt x="711" y="2147"/>
                      <a:pt x="709" y="2139"/>
                      <a:pt x="708" y="2131"/>
                    </a:cubicBezTo>
                    <a:cubicBezTo>
                      <a:pt x="706" y="2121"/>
                      <a:pt x="704" y="2112"/>
                      <a:pt x="702" y="2102"/>
                    </a:cubicBezTo>
                    <a:cubicBezTo>
                      <a:pt x="698" y="2085"/>
                      <a:pt x="694" y="2069"/>
                      <a:pt x="690" y="2052"/>
                    </a:cubicBezTo>
                    <a:cubicBezTo>
                      <a:pt x="685" y="2036"/>
                      <a:pt x="681" y="2020"/>
                      <a:pt x="675" y="2004"/>
                    </a:cubicBezTo>
                    <a:cubicBezTo>
                      <a:pt x="667" y="1980"/>
                      <a:pt x="657" y="1956"/>
                      <a:pt x="653" y="1930"/>
                    </a:cubicBezTo>
                    <a:cubicBezTo>
                      <a:pt x="651" y="1911"/>
                      <a:pt x="652" y="1892"/>
                      <a:pt x="653" y="1873"/>
                    </a:cubicBezTo>
                    <a:cubicBezTo>
                      <a:pt x="653" y="1866"/>
                      <a:pt x="654" y="1858"/>
                      <a:pt x="655" y="1850"/>
                    </a:cubicBezTo>
                    <a:cubicBezTo>
                      <a:pt x="655" y="1845"/>
                      <a:pt x="656" y="1839"/>
                      <a:pt x="656" y="1834"/>
                    </a:cubicBezTo>
                    <a:cubicBezTo>
                      <a:pt x="658" y="1827"/>
                      <a:pt x="659" y="1819"/>
                      <a:pt x="660" y="1812"/>
                    </a:cubicBezTo>
                    <a:cubicBezTo>
                      <a:pt x="662" y="1805"/>
                      <a:pt x="664" y="1797"/>
                      <a:pt x="666" y="1790"/>
                    </a:cubicBezTo>
                    <a:cubicBezTo>
                      <a:pt x="667" y="1784"/>
                      <a:pt x="669" y="1778"/>
                      <a:pt x="671" y="1773"/>
                    </a:cubicBezTo>
                    <a:cubicBezTo>
                      <a:pt x="673" y="1767"/>
                      <a:pt x="674" y="1761"/>
                      <a:pt x="676" y="1755"/>
                    </a:cubicBezTo>
                    <a:cubicBezTo>
                      <a:pt x="681" y="1740"/>
                      <a:pt x="686" y="1726"/>
                      <a:pt x="691" y="1712"/>
                    </a:cubicBezTo>
                    <a:cubicBezTo>
                      <a:pt x="693" y="1705"/>
                      <a:pt x="695" y="1698"/>
                      <a:pt x="698" y="1692"/>
                    </a:cubicBezTo>
                    <a:cubicBezTo>
                      <a:pt x="701" y="1685"/>
                      <a:pt x="703" y="1679"/>
                      <a:pt x="706" y="1673"/>
                    </a:cubicBezTo>
                    <a:cubicBezTo>
                      <a:pt x="706" y="1672"/>
                      <a:pt x="707" y="1671"/>
                      <a:pt x="707" y="1670"/>
                    </a:cubicBezTo>
                    <a:cubicBezTo>
                      <a:pt x="727" y="1670"/>
                      <a:pt x="746" y="1671"/>
                      <a:pt x="766" y="1671"/>
                    </a:cubicBezTo>
                    <a:cubicBezTo>
                      <a:pt x="782" y="1672"/>
                      <a:pt x="798" y="1672"/>
                      <a:pt x="813" y="1672"/>
                    </a:cubicBezTo>
                    <a:cubicBezTo>
                      <a:pt x="815" y="1684"/>
                      <a:pt x="817" y="1696"/>
                      <a:pt x="819" y="1709"/>
                    </a:cubicBezTo>
                    <a:cubicBezTo>
                      <a:pt x="815" y="1715"/>
                      <a:pt x="810" y="1722"/>
                      <a:pt x="806" y="1728"/>
                    </a:cubicBezTo>
                    <a:cubicBezTo>
                      <a:pt x="801" y="1737"/>
                      <a:pt x="795" y="1745"/>
                      <a:pt x="789" y="1754"/>
                    </a:cubicBezTo>
                    <a:cubicBezTo>
                      <a:pt x="783" y="1762"/>
                      <a:pt x="778" y="1770"/>
                      <a:pt x="772" y="1778"/>
                    </a:cubicBezTo>
                    <a:cubicBezTo>
                      <a:pt x="770" y="1781"/>
                      <a:pt x="767" y="1783"/>
                      <a:pt x="765" y="1786"/>
                    </a:cubicBezTo>
                    <a:cubicBezTo>
                      <a:pt x="763" y="1789"/>
                      <a:pt x="760" y="1792"/>
                      <a:pt x="758" y="1795"/>
                    </a:cubicBezTo>
                    <a:cubicBezTo>
                      <a:pt x="758" y="1796"/>
                      <a:pt x="757" y="1796"/>
                      <a:pt x="757" y="1796"/>
                    </a:cubicBezTo>
                    <a:cubicBezTo>
                      <a:pt x="756" y="1794"/>
                      <a:pt x="754" y="1791"/>
                      <a:pt x="753" y="1789"/>
                    </a:cubicBezTo>
                    <a:cubicBezTo>
                      <a:pt x="743" y="1769"/>
                      <a:pt x="734" y="1749"/>
                      <a:pt x="725" y="1729"/>
                    </a:cubicBezTo>
                    <a:cubicBezTo>
                      <a:pt x="723" y="1725"/>
                      <a:pt x="719" y="1722"/>
                      <a:pt x="715" y="1721"/>
                    </a:cubicBezTo>
                    <a:cubicBezTo>
                      <a:pt x="714" y="1721"/>
                      <a:pt x="712" y="1720"/>
                      <a:pt x="711" y="1720"/>
                    </a:cubicBezTo>
                    <a:cubicBezTo>
                      <a:pt x="708" y="1720"/>
                      <a:pt x="705" y="1721"/>
                      <a:pt x="702" y="1723"/>
                    </a:cubicBezTo>
                    <a:cubicBezTo>
                      <a:pt x="698" y="1725"/>
                      <a:pt x="695" y="1728"/>
                      <a:pt x="694" y="1733"/>
                    </a:cubicBezTo>
                    <a:cubicBezTo>
                      <a:pt x="693" y="1737"/>
                      <a:pt x="694" y="1741"/>
                      <a:pt x="696" y="1746"/>
                    </a:cubicBezTo>
                    <a:cubicBezTo>
                      <a:pt x="706" y="1767"/>
                      <a:pt x="716" y="1788"/>
                      <a:pt x="726" y="1810"/>
                    </a:cubicBezTo>
                    <a:cubicBezTo>
                      <a:pt x="730" y="1818"/>
                      <a:pt x="735" y="1827"/>
                      <a:pt x="739" y="1836"/>
                    </a:cubicBezTo>
                    <a:cubicBezTo>
                      <a:pt x="742" y="1840"/>
                      <a:pt x="744" y="1845"/>
                      <a:pt x="747" y="1849"/>
                    </a:cubicBezTo>
                    <a:cubicBezTo>
                      <a:pt x="748" y="1851"/>
                      <a:pt x="749" y="1853"/>
                      <a:pt x="751" y="1855"/>
                    </a:cubicBezTo>
                    <a:cubicBezTo>
                      <a:pt x="755" y="1862"/>
                      <a:pt x="762" y="1866"/>
                      <a:pt x="768" y="1871"/>
                    </a:cubicBezTo>
                    <a:cubicBezTo>
                      <a:pt x="768" y="1871"/>
                      <a:pt x="768" y="1871"/>
                      <a:pt x="768" y="1871"/>
                    </a:cubicBezTo>
                    <a:cubicBezTo>
                      <a:pt x="768" y="1871"/>
                      <a:pt x="768" y="1871"/>
                      <a:pt x="768" y="1871"/>
                    </a:cubicBezTo>
                    <a:cubicBezTo>
                      <a:pt x="771" y="1873"/>
                      <a:pt x="774" y="1875"/>
                      <a:pt x="778" y="1875"/>
                    </a:cubicBezTo>
                    <a:cubicBezTo>
                      <a:pt x="783" y="1875"/>
                      <a:pt x="787" y="1873"/>
                      <a:pt x="790" y="1870"/>
                    </a:cubicBezTo>
                    <a:cubicBezTo>
                      <a:pt x="793" y="1867"/>
                      <a:pt x="795" y="1863"/>
                      <a:pt x="795" y="1858"/>
                    </a:cubicBezTo>
                    <a:cubicBezTo>
                      <a:pt x="795" y="1854"/>
                      <a:pt x="794" y="1849"/>
                      <a:pt x="790" y="1846"/>
                    </a:cubicBezTo>
                    <a:cubicBezTo>
                      <a:pt x="788" y="1844"/>
                      <a:pt x="785" y="1843"/>
                      <a:pt x="783" y="1841"/>
                    </a:cubicBezTo>
                    <a:cubicBezTo>
                      <a:pt x="782" y="1840"/>
                      <a:pt x="780" y="1838"/>
                      <a:pt x="779" y="1837"/>
                    </a:cubicBezTo>
                    <a:cubicBezTo>
                      <a:pt x="777" y="1834"/>
                      <a:pt x="775" y="1831"/>
                      <a:pt x="773" y="1827"/>
                    </a:cubicBezTo>
                    <a:cubicBezTo>
                      <a:pt x="775" y="1826"/>
                      <a:pt x="777" y="1824"/>
                      <a:pt x="779" y="1822"/>
                    </a:cubicBezTo>
                    <a:cubicBezTo>
                      <a:pt x="781" y="1820"/>
                      <a:pt x="783" y="1817"/>
                      <a:pt x="785" y="1814"/>
                    </a:cubicBezTo>
                    <a:cubicBezTo>
                      <a:pt x="788" y="1811"/>
                      <a:pt x="791" y="1807"/>
                      <a:pt x="794" y="1803"/>
                    </a:cubicBezTo>
                    <a:cubicBezTo>
                      <a:pt x="800" y="1796"/>
                      <a:pt x="806" y="1788"/>
                      <a:pt x="811" y="1780"/>
                    </a:cubicBezTo>
                    <a:cubicBezTo>
                      <a:pt x="817" y="1773"/>
                      <a:pt x="822" y="1765"/>
                      <a:pt x="827" y="1757"/>
                    </a:cubicBezTo>
                    <a:cubicBezTo>
                      <a:pt x="829" y="1766"/>
                      <a:pt x="831" y="1775"/>
                      <a:pt x="833" y="1783"/>
                    </a:cubicBezTo>
                    <a:cubicBezTo>
                      <a:pt x="836" y="1802"/>
                      <a:pt x="841" y="1820"/>
                      <a:pt x="845" y="1839"/>
                    </a:cubicBezTo>
                    <a:cubicBezTo>
                      <a:pt x="849" y="1856"/>
                      <a:pt x="853" y="1874"/>
                      <a:pt x="856" y="1892"/>
                    </a:cubicBezTo>
                    <a:cubicBezTo>
                      <a:pt x="872" y="1963"/>
                      <a:pt x="885" y="2035"/>
                      <a:pt x="903" y="2106"/>
                    </a:cubicBezTo>
                    <a:cubicBezTo>
                      <a:pt x="909" y="2130"/>
                      <a:pt x="918" y="2154"/>
                      <a:pt x="925" y="2178"/>
                    </a:cubicBezTo>
                    <a:cubicBezTo>
                      <a:pt x="928" y="2189"/>
                      <a:pt x="931" y="2199"/>
                      <a:pt x="934" y="2209"/>
                    </a:cubicBezTo>
                    <a:cubicBezTo>
                      <a:pt x="927" y="2206"/>
                      <a:pt x="920" y="2203"/>
                      <a:pt x="913" y="2199"/>
                    </a:cubicBezTo>
                    <a:cubicBezTo>
                      <a:pt x="896" y="2192"/>
                      <a:pt x="879" y="2185"/>
                      <a:pt x="861" y="2181"/>
                    </a:cubicBezTo>
                    <a:cubicBezTo>
                      <a:pt x="853" y="2179"/>
                      <a:pt x="846" y="2177"/>
                      <a:pt x="839" y="2178"/>
                    </a:cubicBezTo>
                    <a:cubicBezTo>
                      <a:pt x="835" y="2178"/>
                      <a:pt x="831" y="2179"/>
                      <a:pt x="828" y="2181"/>
                    </a:cubicBezTo>
                    <a:cubicBezTo>
                      <a:pt x="826" y="2182"/>
                      <a:pt x="823" y="2184"/>
                      <a:pt x="821" y="2186"/>
                    </a:cubicBezTo>
                    <a:cubicBezTo>
                      <a:pt x="816" y="2191"/>
                      <a:pt x="814" y="2197"/>
                      <a:pt x="812" y="2203"/>
                    </a:cubicBezTo>
                    <a:cubicBezTo>
                      <a:pt x="810" y="2208"/>
                      <a:pt x="809" y="2214"/>
                      <a:pt x="809" y="2219"/>
                    </a:cubicBezTo>
                    <a:cubicBezTo>
                      <a:pt x="808" y="2223"/>
                      <a:pt x="808" y="2227"/>
                      <a:pt x="807" y="2231"/>
                    </a:cubicBezTo>
                    <a:cubicBezTo>
                      <a:pt x="807" y="2237"/>
                      <a:pt x="806" y="2242"/>
                      <a:pt x="806" y="2248"/>
                    </a:cubicBezTo>
                    <a:cubicBezTo>
                      <a:pt x="806" y="2254"/>
                      <a:pt x="806" y="2260"/>
                      <a:pt x="808" y="2265"/>
                    </a:cubicBezTo>
                    <a:cubicBezTo>
                      <a:pt x="810" y="2271"/>
                      <a:pt x="814" y="2276"/>
                      <a:pt x="819" y="2280"/>
                    </a:cubicBezTo>
                    <a:cubicBezTo>
                      <a:pt x="829" y="2288"/>
                      <a:pt x="842" y="2292"/>
                      <a:pt x="855" y="2295"/>
                    </a:cubicBezTo>
                    <a:cubicBezTo>
                      <a:pt x="868" y="2298"/>
                      <a:pt x="882" y="2299"/>
                      <a:pt x="896" y="2299"/>
                    </a:cubicBezTo>
                    <a:cubicBezTo>
                      <a:pt x="907" y="2300"/>
                      <a:pt x="918" y="2300"/>
                      <a:pt x="928" y="2301"/>
                    </a:cubicBezTo>
                    <a:cubicBezTo>
                      <a:pt x="931" y="2301"/>
                      <a:pt x="933" y="2301"/>
                      <a:pt x="935" y="2301"/>
                    </a:cubicBezTo>
                    <a:cubicBezTo>
                      <a:pt x="937" y="2301"/>
                      <a:pt x="940" y="2301"/>
                      <a:pt x="942" y="2301"/>
                    </a:cubicBezTo>
                    <a:cubicBezTo>
                      <a:pt x="947" y="2300"/>
                      <a:pt x="950" y="2299"/>
                      <a:pt x="954" y="2297"/>
                    </a:cubicBezTo>
                    <a:cubicBezTo>
                      <a:pt x="956" y="2296"/>
                      <a:pt x="958" y="2294"/>
                      <a:pt x="960" y="2292"/>
                    </a:cubicBezTo>
                    <a:cubicBezTo>
                      <a:pt x="963" y="2288"/>
                      <a:pt x="964" y="2284"/>
                      <a:pt x="966" y="2280"/>
                    </a:cubicBezTo>
                    <a:cubicBezTo>
                      <a:pt x="970" y="2272"/>
                      <a:pt x="973" y="2264"/>
                      <a:pt x="976" y="2255"/>
                    </a:cubicBezTo>
                    <a:cubicBezTo>
                      <a:pt x="977" y="2254"/>
                      <a:pt x="977" y="2252"/>
                      <a:pt x="977" y="2250"/>
                    </a:cubicBezTo>
                    <a:cubicBezTo>
                      <a:pt x="978" y="2249"/>
                      <a:pt x="978" y="2248"/>
                      <a:pt x="978" y="2247"/>
                    </a:cubicBezTo>
                    <a:cubicBezTo>
                      <a:pt x="979" y="2243"/>
                      <a:pt x="980" y="2240"/>
                      <a:pt x="979" y="2237"/>
                    </a:cubicBezTo>
                    <a:cubicBezTo>
                      <a:pt x="978" y="2235"/>
                      <a:pt x="978" y="2234"/>
                      <a:pt x="978" y="2233"/>
                    </a:cubicBezTo>
                    <a:cubicBezTo>
                      <a:pt x="977" y="2231"/>
                      <a:pt x="977" y="2230"/>
                      <a:pt x="976" y="2228"/>
                    </a:cubicBezTo>
                    <a:cubicBezTo>
                      <a:pt x="975" y="2225"/>
                      <a:pt x="974" y="2221"/>
                      <a:pt x="973" y="2218"/>
                    </a:cubicBezTo>
                    <a:cubicBezTo>
                      <a:pt x="970" y="2210"/>
                      <a:pt x="967" y="2203"/>
                      <a:pt x="964" y="2195"/>
                    </a:cubicBezTo>
                    <a:cubicBezTo>
                      <a:pt x="962" y="2186"/>
                      <a:pt x="959" y="2178"/>
                      <a:pt x="957" y="2169"/>
                    </a:cubicBezTo>
                    <a:cubicBezTo>
                      <a:pt x="955" y="2161"/>
                      <a:pt x="952" y="2152"/>
                      <a:pt x="949" y="2143"/>
                    </a:cubicBezTo>
                    <a:cubicBezTo>
                      <a:pt x="944" y="2127"/>
                      <a:pt x="939" y="2111"/>
                      <a:pt x="935" y="2095"/>
                    </a:cubicBezTo>
                    <a:cubicBezTo>
                      <a:pt x="930" y="2077"/>
                      <a:pt x="926" y="2059"/>
                      <a:pt x="922" y="2040"/>
                    </a:cubicBezTo>
                    <a:cubicBezTo>
                      <a:pt x="915" y="2004"/>
                      <a:pt x="906" y="1967"/>
                      <a:pt x="899" y="1930"/>
                    </a:cubicBezTo>
                    <a:cubicBezTo>
                      <a:pt x="892" y="1896"/>
                      <a:pt x="884" y="1861"/>
                      <a:pt x="877" y="1827"/>
                    </a:cubicBezTo>
                    <a:cubicBezTo>
                      <a:pt x="870" y="1799"/>
                      <a:pt x="864" y="1771"/>
                      <a:pt x="859" y="1743"/>
                    </a:cubicBezTo>
                    <a:cubicBezTo>
                      <a:pt x="857" y="1734"/>
                      <a:pt x="855" y="1725"/>
                      <a:pt x="853" y="1715"/>
                    </a:cubicBezTo>
                    <a:cubicBezTo>
                      <a:pt x="857" y="1710"/>
                      <a:pt x="860" y="1704"/>
                      <a:pt x="863" y="1698"/>
                    </a:cubicBezTo>
                    <a:cubicBezTo>
                      <a:pt x="868" y="1690"/>
                      <a:pt x="872" y="1682"/>
                      <a:pt x="876" y="1673"/>
                    </a:cubicBezTo>
                    <a:cubicBezTo>
                      <a:pt x="877" y="1673"/>
                      <a:pt x="878" y="1673"/>
                      <a:pt x="879" y="1673"/>
                    </a:cubicBezTo>
                    <a:cubicBezTo>
                      <a:pt x="916" y="1673"/>
                      <a:pt x="952" y="1673"/>
                      <a:pt x="989" y="1673"/>
                    </a:cubicBezTo>
                    <a:cubicBezTo>
                      <a:pt x="1007" y="1673"/>
                      <a:pt x="1025" y="1671"/>
                      <a:pt x="1042" y="1670"/>
                    </a:cubicBezTo>
                    <a:cubicBezTo>
                      <a:pt x="1052" y="1670"/>
                      <a:pt x="1061" y="1668"/>
                      <a:pt x="1071" y="1667"/>
                    </a:cubicBezTo>
                    <a:cubicBezTo>
                      <a:pt x="1073" y="1667"/>
                      <a:pt x="1075" y="1666"/>
                      <a:pt x="1077" y="1666"/>
                    </a:cubicBezTo>
                    <a:cubicBezTo>
                      <a:pt x="1079" y="1666"/>
                      <a:pt x="1080" y="1665"/>
                      <a:pt x="1082" y="1665"/>
                    </a:cubicBezTo>
                    <a:cubicBezTo>
                      <a:pt x="1085" y="1665"/>
                      <a:pt x="1087" y="1663"/>
                      <a:pt x="1090" y="1662"/>
                    </a:cubicBezTo>
                    <a:cubicBezTo>
                      <a:pt x="1091" y="1661"/>
                      <a:pt x="1091" y="1661"/>
                      <a:pt x="1092" y="1660"/>
                    </a:cubicBezTo>
                    <a:cubicBezTo>
                      <a:pt x="1094" y="1659"/>
                      <a:pt x="1096" y="1658"/>
                      <a:pt x="1097" y="1656"/>
                    </a:cubicBezTo>
                    <a:cubicBezTo>
                      <a:pt x="1100" y="1653"/>
                      <a:pt x="1101" y="1650"/>
                      <a:pt x="1103" y="1646"/>
                    </a:cubicBezTo>
                    <a:cubicBezTo>
                      <a:pt x="1105" y="1640"/>
                      <a:pt x="1106" y="1632"/>
                      <a:pt x="1106" y="1625"/>
                    </a:cubicBezTo>
                    <a:cubicBezTo>
                      <a:pt x="1106" y="1612"/>
                      <a:pt x="1104" y="1599"/>
                      <a:pt x="1102" y="1586"/>
                    </a:cubicBezTo>
                    <a:cubicBezTo>
                      <a:pt x="1101" y="1581"/>
                      <a:pt x="1100" y="1577"/>
                      <a:pt x="1100" y="1572"/>
                    </a:cubicBezTo>
                    <a:cubicBezTo>
                      <a:pt x="1098" y="1563"/>
                      <a:pt x="1097" y="1555"/>
                      <a:pt x="1095" y="1547"/>
                    </a:cubicBezTo>
                    <a:cubicBezTo>
                      <a:pt x="1092" y="1527"/>
                      <a:pt x="1088" y="1508"/>
                      <a:pt x="1085" y="1489"/>
                    </a:cubicBezTo>
                    <a:cubicBezTo>
                      <a:pt x="1083" y="1479"/>
                      <a:pt x="1080" y="1470"/>
                      <a:pt x="1078" y="1461"/>
                    </a:cubicBezTo>
                    <a:cubicBezTo>
                      <a:pt x="1076" y="1453"/>
                      <a:pt x="1074" y="1445"/>
                      <a:pt x="1072" y="1437"/>
                    </a:cubicBezTo>
                    <a:cubicBezTo>
                      <a:pt x="1068" y="1419"/>
                      <a:pt x="1063" y="1402"/>
                      <a:pt x="1059" y="1384"/>
                    </a:cubicBezTo>
                    <a:cubicBezTo>
                      <a:pt x="1051" y="1349"/>
                      <a:pt x="1044" y="1313"/>
                      <a:pt x="1034" y="1277"/>
                    </a:cubicBezTo>
                    <a:cubicBezTo>
                      <a:pt x="1032" y="1267"/>
                      <a:pt x="1029" y="1256"/>
                      <a:pt x="1026" y="1245"/>
                    </a:cubicBezTo>
                    <a:cubicBezTo>
                      <a:pt x="1024" y="1235"/>
                      <a:pt x="1022" y="1225"/>
                      <a:pt x="1020" y="1216"/>
                    </a:cubicBezTo>
                    <a:cubicBezTo>
                      <a:pt x="1018" y="1205"/>
                      <a:pt x="1015" y="1195"/>
                      <a:pt x="1013" y="1185"/>
                    </a:cubicBezTo>
                    <a:cubicBezTo>
                      <a:pt x="1010" y="1173"/>
                      <a:pt x="1007" y="1162"/>
                      <a:pt x="1004" y="1150"/>
                    </a:cubicBezTo>
                    <a:cubicBezTo>
                      <a:pt x="1006" y="1149"/>
                      <a:pt x="1009" y="1148"/>
                      <a:pt x="1011" y="1146"/>
                    </a:cubicBezTo>
                    <a:cubicBezTo>
                      <a:pt x="1045" y="1133"/>
                      <a:pt x="1078" y="1117"/>
                      <a:pt x="1111" y="1101"/>
                    </a:cubicBezTo>
                    <a:cubicBezTo>
                      <a:pt x="1142" y="1085"/>
                      <a:pt x="1173" y="1068"/>
                      <a:pt x="1203" y="1049"/>
                    </a:cubicBezTo>
                    <a:cubicBezTo>
                      <a:pt x="1211" y="1044"/>
                      <a:pt x="1219" y="1039"/>
                      <a:pt x="1227" y="1034"/>
                    </a:cubicBezTo>
                    <a:cubicBezTo>
                      <a:pt x="1235" y="1028"/>
                      <a:pt x="1243" y="1023"/>
                      <a:pt x="1251" y="1017"/>
                    </a:cubicBezTo>
                    <a:cubicBezTo>
                      <a:pt x="1266" y="1006"/>
                      <a:pt x="1281" y="993"/>
                      <a:pt x="1296" y="981"/>
                    </a:cubicBezTo>
                    <a:cubicBezTo>
                      <a:pt x="1309" y="970"/>
                      <a:pt x="1322" y="957"/>
                      <a:pt x="1335" y="944"/>
                    </a:cubicBezTo>
                    <a:cubicBezTo>
                      <a:pt x="1339" y="940"/>
                      <a:pt x="1344" y="936"/>
                      <a:pt x="1348" y="931"/>
                    </a:cubicBezTo>
                    <a:cubicBezTo>
                      <a:pt x="1356" y="922"/>
                      <a:pt x="1364" y="912"/>
                      <a:pt x="1371" y="902"/>
                    </a:cubicBezTo>
                    <a:cubicBezTo>
                      <a:pt x="1376" y="895"/>
                      <a:pt x="1382" y="887"/>
                      <a:pt x="1386" y="880"/>
                    </a:cubicBezTo>
                    <a:cubicBezTo>
                      <a:pt x="1392" y="872"/>
                      <a:pt x="1397" y="863"/>
                      <a:pt x="1402" y="855"/>
                    </a:cubicBezTo>
                    <a:cubicBezTo>
                      <a:pt x="1405" y="850"/>
                      <a:pt x="1409" y="845"/>
                      <a:pt x="1412" y="839"/>
                    </a:cubicBezTo>
                    <a:cubicBezTo>
                      <a:pt x="1418" y="828"/>
                      <a:pt x="1423" y="816"/>
                      <a:pt x="1427" y="804"/>
                    </a:cubicBezTo>
                    <a:cubicBezTo>
                      <a:pt x="1432" y="792"/>
                      <a:pt x="1434" y="780"/>
                      <a:pt x="1436" y="767"/>
                    </a:cubicBezTo>
                    <a:cubicBezTo>
                      <a:pt x="1437" y="758"/>
                      <a:pt x="1437" y="748"/>
                      <a:pt x="1437" y="738"/>
                    </a:cubicBezTo>
                    <a:cubicBezTo>
                      <a:pt x="1437" y="728"/>
                      <a:pt x="1437" y="718"/>
                      <a:pt x="1437" y="708"/>
                    </a:cubicBezTo>
                    <a:cubicBezTo>
                      <a:pt x="1436" y="676"/>
                      <a:pt x="1433" y="643"/>
                      <a:pt x="1422" y="613"/>
                    </a:cubicBezTo>
                    <a:close/>
                    <a:moveTo>
                      <a:pt x="137" y="1331"/>
                    </a:moveTo>
                    <a:cubicBezTo>
                      <a:pt x="143" y="1336"/>
                      <a:pt x="150" y="1340"/>
                      <a:pt x="156" y="1344"/>
                    </a:cubicBezTo>
                    <a:cubicBezTo>
                      <a:pt x="157" y="1345"/>
                      <a:pt x="157" y="1345"/>
                      <a:pt x="157" y="1346"/>
                    </a:cubicBezTo>
                    <a:cubicBezTo>
                      <a:pt x="164" y="1355"/>
                      <a:pt x="169" y="1366"/>
                      <a:pt x="175" y="1376"/>
                    </a:cubicBezTo>
                    <a:cubicBezTo>
                      <a:pt x="168" y="1376"/>
                      <a:pt x="161" y="1375"/>
                      <a:pt x="155" y="1375"/>
                    </a:cubicBezTo>
                    <a:cubicBezTo>
                      <a:pt x="152" y="1375"/>
                      <a:pt x="149" y="1374"/>
                      <a:pt x="146" y="1374"/>
                    </a:cubicBezTo>
                    <a:cubicBezTo>
                      <a:pt x="145" y="1373"/>
                      <a:pt x="144" y="1371"/>
                      <a:pt x="143" y="1369"/>
                    </a:cubicBezTo>
                    <a:cubicBezTo>
                      <a:pt x="140" y="1362"/>
                      <a:pt x="136" y="1354"/>
                      <a:pt x="133" y="1347"/>
                    </a:cubicBezTo>
                    <a:cubicBezTo>
                      <a:pt x="130" y="1340"/>
                      <a:pt x="127" y="1332"/>
                      <a:pt x="126" y="1325"/>
                    </a:cubicBezTo>
                    <a:cubicBezTo>
                      <a:pt x="130" y="1327"/>
                      <a:pt x="133" y="1329"/>
                      <a:pt x="137" y="1331"/>
                    </a:cubicBezTo>
                    <a:close/>
                    <a:moveTo>
                      <a:pt x="216" y="1510"/>
                    </a:moveTo>
                    <a:cubicBezTo>
                      <a:pt x="216" y="1511"/>
                      <a:pt x="216" y="1511"/>
                      <a:pt x="215" y="1511"/>
                    </a:cubicBezTo>
                    <a:cubicBezTo>
                      <a:pt x="216" y="1511"/>
                      <a:pt x="216" y="1511"/>
                      <a:pt x="216" y="1510"/>
                    </a:cubicBezTo>
                    <a:cubicBezTo>
                      <a:pt x="216" y="1510"/>
                      <a:pt x="216" y="1510"/>
                      <a:pt x="216" y="1510"/>
                    </a:cubicBezTo>
                    <a:close/>
                    <a:moveTo>
                      <a:pt x="217" y="1509"/>
                    </a:moveTo>
                    <a:cubicBezTo>
                      <a:pt x="217" y="1509"/>
                      <a:pt x="217" y="1509"/>
                      <a:pt x="217" y="1510"/>
                    </a:cubicBezTo>
                    <a:cubicBezTo>
                      <a:pt x="209" y="1512"/>
                      <a:pt x="202" y="1514"/>
                      <a:pt x="194" y="1515"/>
                    </a:cubicBezTo>
                    <a:cubicBezTo>
                      <a:pt x="185" y="1517"/>
                      <a:pt x="176" y="1519"/>
                      <a:pt x="166" y="1520"/>
                    </a:cubicBezTo>
                    <a:cubicBezTo>
                      <a:pt x="152" y="1522"/>
                      <a:pt x="138" y="1522"/>
                      <a:pt x="123" y="1522"/>
                    </a:cubicBezTo>
                    <a:cubicBezTo>
                      <a:pt x="110" y="1521"/>
                      <a:pt x="96" y="1521"/>
                      <a:pt x="83" y="1519"/>
                    </a:cubicBezTo>
                    <a:cubicBezTo>
                      <a:pt x="77" y="1518"/>
                      <a:pt x="71" y="1517"/>
                      <a:pt x="65" y="1515"/>
                    </a:cubicBezTo>
                    <a:cubicBezTo>
                      <a:pt x="64" y="1514"/>
                      <a:pt x="63" y="1514"/>
                      <a:pt x="62" y="1513"/>
                    </a:cubicBezTo>
                    <a:cubicBezTo>
                      <a:pt x="61" y="1513"/>
                      <a:pt x="61" y="1512"/>
                      <a:pt x="60" y="1511"/>
                    </a:cubicBezTo>
                    <a:cubicBezTo>
                      <a:pt x="58" y="1509"/>
                      <a:pt x="57" y="1506"/>
                      <a:pt x="56" y="1504"/>
                    </a:cubicBezTo>
                    <a:cubicBezTo>
                      <a:pt x="53" y="1497"/>
                      <a:pt x="51" y="1490"/>
                      <a:pt x="48" y="1483"/>
                    </a:cubicBezTo>
                    <a:cubicBezTo>
                      <a:pt x="45" y="1474"/>
                      <a:pt x="40" y="1466"/>
                      <a:pt x="36" y="1457"/>
                    </a:cubicBezTo>
                    <a:cubicBezTo>
                      <a:pt x="47" y="1449"/>
                      <a:pt x="59" y="1442"/>
                      <a:pt x="70" y="1435"/>
                    </a:cubicBezTo>
                    <a:cubicBezTo>
                      <a:pt x="73" y="1433"/>
                      <a:pt x="77" y="1432"/>
                      <a:pt x="80" y="1430"/>
                    </a:cubicBezTo>
                    <a:cubicBezTo>
                      <a:pt x="83" y="1428"/>
                      <a:pt x="86" y="1426"/>
                      <a:pt x="89" y="1425"/>
                    </a:cubicBezTo>
                    <a:cubicBezTo>
                      <a:pt x="97" y="1421"/>
                      <a:pt x="105" y="1417"/>
                      <a:pt x="113" y="1414"/>
                    </a:cubicBezTo>
                    <a:cubicBezTo>
                      <a:pt x="115" y="1413"/>
                      <a:pt x="118" y="1412"/>
                      <a:pt x="120" y="1411"/>
                    </a:cubicBezTo>
                    <a:cubicBezTo>
                      <a:pt x="124" y="1410"/>
                      <a:pt x="127" y="1409"/>
                      <a:pt x="131" y="1409"/>
                    </a:cubicBezTo>
                    <a:cubicBezTo>
                      <a:pt x="133" y="1408"/>
                      <a:pt x="135" y="1408"/>
                      <a:pt x="137" y="1408"/>
                    </a:cubicBezTo>
                    <a:cubicBezTo>
                      <a:pt x="149" y="1408"/>
                      <a:pt x="162" y="1408"/>
                      <a:pt x="174" y="1410"/>
                    </a:cubicBezTo>
                    <a:cubicBezTo>
                      <a:pt x="179" y="1411"/>
                      <a:pt x="184" y="1412"/>
                      <a:pt x="189" y="1413"/>
                    </a:cubicBezTo>
                    <a:cubicBezTo>
                      <a:pt x="190" y="1414"/>
                      <a:pt x="191" y="1414"/>
                      <a:pt x="191" y="1415"/>
                    </a:cubicBezTo>
                    <a:cubicBezTo>
                      <a:pt x="193" y="1420"/>
                      <a:pt x="194" y="1427"/>
                      <a:pt x="196" y="1433"/>
                    </a:cubicBezTo>
                    <a:cubicBezTo>
                      <a:pt x="197" y="1438"/>
                      <a:pt x="200" y="1444"/>
                      <a:pt x="202" y="1449"/>
                    </a:cubicBezTo>
                    <a:cubicBezTo>
                      <a:pt x="208" y="1464"/>
                      <a:pt x="214" y="1480"/>
                      <a:pt x="217" y="1497"/>
                    </a:cubicBezTo>
                    <a:cubicBezTo>
                      <a:pt x="217" y="1501"/>
                      <a:pt x="217" y="1505"/>
                      <a:pt x="217" y="1509"/>
                    </a:cubicBezTo>
                    <a:close/>
                    <a:moveTo>
                      <a:pt x="572" y="2226"/>
                    </a:moveTo>
                    <a:cubicBezTo>
                      <a:pt x="572" y="2227"/>
                      <a:pt x="571" y="2227"/>
                      <a:pt x="571" y="2227"/>
                    </a:cubicBezTo>
                    <a:cubicBezTo>
                      <a:pt x="571" y="2227"/>
                      <a:pt x="571" y="2227"/>
                      <a:pt x="571" y="2227"/>
                    </a:cubicBezTo>
                    <a:cubicBezTo>
                      <a:pt x="571" y="2227"/>
                      <a:pt x="572" y="2226"/>
                      <a:pt x="572" y="2226"/>
                    </a:cubicBezTo>
                    <a:close/>
                    <a:moveTo>
                      <a:pt x="570" y="2227"/>
                    </a:moveTo>
                    <a:cubicBezTo>
                      <a:pt x="570" y="2227"/>
                      <a:pt x="570" y="2227"/>
                      <a:pt x="570" y="2227"/>
                    </a:cubicBezTo>
                    <a:cubicBezTo>
                      <a:pt x="570" y="2227"/>
                      <a:pt x="570" y="2227"/>
                      <a:pt x="570" y="2227"/>
                    </a:cubicBezTo>
                    <a:cubicBezTo>
                      <a:pt x="570" y="2227"/>
                      <a:pt x="570" y="2227"/>
                      <a:pt x="570" y="2227"/>
                    </a:cubicBezTo>
                    <a:close/>
                    <a:moveTo>
                      <a:pt x="686" y="2265"/>
                    </a:moveTo>
                    <a:cubicBezTo>
                      <a:pt x="686" y="2265"/>
                      <a:pt x="686" y="2266"/>
                      <a:pt x="685" y="2266"/>
                    </a:cubicBezTo>
                    <a:cubicBezTo>
                      <a:pt x="686" y="2266"/>
                      <a:pt x="686" y="2265"/>
                      <a:pt x="686" y="2265"/>
                    </a:cubicBezTo>
                    <a:cubicBezTo>
                      <a:pt x="686" y="2265"/>
                      <a:pt x="686" y="2265"/>
                      <a:pt x="686" y="2265"/>
                    </a:cubicBezTo>
                    <a:close/>
                    <a:moveTo>
                      <a:pt x="686" y="2261"/>
                    </a:moveTo>
                    <a:cubicBezTo>
                      <a:pt x="672" y="2259"/>
                      <a:pt x="658" y="2257"/>
                      <a:pt x="644" y="2255"/>
                    </a:cubicBezTo>
                    <a:cubicBezTo>
                      <a:pt x="638" y="2254"/>
                      <a:pt x="632" y="2252"/>
                      <a:pt x="626" y="2251"/>
                    </a:cubicBezTo>
                    <a:cubicBezTo>
                      <a:pt x="613" y="2247"/>
                      <a:pt x="600" y="2244"/>
                      <a:pt x="588" y="2239"/>
                    </a:cubicBezTo>
                    <a:cubicBezTo>
                      <a:pt x="582" y="2237"/>
                      <a:pt x="578" y="2234"/>
                      <a:pt x="573" y="2231"/>
                    </a:cubicBezTo>
                    <a:cubicBezTo>
                      <a:pt x="572" y="2230"/>
                      <a:pt x="571" y="2229"/>
                      <a:pt x="570" y="2228"/>
                    </a:cubicBezTo>
                    <a:cubicBezTo>
                      <a:pt x="570" y="2228"/>
                      <a:pt x="570" y="2228"/>
                      <a:pt x="570" y="2228"/>
                    </a:cubicBezTo>
                    <a:cubicBezTo>
                      <a:pt x="570" y="2228"/>
                      <a:pt x="571" y="2227"/>
                      <a:pt x="572" y="2227"/>
                    </a:cubicBezTo>
                    <a:cubicBezTo>
                      <a:pt x="574" y="2226"/>
                      <a:pt x="577" y="2225"/>
                      <a:pt x="579" y="2225"/>
                    </a:cubicBezTo>
                    <a:cubicBezTo>
                      <a:pt x="589" y="2224"/>
                      <a:pt x="599" y="2225"/>
                      <a:pt x="608" y="2225"/>
                    </a:cubicBezTo>
                    <a:cubicBezTo>
                      <a:pt x="616" y="2225"/>
                      <a:pt x="625" y="2226"/>
                      <a:pt x="633" y="2227"/>
                    </a:cubicBezTo>
                    <a:cubicBezTo>
                      <a:pt x="641" y="2228"/>
                      <a:pt x="650" y="2230"/>
                      <a:pt x="658" y="2232"/>
                    </a:cubicBezTo>
                    <a:cubicBezTo>
                      <a:pt x="664" y="2234"/>
                      <a:pt x="669" y="2236"/>
                      <a:pt x="675" y="2237"/>
                    </a:cubicBezTo>
                    <a:cubicBezTo>
                      <a:pt x="677" y="2238"/>
                      <a:pt x="679" y="2238"/>
                      <a:pt x="681" y="2239"/>
                    </a:cubicBezTo>
                    <a:cubicBezTo>
                      <a:pt x="681" y="2240"/>
                      <a:pt x="682" y="2240"/>
                      <a:pt x="682" y="2241"/>
                    </a:cubicBezTo>
                    <a:cubicBezTo>
                      <a:pt x="683" y="2247"/>
                      <a:pt x="685" y="2252"/>
                      <a:pt x="686" y="2258"/>
                    </a:cubicBezTo>
                    <a:cubicBezTo>
                      <a:pt x="686" y="2259"/>
                      <a:pt x="686" y="2260"/>
                      <a:pt x="686" y="2261"/>
                    </a:cubicBezTo>
                    <a:close/>
                    <a:moveTo>
                      <a:pt x="844" y="2212"/>
                    </a:moveTo>
                    <a:cubicBezTo>
                      <a:pt x="844" y="2212"/>
                      <a:pt x="844" y="2212"/>
                      <a:pt x="844" y="2212"/>
                    </a:cubicBezTo>
                    <a:cubicBezTo>
                      <a:pt x="844" y="2212"/>
                      <a:pt x="844" y="2212"/>
                      <a:pt x="844" y="2212"/>
                    </a:cubicBezTo>
                    <a:cubicBezTo>
                      <a:pt x="844" y="2212"/>
                      <a:pt x="844" y="2212"/>
                      <a:pt x="844" y="2212"/>
                    </a:cubicBezTo>
                    <a:close/>
                    <a:moveTo>
                      <a:pt x="942" y="2252"/>
                    </a:moveTo>
                    <a:cubicBezTo>
                      <a:pt x="940" y="2256"/>
                      <a:pt x="939" y="2259"/>
                      <a:pt x="937" y="2263"/>
                    </a:cubicBezTo>
                    <a:cubicBezTo>
                      <a:pt x="937" y="2264"/>
                      <a:pt x="936" y="2266"/>
                      <a:pt x="935" y="2267"/>
                    </a:cubicBezTo>
                    <a:cubicBezTo>
                      <a:pt x="932" y="2267"/>
                      <a:pt x="928" y="2267"/>
                      <a:pt x="924" y="2267"/>
                    </a:cubicBezTo>
                    <a:cubicBezTo>
                      <a:pt x="918" y="2267"/>
                      <a:pt x="913" y="2267"/>
                      <a:pt x="908" y="2266"/>
                    </a:cubicBezTo>
                    <a:cubicBezTo>
                      <a:pt x="897" y="2266"/>
                      <a:pt x="885" y="2265"/>
                      <a:pt x="874" y="2264"/>
                    </a:cubicBezTo>
                    <a:cubicBezTo>
                      <a:pt x="865" y="2263"/>
                      <a:pt x="855" y="2261"/>
                      <a:pt x="846" y="2257"/>
                    </a:cubicBezTo>
                    <a:cubicBezTo>
                      <a:pt x="844" y="2256"/>
                      <a:pt x="842" y="2255"/>
                      <a:pt x="840" y="2254"/>
                    </a:cubicBezTo>
                    <a:cubicBezTo>
                      <a:pt x="840" y="2254"/>
                      <a:pt x="840" y="2254"/>
                      <a:pt x="840" y="2254"/>
                    </a:cubicBezTo>
                    <a:cubicBezTo>
                      <a:pt x="839" y="2248"/>
                      <a:pt x="840" y="2243"/>
                      <a:pt x="840" y="2238"/>
                    </a:cubicBezTo>
                    <a:cubicBezTo>
                      <a:pt x="840" y="2233"/>
                      <a:pt x="841" y="2229"/>
                      <a:pt x="841" y="2225"/>
                    </a:cubicBezTo>
                    <a:cubicBezTo>
                      <a:pt x="842" y="2221"/>
                      <a:pt x="843" y="2216"/>
                      <a:pt x="844" y="2212"/>
                    </a:cubicBezTo>
                    <a:cubicBezTo>
                      <a:pt x="852" y="2213"/>
                      <a:pt x="860" y="2215"/>
                      <a:pt x="867" y="2218"/>
                    </a:cubicBezTo>
                    <a:cubicBezTo>
                      <a:pt x="871" y="2219"/>
                      <a:pt x="875" y="2220"/>
                      <a:pt x="879" y="2222"/>
                    </a:cubicBezTo>
                    <a:cubicBezTo>
                      <a:pt x="883" y="2223"/>
                      <a:pt x="888" y="2225"/>
                      <a:pt x="892" y="2227"/>
                    </a:cubicBezTo>
                    <a:cubicBezTo>
                      <a:pt x="901" y="2231"/>
                      <a:pt x="911" y="2235"/>
                      <a:pt x="920" y="2240"/>
                    </a:cubicBezTo>
                    <a:cubicBezTo>
                      <a:pt x="925" y="2242"/>
                      <a:pt x="929" y="2245"/>
                      <a:pt x="933" y="2247"/>
                    </a:cubicBezTo>
                    <a:cubicBezTo>
                      <a:pt x="936" y="2248"/>
                      <a:pt x="939" y="2250"/>
                      <a:pt x="942" y="2252"/>
                    </a:cubicBezTo>
                    <a:close/>
                    <a:moveTo>
                      <a:pt x="595" y="1238"/>
                    </a:moveTo>
                    <a:cubicBezTo>
                      <a:pt x="595" y="1238"/>
                      <a:pt x="595" y="1238"/>
                      <a:pt x="595" y="1238"/>
                    </a:cubicBezTo>
                    <a:cubicBezTo>
                      <a:pt x="595" y="1237"/>
                      <a:pt x="595" y="1237"/>
                      <a:pt x="595" y="1236"/>
                    </a:cubicBezTo>
                    <a:cubicBezTo>
                      <a:pt x="595" y="1237"/>
                      <a:pt x="595" y="1237"/>
                      <a:pt x="595" y="1238"/>
                    </a:cubicBezTo>
                    <a:close/>
                    <a:moveTo>
                      <a:pt x="604" y="1245"/>
                    </a:moveTo>
                    <a:cubicBezTo>
                      <a:pt x="602" y="1243"/>
                      <a:pt x="599" y="1242"/>
                      <a:pt x="597" y="1240"/>
                    </a:cubicBezTo>
                    <a:cubicBezTo>
                      <a:pt x="596" y="1240"/>
                      <a:pt x="596" y="1240"/>
                      <a:pt x="595" y="1239"/>
                    </a:cubicBezTo>
                    <a:cubicBezTo>
                      <a:pt x="595" y="1239"/>
                      <a:pt x="595" y="1239"/>
                      <a:pt x="595" y="1239"/>
                    </a:cubicBezTo>
                    <a:cubicBezTo>
                      <a:pt x="596" y="1238"/>
                      <a:pt x="597" y="1236"/>
                      <a:pt x="597" y="1235"/>
                    </a:cubicBezTo>
                    <a:cubicBezTo>
                      <a:pt x="602" y="1230"/>
                      <a:pt x="607" y="1225"/>
                      <a:pt x="613" y="1220"/>
                    </a:cubicBezTo>
                    <a:cubicBezTo>
                      <a:pt x="616" y="1218"/>
                      <a:pt x="620" y="1216"/>
                      <a:pt x="623" y="1214"/>
                    </a:cubicBezTo>
                    <a:cubicBezTo>
                      <a:pt x="623" y="1217"/>
                      <a:pt x="622" y="1221"/>
                      <a:pt x="622" y="1225"/>
                    </a:cubicBezTo>
                    <a:cubicBezTo>
                      <a:pt x="622" y="1233"/>
                      <a:pt x="621" y="1241"/>
                      <a:pt x="620" y="1249"/>
                    </a:cubicBezTo>
                    <a:cubicBezTo>
                      <a:pt x="615" y="1248"/>
                      <a:pt x="609" y="1247"/>
                      <a:pt x="604" y="1245"/>
                    </a:cubicBezTo>
                    <a:close/>
                    <a:moveTo>
                      <a:pt x="616" y="1449"/>
                    </a:moveTo>
                    <a:cubicBezTo>
                      <a:pt x="621" y="1429"/>
                      <a:pt x="625" y="1410"/>
                      <a:pt x="630" y="1390"/>
                    </a:cubicBezTo>
                    <a:cubicBezTo>
                      <a:pt x="634" y="1374"/>
                      <a:pt x="638" y="1359"/>
                      <a:pt x="641" y="1343"/>
                    </a:cubicBezTo>
                    <a:cubicBezTo>
                      <a:pt x="642" y="1337"/>
                      <a:pt x="643" y="1331"/>
                      <a:pt x="645" y="1325"/>
                    </a:cubicBezTo>
                    <a:cubicBezTo>
                      <a:pt x="645" y="1322"/>
                      <a:pt x="646" y="1319"/>
                      <a:pt x="646" y="1316"/>
                    </a:cubicBezTo>
                    <a:cubicBezTo>
                      <a:pt x="648" y="1306"/>
                      <a:pt x="649" y="1296"/>
                      <a:pt x="650" y="1286"/>
                    </a:cubicBezTo>
                    <a:cubicBezTo>
                      <a:pt x="653" y="1287"/>
                      <a:pt x="655" y="1287"/>
                      <a:pt x="657" y="1287"/>
                    </a:cubicBezTo>
                    <a:cubicBezTo>
                      <a:pt x="661" y="1287"/>
                      <a:pt x="664" y="1287"/>
                      <a:pt x="668" y="1287"/>
                    </a:cubicBezTo>
                    <a:cubicBezTo>
                      <a:pt x="674" y="1296"/>
                      <a:pt x="678" y="1305"/>
                      <a:pt x="682" y="1314"/>
                    </a:cubicBezTo>
                    <a:cubicBezTo>
                      <a:pt x="685" y="1321"/>
                      <a:pt x="688" y="1327"/>
                      <a:pt x="692" y="1334"/>
                    </a:cubicBezTo>
                    <a:cubicBezTo>
                      <a:pt x="697" y="1344"/>
                      <a:pt x="702" y="1355"/>
                      <a:pt x="707" y="1365"/>
                    </a:cubicBezTo>
                    <a:cubicBezTo>
                      <a:pt x="714" y="1377"/>
                      <a:pt x="721" y="1389"/>
                      <a:pt x="727" y="1401"/>
                    </a:cubicBezTo>
                    <a:cubicBezTo>
                      <a:pt x="733" y="1411"/>
                      <a:pt x="740" y="1421"/>
                      <a:pt x="746" y="1431"/>
                    </a:cubicBezTo>
                    <a:cubicBezTo>
                      <a:pt x="746" y="1431"/>
                      <a:pt x="746" y="1431"/>
                      <a:pt x="746" y="1431"/>
                    </a:cubicBezTo>
                    <a:cubicBezTo>
                      <a:pt x="735" y="1435"/>
                      <a:pt x="724" y="1439"/>
                      <a:pt x="713" y="1443"/>
                    </a:cubicBezTo>
                    <a:cubicBezTo>
                      <a:pt x="703" y="1447"/>
                      <a:pt x="693" y="1451"/>
                      <a:pt x="683" y="1456"/>
                    </a:cubicBezTo>
                    <a:cubicBezTo>
                      <a:pt x="675" y="1459"/>
                      <a:pt x="668" y="1463"/>
                      <a:pt x="660" y="1467"/>
                    </a:cubicBezTo>
                    <a:cubicBezTo>
                      <a:pt x="656" y="1469"/>
                      <a:pt x="652" y="1470"/>
                      <a:pt x="648" y="1472"/>
                    </a:cubicBezTo>
                    <a:cubicBezTo>
                      <a:pt x="645" y="1474"/>
                      <a:pt x="643" y="1475"/>
                      <a:pt x="640" y="1476"/>
                    </a:cubicBezTo>
                    <a:cubicBezTo>
                      <a:pt x="638" y="1478"/>
                      <a:pt x="635" y="1480"/>
                      <a:pt x="633" y="1482"/>
                    </a:cubicBezTo>
                    <a:cubicBezTo>
                      <a:pt x="630" y="1484"/>
                      <a:pt x="627" y="1486"/>
                      <a:pt x="624" y="1488"/>
                    </a:cubicBezTo>
                    <a:cubicBezTo>
                      <a:pt x="618" y="1491"/>
                      <a:pt x="611" y="1494"/>
                      <a:pt x="605" y="1497"/>
                    </a:cubicBezTo>
                    <a:cubicBezTo>
                      <a:pt x="608" y="1481"/>
                      <a:pt x="612" y="1465"/>
                      <a:pt x="616" y="1449"/>
                    </a:cubicBezTo>
                    <a:close/>
                    <a:moveTo>
                      <a:pt x="1071" y="1634"/>
                    </a:moveTo>
                    <a:cubicBezTo>
                      <a:pt x="1071" y="1634"/>
                      <a:pt x="1071" y="1634"/>
                      <a:pt x="1071" y="1634"/>
                    </a:cubicBezTo>
                    <a:cubicBezTo>
                      <a:pt x="1071" y="1634"/>
                      <a:pt x="1071" y="1634"/>
                      <a:pt x="1071" y="1634"/>
                    </a:cubicBezTo>
                    <a:cubicBezTo>
                      <a:pt x="1071" y="1634"/>
                      <a:pt x="1071" y="1634"/>
                      <a:pt x="1071" y="1634"/>
                    </a:cubicBezTo>
                    <a:close/>
                    <a:moveTo>
                      <a:pt x="1075" y="1631"/>
                    </a:moveTo>
                    <a:cubicBezTo>
                      <a:pt x="1075" y="1632"/>
                      <a:pt x="1074" y="1632"/>
                      <a:pt x="1074" y="1632"/>
                    </a:cubicBezTo>
                    <a:cubicBezTo>
                      <a:pt x="1074" y="1632"/>
                      <a:pt x="1074" y="1632"/>
                      <a:pt x="1074" y="1632"/>
                    </a:cubicBezTo>
                    <a:cubicBezTo>
                      <a:pt x="1074" y="1632"/>
                      <a:pt x="1075" y="1632"/>
                      <a:pt x="1075" y="1631"/>
                    </a:cubicBezTo>
                    <a:close/>
                    <a:moveTo>
                      <a:pt x="1011" y="1322"/>
                    </a:moveTo>
                    <a:cubicBezTo>
                      <a:pt x="1015" y="1339"/>
                      <a:pt x="1019" y="1357"/>
                      <a:pt x="1023" y="1374"/>
                    </a:cubicBezTo>
                    <a:cubicBezTo>
                      <a:pt x="1031" y="1411"/>
                      <a:pt x="1041" y="1448"/>
                      <a:pt x="1049" y="1485"/>
                    </a:cubicBezTo>
                    <a:cubicBezTo>
                      <a:pt x="1058" y="1521"/>
                      <a:pt x="1063" y="1557"/>
                      <a:pt x="1069" y="1594"/>
                    </a:cubicBezTo>
                    <a:cubicBezTo>
                      <a:pt x="1070" y="1598"/>
                      <a:pt x="1071" y="1601"/>
                      <a:pt x="1071" y="1605"/>
                    </a:cubicBezTo>
                    <a:cubicBezTo>
                      <a:pt x="1072" y="1613"/>
                      <a:pt x="1073" y="1622"/>
                      <a:pt x="1072" y="1630"/>
                    </a:cubicBezTo>
                    <a:cubicBezTo>
                      <a:pt x="1072" y="1631"/>
                      <a:pt x="1072" y="1632"/>
                      <a:pt x="1072" y="1633"/>
                    </a:cubicBezTo>
                    <a:cubicBezTo>
                      <a:pt x="1065" y="1634"/>
                      <a:pt x="1058" y="1635"/>
                      <a:pt x="1051" y="1636"/>
                    </a:cubicBezTo>
                    <a:cubicBezTo>
                      <a:pt x="1052" y="1636"/>
                      <a:pt x="1052" y="1636"/>
                      <a:pt x="1053" y="1636"/>
                    </a:cubicBezTo>
                    <a:cubicBezTo>
                      <a:pt x="1035" y="1638"/>
                      <a:pt x="1017" y="1639"/>
                      <a:pt x="1000" y="1639"/>
                    </a:cubicBezTo>
                    <a:cubicBezTo>
                      <a:pt x="981" y="1640"/>
                      <a:pt x="962" y="1640"/>
                      <a:pt x="943" y="1640"/>
                    </a:cubicBezTo>
                    <a:cubicBezTo>
                      <a:pt x="925" y="1640"/>
                      <a:pt x="907" y="1639"/>
                      <a:pt x="888" y="1639"/>
                    </a:cubicBezTo>
                    <a:cubicBezTo>
                      <a:pt x="890" y="1634"/>
                      <a:pt x="891" y="1629"/>
                      <a:pt x="892" y="1624"/>
                    </a:cubicBezTo>
                    <a:cubicBezTo>
                      <a:pt x="898" y="1598"/>
                      <a:pt x="899" y="1571"/>
                      <a:pt x="898" y="1544"/>
                    </a:cubicBezTo>
                    <a:cubicBezTo>
                      <a:pt x="897" y="1528"/>
                      <a:pt x="896" y="1512"/>
                      <a:pt x="894" y="1497"/>
                    </a:cubicBezTo>
                    <a:cubicBezTo>
                      <a:pt x="892" y="1481"/>
                      <a:pt x="891" y="1465"/>
                      <a:pt x="889" y="1449"/>
                    </a:cubicBezTo>
                    <a:cubicBezTo>
                      <a:pt x="886" y="1432"/>
                      <a:pt x="884" y="1416"/>
                      <a:pt x="882" y="1399"/>
                    </a:cubicBezTo>
                    <a:cubicBezTo>
                      <a:pt x="877" y="1370"/>
                      <a:pt x="872" y="1340"/>
                      <a:pt x="867" y="1311"/>
                    </a:cubicBezTo>
                    <a:cubicBezTo>
                      <a:pt x="865" y="1299"/>
                      <a:pt x="864" y="1287"/>
                      <a:pt x="863" y="1275"/>
                    </a:cubicBezTo>
                    <a:cubicBezTo>
                      <a:pt x="863" y="1270"/>
                      <a:pt x="861" y="1266"/>
                      <a:pt x="858" y="1263"/>
                    </a:cubicBezTo>
                    <a:cubicBezTo>
                      <a:pt x="855" y="1260"/>
                      <a:pt x="851" y="1258"/>
                      <a:pt x="846" y="1258"/>
                    </a:cubicBezTo>
                    <a:cubicBezTo>
                      <a:pt x="838" y="1258"/>
                      <a:pt x="829" y="1266"/>
                      <a:pt x="829" y="1275"/>
                    </a:cubicBezTo>
                    <a:cubicBezTo>
                      <a:pt x="832" y="1306"/>
                      <a:pt x="837" y="1337"/>
                      <a:pt x="842" y="1368"/>
                    </a:cubicBezTo>
                    <a:cubicBezTo>
                      <a:pt x="845" y="1382"/>
                      <a:pt x="848" y="1397"/>
                      <a:pt x="850" y="1412"/>
                    </a:cubicBezTo>
                    <a:cubicBezTo>
                      <a:pt x="852" y="1427"/>
                      <a:pt x="854" y="1443"/>
                      <a:pt x="856" y="1459"/>
                    </a:cubicBezTo>
                    <a:cubicBezTo>
                      <a:pt x="858" y="1473"/>
                      <a:pt x="859" y="1488"/>
                      <a:pt x="861" y="1503"/>
                    </a:cubicBezTo>
                    <a:cubicBezTo>
                      <a:pt x="862" y="1515"/>
                      <a:pt x="863" y="1528"/>
                      <a:pt x="864" y="1541"/>
                    </a:cubicBezTo>
                    <a:cubicBezTo>
                      <a:pt x="865" y="1560"/>
                      <a:pt x="865" y="1579"/>
                      <a:pt x="863" y="1598"/>
                    </a:cubicBezTo>
                    <a:cubicBezTo>
                      <a:pt x="861" y="1612"/>
                      <a:pt x="857" y="1626"/>
                      <a:pt x="853" y="1639"/>
                    </a:cubicBezTo>
                    <a:cubicBezTo>
                      <a:pt x="847" y="1639"/>
                      <a:pt x="841" y="1639"/>
                      <a:pt x="835" y="1639"/>
                    </a:cubicBezTo>
                    <a:cubicBezTo>
                      <a:pt x="833" y="1638"/>
                      <a:pt x="830" y="1638"/>
                      <a:pt x="828" y="1638"/>
                    </a:cubicBezTo>
                    <a:cubicBezTo>
                      <a:pt x="826" y="1638"/>
                      <a:pt x="824" y="1638"/>
                      <a:pt x="822" y="1639"/>
                    </a:cubicBezTo>
                    <a:cubicBezTo>
                      <a:pt x="788" y="1638"/>
                      <a:pt x="755" y="1637"/>
                      <a:pt x="722" y="1636"/>
                    </a:cubicBezTo>
                    <a:cubicBezTo>
                      <a:pt x="706" y="1636"/>
                      <a:pt x="689" y="1636"/>
                      <a:pt x="673" y="1636"/>
                    </a:cubicBezTo>
                    <a:cubicBezTo>
                      <a:pt x="653" y="1635"/>
                      <a:pt x="633" y="1635"/>
                      <a:pt x="613" y="1634"/>
                    </a:cubicBezTo>
                    <a:cubicBezTo>
                      <a:pt x="604" y="1634"/>
                      <a:pt x="596" y="1634"/>
                      <a:pt x="587" y="1633"/>
                    </a:cubicBezTo>
                    <a:cubicBezTo>
                      <a:pt x="585" y="1632"/>
                      <a:pt x="582" y="1632"/>
                      <a:pt x="579" y="1631"/>
                    </a:cubicBezTo>
                    <a:cubicBezTo>
                      <a:pt x="580" y="1628"/>
                      <a:pt x="581" y="1624"/>
                      <a:pt x="581" y="1621"/>
                    </a:cubicBezTo>
                    <a:cubicBezTo>
                      <a:pt x="583" y="1615"/>
                      <a:pt x="584" y="1608"/>
                      <a:pt x="584" y="1602"/>
                    </a:cubicBezTo>
                    <a:cubicBezTo>
                      <a:pt x="587" y="1586"/>
                      <a:pt x="591" y="1570"/>
                      <a:pt x="593" y="1553"/>
                    </a:cubicBezTo>
                    <a:cubicBezTo>
                      <a:pt x="595" y="1544"/>
                      <a:pt x="597" y="1535"/>
                      <a:pt x="599" y="1526"/>
                    </a:cubicBezTo>
                    <a:cubicBezTo>
                      <a:pt x="601" y="1528"/>
                      <a:pt x="603" y="1529"/>
                      <a:pt x="605" y="1530"/>
                    </a:cubicBezTo>
                    <a:cubicBezTo>
                      <a:pt x="610" y="1531"/>
                      <a:pt x="614" y="1530"/>
                      <a:pt x="618" y="1528"/>
                    </a:cubicBezTo>
                    <a:cubicBezTo>
                      <a:pt x="627" y="1524"/>
                      <a:pt x="635" y="1520"/>
                      <a:pt x="643" y="1516"/>
                    </a:cubicBezTo>
                    <a:cubicBezTo>
                      <a:pt x="648" y="1513"/>
                      <a:pt x="652" y="1510"/>
                      <a:pt x="656" y="1507"/>
                    </a:cubicBezTo>
                    <a:cubicBezTo>
                      <a:pt x="664" y="1501"/>
                      <a:pt x="673" y="1498"/>
                      <a:pt x="681" y="1494"/>
                    </a:cubicBezTo>
                    <a:cubicBezTo>
                      <a:pt x="690" y="1490"/>
                      <a:pt x="698" y="1485"/>
                      <a:pt x="707" y="1481"/>
                    </a:cubicBezTo>
                    <a:cubicBezTo>
                      <a:pt x="714" y="1479"/>
                      <a:pt x="721" y="1476"/>
                      <a:pt x="728" y="1473"/>
                    </a:cubicBezTo>
                    <a:cubicBezTo>
                      <a:pt x="733" y="1471"/>
                      <a:pt x="738" y="1470"/>
                      <a:pt x="742" y="1468"/>
                    </a:cubicBezTo>
                    <a:cubicBezTo>
                      <a:pt x="748" y="1466"/>
                      <a:pt x="754" y="1464"/>
                      <a:pt x="760" y="1461"/>
                    </a:cubicBezTo>
                    <a:cubicBezTo>
                      <a:pt x="763" y="1460"/>
                      <a:pt x="765" y="1459"/>
                      <a:pt x="767" y="1458"/>
                    </a:cubicBezTo>
                    <a:cubicBezTo>
                      <a:pt x="771" y="1456"/>
                      <a:pt x="774" y="1454"/>
                      <a:pt x="777" y="1451"/>
                    </a:cubicBezTo>
                    <a:cubicBezTo>
                      <a:pt x="782" y="1447"/>
                      <a:pt x="783" y="1440"/>
                      <a:pt x="784" y="1433"/>
                    </a:cubicBezTo>
                    <a:cubicBezTo>
                      <a:pt x="784" y="1427"/>
                      <a:pt x="779" y="1421"/>
                      <a:pt x="776" y="1415"/>
                    </a:cubicBezTo>
                    <a:cubicBezTo>
                      <a:pt x="773" y="1410"/>
                      <a:pt x="769" y="1405"/>
                      <a:pt x="766" y="1400"/>
                    </a:cubicBezTo>
                    <a:cubicBezTo>
                      <a:pt x="761" y="1392"/>
                      <a:pt x="757" y="1385"/>
                      <a:pt x="752" y="1377"/>
                    </a:cubicBezTo>
                    <a:cubicBezTo>
                      <a:pt x="743" y="1361"/>
                      <a:pt x="734" y="1345"/>
                      <a:pt x="726" y="1328"/>
                    </a:cubicBezTo>
                    <a:cubicBezTo>
                      <a:pt x="722" y="1320"/>
                      <a:pt x="718" y="1312"/>
                      <a:pt x="714" y="1304"/>
                    </a:cubicBezTo>
                    <a:cubicBezTo>
                      <a:pt x="712" y="1300"/>
                      <a:pt x="710" y="1295"/>
                      <a:pt x="708" y="1291"/>
                    </a:cubicBezTo>
                    <a:cubicBezTo>
                      <a:pt x="705" y="1286"/>
                      <a:pt x="703" y="1280"/>
                      <a:pt x="700" y="1275"/>
                    </a:cubicBezTo>
                    <a:cubicBezTo>
                      <a:pt x="696" y="1269"/>
                      <a:pt x="693" y="1263"/>
                      <a:pt x="687" y="1259"/>
                    </a:cubicBezTo>
                    <a:cubicBezTo>
                      <a:pt x="682" y="1256"/>
                      <a:pt x="676" y="1254"/>
                      <a:pt x="670" y="1254"/>
                    </a:cubicBezTo>
                    <a:cubicBezTo>
                      <a:pt x="668" y="1254"/>
                      <a:pt x="665" y="1254"/>
                      <a:pt x="663" y="1254"/>
                    </a:cubicBezTo>
                    <a:cubicBezTo>
                      <a:pt x="660" y="1254"/>
                      <a:pt x="657" y="1253"/>
                      <a:pt x="654" y="1253"/>
                    </a:cubicBezTo>
                    <a:cubicBezTo>
                      <a:pt x="654" y="1246"/>
                      <a:pt x="655" y="1239"/>
                      <a:pt x="655" y="1232"/>
                    </a:cubicBezTo>
                    <a:cubicBezTo>
                      <a:pt x="656" y="1223"/>
                      <a:pt x="656" y="1214"/>
                      <a:pt x="657" y="1205"/>
                    </a:cubicBezTo>
                    <a:cubicBezTo>
                      <a:pt x="658" y="1199"/>
                      <a:pt x="658" y="1192"/>
                      <a:pt x="659" y="1186"/>
                    </a:cubicBezTo>
                    <a:cubicBezTo>
                      <a:pt x="665" y="1187"/>
                      <a:pt x="672" y="1188"/>
                      <a:pt x="678" y="1189"/>
                    </a:cubicBezTo>
                    <a:cubicBezTo>
                      <a:pt x="696" y="1190"/>
                      <a:pt x="715" y="1192"/>
                      <a:pt x="733" y="1193"/>
                    </a:cubicBezTo>
                    <a:cubicBezTo>
                      <a:pt x="751" y="1193"/>
                      <a:pt x="770" y="1194"/>
                      <a:pt x="789" y="1194"/>
                    </a:cubicBezTo>
                    <a:cubicBezTo>
                      <a:pt x="803" y="1194"/>
                      <a:pt x="818" y="1195"/>
                      <a:pt x="832" y="1194"/>
                    </a:cubicBezTo>
                    <a:cubicBezTo>
                      <a:pt x="848" y="1193"/>
                      <a:pt x="864" y="1191"/>
                      <a:pt x="879" y="1190"/>
                    </a:cubicBezTo>
                    <a:cubicBezTo>
                      <a:pt x="894" y="1188"/>
                      <a:pt x="909" y="1186"/>
                      <a:pt x="923" y="1184"/>
                    </a:cubicBezTo>
                    <a:cubicBezTo>
                      <a:pt x="930" y="1183"/>
                      <a:pt x="937" y="1182"/>
                      <a:pt x="944" y="1181"/>
                    </a:cubicBezTo>
                    <a:cubicBezTo>
                      <a:pt x="947" y="1180"/>
                      <a:pt x="951" y="1179"/>
                      <a:pt x="954" y="1179"/>
                    </a:cubicBezTo>
                    <a:cubicBezTo>
                      <a:pt x="957" y="1178"/>
                      <a:pt x="960" y="1177"/>
                      <a:pt x="963" y="1176"/>
                    </a:cubicBezTo>
                    <a:cubicBezTo>
                      <a:pt x="967" y="1176"/>
                      <a:pt x="972" y="1175"/>
                      <a:pt x="975" y="1172"/>
                    </a:cubicBezTo>
                    <a:cubicBezTo>
                      <a:pt x="977" y="1178"/>
                      <a:pt x="978" y="1184"/>
                      <a:pt x="980" y="1190"/>
                    </a:cubicBezTo>
                    <a:cubicBezTo>
                      <a:pt x="981" y="1198"/>
                      <a:pt x="983" y="1206"/>
                      <a:pt x="985" y="1214"/>
                    </a:cubicBezTo>
                    <a:cubicBezTo>
                      <a:pt x="989" y="1233"/>
                      <a:pt x="993" y="1251"/>
                      <a:pt x="998" y="1270"/>
                    </a:cubicBezTo>
                    <a:cubicBezTo>
                      <a:pt x="1002" y="1287"/>
                      <a:pt x="1007" y="1304"/>
                      <a:pt x="1011" y="1322"/>
                    </a:cubicBezTo>
                    <a:close/>
                    <a:moveTo>
                      <a:pt x="676" y="1155"/>
                    </a:moveTo>
                    <a:cubicBezTo>
                      <a:pt x="676" y="1155"/>
                      <a:pt x="676" y="1155"/>
                      <a:pt x="676" y="1155"/>
                    </a:cubicBezTo>
                    <a:cubicBezTo>
                      <a:pt x="676" y="1155"/>
                      <a:pt x="676" y="1155"/>
                      <a:pt x="676" y="1155"/>
                    </a:cubicBezTo>
                    <a:cubicBezTo>
                      <a:pt x="676" y="1155"/>
                      <a:pt x="676" y="1155"/>
                      <a:pt x="676" y="1155"/>
                    </a:cubicBezTo>
                    <a:close/>
                    <a:moveTo>
                      <a:pt x="994" y="1089"/>
                    </a:moveTo>
                    <a:cubicBezTo>
                      <a:pt x="990" y="1094"/>
                      <a:pt x="986" y="1099"/>
                      <a:pt x="981" y="1105"/>
                    </a:cubicBezTo>
                    <a:cubicBezTo>
                      <a:pt x="979" y="1107"/>
                      <a:pt x="977" y="1110"/>
                      <a:pt x="975" y="1113"/>
                    </a:cubicBezTo>
                    <a:cubicBezTo>
                      <a:pt x="973" y="1115"/>
                      <a:pt x="970" y="1118"/>
                      <a:pt x="969" y="1120"/>
                    </a:cubicBezTo>
                    <a:cubicBezTo>
                      <a:pt x="966" y="1125"/>
                      <a:pt x="963" y="1130"/>
                      <a:pt x="960" y="1134"/>
                    </a:cubicBezTo>
                    <a:cubicBezTo>
                      <a:pt x="959" y="1136"/>
                      <a:pt x="958" y="1138"/>
                      <a:pt x="958" y="1141"/>
                    </a:cubicBezTo>
                    <a:cubicBezTo>
                      <a:pt x="958" y="1141"/>
                      <a:pt x="957" y="1142"/>
                      <a:pt x="956" y="1142"/>
                    </a:cubicBezTo>
                    <a:cubicBezTo>
                      <a:pt x="951" y="1144"/>
                      <a:pt x="946" y="1146"/>
                      <a:pt x="940" y="1147"/>
                    </a:cubicBezTo>
                    <a:cubicBezTo>
                      <a:pt x="935" y="1148"/>
                      <a:pt x="930" y="1149"/>
                      <a:pt x="925" y="1150"/>
                    </a:cubicBezTo>
                    <a:cubicBezTo>
                      <a:pt x="915" y="1151"/>
                      <a:pt x="905" y="1153"/>
                      <a:pt x="895" y="1154"/>
                    </a:cubicBezTo>
                    <a:cubicBezTo>
                      <a:pt x="878" y="1156"/>
                      <a:pt x="861" y="1158"/>
                      <a:pt x="844" y="1159"/>
                    </a:cubicBezTo>
                    <a:cubicBezTo>
                      <a:pt x="839" y="1160"/>
                      <a:pt x="834" y="1160"/>
                      <a:pt x="829" y="1160"/>
                    </a:cubicBezTo>
                    <a:cubicBezTo>
                      <a:pt x="826" y="1161"/>
                      <a:pt x="822" y="1161"/>
                      <a:pt x="819" y="1161"/>
                    </a:cubicBezTo>
                    <a:cubicBezTo>
                      <a:pt x="817" y="1161"/>
                      <a:pt x="815" y="1161"/>
                      <a:pt x="813" y="1161"/>
                    </a:cubicBezTo>
                    <a:cubicBezTo>
                      <a:pt x="805" y="1161"/>
                      <a:pt x="796" y="1160"/>
                      <a:pt x="787" y="1160"/>
                    </a:cubicBezTo>
                    <a:cubicBezTo>
                      <a:pt x="768" y="1160"/>
                      <a:pt x="750" y="1160"/>
                      <a:pt x="731" y="1159"/>
                    </a:cubicBezTo>
                    <a:cubicBezTo>
                      <a:pt x="713" y="1158"/>
                      <a:pt x="695" y="1157"/>
                      <a:pt x="678" y="1155"/>
                    </a:cubicBezTo>
                    <a:cubicBezTo>
                      <a:pt x="669" y="1154"/>
                      <a:pt x="661" y="1152"/>
                      <a:pt x="652" y="1151"/>
                    </a:cubicBezTo>
                    <a:cubicBezTo>
                      <a:pt x="651" y="1151"/>
                      <a:pt x="649" y="1150"/>
                      <a:pt x="648" y="1150"/>
                    </a:cubicBezTo>
                    <a:cubicBezTo>
                      <a:pt x="648" y="1150"/>
                      <a:pt x="648" y="1150"/>
                      <a:pt x="647" y="1150"/>
                    </a:cubicBezTo>
                    <a:cubicBezTo>
                      <a:pt x="645" y="1149"/>
                      <a:pt x="642" y="1149"/>
                      <a:pt x="639" y="1148"/>
                    </a:cubicBezTo>
                    <a:cubicBezTo>
                      <a:pt x="635" y="1147"/>
                      <a:pt x="631" y="1147"/>
                      <a:pt x="627" y="1145"/>
                    </a:cubicBezTo>
                    <a:cubicBezTo>
                      <a:pt x="622" y="1144"/>
                      <a:pt x="617" y="1143"/>
                      <a:pt x="613" y="1141"/>
                    </a:cubicBezTo>
                    <a:cubicBezTo>
                      <a:pt x="609" y="1140"/>
                      <a:pt x="605" y="1139"/>
                      <a:pt x="601" y="1138"/>
                    </a:cubicBezTo>
                    <a:cubicBezTo>
                      <a:pt x="591" y="1134"/>
                      <a:pt x="580" y="1130"/>
                      <a:pt x="569" y="1126"/>
                    </a:cubicBezTo>
                    <a:cubicBezTo>
                      <a:pt x="544" y="1115"/>
                      <a:pt x="521" y="1101"/>
                      <a:pt x="499" y="1086"/>
                    </a:cubicBezTo>
                    <a:cubicBezTo>
                      <a:pt x="491" y="1081"/>
                      <a:pt x="483" y="1076"/>
                      <a:pt x="476" y="1071"/>
                    </a:cubicBezTo>
                    <a:cubicBezTo>
                      <a:pt x="468" y="1065"/>
                      <a:pt x="460" y="1058"/>
                      <a:pt x="451" y="1052"/>
                    </a:cubicBezTo>
                    <a:cubicBezTo>
                      <a:pt x="439" y="1043"/>
                      <a:pt x="427" y="1033"/>
                      <a:pt x="416" y="1022"/>
                    </a:cubicBezTo>
                    <a:cubicBezTo>
                      <a:pt x="408" y="1015"/>
                      <a:pt x="401" y="1007"/>
                      <a:pt x="394" y="999"/>
                    </a:cubicBezTo>
                    <a:cubicBezTo>
                      <a:pt x="400" y="1000"/>
                      <a:pt x="405" y="1002"/>
                      <a:pt x="411" y="1003"/>
                    </a:cubicBezTo>
                    <a:cubicBezTo>
                      <a:pt x="420" y="1004"/>
                      <a:pt x="428" y="1006"/>
                      <a:pt x="437" y="1007"/>
                    </a:cubicBezTo>
                    <a:cubicBezTo>
                      <a:pt x="447" y="1008"/>
                      <a:pt x="457" y="1009"/>
                      <a:pt x="466" y="1009"/>
                    </a:cubicBezTo>
                    <a:cubicBezTo>
                      <a:pt x="485" y="1010"/>
                      <a:pt x="504" y="1010"/>
                      <a:pt x="522" y="1010"/>
                    </a:cubicBezTo>
                    <a:cubicBezTo>
                      <a:pt x="545" y="1011"/>
                      <a:pt x="567" y="1007"/>
                      <a:pt x="589" y="1001"/>
                    </a:cubicBezTo>
                    <a:cubicBezTo>
                      <a:pt x="609" y="996"/>
                      <a:pt x="629" y="989"/>
                      <a:pt x="647" y="980"/>
                    </a:cubicBezTo>
                    <a:cubicBezTo>
                      <a:pt x="657" y="976"/>
                      <a:pt x="665" y="972"/>
                      <a:pt x="674" y="967"/>
                    </a:cubicBezTo>
                    <a:cubicBezTo>
                      <a:pt x="681" y="964"/>
                      <a:pt x="688" y="960"/>
                      <a:pt x="695" y="956"/>
                    </a:cubicBezTo>
                    <a:cubicBezTo>
                      <a:pt x="704" y="951"/>
                      <a:pt x="713" y="946"/>
                      <a:pt x="721" y="940"/>
                    </a:cubicBezTo>
                    <a:cubicBezTo>
                      <a:pt x="725" y="938"/>
                      <a:pt x="728" y="935"/>
                      <a:pt x="732" y="933"/>
                    </a:cubicBezTo>
                    <a:cubicBezTo>
                      <a:pt x="739" y="928"/>
                      <a:pt x="746" y="923"/>
                      <a:pt x="754" y="919"/>
                    </a:cubicBezTo>
                    <a:cubicBezTo>
                      <a:pt x="762" y="914"/>
                      <a:pt x="765" y="904"/>
                      <a:pt x="760" y="896"/>
                    </a:cubicBezTo>
                    <a:cubicBezTo>
                      <a:pt x="757" y="890"/>
                      <a:pt x="751" y="887"/>
                      <a:pt x="745" y="887"/>
                    </a:cubicBezTo>
                    <a:cubicBezTo>
                      <a:pt x="742" y="887"/>
                      <a:pt x="739" y="888"/>
                      <a:pt x="737" y="890"/>
                    </a:cubicBezTo>
                    <a:cubicBezTo>
                      <a:pt x="729" y="894"/>
                      <a:pt x="722" y="899"/>
                      <a:pt x="715" y="904"/>
                    </a:cubicBezTo>
                    <a:cubicBezTo>
                      <a:pt x="711" y="907"/>
                      <a:pt x="707" y="909"/>
                      <a:pt x="703" y="912"/>
                    </a:cubicBezTo>
                    <a:cubicBezTo>
                      <a:pt x="695" y="917"/>
                      <a:pt x="686" y="922"/>
                      <a:pt x="678" y="927"/>
                    </a:cubicBezTo>
                    <a:cubicBezTo>
                      <a:pt x="669" y="932"/>
                      <a:pt x="660" y="937"/>
                      <a:pt x="650" y="942"/>
                    </a:cubicBezTo>
                    <a:cubicBezTo>
                      <a:pt x="642" y="946"/>
                      <a:pt x="633" y="950"/>
                      <a:pt x="624" y="954"/>
                    </a:cubicBezTo>
                    <a:cubicBezTo>
                      <a:pt x="600" y="964"/>
                      <a:pt x="576" y="971"/>
                      <a:pt x="550" y="975"/>
                    </a:cubicBezTo>
                    <a:cubicBezTo>
                      <a:pt x="527" y="978"/>
                      <a:pt x="504" y="977"/>
                      <a:pt x="481" y="976"/>
                    </a:cubicBezTo>
                    <a:cubicBezTo>
                      <a:pt x="465" y="976"/>
                      <a:pt x="449" y="974"/>
                      <a:pt x="434" y="973"/>
                    </a:cubicBezTo>
                    <a:cubicBezTo>
                      <a:pt x="426" y="971"/>
                      <a:pt x="418" y="970"/>
                      <a:pt x="411" y="968"/>
                    </a:cubicBezTo>
                    <a:cubicBezTo>
                      <a:pt x="402" y="966"/>
                      <a:pt x="393" y="964"/>
                      <a:pt x="385" y="961"/>
                    </a:cubicBezTo>
                    <a:cubicBezTo>
                      <a:pt x="379" y="960"/>
                      <a:pt x="373" y="961"/>
                      <a:pt x="369" y="965"/>
                    </a:cubicBezTo>
                    <a:cubicBezTo>
                      <a:pt x="367" y="961"/>
                      <a:pt x="364" y="958"/>
                      <a:pt x="362" y="954"/>
                    </a:cubicBezTo>
                    <a:cubicBezTo>
                      <a:pt x="352" y="940"/>
                      <a:pt x="344" y="925"/>
                      <a:pt x="337" y="910"/>
                    </a:cubicBezTo>
                    <a:cubicBezTo>
                      <a:pt x="332" y="899"/>
                      <a:pt x="329" y="888"/>
                      <a:pt x="328" y="877"/>
                    </a:cubicBezTo>
                    <a:cubicBezTo>
                      <a:pt x="326" y="857"/>
                      <a:pt x="326" y="837"/>
                      <a:pt x="327" y="817"/>
                    </a:cubicBezTo>
                    <a:cubicBezTo>
                      <a:pt x="327" y="806"/>
                      <a:pt x="328" y="795"/>
                      <a:pt x="329" y="785"/>
                    </a:cubicBezTo>
                    <a:cubicBezTo>
                      <a:pt x="332" y="770"/>
                      <a:pt x="335" y="756"/>
                      <a:pt x="341" y="742"/>
                    </a:cubicBezTo>
                    <a:cubicBezTo>
                      <a:pt x="348" y="727"/>
                      <a:pt x="356" y="713"/>
                      <a:pt x="365" y="699"/>
                    </a:cubicBezTo>
                    <a:cubicBezTo>
                      <a:pt x="367" y="696"/>
                      <a:pt x="370" y="693"/>
                      <a:pt x="372" y="689"/>
                    </a:cubicBezTo>
                    <a:cubicBezTo>
                      <a:pt x="375" y="686"/>
                      <a:pt x="378" y="682"/>
                      <a:pt x="380" y="678"/>
                    </a:cubicBezTo>
                    <a:cubicBezTo>
                      <a:pt x="387" y="670"/>
                      <a:pt x="394" y="662"/>
                      <a:pt x="401" y="654"/>
                    </a:cubicBezTo>
                    <a:cubicBezTo>
                      <a:pt x="406" y="649"/>
                      <a:pt x="411" y="643"/>
                      <a:pt x="416" y="638"/>
                    </a:cubicBezTo>
                    <a:cubicBezTo>
                      <a:pt x="419" y="634"/>
                      <a:pt x="422" y="631"/>
                      <a:pt x="425" y="627"/>
                    </a:cubicBezTo>
                    <a:cubicBezTo>
                      <a:pt x="430" y="622"/>
                      <a:pt x="436" y="617"/>
                      <a:pt x="441" y="612"/>
                    </a:cubicBezTo>
                    <a:cubicBezTo>
                      <a:pt x="444" y="608"/>
                      <a:pt x="448" y="605"/>
                      <a:pt x="451" y="601"/>
                    </a:cubicBezTo>
                    <a:cubicBezTo>
                      <a:pt x="462" y="592"/>
                      <a:pt x="472" y="583"/>
                      <a:pt x="483" y="575"/>
                    </a:cubicBezTo>
                    <a:cubicBezTo>
                      <a:pt x="506" y="557"/>
                      <a:pt x="531" y="540"/>
                      <a:pt x="558" y="528"/>
                    </a:cubicBezTo>
                    <a:cubicBezTo>
                      <a:pt x="575" y="521"/>
                      <a:pt x="592" y="517"/>
                      <a:pt x="610" y="514"/>
                    </a:cubicBezTo>
                    <a:cubicBezTo>
                      <a:pt x="630" y="512"/>
                      <a:pt x="649" y="512"/>
                      <a:pt x="669" y="512"/>
                    </a:cubicBezTo>
                    <a:cubicBezTo>
                      <a:pt x="686" y="512"/>
                      <a:pt x="703" y="512"/>
                      <a:pt x="720" y="512"/>
                    </a:cubicBezTo>
                    <a:cubicBezTo>
                      <a:pt x="725" y="512"/>
                      <a:pt x="729" y="510"/>
                      <a:pt x="732" y="506"/>
                    </a:cubicBezTo>
                    <a:cubicBezTo>
                      <a:pt x="734" y="510"/>
                      <a:pt x="736" y="515"/>
                      <a:pt x="738" y="519"/>
                    </a:cubicBezTo>
                    <a:cubicBezTo>
                      <a:pt x="744" y="534"/>
                      <a:pt x="748" y="550"/>
                      <a:pt x="750" y="566"/>
                    </a:cubicBezTo>
                    <a:cubicBezTo>
                      <a:pt x="751" y="576"/>
                      <a:pt x="752" y="586"/>
                      <a:pt x="753" y="596"/>
                    </a:cubicBezTo>
                    <a:cubicBezTo>
                      <a:pt x="754" y="607"/>
                      <a:pt x="755" y="619"/>
                      <a:pt x="757" y="630"/>
                    </a:cubicBezTo>
                    <a:cubicBezTo>
                      <a:pt x="759" y="643"/>
                      <a:pt x="763" y="655"/>
                      <a:pt x="767" y="668"/>
                    </a:cubicBezTo>
                    <a:cubicBezTo>
                      <a:pt x="772" y="680"/>
                      <a:pt x="778" y="691"/>
                      <a:pt x="785" y="701"/>
                    </a:cubicBezTo>
                    <a:cubicBezTo>
                      <a:pt x="793" y="712"/>
                      <a:pt x="802" y="722"/>
                      <a:pt x="812" y="732"/>
                    </a:cubicBezTo>
                    <a:cubicBezTo>
                      <a:pt x="821" y="740"/>
                      <a:pt x="832" y="748"/>
                      <a:pt x="842" y="756"/>
                    </a:cubicBezTo>
                    <a:cubicBezTo>
                      <a:pt x="853" y="764"/>
                      <a:pt x="865" y="771"/>
                      <a:pt x="876" y="778"/>
                    </a:cubicBezTo>
                    <a:cubicBezTo>
                      <a:pt x="888" y="784"/>
                      <a:pt x="900" y="789"/>
                      <a:pt x="912" y="795"/>
                    </a:cubicBezTo>
                    <a:cubicBezTo>
                      <a:pt x="921" y="799"/>
                      <a:pt x="930" y="802"/>
                      <a:pt x="939" y="806"/>
                    </a:cubicBezTo>
                    <a:cubicBezTo>
                      <a:pt x="956" y="813"/>
                      <a:pt x="972" y="819"/>
                      <a:pt x="989" y="825"/>
                    </a:cubicBezTo>
                    <a:cubicBezTo>
                      <a:pt x="999" y="828"/>
                      <a:pt x="1009" y="831"/>
                      <a:pt x="1019" y="834"/>
                    </a:cubicBezTo>
                    <a:cubicBezTo>
                      <a:pt x="1028" y="837"/>
                      <a:pt x="1038" y="840"/>
                      <a:pt x="1047" y="843"/>
                    </a:cubicBezTo>
                    <a:cubicBezTo>
                      <a:pt x="1047" y="843"/>
                      <a:pt x="1047" y="843"/>
                      <a:pt x="1047" y="843"/>
                    </a:cubicBezTo>
                    <a:cubicBezTo>
                      <a:pt x="1047" y="843"/>
                      <a:pt x="1047" y="843"/>
                      <a:pt x="1047" y="844"/>
                    </a:cubicBezTo>
                    <a:cubicBezTo>
                      <a:pt x="1048" y="844"/>
                      <a:pt x="1048" y="844"/>
                      <a:pt x="1048" y="845"/>
                    </a:cubicBezTo>
                    <a:cubicBezTo>
                      <a:pt x="1048" y="845"/>
                      <a:pt x="1048" y="845"/>
                      <a:pt x="1048" y="845"/>
                    </a:cubicBezTo>
                    <a:cubicBezTo>
                      <a:pt x="1051" y="851"/>
                      <a:pt x="1054" y="856"/>
                      <a:pt x="1060" y="857"/>
                    </a:cubicBezTo>
                    <a:cubicBezTo>
                      <a:pt x="1063" y="858"/>
                      <a:pt x="1066" y="858"/>
                      <a:pt x="1069" y="857"/>
                    </a:cubicBezTo>
                    <a:cubicBezTo>
                      <a:pt x="1074" y="856"/>
                      <a:pt x="1076" y="853"/>
                      <a:pt x="1079" y="850"/>
                    </a:cubicBezTo>
                    <a:cubicBezTo>
                      <a:pt x="1081" y="846"/>
                      <a:pt x="1083" y="842"/>
                      <a:pt x="1083" y="838"/>
                    </a:cubicBezTo>
                    <a:cubicBezTo>
                      <a:pt x="1083" y="835"/>
                      <a:pt x="1083" y="831"/>
                      <a:pt x="1083" y="827"/>
                    </a:cubicBezTo>
                    <a:cubicBezTo>
                      <a:pt x="1083" y="825"/>
                      <a:pt x="1084" y="823"/>
                      <a:pt x="1085" y="821"/>
                    </a:cubicBezTo>
                    <a:cubicBezTo>
                      <a:pt x="1086" y="819"/>
                      <a:pt x="1087" y="817"/>
                      <a:pt x="1088" y="815"/>
                    </a:cubicBezTo>
                    <a:cubicBezTo>
                      <a:pt x="1091" y="812"/>
                      <a:pt x="1095" y="809"/>
                      <a:pt x="1098" y="806"/>
                    </a:cubicBezTo>
                    <a:cubicBezTo>
                      <a:pt x="1103" y="802"/>
                      <a:pt x="1107" y="800"/>
                      <a:pt x="1112" y="797"/>
                    </a:cubicBezTo>
                    <a:cubicBezTo>
                      <a:pt x="1117" y="795"/>
                      <a:pt x="1123" y="794"/>
                      <a:pt x="1128" y="793"/>
                    </a:cubicBezTo>
                    <a:cubicBezTo>
                      <a:pt x="1129" y="793"/>
                      <a:pt x="1131" y="793"/>
                      <a:pt x="1132" y="793"/>
                    </a:cubicBezTo>
                    <a:cubicBezTo>
                      <a:pt x="1133" y="793"/>
                      <a:pt x="1133" y="793"/>
                      <a:pt x="1134" y="793"/>
                    </a:cubicBezTo>
                    <a:cubicBezTo>
                      <a:pt x="1135" y="794"/>
                      <a:pt x="1136" y="795"/>
                      <a:pt x="1137" y="795"/>
                    </a:cubicBezTo>
                    <a:cubicBezTo>
                      <a:pt x="1138" y="796"/>
                      <a:pt x="1139" y="797"/>
                      <a:pt x="1140" y="798"/>
                    </a:cubicBezTo>
                    <a:cubicBezTo>
                      <a:pt x="1141" y="800"/>
                      <a:pt x="1142" y="803"/>
                      <a:pt x="1144" y="805"/>
                    </a:cubicBezTo>
                    <a:cubicBezTo>
                      <a:pt x="1146" y="811"/>
                      <a:pt x="1147" y="817"/>
                      <a:pt x="1148" y="823"/>
                    </a:cubicBezTo>
                    <a:cubicBezTo>
                      <a:pt x="1149" y="833"/>
                      <a:pt x="1149" y="842"/>
                      <a:pt x="1148" y="851"/>
                    </a:cubicBezTo>
                    <a:cubicBezTo>
                      <a:pt x="1147" y="860"/>
                      <a:pt x="1144" y="869"/>
                      <a:pt x="1141" y="878"/>
                    </a:cubicBezTo>
                    <a:cubicBezTo>
                      <a:pt x="1136" y="890"/>
                      <a:pt x="1128" y="901"/>
                      <a:pt x="1120" y="912"/>
                    </a:cubicBezTo>
                    <a:cubicBezTo>
                      <a:pt x="1114" y="920"/>
                      <a:pt x="1107" y="928"/>
                      <a:pt x="1100" y="935"/>
                    </a:cubicBezTo>
                    <a:cubicBezTo>
                      <a:pt x="1093" y="942"/>
                      <a:pt x="1086" y="948"/>
                      <a:pt x="1079" y="954"/>
                    </a:cubicBezTo>
                    <a:cubicBezTo>
                      <a:pt x="1074" y="958"/>
                      <a:pt x="1068" y="962"/>
                      <a:pt x="1064" y="966"/>
                    </a:cubicBezTo>
                    <a:cubicBezTo>
                      <a:pt x="1055" y="973"/>
                      <a:pt x="1052" y="984"/>
                      <a:pt x="1047" y="995"/>
                    </a:cubicBezTo>
                    <a:cubicBezTo>
                      <a:pt x="1047" y="995"/>
                      <a:pt x="1047" y="995"/>
                      <a:pt x="1047" y="995"/>
                    </a:cubicBezTo>
                    <a:cubicBezTo>
                      <a:pt x="1047" y="995"/>
                      <a:pt x="1047" y="995"/>
                      <a:pt x="1047" y="995"/>
                    </a:cubicBezTo>
                    <a:cubicBezTo>
                      <a:pt x="1047" y="995"/>
                      <a:pt x="1047" y="996"/>
                      <a:pt x="1047" y="996"/>
                    </a:cubicBezTo>
                    <a:cubicBezTo>
                      <a:pt x="1047" y="997"/>
                      <a:pt x="1046" y="997"/>
                      <a:pt x="1046" y="998"/>
                    </a:cubicBezTo>
                    <a:cubicBezTo>
                      <a:pt x="1046" y="998"/>
                      <a:pt x="1046" y="998"/>
                      <a:pt x="1046" y="998"/>
                    </a:cubicBezTo>
                    <a:cubicBezTo>
                      <a:pt x="1045" y="1000"/>
                      <a:pt x="1045" y="1001"/>
                      <a:pt x="1044" y="1003"/>
                    </a:cubicBezTo>
                    <a:cubicBezTo>
                      <a:pt x="1044" y="1003"/>
                      <a:pt x="1044" y="1002"/>
                      <a:pt x="1045" y="1002"/>
                    </a:cubicBezTo>
                    <a:cubicBezTo>
                      <a:pt x="1044" y="1004"/>
                      <a:pt x="1043" y="1006"/>
                      <a:pt x="1042" y="1008"/>
                    </a:cubicBezTo>
                    <a:cubicBezTo>
                      <a:pt x="1042" y="1008"/>
                      <a:pt x="1042" y="1009"/>
                      <a:pt x="1042" y="1009"/>
                    </a:cubicBezTo>
                    <a:cubicBezTo>
                      <a:pt x="1042" y="1009"/>
                      <a:pt x="1042" y="1009"/>
                      <a:pt x="1042" y="1009"/>
                    </a:cubicBezTo>
                    <a:cubicBezTo>
                      <a:pt x="1042" y="1009"/>
                      <a:pt x="1042" y="1009"/>
                      <a:pt x="1042" y="1009"/>
                    </a:cubicBezTo>
                    <a:cubicBezTo>
                      <a:pt x="1042" y="1008"/>
                      <a:pt x="1043" y="1006"/>
                      <a:pt x="1043" y="1005"/>
                    </a:cubicBezTo>
                    <a:cubicBezTo>
                      <a:pt x="1043" y="1006"/>
                      <a:pt x="1042" y="1008"/>
                      <a:pt x="1042" y="1009"/>
                    </a:cubicBezTo>
                    <a:cubicBezTo>
                      <a:pt x="1042" y="1009"/>
                      <a:pt x="1042" y="1009"/>
                      <a:pt x="1042" y="1009"/>
                    </a:cubicBezTo>
                    <a:cubicBezTo>
                      <a:pt x="1042" y="1009"/>
                      <a:pt x="1042" y="1009"/>
                      <a:pt x="1042" y="1009"/>
                    </a:cubicBezTo>
                    <a:cubicBezTo>
                      <a:pt x="1042" y="1009"/>
                      <a:pt x="1042" y="1009"/>
                      <a:pt x="1042" y="1009"/>
                    </a:cubicBezTo>
                    <a:cubicBezTo>
                      <a:pt x="1041" y="1009"/>
                      <a:pt x="1041" y="1009"/>
                      <a:pt x="1041" y="1009"/>
                    </a:cubicBezTo>
                    <a:cubicBezTo>
                      <a:pt x="1041" y="1009"/>
                      <a:pt x="1041" y="1009"/>
                      <a:pt x="1041" y="1009"/>
                    </a:cubicBezTo>
                    <a:cubicBezTo>
                      <a:pt x="1041" y="1009"/>
                      <a:pt x="1041" y="1010"/>
                      <a:pt x="1041" y="1010"/>
                    </a:cubicBezTo>
                    <a:cubicBezTo>
                      <a:pt x="1041" y="1010"/>
                      <a:pt x="1041" y="1009"/>
                      <a:pt x="1041" y="1009"/>
                    </a:cubicBezTo>
                    <a:cubicBezTo>
                      <a:pt x="1035" y="1023"/>
                      <a:pt x="1029" y="1036"/>
                      <a:pt x="1021" y="1049"/>
                    </a:cubicBezTo>
                    <a:cubicBezTo>
                      <a:pt x="1012" y="1062"/>
                      <a:pt x="1004" y="1076"/>
                      <a:pt x="994" y="1089"/>
                    </a:cubicBezTo>
                    <a:close/>
                    <a:moveTo>
                      <a:pt x="1403" y="765"/>
                    </a:moveTo>
                    <a:cubicBezTo>
                      <a:pt x="1400" y="778"/>
                      <a:pt x="1397" y="791"/>
                      <a:pt x="1392" y="804"/>
                    </a:cubicBezTo>
                    <a:cubicBezTo>
                      <a:pt x="1384" y="821"/>
                      <a:pt x="1374" y="837"/>
                      <a:pt x="1363" y="854"/>
                    </a:cubicBezTo>
                    <a:cubicBezTo>
                      <a:pt x="1354" y="868"/>
                      <a:pt x="1345" y="882"/>
                      <a:pt x="1335" y="895"/>
                    </a:cubicBezTo>
                    <a:cubicBezTo>
                      <a:pt x="1325" y="907"/>
                      <a:pt x="1314" y="918"/>
                      <a:pt x="1303" y="928"/>
                    </a:cubicBezTo>
                    <a:cubicBezTo>
                      <a:pt x="1297" y="935"/>
                      <a:pt x="1290" y="941"/>
                      <a:pt x="1283" y="947"/>
                    </a:cubicBezTo>
                    <a:cubicBezTo>
                      <a:pt x="1269" y="960"/>
                      <a:pt x="1254" y="972"/>
                      <a:pt x="1238" y="985"/>
                    </a:cubicBezTo>
                    <a:cubicBezTo>
                      <a:pt x="1233" y="989"/>
                      <a:pt x="1227" y="994"/>
                      <a:pt x="1221" y="998"/>
                    </a:cubicBezTo>
                    <a:cubicBezTo>
                      <a:pt x="1213" y="1003"/>
                      <a:pt x="1205" y="1008"/>
                      <a:pt x="1198" y="1013"/>
                    </a:cubicBezTo>
                    <a:cubicBezTo>
                      <a:pt x="1181" y="1023"/>
                      <a:pt x="1164" y="1033"/>
                      <a:pt x="1147" y="1043"/>
                    </a:cubicBezTo>
                    <a:cubicBezTo>
                      <a:pt x="1132" y="1052"/>
                      <a:pt x="1116" y="1060"/>
                      <a:pt x="1101" y="1068"/>
                    </a:cubicBezTo>
                    <a:cubicBezTo>
                      <a:pt x="1085" y="1077"/>
                      <a:pt x="1069" y="1084"/>
                      <a:pt x="1052" y="1092"/>
                    </a:cubicBezTo>
                    <a:cubicBezTo>
                      <a:pt x="1043" y="1096"/>
                      <a:pt x="1033" y="1100"/>
                      <a:pt x="1024" y="1105"/>
                    </a:cubicBezTo>
                    <a:cubicBezTo>
                      <a:pt x="1029" y="1098"/>
                      <a:pt x="1034" y="1090"/>
                      <a:pt x="1039" y="1083"/>
                    </a:cubicBezTo>
                    <a:cubicBezTo>
                      <a:pt x="1046" y="1073"/>
                      <a:pt x="1052" y="1063"/>
                      <a:pt x="1058" y="1053"/>
                    </a:cubicBezTo>
                    <a:cubicBezTo>
                      <a:pt x="1063" y="1043"/>
                      <a:pt x="1068" y="1032"/>
                      <a:pt x="1072" y="1022"/>
                    </a:cubicBezTo>
                    <a:cubicBezTo>
                      <a:pt x="1072" y="1022"/>
                      <a:pt x="1072" y="1023"/>
                      <a:pt x="1072" y="1023"/>
                    </a:cubicBezTo>
                    <a:cubicBezTo>
                      <a:pt x="1072" y="1023"/>
                      <a:pt x="1072" y="1022"/>
                      <a:pt x="1072" y="1022"/>
                    </a:cubicBezTo>
                    <a:cubicBezTo>
                      <a:pt x="1073" y="1021"/>
                      <a:pt x="1073" y="1020"/>
                      <a:pt x="1073" y="1019"/>
                    </a:cubicBezTo>
                    <a:cubicBezTo>
                      <a:pt x="1073" y="1019"/>
                      <a:pt x="1073" y="1020"/>
                      <a:pt x="1073" y="1020"/>
                    </a:cubicBezTo>
                    <a:cubicBezTo>
                      <a:pt x="1073" y="1019"/>
                      <a:pt x="1074" y="1018"/>
                      <a:pt x="1074" y="1017"/>
                    </a:cubicBezTo>
                    <a:cubicBezTo>
                      <a:pt x="1074" y="1017"/>
                      <a:pt x="1074" y="1017"/>
                      <a:pt x="1074" y="1017"/>
                    </a:cubicBezTo>
                    <a:cubicBezTo>
                      <a:pt x="1074" y="1017"/>
                      <a:pt x="1074" y="1017"/>
                      <a:pt x="1074" y="1017"/>
                    </a:cubicBezTo>
                    <a:cubicBezTo>
                      <a:pt x="1075" y="1016"/>
                      <a:pt x="1075" y="1016"/>
                      <a:pt x="1075" y="1015"/>
                    </a:cubicBezTo>
                    <a:cubicBezTo>
                      <a:pt x="1075" y="1015"/>
                      <a:pt x="1075" y="1015"/>
                      <a:pt x="1075" y="1015"/>
                    </a:cubicBezTo>
                    <a:cubicBezTo>
                      <a:pt x="1075" y="1015"/>
                      <a:pt x="1075" y="1015"/>
                      <a:pt x="1075" y="1014"/>
                    </a:cubicBezTo>
                    <a:cubicBezTo>
                      <a:pt x="1075" y="1015"/>
                      <a:pt x="1075" y="1015"/>
                      <a:pt x="1075" y="1016"/>
                    </a:cubicBezTo>
                    <a:cubicBezTo>
                      <a:pt x="1075" y="1016"/>
                      <a:pt x="1075" y="1016"/>
                      <a:pt x="1074" y="1016"/>
                    </a:cubicBezTo>
                    <a:cubicBezTo>
                      <a:pt x="1075" y="1015"/>
                      <a:pt x="1076" y="1014"/>
                      <a:pt x="1076" y="1013"/>
                    </a:cubicBezTo>
                    <a:cubicBezTo>
                      <a:pt x="1076" y="1012"/>
                      <a:pt x="1076" y="1012"/>
                      <a:pt x="1076" y="1012"/>
                    </a:cubicBezTo>
                    <a:cubicBezTo>
                      <a:pt x="1076" y="1012"/>
                      <a:pt x="1076" y="1012"/>
                      <a:pt x="1076" y="1012"/>
                    </a:cubicBezTo>
                    <a:cubicBezTo>
                      <a:pt x="1077" y="1011"/>
                      <a:pt x="1078" y="1009"/>
                      <a:pt x="1078" y="1008"/>
                    </a:cubicBezTo>
                    <a:cubicBezTo>
                      <a:pt x="1080" y="1003"/>
                      <a:pt x="1082" y="999"/>
                      <a:pt x="1084" y="994"/>
                    </a:cubicBezTo>
                    <a:cubicBezTo>
                      <a:pt x="1084" y="993"/>
                      <a:pt x="1085" y="992"/>
                      <a:pt x="1085" y="991"/>
                    </a:cubicBezTo>
                    <a:cubicBezTo>
                      <a:pt x="1086" y="991"/>
                      <a:pt x="1086" y="991"/>
                      <a:pt x="1086" y="991"/>
                    </a:cubicBezTo>
                    <a:cubicBezTo>
                      <a:pt x="1093" y="985"/>
                      <a:pt x="1100" y="980"/>
                      <a:pt x="1107" y="974"/>
                    </a:cubicBezTo>
                    <a:cubicBezTo>
                      <a:pt x="1114" y="969"/>
                      <a:pt x="1119" y="964"/>
                      <a:pt x="1125" y="958"/>
                    </a:cubicBezTo>
                    <a:cubicBezTo>
                      <a:pt x="1130" y="952"/>
                      <a:pt x="1135" y="946"/>
                      <a:pt x="1141" y="940"/>
                    </a:cubicBezTo>
                    <a:cubicBezTo>
                      <a:pt x="1155" y="923"/>
                      <a:pt x="1167" y="904"/>
                      <a:pt x="1175" y="883"/>
                    </a:cubicBezTo>
                    <a:cubicBezTo>
                      <a:pt x="1179" y="871"/>
                      <a:pt x="1181" y="859"/>
                      <a:pt x="1182" y="848"/>
                    </a:cubicBezTo>
                    <a:cubicBezTo>
                      <a:pt x="1183" y="836"/>
                      <a:pt x="1182" y="824"/>
                      <a:pt x="1180" y="813"/>
                    </a:cubicBezTo>
                    <a:cubicBezTo>
                      <a:pt x="1179" y="802"/>
                      <a:pt x="1175" y="791"/>
                      <a:pt x="1169" y="782"/>
                    </a:cubicBezTo>
                    <a:cubicBezTo>
                      <a:pt x="1167" y="778"/>
                      <a:pt x="1163" y="774"/>
                      <a:pt x="1160" y="770"/>
                    </a:cubicBezTo>
                    <a:cubicBezTo>
                      <a:pt x="1155" y="766"/>
                      <a:pt x="1149" y="763"/>
                      <a:pt x="1142" y="761"/>
                    </a:cubicBezTo>
                    <a:cubicBezTo>
                      <a:pt x="1137" y="759"/>
                      <a:pt x="1132" y="759"/>
                      <a:pt x="1127" y="759"/>
                    </a:cubicBezTo>
                    <a:cubicBezTo>
                      <a:pt x="1121" y="760"/>
                      <a:pt x="1115" y="761"/>
                      <a:pt x="1109" y="763"/>
                    </a:cubicBezTo>
                    <a:cubicBezTo>
                      <a:pt x="1098" y="766"/>
                      <a:pt x="1088" y="772"/>
                      <a:pt x="1079" y="778"/>
                    </a:cubicBezTo>
                    <a:cubicBezTo>
                      <a:pt x="1070" y="785"/>
                      <a:pt x="1062" y="794"/>
                      <a:pt x="1056" y="804"/>
                    </a:cubicBezTo>
                    <a:cubicBezTo>
                      <a:pt x="1055" y="806"/>
                      <a:pt x="1054" y="808"/>
                      <a:pt x="1053" y="810"/>
                    </a:cubicBezTo>
                    <a:cubicBezTo>
                      <a:pt x="1052" y="810"/>
                      <a:pt x="1051" y="809"/>
                      <a:pt x="1051" y="809"/>
                    </a:cubicBezTo>
                    <a:cubicBezTo>
                      <a:pt x="1045" y="807"/>
                      <a:pt x="1039" y="805"/>
                      <a:pt x="1033" y="803"/>
                    </a:cubicBezTo>
                    <a:cubicBezTo>
                      <a:pt x="1021" y="800"/>
                      <a:pt x="1009" y="796"/>
                      <a:pt x="997" y="792"/>
                    </a:cubicBezTo>
                    <a:cubicBezTo>
                      <a:pt x="974" y="784"/>
                      <a:pt x="951" y="775"/>
                      <a:pt x="929" y="766"/>
                    </a:cubicBezTo>
                    <a:cubicBezTo>
                      <a:pt x="922" y="763"/>
                      <a:pt x="914" y="759"/>
                      <a:pt x="907" y="756"/>
                    </a:cubicBezTo>
                    <a:cubicBezTo>
                      <a:pt x="887" y="746"/>
                      <a:pt x="868" y="734"/>
                      <a:pt x="851" y="721"/>
                    </a:cubicBezTo>
                    <a:cubicBezTo>
                      <a:pt x="838" y="710"/>
                      <a:pt x="826" y="699"/>
                      <a:pt x="815" y="686"/>
                    </a:cubicBezTo>
                    <a:cubicBezTo>
                      <a:pt x="809" y="677"/>
                      <a:pt x="804" y="669"/>
                      <a:pt x="800" y="659"/>
                    </a:cubicBezTo>
                    <a:cubicBezTo>
                      <a:pt x="797" y="653"/>
                      <a:pt x="795" y="646"/>
                      <a:pt x="793" y="639"/>
                    </a:cubicBezTo>
                    <a:cubicBezTo>
                      <a:pt x="791" y="631"/>
                      <a:pt x="790" y="623"/>
                      <a:pt x="789" y="615"/>
                    </a:cubicBezTo>
                    <a:cubicBezTo>
                      <a:pt x="787" y="602"/>
                      <a:pt x="786" y="588"/>
                      <a:pt x="785" y="574"/>
                    </a:cubicBezTo>
                    <a:cubicBezTo>
                      <a:pt x="782" y="551"/>
                      <a:pt x="778" y="527"/>
                      <a:pt x="769" y="506"/>
                    </a:cubicBezTo>
                    <a:cubicBezTo>
                      <a:pt x="758" y="481"/>
                      <a:pt x="743" y="458"/>
                      <a:pt x="725" y="439"/>
                    </a:cubicBezTo>
                    <a:cubicBezTo>
                      <a:pt x="715" y="429"/>
                      <a:pt x="705" y="420"/>
                      <a:pt x="695" y="412"/>
                    </a:cubicBezTo>
                    <a:cubicBezTo>
                      <a:pt x="685" y="404"/>
                      <a:pt x="675" y="397"/>
                      <a:pt x="664" y="391"/>
                    </a:cubicBezTo>
                    <a:cubicBezTo>
                      <a:pt x="661" y="389"/>
                      <a:pt x="659" y="388"/>
                      <a:pt x="656" y="388"/>
                    </a:cubicBezTo>
                    <a:cubicBezTo>
                      <a:pt x="650" y="388"/>
                      <a:pt x="644" y="391"/>
                      <a:pt x="641" y="397"/>
                    </a:cubicBezTo>
                    <a:cubicBezTo>
                      <a:pt x="636" y="405"/>
                      <a:pt x="639" y="415"/>
                      <a:pt x="647" y="420"/>
                    </a:cubicBezTo>
                    <a:cubicBezTo>
                      <a:pt x="654" y="424"/>
                      <a:pt x="662" y="429"/>
                      <a:pt x="668" y="434"/>
                    </a:cubicBezTo>
                    <a:cubicBezTo>
                      <a:pt x="685" y="447"/>
                      <a:pt x="701" y="462"/>
                      <a:pt x="715" y="478"/>
                    </a:cubicBezTo>
                    <a:cubicBezTo>
                      <a:pt x="704" y="478"/>
                      <a:pt x="694" y="478"/>
                      <a:pt x="684" y="478"/>
                    </a:cubicBezTo>
                    <a:cubicBezTo>
                      <a:pt x="676" y="478"/>
                      <a:pt x="668" y="478"/>
                      <a:pt x="661" y="478"/>
                    </a:cubicBezTo>
                    <a:cubicBezTo>
                      <a:pt x="646" y="478"/>
                      <a:pt x="631" y="478"/>
                      <a:pt x="616" y="480"/>
                    </a:cubicBezTo>
                    <a:cubicBezTo>
                      <a:pt x="611" y="480"/>
                      <a:pt x="606" y="481"/>
                      <a:pt x="601" y="482"/>
                    </a:cubicBezTo>
                    <a:cubicBezTo>
                      <a:pt x="600" y="478"/>
                      <a:pt x="597" y="475"/>
                      <a:pt x="594" y="473"/>
                    </a:cubicBezTo>
                    <a:cubicBezTo>
                      <a:pt x="584" y="468"/>
                      <a:pt x="573" y="463"/>
                      <a:pt x="564" y="457"/>
                    </a:cubicBezTo>
                    <a:cubicBezTo>
                      <a:pt x="558" y="452"/>
                      <a:pt x="553" y="447"/>
                      <a:pt x="548" y="441"/>
                    </a:cubicBezTo>
                    <a:cubicBezTo>
                      <a:pt x="542" y="433"/>
                      <a:pt x="538" y="425"/>
                      <a:pt x="534" y="416"/>
                    </a:cubicBezTo>
                    <a:cubicBezTo>
                      <a:pt x="525" y="392"/>
                      <a:pt x="519" y="368"/>
                      <a:pt x="515" y="342"/>
                    </a:cubicBezTo>
                    <a:cubicBezTo>
                      <a:pt x="512" y="316"/>
                      <a:pt x="510" y="289"/>
                      <a:pt x="509" y="262"/>
                    </a:cubicBezTo>
                    <a:cubicBezTo>
                      <a:pt x="508" y="248"/>
                      <a:pt x="508" y="234"/>
                      <a:pt x="508" y="220"/>
                    </a:cubicBezTo>
                    <a:cubicBezTo>
                      <a:pt x="507" y="202"/>
                      <a:pt x="507" y="185"/>
                      <a:pt x="507" y="167"/>
                    </a:cubicBezTo>
                    <a:cubicBezTo>
                      <a:pt x="507" y="159"/>
                      <a:pt x="507" y="150"/>
                      <a:pt x="507" y="141"/>
                    </a:cubicBezTo>
                    <a:cubicBezTo>
                      <a:pt x="507" y="137"/>
                      <a:pt x="507" y="133"/>
                      <a:pt x="506" y="129"/>
                    </a:cubicBezTo>
                    <a:cubicBezTo>
                      <a:pt x="509" y="131"/>
                      <a:pt x="512" y="133"/>
                      <a:pt x="515" y="134"/>
                    </a:cubicBezTo>
                    <a:cubicBezTo>
                      <a:pt x="522" y="138"/>
                      <a:pt x="529" y="142"/>
                      <a:pt x="536" y="146"/>
                    </a:cubicBezTo>
                    <a:cubicBezTo>
                      <a:pt x="542" y="149"/>
                      <a:pt x="549" y="152"/>
                      <a:pt x="555" y="155"/>
                    </a:cubicBezTo>
                    <a:cubicBezTo>
                      <a:pt x="562" y="157"/>
                      <a:pt x="568" y="160"/>
                      <a:pt x="575" y="162"/>
                    </a:cubicBezTo>
                    <a:cubicBezTo>
                      <a:pt x="578" y="164"/>
                      <a:pt x="581" y="165"/>
                      <a:pt x="584" y="166"/>
                    </a:cubicBezTo>
                    <a:cubicBezTo>
                      <a:pt x="586" y="167"/>
                      <a:pt x="587" y="167"/>
                      <a:pt x="589" y="168"/>
                    </a:cubicBezTo>
                    <a:cubicBezTo>
                      <a:pt x="592" y="169"/>
                      <a:pt x="595" y="169"/>
                      <a:pt x="598" y="169"/>
                    </a:cubicBezTo>
                    <a:cubicBezTo>
                      <a:pt x="601" y="169"/>
                      <a:pt x="603" y="168"/>
                      <a:pt x="605" y="168"/>
                    </a:cubicBezTo>
                    <a:cubicBezTo>
                      <a:pt x="608" y="167"/>
                      <a:pt x="613" y="164"/>
                      <a:pt x="615" y="162"/>
                    </a:cubicBezTo>
                    <a:cubicBezTo>
                      <a:pt x="617" y="159"/>
                      <a:pt x="620" y="156"/>
                      <a:pt x="621" y="151"/>
                    </a:cubicBezTo>
                    <a:cubicBezTo>
                      <a:pt x="623" y="146"/>
                      <a:pt x="623" y="142"/>
                      <a:pt x="624" y="137"/>
                    </a:cubicBezTo>
                    <a:cubicBezTo>
                      <a:pt x="624" y="132"/>
                      <a:pt x="623" y="126"/>
                      <a:pt x="623" y="121"/>
                    </a:cubicBezTo>
                    <a:cubicBezTo>
                      <a:pt x="622" y="116"/>
                      <a:pt x="621" y="111"/>
                      <a:pt x="621" y="106"/>
                    </a:cubicBezTo>
                    <a:cubicBezTo>
                      <a:pt x="620" y="104"/>
                      <a:pt x="620" y="102"/>
                      <a:pt x="620" y="100"/>
                    </a:cubicBezTo>
                    <a:cubicBezTo>
                      <a:pt x="622" y="101"/>
                      <a:pt x="625" y="102"/>
                      <a:pt x="627" y="103"/>
                    </a:cubicBezTo>
                    <a:cubicBezTo>
                      <a:pt x="626" y="102"/>
                      <a:pt x="625" y="102"/>
                      <a:pt x="623" y="101"/>
                    </a:cubicBezTo>
                    <a:cubicBezTo>
                      <a:pt x="626" y="102"/>
                      <a:pt x="629" y="104"/>
                      <a:pt x="631" y="104"/>
                    </a:cubicBezTo>
                    <a:cubicBezTo>
                      <a:pt x="635" y="106"/>
                      <a:pt x="640" y="105"/>
                      <a:pt x="644" y="104"/>
                    </a:cubicBezTo>
                    <a:cubicBezTo>
                      <a:pt x="651" y="102"/>
                      <a:pt x="657" y="95"/>
                      <a:pt x="659" y="88"/>
                    </a:cubicBezTo>
                    <a:cubicBezTo>
                      <a:pt x="662" y="77"/>
                      <a:pt x="661" y="65"/>
                      <a:pt x="660" y="54"/>
                    </a:cubicBezTo>
                    <a:cubicBezTo>
                      <a:pt x="660" y="53"/>
                      <a:pt x="660" y="52"/>
                      <a:pt x="660" y="50"/>
                    </a:cubicBezTo>
                    <a:cubicBezTo>
                      <a:pt x="663" y="52"/>
                      <a:pt x="665" y="55"/>
                      <a:pt x="668" y="57"/>
                    </a:cubicBezTo>
                    <a:cubicBezTo>
                      <a:pt x="678" y="66"/>
                      <a:pt x="690" y="74"/>
                      <a:pt x="701" y="82"/>
                    </a:cubicBezTo>
                    <a:cubicBezTo>
                      <a:pt x="723" y="97"/>
                      <a:pt x="747" y="110"/>
                      <a:pt x="771" y="121"/>
                    </a:cubicBezTo>
                    <a:cubicBezTo>
                      <a:pt x="796" y="132"/>
                      <a:pt x="822" y="141"/>
                      <a:pt x="849" y="151"/>
                    </a:cubicBezTo>
                    <a:cubicBezTo>
                      <a:pt x="857" y="154"/>
                      <a:pt x="865" y="156"/>
                      <a:pt x="873" y="159"/>
                    </a:cubicBezTo>
                    <a:cubicBezTo>
                      <a:pt x="881" y="161"/>
                      <a:pt x="888" y="164"/>
                      <a:pt x="896" y="166"/>
                    </a:cubicBezTo>
                    <a:cubicBezTo>
                      <a:pt x="913" y="172"/>
                      <a:pt x="931" y="177"/>
                      <a:pt x="948" y="182"/>
                    </a:cubicBezTo>
                    <a:cubicBezTo>
                      <a:pt x="972" y="189"/>
                      <a:pt x="996" y="196"/>
                      <a:pt x="1019" y="203"/>
                    </a:cubicBezTo>
                    <a:cubicBezTo>
                      <a:pt x="1045" y="211"/>
                      <a:pt x="1070" y="219"/>
                      <a:pt x="1095" y="229"/>
                    </a:cubicBezTo>
                    <a:cubicBezTo>
                      <a:pt x="1126" y="243"/>
                      <a:pt x="1156" y="260"/>
                      <a:pt x="1183" y="281"/>
                    </a:cubicBezTo>
                    <a:cubicBezTo>
                      <a:pt x="1196" y="291"/>
                      <a:pt x="1208" y="302"/>
                      <a:pt x="1219" y="314"/>
                    </a:cubicBezTo>
                    <a:cubicBezTo>
                      <a:pt x="1225" y="321"/>
                      <a:pt x="1231" y="328"/>
                      <a:pt x="1237" y="335"/>
                    </a:cubicBezTo>
                    <a:cubicBezTo>
                      <a:pt x="1244" y="343"/>
                      <a:pt x="1250" y="352"/>
                      <a:pt x="1257" y="361"/>
                    </a:cubicBezTo>
                    <a:cubicBezTo>
                      <a:pt x="1264" y="369"/>
                      <a:pt x="1270" y="378"/>
                      <a:pt x="1276" y="386"/>
                    </a:cubicBezTo>
                    <a:cubicBezTo>
                      <a:pt x="1287" y="402"/>
                      <a:pt x="1295" y="419"/>
                      <a:pt x="1304" y="436"/>
                    </a:cubicBezTo>
                    <a:cubicBezTo>
                      <a:pt x="1311" y="452"/>
                      <a:pt x="1319" y="467"/>
                      <a:pt x="1325" y="483"/>
                    </a:cubicBezTo>
                    <a:cubicBezTo>
                      <a:pt x="1333" y="501"/>
                      <a:pt x="1341" y="519"/>
                      <a:pt x="1349" y="536"/>
                    </a:cubicBezTo>
                    <a:cubicBezTo>
                      <a:pt x="1356" y="552"/>
                      <a:pt x="1364" y="567"/>
                      <a:pt x="1372" y="583"/>
                    </a:cubicBezTo>
                    <a:cubicBezTo>
                      <a:pt x="1374" y="587"/>
                      <a:pt x="1376" y="591"/>
                      <a:pt x="1378" y="595"/>
                    </a:cubicBezTo>
                    <a:cubicBezTo>
                      <a:pt x="1380" y="600"/>
                      <a:pt x="1382" y="604"/>
                      <a:pt x="1384" y="608"/>
                    </a:cubicBezTo>
                    <a:cubicBezTo>
                      <a:pt x="1386" y="614"/>
                      <a:pt x="1388" y="619"/>
                      <a:pt x="1390" y="624"/>
                    </a:cubicBezTo>
                    <a:cubicBezTo>
                      <a:pt x="1395" y="637"/>
                      <a:pt x="1398" y="651"/>
                      <a:pt x="1400" y="664"/>
                    </a:cubicBezTo>
                    <a:cubicBezTo>
                      <a:pt x="1402" y="680"/>
                      <a:pt x="1403" y="696"/>
                      <a:pt x="1403" y="712"/>
                    </a:cubicBezTo>
                    <a:cubicBezTo>
                      <a:pt x="1404" y="730"/>
                      <a:pt x="1404" y="748"/>
                      <a:pt x="1403" y="76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63"/>
              <p:cNvSpPr>
                <a:spLocks/>
              </p:cNvSpPr>
              <p:nvPr/>
            </p:nvSpPr>
            <p:spPr bwMode="auto">
              <a:xfrm>
                <a:off x="2159000" y="-2325688"/>
                <a:ext cx="209550" cy="90487"/>
              </a:xfrm>
              <a:custGeom>
                <a:avLst/>
                <a:gdLst>
                  <a:gd name="T0" fmla="*/ 167 w 185"/>
                  <a:gd name="T1" fmla="*/ 34 h 80"/>
                  <a:gd name="T2" fmla="*/ 161 w 185"/>
                  <a:gd name="T3" fmla="*/ 28 h 80"/>
                  <a:gd name="T4" fmla="*/ 147 w 185"/>
                  <a:gd name="T5" fmla="*/ 16 h 80"/>
                  <a:gd name="T6" fmla="*/ 121 w 185"/>
                  <a:gd name="T7" fmla="*/ 3 h 80"/>
                  <a:gd name="T8" fmla="*/ 96 w 185"/>
                  <a:gd name="T9" fmla="*/ 0 h 80"/>
                  <a:gd name="T10" fmla="*/ 95 w 185"/>
                  <a:gd name="T11" fmla="*/ 0 h 80"/>
                  <a:gd name="T12" fmla="*/ 62 w 185"/>
                  <a:gd name="T13" fmla="*/ 3 h 80"/>
                  <a:gd name="T14" fmla="*/ 9 w 185"/>
                  <a:gd name="T15" fmla="*/ 21 h 80"/>
                  <a:gd name="T16" fmla="*/ 1 w 185"/>
                  <a:gd name="T17" fmla="*/ 31 h 80"/>
                  <a:gd name="T18" fmla="*/ 3 w 185"/>
                  <a:gd name="T19" fmla="*/ 44 h 80"/>
                  <a:gd name="T20" fmla="*/ 13 w 185"/>
                  <a:gd name="T21" fmla="*/ 52 h 80"/>
                  <a:gd name="T22" fmla="*/ 26 w 185"/>
                  <a:gd name="T23" fmla="*/ 50 h 80"/>
                  <a:gd name="T24" fmla="*/ 36 w 185"/>
                  <a:gd name="T25" fmla="*/ 45 h 80"/>
                  <a:gd name="T26" fmla="*/ 73 w 185"/>
                  <a:gd name="T27" fmla="*/ 35 h 80"/>
                  <a:gd name="T28" fmla="*/ 104 w 185"/>
                  <a:gd name="T29" fmla="*/ 34 h 80"/>
                  <a:gd name="T30" fmla="*/ 115 w 185"/>
                  <a:gd name="T31" fmla="*/ 37 h 80"/>
                  <a:gd name="T32" fmla="*/ 133 w 185"/>
                  <a:gd name="T33" fmla="*/ 48 h 80"/>
                  <a:gd name="T34" fmla="*/ 144 w 185"/>
                  <a:gd name="T35" fmla="*/ 58 h 80"/>
                  <a:gd name="T36" fmla="*/ 151 w 185"/>
                  <a:gd name="T37" fmla="*/ 70 h 80"/>
                  <a:gd name="T38" fmla="*/ 174 w 185"/>
                  <a:gd name="T39" fmla="*/ 76 h 80"/>
                  <a:gd name="T40" fmla="*/ 180 w 185"/>
                  <a:gd name="T41" fmla="*/ 53 h 80"/>
                  <a:gd name="T42" fmla="*/ 167 w 185"/>
                  <a:gd name="T43" fmla="*/ 3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5" h="80">
                    <a:moveTo>
                      <a:pt x="167" y="34"/>
                    </a:moveTo>
                    <a:cubicBezTo>
                      <a:pt x="165" y="32"/>
                      <a:pt x="163" y="30"/>
                      <a:pt x="161" y="28"/>
                    </a:cubicBezTo>
                    <a:cubicBezTo>
                      <a:pt x="157" y="24"/>
                      <a:pt x="152" y="20"/>
                      <a:pt x="147" y="16"/>
                    </a:cubicBezTo>
                    <a:cubicBezTo>
                      <a:pt x="139" y="11"/>
                      <a:pt x="130" y="7"/>
                      <a:pt x="121" y="3"/>
                    </a:cubicBezTo>
                    <a:cubicBezTo>
                      <a:pt x="114" y="1"/>
                      <a:pt x="105" y="0"/>
                      <a:pt x="96" y="0"/>
                    </a:cubicBezTo>
                    <a:cubicBezTo>
                      <a:pt x="96" y="0"/>
                      <a:pt x="96" y="0"/>
                      <a:pt x="95" y="0"/>
                    </a:cubicBezTo>
                    <a:cubicBezTo>
                      <a:pt x="84" y="0"/>
                      <a:pt x="73" y="1"/>
                      <a:pt x="62" y="3"/>
                    </a:cubicBezTo>
                    <a:cubicBezTo>
                      <a:pt x="43" y="6"/>
                      <a:pt x="26" y="13"/>
                      <a:pt x="9" y="21"/>
                    </a:cubicBezTo>
                    <a:cubicBezTo>
                      <a:pt x="5" y="23"/>
                      <a:pt x="2" y="27"/>
                      <a:pt x="1" y="31"/>
                    </a:cubicBezTo>
                    <a:cubicBezTo>
                      <a:pt x="0" y="35"/>
                      <a:pt x="0" y="40"/>
                      <a:pt x="3" y="44"/>
                    </a:cubicBezTo>
                    <a:cubicBezTo>
                      <a:pt x="5" y="48"/>
                      <a:pt x="8" y="50"/>
                      <a:pt x="13" y="52"/>
                    </a:cubicBezTo>
                    <a:cubicBezTo>
                      <a:pt x="17" y="53"/>
                      <a:pt x="21" y="52"/>
                      <a:pt x="26" y="50"/>
                    </a:cubicBezTo>
                    <a:cubicBezTo>
                      <a:pt x="29" y="48"/>
                      <a:pt x="33" y="47"/>
                      <a:pt x="36" y="45"/>
                    </a:cubicBezTo>
                    <a:cubicBezTo>
                      <a:pt x="48" y="40"/>
                      <a:pt x="60" y="37"/>
                      <a:pt x="73" y="35"/>
                    </a:cubicBezTo>
                    <a:cubicBezTo>
                      <a:pt x="83" y="34"/>
                      <a:pt x="94" y="33"/>
                      <a:pt x="104" y="34"/>
                    </a:cubicBezTo>
                    <a:cubicBezTo>
                      <a:pt x="108" y="35"/>
                      <a:pt x="112" y="36"/>
                      <a:pt x="115" y="37"/>
                    </a:cubicBezTo>
                    <a:cubicBezTo>
                      <a:pt x="122" y="40"/>
                      <a:pt x="127" y="43"/>
                      <a:pt x="133" y="48"/>
                    </a:cubicBezTo>
                    <a:cubicBezTo>
                      <a:pt x="137" y="51"/>
                      <a:pt x="141" y="54"/>
                      <a:pt x="144" y="58"/>
                    </a:cubicBezTo>
                    <a:cubicBezTo>
                      <a:pt x="147" y="62"/>
                      <a:pt x="149" y="66"/>
                      <a:pt x="151" y="70"/>
                    </a:cubicBezTo>
                    <a:cubicBezTo>
                      <a:pt x="156" y="77"/>
                      <a:pt x="166" y="80"/>
                      <a:pt x="174" y="76"/>
                    </a:cubicBezTo>
                    <a:cubicBezTo>
                      <a:pt x="182" y="71"/>
                      <a:pt x="185" y="61"/>
                      <a:pt x="180" y="53"/>
                    </a:cubicBezTo>
                    <a:cubicBezTo>
                      <a:pt x="176" y="46"/>
                      <a:pt x="173" y="39"/>
                      <a:pt x="167" y="3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64"/>
              <p:cNvSpPr>
                <a:spLocks/>
              </p:cNvSpPr>
              <p:nvPr/>
            </p:nvSpPr>
            <p:spPr bwMode="auto">
              <a:xfrm>
                <a:off x="-928687" y="-2314575"/>
                <a:ext cx="193675" cy="104775"/>
              </a:xfrm>
              <a:custGeom>
                <a:avLst/>
                <a:gdLst>
                  <a:gd name="T0" fmla="*/ 16 w 172"/>
                  <a:gd name="T1" fmla="*/ 93 h 93"/>
                  <a:gd name="T2" fmla="*/ 28 w 172"/>
                  <a:gd name="T3" fmla="*/ 88 h 93"/>
                  <a:gd name="T4" fmla="*/ 39 w 172"/>
                  <a:gd name="T5" fmla="*/ 75 h 93"/>
                  <a:gd name="T6" fmla="*/ 47 w 172"/>
                  <a:gd name="T7" fmla="*/ 68 h 93"/>
                  <a:gd name="T8" fmla="*/ 57 w 172"/>
                  <a:gd name="T9" fmla="*/ 59 h 93"/>
                  <a:gd name="T10" fmla="*/ 88 w 172"/>
                  <a:gd name="T11" fmla="*/ 42 h 93"/>
                  <a:gd name="T12" fmla="*/ 114 w 172"/>
                  <a:gd name="T13" fmla="*/ 34 h 93"/>
                  <a:gd name="T14" fmla="*/ 132 w 172"/>
                  <a:gd name="T15" fmla="*/ 34 h 93"/>
                  <a:gd name="T16" fmla="*/ 149 w 172"/>
                  <a:gd name="T17" fmla="*/ 38 h 93"/>
                  <a:gd name="T18" fmla="*/ 169 w 172"/>
                  <a:gd name="T19" fmla="*/ 26 h 93"/>
                  <a:gd name="T20" fmla="*/ 157 w 172"/>
                  <a:gd name="T21" fmla="*/ 5 h 93"/>
                  <a:gd name="T22" fmla="*/ 134 w 172"/>
                  <a:gd name="T23" fmla="*/ 1 h 93"/>
                  <a:gd name="T24" fmla="*/ 121 w 172"/>
                  <a:gd name="T25" fmla="*/ 0 h 93"/>
                  <a:gd name="T26" fmla="*/ 120 w 172"/>
                  <a:gd name="T27" fmla="*/ 0 h 93"/>
                  <a:gd name="T28" fmla="*/ 104 w 172"/>
                  <a:gd name="T29" fmla="*/ 2 h 93"/>
                  <a:gd name="T30" fmla="*/ 56 w 172"/>
                  <a:gd name="T31" fmla="*/ 20 h 93"/>
                  <a:gd name="T32" fmla="*/ 25 w 172"/>
                  <a:gd name="T33" fmla="*/ 43 h 93"/>
                  <a:gd name="T34" fmla="*/ 19 w 172"/>
                  <a:gd name="T35" fmla="*/ 48 h 93"/>
                  <a:gd name="T36" fmla="*/ 4 w 172"/>
                  <a:gd name="T37" fmla="*/ 64 h 93"/>
                  <a:gd name="T38" fmla="*/ 0 w 172"/>
                  <a:gd name="T39" fmla="*/ 76 h 93"/>
                  <a:gd name="T40" fmla="*/ 4 w 172"/>
                  <a:gd name="T41" fmla="*/ 88 h 93"/>
                  <a:gd name="T42" fmla="*/ 16 w 172"/>
                  <a:gd name="T4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2" h="93">
                    <a:moveTo>
                      <a:pt x="16" y="93"/>
                    </a:moveTo>
                    <a:cubicBezTo>
                      <a:pt x="20" y="93"/>
                      <a:pt x="26" y="92"/>
                      <a:pt x="28" y="88"/>
                    </a:cubicBezTo>
                    <a:cubicBezTo>
                      <a:pt x="32" y="84"/>
                      <a:pt x="35" y="79"/>
                      <a:pt x="39" y="75"/>
                    </a:cubicBezTo>
                    <a:cubicBezTo>
                      <a:pt x="41" y="73"/>
                      <a:pt x="44" y="70"/>
                      <a:pt x="47" y="68"/>
                    </a:cubicBezTo>
                    <a:cubicBezTo>
                      <a:pt x="50" y="65"/>
                      <a:pt x="53" y="62"/>
                      <a:pt x="57" y="59"/>
                    </a:cubicBezTo>
                    <a:cubicBezTo>
                      <a:pt x="66" y="52"/>
                      <a:pt x="77" y="46"/>
                      <a:pt x="88" y="42"/>
                    </a:cubicBezTo>
                    <a:cubicBezTo>
                      <a:pt x="96" y="38"/>
                      <a:pt x="105" y="36"/>
                      <a:pt x="114" y="34"/>
                    </a:cubicBezTo>
                    <a:cubicBezTo>
                      <a:pt x="120" y="34"/>
                      <a:pt x="126" y="34"/>
                      <a:pt x="132" y="34"/>
                    </a:cubicBezTo>
                    <a:cubicBezTo>
                      <a:pt x="137" y="35"/>
                      <a:pt x="143" y="37"/>
                      <a:pt x="149" y="38"/>
                    </a:cubicBezTo>
                    <a:cubicBezTo>
                      <a:pt x="158" y="40"/>
                      <a:pt x="167" y="35"/>
                      <a:pt x="169" y="26"/>
                    </a:cubicBezTo>
                    <a:cubicBezTo>
                      <a:pt x="172" y="18"/>
                      <a:pt x="166" y="7"/>
                      <a:pt x="157" y="5"/>
                    </a:cubicBezTo>
                    <a:cubicBezTo>
                      <a:pt x="150" y="4"/>
                      <a:pt x="142" y="2"/>
                      <a:pt x="134" y="1"/>
                    </a:cubicBezTo>
                    <a:cubicBezTo>
                      <a:pt x="130" y="1"/>
                      <a:pt x="125" y="0"/>
                      <a:pt x="121" y="0"/>
                    </a:cubicBezTo>
                    <a:cubicBezTo>
                      <a:pt x="121" y="0"/>
                      <a:pt x="120" y="0"/>
                      <a:pt x="120" y="0"/>
                    </a:cubicBezTo>
                    <a:cubicBezTo>
                      <a:pt x="115" y="0"/>
                      <a:pt x="109" y="1"/>
                      <a:pt x="104" y="2"/>
                    </a:cubicBezTo>
                    <a:cubicBezTo>
                      <a:pt x="87" y="4"/>
                      <a:pt x="71" y="12"/>
                      <a:pt x="56" y="20"/>
                    </a:cubicBezTo>
                    <a:cubicBezTo>
                      <a:pt x="45" y="26"/>
                      <a:pt x="35" y="34"/>
                      <a:pt x="25" y="43"/>
                    </a:cubicBezTo>
                    <a:cubicBezTo>
                      <a:pt x="23" y="44"/>
                      <a:pt x="21" y="46"/>
                      <a:pt x="19" y="48"/>
                    </a:cubicBezTo>
                    <a:cubicBezTo>
                      <a:pt x="14" y="53"/>
                      <a:pt x="9" y="59"/>
                      <a:pt x="4" y="64"/>
                    </a:cubicBezTo>
                    <a:cubicBezTo>
                      <a:pt x="2" y="68"/>
                      <a:pt x="0" y="72"/>
                      <a:pt x="0" y="76"/>
                    </a:cubicBezTo>
                    <a:cubicBezTo>
                      <a:pt x="0" y="81"/>
                      <a:pt x="1" y="85"/>
                      <a:pt x="4" y="88"/>
                    </a:cubicBezTo>
                    <a:cubicBezTo>
                      <a:pt x="8" y="91"/>
                      <a:pt x="12" y="93"/>
                      <a:pt x="16" y="9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65"/>
              <p:cNvSpPr>
                <a:spLocks/>
              </p:cNvSpPr>
              <p:nvPr/>
            </p:nvSpPr>
            <p:spPr bwMode="auto">
              <a:xfrm>
                <a:off x="-1109662" y="-1387475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66"/>
              <p:cNvSpPr>
                <a:spLocks/>
              </p:cNvSpPr>
              <p:nvPr/>
            </p:nvSpPr>
            <p:spPr bwMode="auto">
              <a:xfrm>
                <a:off x="-1108075" y="-1392238"/>
                <a:ext cx="0" cy="3175"/>
              </a:xfrm>
              <a:custGeom>
                <a:avLst/>
                <a:gdLst>
                  <a:gd name="T0" fmla="*/ 0 h 3"/>
                  <a:gd name="T1" fmla="*/ 2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67"/>
              <p:cNvSpPr>
                <a:spLocks/>
              </p:cNvSpPr>
              <p:nvPr/>
            </p:nvSpPr>
            <p:spPr bwMode="auto">
              <a:xfrm>
                <a:off x="-1108075" y="-1389063"/>
                <a:ext cx="0" cy="1587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68"/>
              <p:cNvSpPr>
                <a:spLocks/>
              </p:cNvSpPr>
              <p:nvPr/>
            </p:nvSpPr>
            <p:spPr bwMode="auto">
              <a:xfrm>
                <a:off x="-1147762" y="-13906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69"/>
              <p:cNvSpPr>
                <a:spLocks/>
              </p:cNvSpPr>
              <p:nvPr/>
            </p:nvSpPr>
            <p:spPr bwMode="auto">
              <a:xfrm>
                <a:off x="-1147762" y="-1390650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70"/>
              <p:cNvSpPr>
                <a:spLocks/>
              </p:cNvSpPr>
              <p:nvPr/>
            </p:nvSpPr>
            <p:spPr bwMode="auto">
              <a:xfrm>
                <a:off x="-1146175" y="-1395413"/>
                <a:ext cx="0" cy="4762"/>
              </a:xfrm>
              <a:custGeom>
                <a:avLst/>
                <a:gdLst>
                  <a:gd name="T0" fmla="*/ 2 h 3"/>
                  <a:gd name="T1" fmla="*/ 2 h 3"/>
                  <a:gd name="T2" fmla="*/ 2 h 3"/>
                  <a:gd name="T3" fmla="*/ 0 h 3"/>
                  <a:gd name="T4" fmla="*/ 3 h 3"/>
                  <a:gd name="T5" fmla="*/ 2 h 3"/>
                  <a:gd name="T6" fmla="*/ 2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3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1"/>
              <p:cNvSpPr>
                <a:spLocks/>
              </p:cNvSpPr>
              <p:nvPr/>
            </p:nvSpPr>
            <p:spPr bwMode="auto">
              <a:xfrm>
                <a:off x="-1146175" y="-13922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72"/>
              <p:cNvSpPr>
                <a:spLocks/>
              </p:cNvSpPr>
              <p:nvPr/>
            </p:nvSpPr>
            <p:spPr bwMode="auto">
              <a:xfrm>
                <a:off x="-1146175" y="-1395413"/>
                <a:ext cx="0" cy="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73"/>
              <p:cNvSpPr>
                <a:spLocks/>
              </p:cNvSpPr>
              <p:nvPr/>
            </p:nvSpPr>
            <p:spPr bwMode="auto">
              <a:xfrm>
                <a:off x="-1146175" y="-1397000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74"/>
              <p:cNvSpPr>
                <a:spLocks/>
              </p:cNvSpPr>
              <p:nvPr/>
            </p:nvSpPr>
            <p:spPr bwMode="auto">
              <a:xfrm>
                <a:off x="-1146175" y="-13922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75"/>
              <p:cNvSpPr>
                <a:spLocks/>
              </p:cNvSpPr>
              <p:nvPr/>
            </p:nvSpPr>
            <p:spPr bwMode="auto">
              <a:xfrm>
                <a:off x="-1108075" y="-13874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76"/>
              <p:cNvSpPr>
                <a:spLocks/>
              </p:cNvSpPr>
              <p:nvPr/>
            </p:nvSpPr>
            <p:spPr bwMode="auto">
              <a:xfrm>
                <a:off x="-1108075" y="-13874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77"/>
              <p:cNvSpPr>
                <a:spLocks noEditPoints="1"/>
              </p:cNvSpPr>
              <p:nvPr/>
            </p:nvSpPr>
            <p:spPr bwMode="auto">
              <a:xfrm>
                <a:off x="-1649413" y="-2989263"/>
                <a:ext cx="1685925" cy="2735262"/>
              </a:xfrm>
              <a:custGeom>
                <a:avLst/>
                <a:gdLst>
                  <a:gd name="T0" fmla="*/ 1232 w 1493"/>
                  <a:gd name="T1" fmla="*/ 1181 h 2420"/>
                  <a:gd name="T2" fmla="*/ 768 w 1493"/>
                  <a:gd name="T3" fmla="*/ 1221 h 2420"/>
                  <a:gd name="T4" fmla="*/ 1045 w 1493"/>
                  <a:gd name="T5" fmla="*/ 980 h 2420"/>
                  <a:gd name="T6" fmla="*/ 680 w 1493"/>
                  <a:gd name="T7" fmla="*/ 484 h 2420"/>
                  <a:gd name="T8" fmla="*/ 591 w 1493"/>
                  <a:gd name="T9" fmla="*/ 140 h 2420"/>
                  <a:gd name="T10" fmla="*/ 476 w 1493"/>
                  <a:gd name="T11" fmla="*/ 4 h 2420"/>
                  <a:gd name="T12" fmla="*/ 381 w 1493"/>
                  <a:gd name="T13" fmla="*/ 217 h 2420"/>
                  <a:gd name="T14" fmla="*/ 27 w 1493"/>
                  <a:gd name="T15" fmla="*/ 667 h 2420"/>
                  <a:gd name="T16" fmla="*/ 69 w 1493"/>
                  <a:gd name="T17" fmla="*/ 1056 h 2420"/>
                  <a:gd name="T18" fmla="*/ 452 w 1493"/>
                  <a:gd name="T19" fmla="*/ 1359 h 2420"/>
                  <a:gd name="T20" fmla="*/ 446 w 1493"/>
                  <a:gd name="T21" fmla="*/ 1413 h 2420"/>
                  <a:gd name="T22" fmla="*/ 397 w 1493"/>
                  <a:gd name="T23" fmla="*/ 1685 h 2420"/>
                  <a:gd name="T24" fmla="*/ 536 w 1493"/>
                  <a:gd name="T25" fmla="*/ 2085 h 2420"/>
                  <a:gd name="T26" fmla="*/ 459 w 1493"/>
                  <a:gd name="T27" fmla="*/ 2280 h 2420"/>
                  <a:gd name="T28" fmla="*/ 597 w 1493"/>
                  <a:gd name="T29" fmla="*/ 2383 h 2420"/>
                  <a:gd name="T30" fmla="*/ 484 w 1493"/>
                  <a:gd name="T31" fmla="*/ 2332 h 2420"/>
                  <a:gd name="T32" fmla="*/ 569 w 1493"/>
                  <a:gd name="T33" fmla="*/ 2094 h 2420"/>
                  <a:gd name="T34" fmla="*/ 570 w 1493"/>
                  <a:gd name="T35" fmla="*/ 2081 h 2420"/>
                  <a:gd name="T36" fmla="*/ 674 w 1493"/>
                  <a:gd name="T37" fmla="*/ 1817 h 2420"/>
                  <a:gd name="T38" fmla="*/ 816 w 1493"/>
                  <a:gd name="T39" fmla="*/ 2402 h 2420"/>
                  <a:gd name="T40" fmla="*/ 885 w 1493"/>
                  <a:gd name="T41" fmla="*/ 2308 h 2420"/>
                  <a:gd name="T42" fmla="*/ 710 w 1493"/>
                  <a:gd name="T43" fmla="*/ 1826 h 2420"/>
                  <a:gd name="T44" fmla="*/ 1041 w 1493"/>
                  <a:gd name="T45" fmla="*/ 1499 h 2420"/>
                  <a:gd name="T46" fmla="*/ 1263 w 1493"/>
                  <a:gd name="T47" fmla="*/ 1332 h 2420"/>
                  <a:gd name="T48" fmla="*/ 1052 w 1493"/>
                  <a:gd name="T49" fmla="*/ 1460 h 2420"/>
                  <a:gd name="T50" fmla="*/ 911 w 1493"/>
                  <a:gd name="T51" fmla="*/ 1296 h 2420"/>
                  <a:gd name="T52" fmla="*/ 1364 w 1493"/>
                  <a:gd name="T53" fmla="*/ 1262 h 2420"/>
                  <a:gd name="T54" fmla="*/ 530 w 1493"/>
                  <a:gd name="T55" fmla="*/ 2359 h 2420"/>
                  <a:gd name="T56" fmla="*/ 536 w 1493"/>
                  <a:gd name="T57" fmla="*/ 2089 h 2420"/>
                  <a:gd name="T58" fmla="*/ 951 w 1493"/>
                  <a:gd name="T59" fmla="*/ 2324 h 2420"/>
                  <a:gd name="T60" fmla="*/ 1079 w 1493"/>
                  <a:gd name="T61" fmla="*/ 1394 h 2420"/>
                  <a:gd name="T62" fmla="*/ 1281 w 1493"/>
                  <a:gd name="T63" fmla="*/ 1383 h 2420"/>
                  <a:gd name="T64" fmla="*/ 1068 w 1493"/>
                  <a:gd name="T65" fmla="*/ 1395 h 2420"/>
                  <a:gd name="T66" fmla="*/ 226 w 1493"/>
                  <a:gd name="T67" fmla="*/ 1152 h 2420"/>
                  <a:gd name="T68" fmla="*/ 39 w 1493"/>
                  <a:gd name="T69" fmla="*/ 743 h 2420"/>
                  <a:gd name="T70" fmla="*/ 289 w 1493"/>
                  <a:gd name="T71" fmla="*/ 376 h 2420"/>
                  <a:gd name="T72" fmla="*/ 515 w 1493"/>
                  <a:gd name="T73" fmla="*/ 214 h 2420"/>
                  <a:gd name="T74" fmla="*/ 643 w 1493"/>
                  <a:gd name="T75" fmla="*/ 140 h 2420"/>
                  <a:gd name="T76" fmla="*/ 619 w 1493"/>
                  <a:gd name="T77" fmla="*/ 438 h 2420"/>
                  <a:gd name="T78" fmla="*/ 364 w 1493"/>
                  <a:gd name="T79" fmla="*/ 841 h 2420"/>
                  <a:gd name="T80" fmla="*/ 402 w 1493"/>
                  <a:gd name="T81" fmla="*/ 1042 h 2420"/>
                  <a:gd name="T82" fmla="*/ 460 w 1493"/>
                  <a:gd name="T83" fmla="*/ 1026 h 2420"/>
                  <a:gd name="T84" fmla="*/ 298 w 1493"/>
                  <a:gd name="T85" fmla="*/ 874 h 2420"/>
                  <a:gd name="T86" fmla="*/ 395 w 1493"/>
                  <a:gd name="T87" fmla="*/ 788 h 2420"/>
                  <a:gd name="T88" fmla="*/ 723 w 1493"/>
                  <a:gd name="T89" fmla="*/ 532 h 2420"/>
                  <a:gd name="T90" fmla="*/ 1011 w 1493"/>
                  <a:gd name="T91" fmla="*/ 910 h 2420"/>
                  <a:gd name="T92" fmla="*/ 750 w 1493"/>
                  <a:gd name="T93" fmla="*/ 998 h 2420"/>
                  <a:gd name="T94" fmla="*/ 927 w 1493"/>
                  <a:gd name="T95" fmla="*/ 1073 h 2420"/>
                  <a:gd name="T96" fmla="*/ 636 w 1493"/>
                  <a:gd name="T97" fmla="*/ 1214 h 2420"/>
                  <a:gd name="T98" fmla="*/ 691 w 1493"/>
                  <a:gd name="T99" fmla="*/ 1306 h 2420"/>
                  <a:gd name="T100" fmla="*/ 637 w 1493"/>
                  <a:gd name="T101" fmla="*/ 1473 h 2420"/>
                  <a:gd name="T102" fmla="*/ 788 w 1493"/>
                  <a:gd name="T103" fmla="*/ 1662 h 2420"/>
                  <a:gd name="T104" fmla="*/ 431 w 1493"/>
                  <a:gd name="T105" fmla="*/ 1671 h 2420"/>
                  <a:gd name="T106" fmla="*/ 479 w 1493"/>
                  <a:gd name="T107" fmla="*/ 1418 h 2420"/>
                  <a:gd name="T108" fmla="*/ 485 w 1493"/>
                  <a:gd name="T109" fmla="*/ 1370 h 2420"/>
                  <a:gd name="T110" fmla="*/ 756 w 1493"/>
                  <a:gd name="T111" fmla="*/ 1463 h 2420"/>
                  <a:gd name="T112" fmla="*/ 513 w 1493"/>
                  <a:gd name="T113" fmla="*/ 1350 h 2420"/>
                  <a:gd name="T114" fmla="*/ 689 w 1493"/>
                  <a:gd name="T115" fmla="*/ 1243 h 2420"/>
                  <a:gd name="T116" fmla="*/ 605 w 1493"/>
                  <a:gd name="T117" fmla="*/ 1457 h 2420"/>
                  <a:gd name="T118" fmla="*/ 1432 w 1493"/>
                  <a:gd name="T119" fmla="*/ 1097 h 2420"/>
                  <a:gd name="T120" fmla="*/ 1314 w 1493"/>
                  <a:gd name="T121" fmla="*/ 1206 h 2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93" h="2420">
                    <a:moveTo>
                      <a:pt x="1477" y="1064"/>
                    </a:moveTo>
                    <a:cubicBezTo>
                      <a:pt x="1472" y="1063"/>
                      <a:pt x="1467" y="1063"/>
                      <a:pt x="1462" y="1062"/>
                    </a:cubicBezTo>
                    <a:cubicBezTo>
                      <a:pt x="1459" y="1062"/>
                      <a:pt x="1455" y="1062"/>
                      <a:pt x="1451" y="1062"/>
                    </a:cubicBezTo>
                    <a:cubicBezTo>
                      <a:pt x="1446" y="1062"/>
                      <a:pt x="1441" y="1062"/>
                      <a:pt x="1436" y="1062"/>
                    </a:cubicBezTo>
                    <a:cubicBezTo>
                      <a:pt x="1418" y="1063"/>
                      <a:pt x="1400" y="1063"/>
                      <a:pt x="1382" y="1065"/>
                    </a:cubicBezTo>
                    <a:cubicBezTo>
                      <a:pt x="1376" y="1066"/>
                      <a:pt x="1370" y="1067"/>
                      <a:pt x="1363" y="1068"/>
                    </a:cubicBezTo>
                    <a:cubicBezTo>
                      <a:pt x="1350" y="1070"/>
                      <a:pt x="1338" y="1073"/>
                      <a:pt x="1326" y="1078"/>
                    </a:cubicBezTo>
                    <a:cubicBezTo>
                      <a:pt x="1320" y="1080"/>
                      <a:pt x="1314" y="1082"/>
                      <a:pt x="1308" y="1085"/>
                    </a:cubicBezTo>
                    <a:cubicBezTo>
                      <a:pt x="1302" y="1088"/>
                      <a:pt x="1297" y="1091"/>
                      <a:pt x="1292" y="1096"/>
                    </a:cubicBezTo>
                    <a:cubicBezTo>
                      <a:pt x="1288" y="1099"/>
                      <a:pt x="1284" y="1105"/>
                      <a:pt x="1282" y="1110"/>
                    </a:cubicBezTo>
                    <a:cubicBezTo>
                      <a:pt x="1281" y="1115"/>
                      <a:pt x="1281" y="1120"/>
                      <a:pt x="1281" y="1125"/>
                    </a:cubicBezTo>
                    <a:cubicBezTo>
                      <a:pt x="1281" y="1139"/>
                      <a:pt x="1280" y="1152"/>
                      <a:pt x="1279" y="1165"/>
                    </a:cubicBezTo>
                    <a:cubicBezTo>
                      <a:pt x="1278" y="1167"/>
                      <a:pt x="1278" y="1169"/>
                      <a:pt x="1278" y="1170"/>
                    </a:cubicBezTo>
                    <a:cubicBezTo>
                      <a:pt x="1271" y="1172"/>
                      <a:pt x="1264" y="1174"/>
                      <a:pt x="1257" y="1175"/>
                    </a:cubicBezTo>
                    <a:cubicBezTo>
                      <a:pt x="1248" y="1177"/>
                      <a:pt x="1240" y="1179"/>
                      <a:pt x="1232" y="1181"/>
                    </a:cubicBezTo>
                    <a:cubicBezTo>
                      <a:pt x="1214" y="1186"/>
                      <a:pt x="1197" y="1191"/>
                      <a:pt x="1180" y="1196"/>
                    </a:cubicBezTo>
                    <a:cubicBezTo>
                      <a:pt x="1143" y="1206"/>
                      <a:pt x="1107" y="1217"/>
                      <a:pt x="1070" y="1228"/>
                    </a:cubicBezTo>
                    <a:cubicBezTo>
                      <a:pt x="1049" y="1234"/>
                      <a:pt x="1028" y="1238"/>
                      <a:pt x="1007" y="1244"/>
                    </a:cubicBezTo>
                    <a:cubicBezTo>
                      <a:pt x="996" y="1247"/>
                      <a:pt x="986" y="1250"/>
                      <a:pt x="975" y="1252"/>
                    </a:cubicBezTo>
                    <a:cubicBezTo>
                      <a:pt x="963" y="1254"/>
                      <a:pt x="950" y="1256"/>
                      <a:pt x="938" y="1259"/>
                    </a:cubicBezTo>
                    <a:cubicBezTo>
                      <a:pt x="931" y="1260"/>
                      <a:pt x="924" y="1260"/>
                      <a:pt x="918" y="1261"/>
                    </a:cubicBezTo>
                    <a:cubicBezTo>
                      <a:pt x="911" y="1262"/>
                      <a:pt x="904" y="1263"/>
                      <a:pt x="897" y="1263"/>
                    </a:cubicBezTo>
                    <a:cubicBezTo>
                      <a:pt x="881" y="1265"/>
                      <a:pt x="864" y="1266"/>
                      <a:pt x="847" y="1266"/>
                    </a:cubicBezTo>
                    <a:cubicBezTo>
                      <a:pt x="814" y="1266"/>
                      <a:pt x="781" y="1266"/>
                      <a:pt x="747" y="1265"/>
                    </a:cubicBezTo>
                    <a:cubicBezTo>
                      <a:pt x="747" y="1264"/>
                      <a:pt x="747" y="1264"/>
                      <a:pt x="747" y="1263"/>
                    </a:cubicBezTo>
                    <a:cubicBezTo>
                      <a:pt x="746" y="1258"/>
                      <a:pt x="745" y="1253"/>
                      <a:pt x="743" y="1249"/>
                    </a:cubicBezTo>
                    <a:cubicBezTo>
                      <a:pt x="742" y="1245"/>
                      <a:pt x="741" y="1242"/>
                      <a:pt x="740" y="1238"/>
                    </a:cubicBezTo>
                    <a:cubicBezTo>
                      <a:pt x="739" y="1236"/>
                      <a:pt x="738" y="1234"/>
                      <a:pt x="737" y="1232"/>
                    </a:cubicBezTo>
                    <a:cubicBezTo>
                      <a:pt x="739" y="1231"/>
                      <a:pt x="741" y="1231"/>
                      <a:pt x="743" y="1230"/>
                    </a:cubicBezTo>
                    <a:cubicBezTo>
                      <a:pt x="751" y="1228"/>
                      <a:pt x="760" y="1224"/>
                      <a:pt x="768" y="1221"/>
                    </a:cubicBezTo>
                    <a:cubicBezTo>
                      <a:pt x="773" y="1219"/>
                      <a:pt x="777" y="1217"/>
                      <a:pt x="782" y="1215"/>
                    </a:cubicBezTo>
                    <a:cubicBezTo>
                      <a:pt x="787" y="1213"/>
                      <a:pt x="791" y="1211"/>
                      <a:pt x="795" y="1209"/>
                    </a:cubicBezTo>
                    <a:cubicBezTo>
                      <a:pt x="795" y="1210"/>
                      <a:pt x="794" y="1210"/>
                      <a:pt x="793" y="1210"/>
                    </a:cubicBezTo>
                    <a:cubicBezTo>
                      <a:pt x="803" y="1206"/>
                      <a:pt x="812" y="1201"/>
                      <a:pt x="821" y="1197"/>
                    </a:cubicBezTo>
                    <a:cubicBezTo>
                      <a:pt x="824" y="1195"/>
                      <a:pt x="827" y="1194"/>
                      <a:pt x="829" y="1192"/>
                    </a:cubicBezTo>
                    <a:cubicBezTo>
                      <a:pt x="835" y="1189"/>
                      <a:pt x="840" y="1186"/>
                      <a:pt x="845" y="1182"/>
                    </a:cubicBezTo>
                    <a:cubicBezTo>
                      <a:pt x="853" y="1178"/>
                      <a:pt x="861" y="1172"/>
                      <a:pt x="868" y="1167"/>
                    </a:cubicBezTo>
                    <a:cubicBezTo>
                      <a:pt x="876" y="1161"/>
                      <a:pt x="884" y="1155"/>
                      <a:pt x="892" y="1148"/>
                    </a:cubicBezTo>
                    <a:cubicBezTo>
                      <a:pt x="905" y="1138"/>
                      <a:pt x="918" y="1127"/>
                      <a:pt x="930" y="1115"/>
                    </a:cubicBezTo>
                    <a:cubicBezTo>
                      <a:pt x="937" y="1109"/>
                      <a:pt x="945" y="1103"/>
                      <a:pt x="951" y="1096"/>
                    </a:cubicBezTo>
                    <a:cubicBezTo>
                      <a:pt x="959" y="1089"/>
                      <a:pt x="966" y="1081"/>
                      <a:pt x="973" y="1074"/>
                    </a:cubicBezTo>
                    <a:cubicBezTo>
                      <a:pt x="976" y="1071"/>
                      <a:pt x="978" y="1068"/>
                      <a:pt x="980" y="1066"/>
                    </a:cubicBezTo>
                    <a:cubicBezTo>
                      <a:pt x="984" y="1061"/>
                      <a:pt x="989" y="1056"/>
                      <a:pt x="993" y="1052"/>
                    </a:cubicBezTo>
                    <a:cubicBezTo>
                      <a:pt x="999" y="1045"/>
                      <a:pt x="1005" y="1037"/>
                      <a:pt x="1010" y="1030"/>
                    </a:cubicBezTo>
                    <a:cubicBezTo>
                      <a:pt x="1023" y="1014"/>
                      <a:pt x="1035" y="997"/>
                      <a:pt x="1045" y="980"/>
                    </a:cubicBezTo>
                    <a:cubicBezTo>
                      <a:pt x="1052" y="969"/>
                      <a:pt x="1057" y="957"/>
                      <a:pt x="1061" y="945"/>
                    </a:cubicBezTo>
                    <a:cubicBezTo>
                      <a:pt x="1066" y="932"/>
                      <a:pt x="1068" y="919"/>
                      <a:pt x="1070" y="906"/>
                    </a:cubicBezTo>
                    <a:cubicBezTo>
                      <a:pt x="1070" y="899"/>
                      <a:pt x="1070" y="893"/>
                      <a:pt x="1070" y="886"/>
                    </a:cubicBezTo>
                    <a:cubicBezTo>
                      <a:pt x="1070" y="880"/>
                      <a:pt x="1069" y="874"/>
                      <a:pt x="1069" y="868"/>
                    </a:cubicBezTo>
                    <a:cubicBezTo>
                      <a:pt x="1068" y="854"/>
                      <a:pt x="1066" y="840"/>
                      <a:pt x="1063" y="826"/>
                    </a:cubicBezTo>
                    <a:cubicBezTo>
                      <a:pt x="1058" y="800"/>
                      <a:pt x="1048" y="775"/>
                      <a:pt x="1037" y="751"/>
                    </a:cubicBezTo>
                    <a:cubicBezTo>
                      <a:pt x="1030" y="736"/>
                      <a:pt x="1022" y="721"/>
                      <a:pt x="1013" y="707"/>
                    </a:cubicBezTo>
                    <a:cubicBezTo>
                      <a:pt x="1006" y="694"/>
                      <a:pt x="998" y="682"/>
                      <a:pt x="990" y="670"/>
                    </a:cubicBezTo>
                    <a:cubicBezTo>
                      <a:pt x="976" y="648"/>
                      <a:pt x="958" y="629"/>
                      <a:pt x="939" y="610"/>
                    </a:cubicBezTo>
                    <a:cubicBezTo>
                      <a:pt x="921" y="592"/>
                      <a:pt x="901" y="577"/>
                      <a:pt x="879" y="563"/>
                    </a:cubicBezTo>
                    <a:cubicBezTo>
                      <a:pt x="856" y="548"/>
                      <a:pt x="832" y="537"/>
                      <a:pt x="807" y="527"/>
                    </a:cubicBezTo>
                    <a:cubicBezTo>
                      <a:pt x="795" y="522"/>
                      <a:pt x="782" y="518"/>
                      <a:pt x="770" y="513"/>
                    </a:cubicBezTo>
                    <a:cubicBezTo>
                      <a:pt x="762" y="510"/>
                      <a:pt x="754" y="507"/>
                      <a:pt x="747" y="505"/>
                    </a:cubicBezTo>
                    <a:cubicBezTo>
                      <a:pt x="736" y="501"/>
                      <a:pt x="725" y="498"/>
                      <a:pt x="714" y="494"/>
                    </a:cubicBezTo>
                    <a:cubicBezTo>
                      <a:pt x="703" y="491"/>
                      <a:pt x="692" y="487"/>
                      <a:pt x="680" y="484"/>
                    </a:cubicBezTo>
                    <a:cubicBezTo>
                      <a:pt x="683" y="464"/>
                      <a:pt x="686" y="444"/>
                      <a:pt x="689" y="423"/>
                    </a:cubicBezTo>
                    <a:cubicBezTo>
                      <a:pt x="689" y="416"/>
                      <a:pt x="690" y="409"/>
                      <a:pt x="690" y="401"/>
                    </a:cubicBezTo>
                    <a:cubicBezTo>
                      <a:pt x="691" y="389"/>
                      <a:pt x="692" y="376"/>
                      <a:pt x="693" y="364"/>
                    </a:cubicBezTo>
                    <a:cubicBezTo>
                      <a:pt x="695" y="346"/>
                      <a:pt x="695" y="327"/>
                      <a:pt x="695" y="309"/>
                    </a:cubicBezTo>
                    <a:cubicBezTo>
                      <a:pt x="696" y="290"/>
                      <a:pt x="696" y="272"/>
                      <a:pt x="696" y="254"/>
                    </a:cubicBezTo>
                    <a:cubicBezTo>
                      <a:pt x="696" y="220"/>
                      <a:pt x="693" y="186"/>
                      <a:pt x="684" y="154"/>
                    </a:cubicBezTo>
                    <a:cubicBezTo>
                      <a:pt x="677" y="131"/>
                      <a:pt x="666" y="110"/>
                      <a:pt x="655" y="90"/>
                    </a:cubicBezTo>
                    <a:cubicBezTo>
                      <a:pt x="653" y="86"/>
                      <a:pt x="651" y="83"/>
                      <a:pt x="649" y="79"/>
                    </a:cubicBezTo>
                    <a:cubicBezTo>
                      <a:pt x="647" y="75"/>
                      <a:pt x="643" y="71"/>
                      <a:pt x="639" y="69"/>
                    </a:cubicBezTo>
                    <a:cubicBezTo>
                      <a:pt x="636" y="68"/>
                      <a:pt x="633" y="67"/>
                      <a:pt x="630" y="67"/>
                    </a:cubicBezTo>
                    <a:cubicBezTo>
                      <a:pt x="627" y="67"/>
                      <a:pt x="624" y="68"/>
                      <a:pt x="620" y="70"/>
                    </a:cubicBezTo>
                    <a:cubicBezTo>
                      <a:pt x="617" y="72"/>
                      <a:pt x="614" y="76"/>
                      <a:pt x="612" y="79"/>
                    </a:cubicBezTo>
                    <a:cubicBezTo>
                      <a:pt x="609" y="83"/>
                      <a:pt x="608" y="88"/>
                      <a:pt x="607" y="92"/>
                    </a:cubicBezTo>
                    <a:cubicBezTo>
                      <a:pt x="605" y="98"/>
                      <a:pt x="603" y="104"/>
                      <a:pt x="601" y="110"/>
                    </a:cubicBezTo>
                    <a:cubicBezTo>
                      <a:pt x="598" y="120"/>
                      <a:pt x="594" y="130"/>
                      <a:pt x="591" y="140"/>
                    </a:cubicBezTo>
                    <a:cubicBezTo>
                      <a:pt x="589" y="137"/>
                      <a:pt x="588" y="135"/>
                      <a:pt x="586" y="132"/>
                    </a:cubicBezTo>
                    <a:cubicBezTo>
                      <a:pt x="585" y="130"/>
                      <a:pt x="584" y="128"/>
                      <a:pt x="583" y="126"/>
                    </a:cubicBezTo>
                    <a:cubicBezTo>
                      <a:pt x="580" y="122"/>
                      <a:pt x="578" y="117"/>
                      <a:pt x="573" y="115"/>
                    </a:cubicBezTo>
                    <a:cubicBezTo>
                      <a:pt x="568" y="112"/>
                      <a:pt x="561" y="110"/>
                      <a:pt x="555" y="112"/>
                    </a:cubicBezTo>
                    <a:cubicBezTo>
                      <a:pt x="547" y="114"/>
                      <a:pt x="543" y="120"/>
                      <a:pt x="539" y="126"/>
                    </a:cubicBezTo>
                    <a:cubicBezTo>
                      <a:pt x="534" y="132"/>
                      <a:pt x="532" y="139"/>
                      <a:pt x="529" y="145"/>
                    </a:cubicBezTo>
                    <a:cubicBezTo>
                      <a:pt x="527" y="149"/>
                      <a:pt x="525" y="153"/>
                      <a:pt x="523" y="157"/>
                    </a:cubicBezTo>
                    <a:cubicBezTo>
                      <a:pt x="523" y="158"/>
                      <a:pt x="522" y="159"/>
                      <a:pt x="522" y="160"/>
                    </a:cubicBezTo>
                    <a:cubicBezTo>
                      <a:pt x="521" y="158"/>
                      <a:pt x="520" y="155"/>
                      <a:pt x="520" y="152"/>
                    </a:cubicBezTo>
                    <a:cubicBezTo>
                      <a:pt x="519" y="146"/>
                      <a:pt x="518" y="141"/>
                      <a:pt x="516" y="135"/>
                    </a:cubicBezTo>
                    <a:cubicBezTo>
                      <a:pt x="514" y="127"/>
                      <a:pt x="513" y="118"/>
                      <a:pt x="511" y="109"/>
                    </a:cubicBezTo>
                    <a:cubicBezTo>
                      <a:pt x="506" y="90"/>
                      <a:pt x="502" y="71"/>
                      <a:pt x="497" y="52"/>
                    </a:cubicBezTo>
                    <a:cubicBezTo>
                      <a:pt x="494" y="44"/>
                      <a:pt x="492" y="36"/>
                      <a:pt x="489" y="28"/>
                    </a:cubicBezTo>
                    <a:cubicBezTo>
                      <a:pt x="488" y="25"/>
                      <a:pt x="487" y="22"/>
                      <a:pt x="486" y="19"/>
                    </a:cubicBezTo>
                    <a:cubicBezTo>
                      <a:pt x="484" y="13"/>
                      <a:pt x="481" y="7"/>
                      <a:pt x="476" y="4"/>
                    </a:cubicBezTo>
                    <a:cubicBezTo>
                      <a:pt x="472" y="2"/>
                      <a:pt x="469" y="1"/>
                      <a:pt x="465" y="0"/>
                    </a:cubicBezTo>
                    <a:cubicBezTo>
                      <a:pt x="465" y="0"/>
                      <a:pt x="464" y="0"/>
                      <a:pt x="464" y="0"/>
                    </a:cubicBezTo>
                    <a:cubicBezTo>
                      <a:pt x="461" y="0"/>
                      <a:pt x="457" y="1"/>
                      <a:pt x="455" y="3"/>
                    </a:cubicBezTo>
                    <a:cubicBezTo>
                      <a:pt x="454" y="3"/>
                      <a:pt x="454" y="3"/>
                      <a:pt x="454" y="4"/>
                    </a:cubicBezTo>
                    <a:cubicBezTo>
                      <a:pt x="451" y="5"/>
                      <a:pt x="449" y="7"/>
                      <a:pt x="448" y="10"/>
                    </a:cubicBezTo>
                    <a:cubicBezTo>
                      <a:pt x="446" y="12"/>
                      <a:pt x="445" y="14"/>
                      <a:pt x="443" y="17"/>
                    </a:cubicBezTo>
                    <a:cubicBezTo>
                      <a:pt x="441" y="22"/>
                      <a:pt x="439" y="28"/>
                      <a:pt x="437" y="33"/>
                    </a:cubicBezTo>
                    <a:cubicBezTo>
                      <a:pt x="436" y="38"/>
                      <a:pt x="435" y="42"/>
                      <a:pt x="434" y="46"/>
                    </a:cubicBezTo>
                    <a:cubicBezTo>
                      <a:pt x="432" y="52"/>
                      <a:pt x="431" y="58"/>
                      <a:pt x="430" y="63"/>
                    </a:cubicBezTo>
                    <a:cubicBezTo>
                      <a:pt x="428" y="71"/>
                      <a:pt x="427" y="80"/>
                      <a:pt x="425" y="88"/>
                    </a:cubicBezTo>
                    <a:cubicBezTo>
                      <a:pt x="424" y="95"/>
                      <a:pt x="422" y="102"/>
                      <a:pt x="421" y="109"/>
                    </a:cubicBezTo>
                    <a:cubicBezTo>
                      <a:pt x="420" y="116"/>
                      <a:pt x="418" y="123"/>
                      <a:pt x="417" y="130"/>
                    </a:cubicBezTo>
                    <a:cubicBezTo>
                      <a:pt x="412" y="148"/>
                      <a:pt x="408" y="167"/>
                      <a:pt x="401" y="184"/>
                    </a:cubicBezTo>
                    <a:cubicBezTo>
                      <a:pt x="398" y="190"/>
                      <a:pt x="395" y="195"/>
                      <a:pt x="392" y="201"/>
                    </a:cubicBezTo>
                    <a:cubicBezTo>
                      <a:pt x="389" y="206"/>
                      <a:pt x="385" y="212"/>
                      <a:pt x="381" y="217"/>
                    </a:cubicBezTo>
                    <a:cubicBezTo>
                      <a:pt x="367" y="235"/>
                      <a:pt x="351" y="252"/>
                      <a:pt x="336" y="270"/>
                    </a:cubicBezTo>
                    <a:cubicBezTo>
                      <a:pt x="324" y="284"/>
                      <a:pt x="312" y="298"/>
                      <a:pt x="299" y="312"/>
                    </a:cubicBezTo>
                    <a:cubicBezTo>
                      <a:pt x="287" y="325"/>
                      <a:pt x="276" y="339"/>
                      <a:pt x="265" y="352"/>
                    </a:cubicBezTo>
                    <a:cubicBezTo>
                      <a:pt x="254" y="366"/>
                      <a:pt x="242" y="379"/>
                      <a:pt x="231" y="392"/>
                    </a:cubicBezTo>
                    <a:cubicBezTo>
                      <a:pt x="219" y="406"/>
                      <a:pt x="207" y="419"/>
                      <a:pt x="196" y="432"/>
                    </a:cubicBezTo>
                    <a:cubicBezTo>
                      <a:pt x="184" y="447"/>
                      <a:pt x="172" y="461"/>
                      <a:pt x="161" y="476"/>
                    </a:cubicBezTo>
                    <a:cubicBezTo>
                      <a:pt x="149" y="491"/>
                      <a:pt x="137" y="506"/>
                      <a:pt x="124" y="521"/>
                    </a:cubicBezTo>
                    <a:cubicBezTo>
                      <a:pt x="113" y="535"/>
                      <a:pt x="102" y="549"/>
                      <a:pt x="91" y="563"/>
                    </a:cubicBezTo>
                    <a:cubicBezTo>
                      <a:pt x="79" y="577"/>
                      <a:pt x="69" y="592"/>
                      <a:pt x="59" y="607"/>
                    </a:cubicBezTo>
                    <a:cubicBezTo>
                      <a:pt x="49" y="622"/>
                      <a:pt x="40" y="637"/>
                      <a:pt x="33" y="653"/>
                    </a:cubicBezTo>
                    <a:cubicBezTo>
                      <a:pt x="33" y="653"/>
                      <a:pt x="33" y="653"/>
                      <a:pt x="33" y="654"/>
                    </a:cubicBezTo>
                    <a:cubicBezTo>
                      <a:pt x="34" y="653"/>
                      <a:pt x="34" y="652"/>
                      <a:pt x="35" y="650"/>
                    </a:cubicBezTo>
                    <a:cubicBezTo>
                      <a:pt x="34" y="652"/>
                      <a:pt x="33" y="654"/>
                      <a:pt x="33" y="655"/>
                    </a:cubicBezTo>
                    <a:cubicBezTo>
                      <a:pt x="31" y="658"/>
                      <a:pt x="30" y="661"/>
                      <a:pt x="29" y="664"/>
                    </a:cubicBezTo>
                    <a:cubicBezTo>
                      <a:pt x="28" y="665"/>
                      <a:pt x="28" y="666"/>
                      <a:pt x="27" y="667"/>
                    </a:cubicBezTo>
                    <a:cubicBezTo>
                      <a:pt x="27" y="668"/>
                      <a:pt x="27" y="669"/>
                      <a:pt x="26" y="670"/>
                    </a:cubicBezTo>
                    <a:cubicBezTo>
                      <a:pt x="26" y="670"/>
                      <a:pt x="27" y="669"/>
                      <a:pt x="27" y="669"/>
                    </a:cubicBezTo>
                    <a:cubicBezTo>
                      <a:pt x="27" y="668"/>
                      <a:pt x="27" y="668"/>
                      <a:pt x="27" y="667"/>
                    </a:cubicBezTo>
                    <a:cubicBezTo>
                      <a:pt x="27" y="667"/>
                      <a:pt x="27" y="667"/>
                      <a:pt x="27" y="667"/>
                    </a:cubicBezTo>
                    <a:cubicBezTo>
                      <a:pt x="24" y="676"/>
                      <a:pt x="21" y="684"/>
                      <a:pt x="17" y="693"/>
                    </a:cubicBezTo>
                    <a:cubicBezTo>
                      <a:pt x="15" y="699"/>
                      <a:pt x="13" y="706"/>
                      <a:pt x="11" y="713"/>
                    </a:cubicBezTo>
                    <a:cubicBezTo>
                      <a:pt x="8" y="722"/>
                      <a:pt x="6" y="733"/>
                      <a:pt x="5" y="743"/>
                    </a:cubicBezTo>
                    <a:cubicBezTo>
                      <a:pt x="4" y="753"/>
                      <a:pt x="3" y="763"/>
                      <a:pt x="2" y="774"/>
                    </a:cubicBezTo>
                    <a:cubicBezTo>
                      <a:pt x="2" y="782"/>
                      <a:pt x="1" y="790"/>
                      <a:pt x="1" y="798"/>
                    </a:cubicBezTo>
                    <a:cubicBezTo>
                      <a:pt x="1" y="820"/>
                      <a:pt x="0" y="842"/>
                      <a:pt x="2" y="864"/>
                    </a:cubicBezTo>
                    <a:cubicBezTo>
                      <a:pt x="4" y="884"/>
                      <a:pt x="7" y="903"/>
                      <a:pt x="12" y="921"/>
                    </a:cubicBezTo>
                    <a:cubicBezTo>
                      <a:pt x="14" y="927"/>
                      <a:pt x="15" y="932"/>
                      <a:pt x="16" y="938"/>
                    </a:cubicBezTo>
                    <a:cubicBezTo>
                      <a:pt x="19" y="947"/>
                      <a:pt x="22" y="957"/>
                      <a:pt x="26" y="966"/>
                    </a:cubicBezTo>
                    <a:cubicBezTo>
                      <a:pt x="32" y="984"/>
                      <a:pt x="40" y="1001"/>
                      <a:pt x="49" y="1018"/>
                    </a:cubicBezTo>
                    <a:cubicBezTo>
                      <a:pt x="55" y="1031"/>
                      <a:pt x="62" y="1044"/>
                      <a:pt x="69" y="1056"/>
                    </a:cubicBezTo>
                    <a:cubicBezTo>
                      <a:pt x="78" y="1071"/>
                      <a:pt x="88" y="1084"/>
                      <a:pt x="99" y="1097"/>
                    </a:cubicBezTo>
                    <a:cubicBezTo>
                      <a:pt x="109" y="1110"/>
                      <a:pt x="121" y="1122"/>
                      <a:pt x="133" y="1132"/>
                    </a:cubicBezTo>
                    <a:cubicBezTo>
                      <a:pt x="146" y="1143"/>
                      <a:pt x="159" y="1153"/>
                      <a:pt x="174" y="1162"/>
                    </a:cubicBezTo>
                    <a:cubicBezTo>
                      <a:pt x="183" y="1168"/>
                      <a:pt x="192" y="1173"/>
                      <a:pt x="202" y="1178"/>
                    </a:cubicBezTo>
                    <a:cubicBezTo>
                      <a:pt x="220" y="1187"/>
                      <a:pt x="238" y="1195"/>
                      <a:pt x="256" y="1202"/>
                    </a:cubicBezTo>
                    <a:cubicBezTo>
                      <a:pt x="265" y="1206"/>
                      <a:pt x="275" y="1210"/>
                      <a:pt x="285" y="1214"/>
                    </a:cubicBezTo>
                    <a:cubicBezTo>
                      <a:pt x="294" y="1217"/>
                      <a:pt x="305" y="1221"/>
                      <a:pt x="315" y="1223"/>
                    </a:cubicBezTo>
                    <a:cubicBezTo>
                      <a:pt x="326" y="1226"/>
                      <a:pt x="336" y="1228"/>
                      <a:pt x="347" y="1230"/>
                    </a:cubicBezTo>
                    <a:cubicBezTo>
                      <a:pt x="358" y="1232"/>
                      <a:pt x="370" y="1233"/>
                      <a:pt x="381" y="1235"/>
                    </a:cubicBezTo>
                    <a:cubicBezTo>
                      <a:pt x="397" y="1237"/>
                      <a:pt x="414" y="1240"/>
                      <a:pt x="431" y="1244"/>
                    </a:cubicBezTo>
                    <a:cubicBezTo>
                      <a:pt x="440" y="1246"/>
                      <a:pt x="448" y="1248"/>
                      <a:pt x="456" y="1251"/>
                    </a:cubicBezTo>
                    <a:cubicBezTo>
                      <a:pt x="456" y="1251"/>
                      <a:pt x="457" y="1251"/>
                      <a:pt x="457" y="1251"/>
                    </a:cubicBezTo>
                    <a:cubicBezTo>
                      <a:pt x="456" y="1267"/>
                      <a:pt x="456" y="1284"/>
                      <a:pt x="455" y="1300"/>
                    </a:cubicBezTo>
                    <a:cubicBezTo>
                      <a:pt x="455" y="1312"/>
                      <a:pt x="455" y="1324"/>
                      <a:pt x="454" y="1336"/>
                    </a:cubicBezTo>
                    <a:cubicBezTo>
                      <a:pt x="453" y="1343"/>
                      <a:pt x="453" y="1351"/>
                      <a:pt x="452" y="1359"/>
                    </a:cubicBezTo>
                    <a:cubicBezTo>
                      <a:pt x="452" y="1364"/>
                      <a:pt x="451" y="1369"/>
                      <a:pt x="451" y="1375"/>
                    </a:cubicBezTo>
                    <a:cubicBezTo>
                      <a:pt x="451" y="1375"/>
                      <a:pt x="451" y="1374"/>
                      <a:pt x="451" y="1374"/>
                    </a:cubicBezTo>
                    <a:cubicBezTo>
                      <a:pt x="451" y="1374"/>
                      <a:pt x="451" y="1374"/>
                      <a:pt x="451" y="1374"/>
                    </a:cubicBezTo>
                    <a:cubicBezTo>
                      <a:pt x="451" y="1374"/>
                      <a:pt x="451" y="1374"/>
                      <a:pt x="451" y="1374"/>
                    </a:cubicBezTo>
                    <a:cubicBezTo>
                      <a:pt x="451" y="1375"/>
                      <a:pt x="451" y="1376"/>
                      <a:pt x="451" y="1377"/>
                    </a:cubicBezTo>
                    <a:cubicBezTo>
                      <a:pt x="450" y="1377"/>
                      <a:pt x="450" y="1378"/>
                      <a:pt x="450" y="1378"/>
                    </a:cubicBezTo>
                    <a:cubicBezTo>
                      <a:pt x="450" y="1378"/>
                      <a:pt x="450" y="1379"/>
                      <a:pt x="450" y="1379"/>
                    </a:cubicBezTo>
                    <a:cubicBezTo>
                      <a:pt x="450" y="1379"/>
                      <a:pt x="450" y="1378"/>
                      <a:pt x="450" y="1378"/>
                    </a:cubicBezTo>
                    <a:cubicBezTo>
                      <a:pt x="449" y="1389"/>
                      <a:pt x="447" y="1399"/>
                      <a:pt x="446" y="1410"/>
                    </a:cubicBezTo>
                    <a:cubicBezTo>
                      <a:pt x="446" y="1410"/>
                      <a:pt x="446" y="1410"/>
                      <a:pt x="446" y="1410"/>
                    </a:cubicBezTo>
                    <a:cubicBezTo>
                      <a:pt x="446" y="1411"/>
                      <a:pt x="446" y="1412"/>
                      <a:pt x="446" y="1413"/>
                    </a:cubicBezTo>
                    <a:cubicBezTo>
                      <a:pt x="446" y="1413"/>
                      <a:pt x="446" y="1413"/>
                      <a:pt x="446" y="1413"/>
                    </a:cubicBezTo>
                    <a:cubicBezTo>
                      <a:pt x="446" y="1413"/>
                      <a:pt x="446" y="1413"/>
                      <a:pt x="446" y="1413"/>
                    </a:cubicBezTo>
                    <a:cubicBezTo>
                      <a:pt x="446" y="1413"/>
                      <a:pt x="446" y="1413"/>
                      <a:pt x="446" y="1413"/>
                    </a:cubicBezTo>
                    <a:cubicBezTo>
                      <a:pt x="446" y="1413"/>
                      <a:pt x="446" y="1413"/>
                      <a:pt x="446" y="1413"/>
                    </a:cubicBezTo>
                    <a:cubicBezTo>
                      <a:pt x="446" y="1413"/>
                      <a:pt x="446" y="1414"/>
                      <a:pt x="445" y="1414"/>
                    </a:cubicBezTo>
                    <a:cubicBezTo>
                      <a:pt x="445" y="1414"/>
                      <a:pt x="445" y="1414"/>
                      <a:pt x="445" y="1414"/>
                    </a:cubicBezTo>
                    <a:cubicBezTo>
                      <a:pt x="445" y="1414"/>
                      <a:pt x="445" y="1414"/>
                      <a:pt x="445" y="1414"/>
                    </a:cubicBezTo>
                    <a:cubicBezTo>
                      <a:pt x="445" y="1414"/>
                      <a:pt x="445" y="1414"/>
                      <a:pt x="445" y="1414"/>
                    </a:cubicBezTo>
                    <a:cubicBezTo>
                      <a:pt x="445" y="1415"/>
                      <a:pt x="445" y="1415"/>
                      <a:pt x="445" y="1416"/>
                    </a:cubicBezTo>
                    <a:cubicBezTo>
                      <a:pt x="445" y="1416"/>
                      <a:pt x="445" y="1416"/>
                      <a:pt x="445" y="1416"/>
                    </a:cubicBezTo>
                    <a:cubicBezTo>
                      <a:pt x="445" y="1416"/>
                      <a:pt x="445" y="1415"/>
                      <a:pt x="445" y="1415"/>
                    </a:cubicBezTo>
                    <a:cubicBezTo>
                      <a:pt x="445" y="1415"/>
                      <a:pt x="445" y="1415"/>
                      <a:pt x="445" y="1414"/>
                    </a:cubicBezTo>
                    <a:cubicBezTo>
                      <a:pt x="443" y="1432"/>
                      <a:pt x="440" y="1449"/>
                      <a:pt x="438" y="1466"/>
                    </a:cubicBezTo>
                    <a:cubicBezTo>
                      <a:pt x="435" y="1485"/>
                      <a:pt x="432" y="1503"/>
                      <a:pt x="429" y="1521"/>
                    </a:cubicBezTo>
                    <a:cubicBezTo>
                      <a:pt x="425" y="1539"/>
                      <a:pt x="422" y="1557"/>
                      <a:pt x="419" y="1575"/>
                    </a:cubicBezTo>
                    <a:cubicBezTo>
                      <a:pt x="416" y="1593"/>
                      <a:pt x="412" y="1611"/>
                      <a:pt x="408" y="1628"/>
                    </a:cubicBezTo>
                    <a:cubicBezTo>
                      <a:pt x="406" y="1636"/>
                      <a:pt x="403" y="1644"/>
                      <a:pt x="401" y="1651"/>
                    </a:cubicBezTo>
                    <a:cubicBezTo>
                      <a:pt x="400" y="1655"/>
                      <a:pt x="399" y="1659"/>
                      <a:pt x="398" y="1663"/>
                    </a:cubicBezTo>
                    <a:cubicBezTo>
                      <a:pt x="396" y="1670"/>
                      <a:pt x="394" y="1678"/>
                      <a:pt x="397" y="1685"/>
                    </a:cubicBezTo>
                    <a:cubicBezTo>
                      <a:pt x="399" y="1691"/>
                      <a:pt x="403" y="1696"/>
                      <a:pt x="409" y="1699"/>
                    </a:cubicBezTo>
                    <a:cubicBezTo>
                      <a:pt x="414" y="1702"/>
                      <a:pt x="420" y="1703"/>
                      <a:pt x="426" y="1704"/>
                    </a:cubicBezTo>
                    <a:cubicBezTo>
                      <a:pt x="435" y="1705"/>
                      <a:pt x="443" y="1706"/>
                      <a:pt x="451" y="1706"/>
                    </a:cubicBezTo>
                    <a:cubicBezTo>
                      <a:pt x="461" y="1706"/>
                      <a:pt x="471" y="1707"/>
                      <a:pt x="480" y="1707"/>
                    </a:cubicBezTo>
                    <a:cubicBezTo>
                      <a:pt x="499" y="1707"/>
                      <a:pt x="518" y="1707"/>
                      <a:pt x="537" y="1707"/>
                    </a:cubicBezTo>
                    <a:cubicBezTo>
                      <a:pt x="540" y="1708"/>
                      <a:pt x="543" y="1708"/>
                      <a:pt x="547" y="1708"/>
                    </a:cubicBezTo>
                    <a:cubicBezTo>
                      <a:pt x="543" y="1777"/>
                      <a:pt x="544" y="1846"/>
                      <a:pt x="544" y="1916"/>
                    </a:cubicBezTo>
                    <a:cubicBezTo>
                      <a:pt x="544" y="1943"/>
                      <a:pt x="543" y="1970"/>
                      <a:pt x="542" y="1997"/>
                    </a:cubicBezTo>
                    <a:cubicBezTo>
                      <a:pt x="542" y="2009"/>
                      <a:pt x="542" y="2022"/>
                      <a:pt x="541" y="2034"/>
                    </a:cubicBezTo>
                    <a:cubicBezTo>
                      <a:pt x="540" y="2040"/>
                      <a:pt x="540" y="2047"/>
                      <a:pt x="540" y="2054"/>
                    </a:cubicBezTo>
                    <a:cubicBezTo>
                      <a:pt x="539" y="2060"/>
                      <a:pt x="538" y="2067"/>
                      <a:pt x="538" y="2073"/>
                    </a:cubicBezTo>
                    <a:cubicBezTo>
                      <a:pt x="538" y="2074"/>
                      <a:pt x="538" y="2075"/>
                      <a:pt x="538" y="2075"/>
                    </a:cubicBezTo>
                    <a:cubicBezTo>
                      <a:pt x="537" y="2077"/>
                      <a:pt x="537" y="2078"/>
                      <a:pt x="537" y="2079"/>
                    </a:cubicBezTo>
                    <a:cubicBezTo>
                      <a:pt x="537" y="2082"/>
                      <a:pt x="536" y="2084"/>
                      <a:pt x="536" y="2086"/>
                    </a:cubicBezTo>
                    <a:cubicBezTo>
                      <a:pt x="536" y="2086"/>
                      <a:pt x="536" y="2085"/>
                      <a:pt x="536" y="2085"/>
                    </a:cubicBezTo>
                    <a:cubicBezTo>
                      <a:pt x="536" y="2085"/>
                      <a:pt x="536" y="2086"/>
                      <a:pt x="536" y="2086"/>
                    </a:cubicBezTo>
                    <a:cubicBezTo>
                      <a:pt x="536" y="2087"/>
                      <a:pt x="536" y="2087"/>
                      <a:pt x="536" y="2088"/>
                    </a:cubicBezTo>
                    <a:cubicBezTo>
                      <a:pt x="536" y="2088"/>
                      <a:pt x="536" y="2088"/>
                      <a:pt x="536" y="2087"/>
                    </a:cubicBezTo>
                    <a:cubicBezTo>
                      <a:pt x="536" y="2088"/>
                      <a:pt x="536" y="2089"/>
                      <a:pt x="536" y="2089"/>
                    </a:cubicBezTo>
                    <a:cubicBezTo>
                      <a:pt x="536" y="2089"/>
                      <a:pt x="536" y="2089"/>
                      <a:pt x="536" y="2089"/>
                    </a:cubicBezTo>
                    <a:cubicBezTo>
                      <a:pt x="536" y="2089"/>
                      <a:pt x="536" y="2089"/>
                      <a:pt x="536" y="2089"/>
                    </a:cubicBezTo>
                    <a:cubicBezTo>
                      <a:pt x="536" y="2090"/>
                      <a:pt x="536" y="2090"/>
                      <a:pt x="536" y="2090"/>
                    </a:cubicBezTo>
                    <a:cubicBezTo>
                      <a:pt x="535" y="2092"/>
                      <a:pt x="535" y="2095"/>
                      <a:pt x="534" y="2097"/>
                    </a:cubicBezTo>
                    <a:cubicBezTo>
                      <a:pt x="534" y="2101"/>
                      <a:pt x="533" y="2106"/>
                      <a:pt x="532" y="2110"/>
                    </a:cubicBezTo>
                    <a:cubicBezTo>
                      <a:pt x="530" y="2118"/>
                      <a:pt x="527" y="2127"/>
                      <a:pt x="525" y="2135"/>
                    </a:cubicBezTo>
                    <a:cubicBezTo>
                      <a:pt x="522" y="2142"/>
                      <a:pt x="520" y="2149"/>
                      <a:pt x="517" y="2156"/>
                    </a:cubicBezTo>
                    <a:cubicBezTo>
                      <a:pt x="514" y="2162"/>
                      <a:pt x="511" y="2168"/>
                      <a:pt x="508" y="2174"/>
                    </a:cubicBezTo>
                    <a:cubicBezTo>
                      <a:pt x="505" y="2180"/>
                      <a:pt x="502" y="2186"/>
                      <a:pt x="499" y="2193"/>
                    </a:cubicBezTo>
                    <a:cubicBezTo>
                      <a:pt x="492" y="2206"/>
                      <a:pt x="486" y="2219"/>
                      <a:pt x="480" y="2233"/>
                    </a:cubicBezTo>
                    <a:cubicBezTo>
                      <a:pt x="473" y="2248"/>
                      <a:pt x="466" y="2264"/>
                      <a:pt x="459" y="2280"/>
                    </a:cubicBezTo>
                    <a:cubicBezTo>
                      <a:pt x="455" y="2289"/>
                      <a:pt x="452" y="2298"/>
                      <a:pt x="448" y="2307"/>
                    </a:cubicBezTo>
                    <a:cubicBezTo>
                      <a:pt x="445" y="2314"/>
                      <a:pt x="442" y="2321"/>
                      <a:pt x="439" y="2329"/>
                    </a:cubicBezTo>
                    <a:cubicBezTo>
                      <a:pt x="439" y="2330"/>
                      <a:pt x="438" y="2332"/>
                      <a:pt x="437" y="2333"/>
                    </a:cubicBezTo>
                    <a:cubicBezTo>
                      <a:pt x="436" y="2335"/>
                      <a:pt x="435" y="2336"/>
                      <a:pt x="435" y="2337"/>
                    </a:cubicBezTo>
                    <a:cubicBezTo>
                      <a:pt x="432" y="2342"/>
                      <a:pt x="432" y="2348"/>
                      <a:pt x="433" y="2353"/>
                    </a:cubicBezTo>
                    <a:cubicBezTo>
                      <a:pt x="429" y="2353"/>
                      <a:pt x="425" y="2355"/>
                      <a:pt x="422" y="2358"/>
                    </a:cubicBezTo>
                    <a:cubicBezTo>
                      <a:pt x="419" y="2361"/>
                      <a:pt x="417" y="2365"/>
                      <a:pt x="417" y="2369"/>
                    </a:cubicBezTo>
                    <a:cubicBezTo>
                      <a:pt x="417" y="2374"/>
                      <a:pt x="419" y="2379"/>
                      <a:pt x="422" y="2381"/>
                    </a:cubicBezTo>
                    <a:cubicBezTo>
                      <a:pt x="432" y="2390"/>
                      <a:pt x="442" y="2397"/>
                      <a:pt x="453" y="2404"/>
                    </a:cubicBezTo>
                    <a:cubicBezTo>
                      <a:pt x="461" y="2409"/>
                      <a:pt x="468" y="2413"/>
                      <a:pt x="476" y="2417"/>
                    </a:cubicBezTo>
                    <a:cubicBezTo>
                      <a:pt x="482" y="2419"/>
                      <a:pt x="488" y="2420"/>
                      <a:pt x="494" y="2420"/>
                    </a:cubicBezTo>
                    <a:cubicBezTo>
                      <a:pt x="499" y="2420"/>
                      <a:pt x="503" y="2420"/>
                      <a:pt x="508" y="2419"/>
                    </a:cubicBezTo>
                    <a:cubicBezTo>
                      <a:pt x="515" y="2418"/>
                      <a:pt x="523" y="2417"/>
                      <a:pt x="530" y="2416"/>
                    </a:cubicBezTo>
                    <a:cubicBezTo>
                      <a:pt x="543" y="2414"/>
                      <a:pt x="555" y="2410"/>
                      <a:pt x="567" y="2404"/>
                    </a:cubicBezTo>
                    <a:cubicBezTo>
                      <a:pt x="578" y="2399"/>
                      <a:pt x="588" y="2391"/>
                      <a:pt x="597" y="2383"/>
                    </a:cubicBezTo>
                    <a:cubicBezTo>
                      <a:pt x="607" y="2375"/>
                      <a:pt x="616" y="2365"/>
                      <a:pt x="624" y="2354"/>
                    </a:cubicBezTo>
                    <a:cubicBezTo>
                      <a:pt x="626" y="2352"/>
                      <a:pt x="627" y="2349"/>
                      <a:pt x="629" y="2347"/>
                    </a:cubicBezTo>
                    <a:cubicBezTo>
                      <a:pt x="630" y="2344"/>
                      <a:pt x="632" y="2340"/>
                      <a:pt x="633" y="2337"/>
                    </a:cubicBezTo>
                    <a:cubicBezTo>
                      <a:pt x="634" y="2334"/>
                      <a:pt x="635" y="2330"/>
                      <a:pt x="635" y="2327"/>
                    </a:cubicBezTo>
                    <a:cubicBezTo>
                      <a:pt x="635" y="2326"/>
                      <a:pt x="635" y="2325"/>
                      <a:pt x="635" y="2324"/>
                    </a:cubicBezTo>
                    <a:cubicBezTo>
                      <a:pt x="635" y="2321"/>
                      <a:pt x="634" y="2319"/>
                      <a:pt x="634" y="2317"/>
                    </a:cubicBezTo>
                    <a:cubicBezTo>
                      <a:pt x="633" y="2314"/>
                      <a:pt x="632" y="2311"/>
                      <a:pt x="630" y="2308"/>
                    </a:cubicBezTo>
                    <a:cubicBezTo>
                      <a:pt x="629" y="2307"/>
                      <a:pt x="628" y="2306"/>
                      <a:pt x="627" y="2305"/>
                    </a:cubicBezTo>
                    <a:cubicBezTo>
                      <a:pt x="626" y="2303"/>
                      <a:pt x="624" y="2302"/>
                      <a:pt x="622" y="2301"/>
                    </a:cubicBezTo>
                    <a:cubicBezTo>
                      <a:pt x="615" y="2297"/>
                      <a:pt x="607" y="2298"/>
                      <a:pt x="600" y="2300"/>
                    </a:cubicBezTo>
                    <a:cubicBezTo>
                      <a:pt x="591" y="2302"/>
                      <a:pt x="582" y="2306"/>
                      <a:pt x="573" y="2309"/>
                    </a:cubicBezTo>
                    <a:cubicBezTo>
                      <a:pt x="565" y="2312"/>
                      <a:pt x="557" y="2315"/>
                      <a:pt x="549" y="2318"/>
                    </a:cubicBezTo>
                    <a:cubicBezTo>
                      <a:pt x="544" y="2320"/>
                      <a:pt x="540" y="2321"/>
                      <a:pt x="535" y="2323"/>
                    </a:cubicBezTo>
                    <a:cubicBezTo>
                      <a:pt x="524" y="2327"/>
                      <a:pt x="512" y="2329"/>
                      <a:pt x="501" y="2331"/>
                    </a:cubicBezTo>
                    <a:cubicBezTo>
                      <a:pt x="495" y="2331"/>
                      <a:pt x="489" y="2332"/>
                      <a:pt x="484" y="2332"/>
                    </a:cubicBezTo>
                    <a:cubicBezTo>
                      <a:pt x="480" y="2332"/>
                      <a:pt x="477" y="2333"/>
                      <a:pt x="474" y="2333"/>
                    </a:cubicBezTo>
                    <a:cubicBezTo>
                      <a:pt x="475" y="2330"/>
                      <a:pt x="476" y="2327"/>
                      <a:pt x="477" y="2324"/>
                    </a:cubicBezTo>
                    <a:cubicBezTo>
                      <a:pt x="481" y="2314"/>
                      <a:pt x="485" y="2305"/>
                      <a:pt x="489" y="2295"/>
                    </a:cubicBezTo>
                    <a:cubicBezTo>
                      <a:pt x="493" y="2285"/>
                      <a:pt x="498" y="2275"/>
                      <a:pt x="502" y="2265"/>
                    </a:cubicBezTo>
                    <a:cubicBezTo>
                      <a:pt x="507" y="2254"/>
                      <a:pt x="512" y="2244"/>
                      <a:pt x="516" y="2234"/>
                    </a:cubicBezTo>
                    <a:cubicBezTo>
                      <a:pt x="521" y="2223"/>
                      <a:pt x="526" y="2213"/>
                      <a:pt x="531" y="2203"/>
                    </a:cubicBezTo>
                    <a:cubicBezTo>
                      <a:pt x="538" y="2191"/>
                      <a:pt x="544" y="2178"/>
                      <a:pt x="549" y="2166"/>
                    </a:cubicBezTo>
                    <a:cubicBezTo>
                      <a:pt x="554" y="2154"/>
                      <a:pt x="558" y="2143"/>
                      <a:pt x="561" y="2131"/>
                    </a:cubicBezTo>
                    <a:cubicBezTo>
                      <a:pt x="564" y="2120"/>
                      <a:pt x="566" y="2109"/>
                      <a:pt x="568" y="2098"/>
                    </a:cubicBezTo>
                    <a:cubicBezTo>
                      <a:pt x="568" y="2097"/>
                      <a:pt x="569" y="2095"/>
                      <a:pt x="569" y="2094"/>
                    </a:cubicBezTo>
                    <a:cubicBezTo>
                      <a:pt x="569" y="2094"/>
                      <a:pt x="569" y="2094"/>
                      <a:pt x="569" y="2094"/>
                    </a:cubicBezTo>
                    <a:cubicBezTo>
                      <a:pt x="569" y="2094"/>
                      <a:pt x="569" y="2094"/>
                      <a:pt x="569" y="2094"/>
                    </a:cubicBezTo>
                    <a:cubicBezTo>
                      <a:pt x="569" y="2094"/>
                      <a:pt x="569" y="2094"/>
                      <a:pt x="569" y="2094"/>
                    </a:cubicBezTo>
                    <a:cubicBezTo>
                      <a:pt x="569" y="2094"/>
                      <a:pt x="569" y="2094"/>
                      <a:pt x="569" y="2094"/>
                    </a:cubicBezTo>
                    <a:cubicBezTo>
                      <a:pt x="569" y="2094"/>
                      <a:pt x="569" y="2094"/>
                      <a:pt x="569" y="2094"/>
                    </a:cubicBezTo>
                    <a:cubicBezTo>
                      <a:pt x="569" y="2093"/>
                      <a:pt x="569" y="2093"/>
                      <a:pt x="569" y="2093"/>
                    </a:cubicBezTo>
                    <a:cubicBezTo>
                      <a:pt x="569" y="2093"/>
                      <a:pt x="569" y="2093"/>
                      <a:pt x="569" y="2093"/>
                    </a:cubicBezTo>
                    <a:cubicBezTo>
                      <a:pt x="569" y="2093"/>
                      <a:pt x="569" y="2093"/>
                      <a:pt x="569" y="2093"/>
                    </a:cubicBezTo>
                    <a:cubicBezTo>
                      <a:pt x="569" y="2093"/>
                      <a:pt x="569" y="2093"/>
                      <a:pt x="569" y="2094"/>
                    </a:cubicBezTo>
                    <a:cubicBezTo>
                      <a:pt x="569" y="2094"/>
                      <a:pt x="569" y="2094"/>
                      <a:pt x="569" y="2094"/>
                    </a:cubicBezTo>
                    <a:cubicBezTo>
                      <a:pt x="569" y="2094"/>
                      <a:pt x="569" y="2094"/>
                      <a:pt x="569" y="2093"/>
                    </a:cubicBezTo>
                    <a:cubicBezTo>
                      <a:pt x="569" y="2094"/>
                      <a:pt x="569" y="2094"/>
                      <a:pt x="569" y="2094"/>
                    </a:cubicBezTo>
                    <a:cubicBezTo>
                      <a:pt x="569" y="2093"/>
                      <a:pt x="569" y="2093"/>
                      <a:pt x="569" y="2092"/>
                    </a:cubicBezTo>
                    <a:cubicBezTo>
                      <a:pt x="569" y="2092"/>
                      <a:pt x="569" y="2092"/>
                      <a:pt x="569" y="2092"/>
                    </a:cubicBezTo>
                    <a:cubicBezTo>
                      <a:pt x="569" y="2091"/>
                      <a:pt x="569" y="2090"/>
                      <a:pt x="569" y="2088"/>
                    </a:cubicBezTo>
                    <a:cubicBezTo>
                      <a:pt x="569" y="2088"/>
                      <a:pt x="569" y="2088"/>
                      <a:pt x="569" y="2088"/>
                    </a:cubicBezTo>
                    <a:cubicBezTo>
                      <a:pt x="569" y="2088"/>
                      <a:pt x="569" y="2088"/>
                      <a:pt x="569" y="2088"/>
                    </a:cubicBezTo>
                    <a:cubicBezTo>
                      <a:pt x="570" y="2086"/>
                      <a:pt x="570" y="2085"/>
                      <a:pt x="570" y="2083"/>
                    </a:cubicBezTo>
                    <a:cubicBezTo>
                      <a:pt x="570" y="2083"/>
                      <a:pt x="570" y="2083"/>
                      <a:pt x="570" y="2083"/>
                    </a:cubicBezTo>
                    <a:cubicBezTo>
                      <a:pt x="570" y="2083"/>
                      <a:pt x="570" y="2082"/>
                      <a:pt x="570" y="2081"/>
                    </a:cubicBezTo>
                    <a:cubicBezTo>
                      <a:pt x="570" y="2080"/>
                      <a:pt x="571" y="2080"/>
                      <a:pt x="571" y="2079"/>
                    </a:cubicBezTo>
                    <a:cubicBezTo>
                      <a:pt x="571" y="2080"/>
                      <a:pt x="571" y="2080"/>
                      <a:pt x="571" y="2080"/>
                    </a:cubicBezTo>
                    <a:cubicBezTo>
                      <a:pt x="571" y="2080"/>
                      <a:pt x="571" y="2080"/>
                      <a:pt x="571" y="2079"/>
                    </a:cubicBezTo>
                    <a:cubicBezTo>
                      <a:pt x="571" y="2079"/>
                      <a:pt x="571" y="2079"/>
                      <a:pt x="571" y="2079"/>
                    </a:cubicBezTo>
                    <a:cubicBezTo>
                      <a:pt x="571" y="2076"/>
                      <a:pt x="571" y="2073"/>
                      <a:pt x="572" y="2070"/>
                    </a:cubicBezTo>
                    <a:cubicBezTo>
                      <a:pt x="572" y="2064"/>
                      <a:pt x="573" y="2059"/>
                      <a:pt x="573" y="2053"/>
                    </a:cubicBezTo>
                    <a:cubicBezTo>
                      <a:pt x="574" y="2045"/>
                      <a:pt x="574" y="2036"/>
                      <a:pt x="575" y="2027"/>
                    </a:cubicBezTo>
                    <a:cubicBezTo>
                      <a:pt x="575" y="2018"/>
                      <a:pt x="576" y="2008"/>
                      <a:pt x="576" y="1998"/>
                    </a:cubicBezTo>
                    <a:cubicBezTo>
                      <a:pt x="577" y="1980"/>
                      <a:pt x="577" y="1961"/>
                      <a:pt x="577" y="1943"/>
                    </a:cubicBezTo>
                    <a:cubicBezTo>
                      <a:pt x="578" y="1925"/>
                      <a:pt x="578" y="1907"/>
                      <a:pt x="578" y="1890"/>
                    </a:cubicBezTo>
                    <a:cubicBezTo>
                      <a:pt x="578" y="1829"/>
                      <a:pt x="577" y="1769"/>
                      <a:pt x="580" y="1708"/>
                    </a:cubicBezTo>
                    <a:cubicBezTo>
                      <a:pt x="583" y="1708"/>
                      <a:pt x="586" y="1708"/>
                      <a:pt x="590" y="1708"/>
                    </a:cubicBezTo>
                    <a:cubicBezTo>
                      <a:pt x="613" y="1709"/>
                      <a:pt x="637" y="1709"/>
                      <a:pt x="661" y="1709"/>
                    </a:cubicBezTo>
                    <a:cubicBezTo>
                      <a:pt x="660" y="1734"/>
                      <a:pt x="663" y="1760"/>
                      <a:pt x="667" y="1784"/>
                    </a:cubicBezTo>
                    <a:cubicBezTo>
                      <a:pt x="669" y="1795"/>
                      <a:pt x="672" y="1806"/>
                      <a:pt x="674" y="1817"/>
                    </a:cubicBezTo>
                    <a:cubicBezTo>
                      <a:pt x="676" y="1826"/>
                      <a:pt x="678" y="1836"/>
                      <a:pt x="680" y="1846"/>
                    </a:cubicBezTo>
                    <a:cubicBezTo>
                      <a:pt x="682" y="1854"/>
                      <a:pt x="684" y="1863"/>
                      <a:pt x="686" y="1871"/>
                    </a:cubicBezTo>
                    <a:cubicBezTo>
                      <a:pt x="695" y="1908"/>
                      <a:pt x="704" y="1944"/>
                      <a:pt x="713" y="1981"/>
                    </a:cubicBezTo>
                    <a:cubicBezTo>
                      <a:pt x="722" y="2017"/>
                      <a:pt x="728" y="2053"/>
                      <a:pt x="734" y="2089"/>
                    </a:cubicBezTo>
                    <a:cubicBezTo>
                      <a:pt x="738" y="2106"/>
                      <a:pt x="742" y="2124"/>
                      <a:pt x="745" y="2142"/>
                    </a:cubicBezTo>
                    <a:cubicBezTo>
                      <a:pt x="749" y="2159"/>
                      <a:pt x="753" y="2177"/>
                      <a:pt x="756" y="2194"/>
                    </a:cubicBezTo>
                    <a:cubicBezTo>
                      <a:pt x="758" y="2204"/>
                      <a:pt x="760" y="2213"/>
                      <a:pt x="762" y="2222"/>
                    </a:cubicBezTo>
                    <a:cubicBezTo>
                      <a:pt x="765" y="2232"/>
                      <a:pt x="767" y="2242"/>
                      <a:pt x="770" y="2251"/>
                    </a:cubicBezTo>
                    <a:cubicBezTo>
                      <a:pt x="774" y="2269"/>
                      <a:pt x="778" y="2286"/>
                      <a:pt x="783" y="2303"/>
                    </a:cubicBezTo>
                    <a:cubicBezTo>
                      <a:pt x="786" y="2310"/>
                      <a:pt x="789" y="2318"/>
                      <a:pt x="791" y="2325"/>
                    </a:cubicBezTo>
                    <a:cubicBezTo>
                      <a:pt x="793" y="2334"/>
                      <a:pt x="795" y="2343"/>
                      <a:pt x="796" y="2351"/>
                    </a:cubicBezTo>
                    <a:cubicBezTo>
                      <a:pt x="798" y="2360"/>
                      <a:pt x="800" y="2368"/>
                      <a:pt x="802" y="2375"/>
                    </a:cubicBezTo>
                    <a:cubicBezTo>
                      <a:pt x="803" y="2379"/>
                      <a:pt x="804" y="2383"/>
                      <a:pt x="806" y="2387"/>
                    </a:cubicBezTo>
                    <a:cubicBezTo>
                      <a:pt x="807" y="2390"/>
                      <a:pt x="808" y="2393"/>
                      <a:pt x="809" y="2395"/>
                    </a:cubicBezTo>
                    <a:cubicBezTo>
                      <a:pt x="810" y="2397"/>
                      <a:pt x="814" y="2402"/>
                      <a:pt x="816" y="2402"/>
                    </a:cubicBezTo>
                    <a:cubicBezTo>
                      <a:pt x="820" y="2404"/>
                      <a:pt x="823" y="2405"/>
                      <a:pt x="826" y="2405"/>
                    </a:cubicBezTo>
                    <a:cubicBezTo>
                      <a:pt x="827" y="2405"/>
                      <a:pt x="827" y="2405"/>
                      <a:pt x="828" y="2405"/>
                    </a:cubicBezTo>
                    <a:cubicBezTo>
                      <a:pt x="834" y="2410"/>
                      <a:pt x="840" y="2415"/>
                      <a:pt x="848" y="2418"/>
                    </a:cubicBezTo>
                    <a:cubicBezTo>
                      <a:pt x="854" y="2419"/>
                      <a:pt x="861" y="2418"/>
                      <a:pt x="867" y="2417"/>
                    </a:cubicBezTo>
                    <a:cubicBezTo>
                      <a:pt x="871" y="2416"/>
                      <a:pt x="875" y="2414"/>
                      <a:pt x="878" y="2413"/>
                    </a:cubicBezTo>
                    <a:cubicBezTo>
                      <a:pt x="888" y="2409"/>
                      <a:pt x="897" y="2405"/>
                      <a:pt x="906" y="2401"/>
                    </a:cubicBezTo>
                    <a:cubicBezTo>
                      <a:pt x="924" y="2391"/>
                      <a:pt x="941" y="2381"/>
                      <a:pt x="956" y="2367"/>
                    </a:cubicBezTo>
                    <a:cubicBezTo>
                      <a:pt x="965" y="2359"/>
                      <a:pt x="973" y="2350"/>
                      <a:pt x="981" y="2340"/>
                    </a:cubicBezTo>
                    <a:cubicBezTo>
                      <a:pt x="984" y="2335"/>
                      <a:pt x="987" y="2329"/>
                      <a:pt x="989" y="2324"/>
                    </a:cubicBezTo>
                    <a:cubicBezTo>
                      <a:pt x="991" y="2317"/>
                      <a:pt x="993" y="2310"/>
                      <a:pt x="992" y="2303"/>
                    </a:cubicBezTo>
                    <a:cubicBezTo>
                      <a:pt x="991" y="2291"/>
                      <a:pt x="985" y="2279"/>
                      <a:pt x="973" y="2274"/>
                    </a:cubicBezTo>
                    <a:cubicBezTo>
                      <a:pt x="968" y="2272"/>
                      <a:pt x="962" y="2270"/>
                      <a:pt x="956" y="2271"/>
                    </a:cubicBezTo>
                    <a:cubicBezTo>
                      <a:pt x="951" y="2271"/>
                      <a:pt x="946" y="2273"/>
                      <a:pt x="942" y="2275"/>
                    </a:cubicBezTo>
                    <a:cubicBezTo>
                      <a:pt x="934" y="2278"/>
                      <a:pt x="926" y="2281"/>
                      <a:pt x="918" y="2285"/>
                    </a:cubicBezTo>
                    <a:cubicBezTo>
                      <a:pt x="906" y="2291"/>
                      <a:pt x="895" y="2299"/>
                      <a:pt x="885" y="2308"/>
                    </a:cubicBezTo>
                    <a:cubicBezTo>
                      <a:pt x="875" y="2316"/>
                      <a:pt x="866" y="2325"/>
                      <a:pt x="857" y="2334"/>
                    </a:cubicBezTo>
                    <a:cubicBezTo>
                      <a:pt x="851" y="2340"/>
                      <a:pt x="846" y="2346"/>
                      <a:pt x="840" y="2352"/>
                    </a:cubicBezTo>
                    <a:cubicBezTo>
                      <a:pt x="838" y="2355"/>
                      <a:pt x="835" y="2358"/>
                      <a:pt x="833" y="2360"/>
                    </a:cubicBezTo>
                    <a:cubicBezTo>
                      <a:pt x="830" y="2350"/>
                      <a:pt x="828" y="2340"/>
                      <a:pt x="826" y="2330"/>
                    </a:cubicBezTo>
                    <a:cubicBezTo>
                      <a:pt x="825" y="2321"/>
                      <a:pt x="822" y="2313"/>
                      <a:pt x="820" y="2305"/>
                    </a:cubicBezTo>
                    <a:cubicBezTo>
                      <a:pt x="817" y="2297"/>
                      <a:pt x="814" y="2289"/>
                      <a:pt x="812" y="2281"/>
                    </a:cubicBezTo>
                    <a:cubicBezTo>
                      <a:pt x="807" y="2263"/>
                      <a:pt x="803" y="2244"/>
                      <a:pt x="798" y="2226"/>
                    </a:cubicBezTo>
                    <a:cubicBezTo>
                      <a:pt x="796" y="2218"/>
                      <a:pt x="794" y="2210"/>
                      <a:pt x="792" y="2203"/>
                    </a:cubicBezTo>
                    <a:cubicBezTo>
                      <a:pt x="791" y="2194"/>
                      <a:pt x="789" y="2185"/>
                      <a:pt x="787" y="2177"/>
                    </a:cubicBezTo>
                    <a:cubicBezTo>
                      <a:pt x="779" y="2141"/>
                      <a:pt x="771" y="2105"/>
                      <a:pt x="765" y="2069"/>
                    </a:cubicBezTo>
                    <a:cubicBezTo>
                      <a:pt x="761" y="2049"/>
                      <a:pt x="758" y="2030"/>
                      <a:pt x="754" y="2010"/>
                    </a:cubicBezTo>
                    <a:cubicBezTo>
                      <a:pt x="752" y="2003"/>
                      <a:pt x="751" y="1995"/>
                      <a:pt x="749" y="1988"/>
                    </a:cubicBezTo>
                    <a:cubicBezTo>
                      <a:pt x="747" y="1976"/>
                      <a:pt x="744" y="1965"/>
                      <a:pt x="741" y="1953"/>
                    </a:cubicBezTo>
                    <a:cubicBezTo>
                      <a:pt x="734" y="1925"/>
                      <a:pt x="727" y="1897"/>
                      <a:pt x="720" y="1869"/>
                    </a:cubicBezTo>
                    <a:cubicBezTo>
                      <a:pt x="717" y="1854"/>
                      <a:pt x="713" y="1840"/>
                      <a:pt x="710" y="1826"/>
                    </a:cubicBezTo>
                    <a:cubicBezTo>
                      <a:pt x="705" y="1803"/>
                      <a:pt x="700" y="1781"/>
                      <a:pt x="697" y="1758"/>
                    </a:cubicBezTo>
                    <a:cubicBezTo>
                      <a:pt x="695" y="1741"/>
                      <a:pt x="694" y="1725"/>
                      <a:pt x="695" y="1708"/>
                    </a:cubicBezTo>
                    <a:cubicBezTo>
                      <a:pt x="697" y="1708"/>
                      <a:pt x="699" y="1708"/>
                      <a:pt x="701" y="1708"/>
                    </a:cubicBezTo>
                    <a:cubicBezTo>
                      <a:pt x="719" y="1707"/>
                      <a:pt x="738" y="1704"/>
                      <a:pt x="756" y="1702"/>
                    </a:cubicBezTo>
                    <a:cubicBezTo>
                      <a:pt x="765" y="1700"/>
                      <a:pt x="774" y="1699"/>
                      <a:pt x="783" y="1697"/>
                    </a:cubicBezTo>
                    <a:cubicBezTo>
                      <a:pt x="788" y="1696"/>
                      <a:pt x="794" y="1696"/>
                      <a:pt x="799" y="1694"/>
                    </a:cubicBezTo>
                    <a:cubicBezTo>
                      <a:pt x="804" y="1692"/>
                      <a:pt x="808" y="1690"/>
                      <a:pt x="812" y="1687"/>
                    </a:cubicBezTo>
                    <a:cubicBezTo>
                      <a:pt x="814" y="1685"/>
                      <a:pt x="816" y="1683"/>
                      <a:pt x="819" y="1681"/>
                    </a:cubicBezTo>
                    <a:cubicBezTo>
                      <a:pt x="821" y="1678"/>
                      <a:pt x="823" y="1674"/>
                      <a:pt x="825" y="1671"/>
                    </a:cubicBezTo>
                    <a:cubicBezTo>
                      <a:pt x="830" y="1659"/>
                      <a:pt x="831" y="1647"/>
                      <a:pt x="832" y="1634"/>
                    </a:cubicBezTo>
                    <a:cubicBezTo>
                      <a:pt x="833" y="1620"/>
                      <a:pt x="831" y="1606"/>
                      <a:pt x="829" y="1592"/>
                    </a:cubicBezTo>
                    <a:cubicBezTo>
                      <a:pt x="828" y="1589"/>
                      <a:pt x="828" y="1587"/>
                      <a:pt x="827" y="1585"/>
                    </a:cubicBezTo>
                    <a:cubicBezTo>
                      <a:pt x="834" y="1582"/>
                      <a:pt x="840" y="1579"/>
                      <a:pt x="846" y="1577"/>
                    </a:cubicBezTo>
                    <a:cubicBezTo>
                      <a:pt x="900" y="1555"/>
                      <a:pt x="955" y="1534"/>
                      <a:pt x="1008" y="1511"/>
                    </a:cubicBezTo>
                    <a:cubicBezTo>
                      <a:pt x="1019" y="1507"/>
                      <a:pt x="1030" y="1503"/>
                      <a:pt x="1041" y="1499"/>
                    </a:cubicBezTo>
                    <a:cubicBezTo>
                      <a:pt x="1046" y="1497"/>
                      <a:pt x="1051" y="1495"/>
                      <a:pt x="1057" y="1494"/>
                    </a:cubicBezTo>
                    <a:cubicBezTo>
                      <a:pt x="1062" y="1492"/>
                      <a:pt x="1068" y="1491"/>
                      <a:pt x="1072" y="1488"/>
                    </a:cubicBezTo>
                    <a:cubicBezTo>
                      <a:pt x="1073" y="1487"/>
                      <a:pt x="1074" y="1486"/>
                      <a:pt x="1075" y="1486"/>
                    </a:cubicBezTo>
                    <a:cubicBezTo>
                      <a:pt x="1081" y="1491"/>
                      <a:pt x="1087" y="1495"/>
                      <a:pt x="1094" y="1498"/>
                    </a:cubicBezTo>
                    <a:cubicBezTo>
                      <a:pt x="1102" y="1501"/>
                      <a:pt x="1111" y="1500"/>
                      <a:pt x="1119" y="1499"/>
                    </a:cubicBezTo>
                    <a:cubicBezTo>
                      <a:pt x="1128" y="1498"/>
                      <a:pt x="1138" y="1497"/>
                      <a:pt x="1147" y="1496"/>
                    </a:cubicBezTo>
                    <a:cubicBezTo>
                      <a:pt x="1165" y="1493"/>
                      <a:pt x="1183" y="1490"/>
                      <a:pt x="1201" y="1485"/>
                    </a:cubicBezTo>
                    <a:cubicBezTo>
                      <a:pt x="1220" y="1480"/>
                      <a:pt x="1240" y="1474"/>
                      <a:pt x="1258" y="1465"/>
                    </a:cubicBezTo>
                    <a:cubicBezTo>
                      <a:pt x="1270" y="1460"/>
                      <a:pt x="1280" y="1453"/>
                      <a:pt x="1290" y="1445"/>
                    </a:cubicBezTo>
                    <a:cubicBezTo>
                      <a:pt x="1295" y="1441"/>
                      <a:pt x="1299" y="1436"/>
                      <a:pt x="1302" y="1431"/>
                    </a:cubicBezTo>
                    <a:cubicBezTo>
                      <a:pt x="1307" y="1425"/>
                      <a:pt x="1310" y="1419"/>
                      <a:pt x="1313" y="1412"/>
                    </a:cubicBezTo>
                    <a:cubicBezTo>
                      <a:pt x="1315" y="1407"/>
                      <a:pt x="1315" y="1401"/>
                      <a:pt x="1316" y="1395"/>
                    </a:cubicBezTo>
                    <a:cubicBezTo>
                      <a:pt x="1316" y="1389"/>
                      <a:pt x="1315" y="1382"/>
                      <a:pt x="1314" y="1376"/>
                    </a:cubicBezTo>
                    <a:cubicBezTo>
                      <a:pt x="1312" y="1363"/>
                      <a:pt x="1308" y="1350"/>
                      <a:pt x="1299" y="1341"/>
                    </a:cubicBezTo>
                    <a:cubicBezTo>
                      <a:pt x="1289" y="1332"/>
                      <a:pt x="1275" y="1330"/>
                      <a:pt x="1263" y="1332"/>
                    </a:cubicBezTo>
                    <a:cubicBezTo>
                      <a:pt x="1250" y="1334"/>
                      <a:pt x="1237" y="1337"/>
                      <a:pt x="1225" y="1341"/>
                    </a:cubicBezTo>
                    <a:cubicBezTo>
                      <a:pt x="1200" y="1351"/>
                      <a:pt x="1178" y="1366"/>
                      <a:pt x="1153" y="1377"/>
                    </a:cubicBezTo>
                    <a:cubicBezTo>
                      <a:pt x="1148" y="1379"/>
                      <a:pt x="1142" y="1380"/>
                      <a:pt x="1136" y="1381"/>
                    </a:cubicBezTo>
                    <a:cubicBezTo>
                      <a:pt x="1133" y="1382"/>
                      <a:pt x="1130" y="1382"/>
                      <a:pt x="1127" y="1382"/>
                    </a:cubicBezTo>
                    <a:cubicBezTo>
                      <a:pt x="1123" y="1381"/>
                      <a:pt x="1119" y="1380"/>
                      <a:pt x="1116" y="1379"/>
                    </a:cubicBezTo>
                    <a:cubicBezTo>
                      <a:pt x="1112" y="1377"/>
                      <a:pt x="1109" y="1375"/>
                      <a:pt x="1106" y="1373"/>
                    </a:cubicBezTo>
                    <a:cubicBezTo>
                      <a:pt x="1097" y="1366"/>
                      <a:pt x="1090" y="1358"/>
                      <a:pt x="1082" y="1351"/>
                    </a:cubicBezTo>
                    <a:cubicBezTo>
                      <a:pt x="1078" y="1347"/>
                      <a:pt x="1073" y="1344"/>
                      <a:pt x="1068" y="1341"/>
                    </a:cubicBezTo>
                    <a:cubicBezTo>
                      <a:pt x="1062" y="1337"/>
                      <a:pt x="1056" y="1337"/>
                      <a:pt x="1050" y="1336"/>
                    </a:cubicBezTo>
                    <a:cubicBezTo>
                      <a:pt x="1045" y="1335"/>
                      <a:pt x="1038" y="1338"/>
                      <a:pt x="1033" y="1341"/>
                    </a:cubicBezTo>
                    <a:cubicBezTo>
                      <a:pt x="1027" y="1345"/>
                      <a:pt x="1023" y="1352"/>
                      <a:pt x="1022" y="1359"/>
                    </a:cubicBezTo>
                    <a:cubicBezTo>
                      <a:pt x="1022" y="1367"/>
                      <a:pt x="1025" y="1375"/>
                      <a:pt x="1027" y="1382"/>
                    </a:cubicBezTo>
                    <a:cubicBezTo>
                      <a:pt x="1030" y="1390"/>
                      <a:pt x="1033" y="1397"/>
                      <a:pt x="1036" y="1405"/>
                    </a:cubicBezTo>
                    <a:cubicBezTo>
                      <a:pt x="1042" y="1421"/>
                      <a:pt x="1049" y="1437"/>
                      <a:pt x="1052" y="1454"/>
                    </a:cubicBezTo>
                    <a:cubicBezTo>
                      <a:pt x="1052" y="1456"/>
                      <a:pt x="1052" y="1458"/>
                      <a:pt x="1052" y="1460"/>
                    </a:cubicBezTo>
                    <a:cubicBezTo>
                      <a:pt x="1026" y="1468"/>
                      <a:pt x="1001" y="1478"/>
                      <a:pt x="975" y="1489"/>
                    </a:cubicBezTo>
                    <a:cubicBezTo>
                      <a:pt x="942" y="1503"/>
                      <a:pt x="909" y="1516"/>
                      <a:pt x="876" y="1529"/>
                    </a:cubicBezTo>
                    <a:cubicBezTo>
                      <a:pt x="858" y="1536"/>
                      <a:pt x="841" y="1543"/>
                      <a:pt x="823" y="1550"/>
                    </a:cubicBezTo>
                    <a:cubicBezTo>
                      <a:pt x="822" y="1551"/>
                      <a:pt x="820" y="1551"/>
                      <a:pt x="819" y="1552"/>
                    </a:cubicBezTo>
                    <a:cubicBezTo>
                      <a:pt x="818" y="1551"/>
                      <a:pt x="818" y="1550"/>
                      <a:pt x="818" y="1549"/>
                    </a:cubicBezTo>
                    <a:cubicBezTo>
                      <a:pt x="815" y="1540"/>
                      <a:pt x="812" y="1532"/>
                      <a:pt x="809" y="1523"/>
                    </a:cubicBezTo>
                    <a:cubicBezTo>
                      <a:pt x="804" y="1507"/>
                      <a:pt x="797" y="1490"/>
                      <a:pt x="793" y="1473"/>
                    </a:cubicBezTo>
                    <a:cubicBezTo>
                      <a:pt x="787" y="1451"/>
                      <a:pt x="782" y="1429"/>
                      <a:pt x="776" y="1407"/>
                    </a:cubicBezTo>
                    <a:cubicBezTo>
                      <a:pt x="772" y="1389"/>
                      <a:pt x="768" y="1372"/>
                      <a:pt x="764" y="1354"/>
                    </a:cubicBezTo>
                    <a:cubicBezTo>
                      <a:pt x="762" y="1344"/>
                      <a:pt x="760" y="1334"/>
                      <a:pt x="759" y="1324"/>
                    </a:cubicBezTo>
                    <a:cubicBezTo>
                      <a:pt x="757" y="1316"/>
                      <a:pt x="756" y="1307"/>
                      <a:pt x="754" y="1299"/>
                    </a:cubicBezTo>
                    <a:cubicBezTo>
                      <a:pt x="790" y="1300"/>
                      <a:pt x="825" y="1300"/>
                      <a:pt x="860" y="1299"/>
                    </a:cubicBezTo>
                    <a:cubicBezTo>
                      <a:pt x="863" y="1299"/>
                      <a:pt x="866" y="1299"/>
                      <a:pt x="869" y="1299"/>
                    </a:cubicBezTo>
                    <a:cubicBezTo>
                      <a:pt x="876" y="1298"/>
                      <a:pt x="883" y="1298"/>
                      <a:pt x="890" y="1298"/>
                    </a:cubicBezTo>
                    <a:cubicBezTo>
                      <a:pt x="897" y="1297"/>
                      <a:pt x="904" y="1296"/>
                      <a:pt x="911" y="1296"/>
                    </a:cubicBezTo>
                    <a:cubicBezTo>
                      <a:pt x="921" y="1294"/>
                      <a:pt x="931" y="1293"/>
                      <a:pt x="941" y="1292"/>
                    </a:cubicBezTo>
                    <a:cubicBezTo>
                      <a:pt x="952" y="1291"/>
                      <a:pt x="963" y="1288"/>
                      <a:pt x="974" y="1286"/>
                    </a:cubicBezTo>
                    <a:cubicBezTo>
                      <a:pt x="981" y="1285"/>
                      <a:pt x="988" y="1283"/>
                      <a:pt x="995" y="1282"/>
                    </a:cubicBezTo>
                    <a:cubicBezTo>
                      <a:pt x="1006" y="1279"/>
                      <a:pt x="1017" y="1276"/>
                      <a:pt x="1029" y="1273"/>
                    </a:cubicBezTo>
                    <a:cubicBezTo>
                      <a:pt x="1045" y="1269"/>
                      <a:pt x="1060" y="1265"/>
                      <a:pt x="1076" y="1261"/>
                    </a:cubicBezTo>
                    <a:cubicBezTo>
                      <a:pt x="1113" y="1250"/>
                      <a:pt x="1150" y="1239"/>
                      <a:pt x="1187" y="1228"/>
                    </a:cubicBezTo>
                    <a:cubicBezTo>
                      <a:pt x="1200" y="1225"/>
                      <a:pt x="1214" y="1221"/>
                      <a:pt x="1227" y="1217"/>
                    </a:cubicBezTo>
                    <a:cubicBezTo>
                      <a:pt x="1240" y="1213"/>
                      <a:pt x="1254" y="1211"/>
                      <a:pt x="1267" y="1207"/>
                    </a:cubicBezTo>
                    <a:cubicBezTo>
                      <a:pt x="1272" y="1206"/>
                      <a:pt x="1276" y="1205"/>
                      <a:pt x="1280" y="1204"/>
                    </a:cubicBezTo>
                    <a:cubicBezTo>
                      <a:pt x="1281" y="1209"/>
                      <a:pt x="1281" y="1214"/>
                      <a:pt x="1282" y="1218"/>
                    </a:cubicBezTo>
                    <a:cubicBezTo>
                      <a:pt x="1284" y="1226"/>
                      <a:pt x="1286" y="1234"/>
                      <a:pt x="1289" y="1241"/>
                    </a:cubicBezTo>
                    <a:cubicBezTo>
                      <a:pt x="1291" y="1245"/>
                      <a:pt x="1294" y="1248"/>
                      <a:pt x="1297" y="1251"/>
                    </a:cubicBezTo>
                    <a:cubicBezTo>
                      <a:pt x="1300" y="1255"/>
                      <a:pt x="1304" y="1259"/>
                      <a:pt x="1308" y="1261"/>
                    </a:cubicBezTo>
                    <a:cubicBezTo>
                      <a:pt x="1318" y="1265"/>
                      <a:pt x="1329" y="1264"/>
                      <a:pt x="1340" y="1263"/>
                    </a:cubicBezTo>
                    <a:cubicBezTo>
                      <a:pt x="1348" y="1263"/>
                      <a:pt x="1356" y="1263"/>
                      <a:pt x="1364" y="1262"/>
                    </a:cubicBezTo>
                    <a:cubicBezTo>
                      <a:pt x="1374" y="1261"/>
                      <a:pt x="1384" y="1260"/>
                      <a:pt x="1394" y="1257"/>
                    </a:cubicBezTo>
                    <a:cubicBezTo>
                      <a:pt x="1399" y="1256"/>
                      <a:pt x="1404" y="1254"/>
                      <a:pt x="1408" y="1251"/>
                    </a:cubicBezTo>
                    <a:cubicBezTo>
                      <a:pt x="1414" y="1248"/>
                      <a:pt x="1418" y="1244"/>
                      <a:pt x="1421" y="1238"/>
                    </a:cubicBezTo>
                    <a:cubicBezTo>
                      <a:pt x="1428" y="1227"/>
                      <a:pt x="1426" y="1213"/>
                      <a:pt x="1424" y="1200"/>
                    </a:cubicBezTo>
                    <a:cubicBezTo>
                      <a:pt x="1423" y="1191"/>
                      <a:pt x="1421" y="1183"/>
                      <a:pt x="1419" y="1174"/>
                    </a:cubicBezTo>
                    <a:cubicBezTo>
                      <a:pt x="1418" y="1166"/>
                      <a:pt x="1415" y="1158"/>
                      <a:pt x="1414" y="1150"/>
                    </a:cubicBezTo>
                    <a:cubicBezTo>
                      <a:pt x="1414" y="1148"/>
                      <a:pt x="1413" y="1147"/>
                      <a:pt x="1414" y="1145"/>
                    </a:cubicBezTo>
                    <a:cubicBezTo>
                      <a:pt x="1414" y="1145"/>
                      <a:pt x="1414" y="1144"/>
                      <a:pt x="1414" y="1144"/>
                    </a:cubicBezTo>
                    <a:cubicBezTo>
                      <a:pt x="1422" y="1139"/>
                      <a:pt x="1430" y="1135"/>
                      <a:pt x="1439" y="1131"/>
                    </a:cubicBezTo>
                    <a:cubicBezTo>
                      <a:pt x="1443" y="1129"/>
                      <a:pt x="1447" y="1127"/>
                      <a:pt x="1450" y="1125"/>
                    </a:cubicBezTo>
                    <a:cubicBezTo>
                      <a:pt x="1460" y="1121"/>
                      <a:pt x="1469" y="1116"/>
                      <a:pt x="1478" y="1110"/>
                    </a:cubicBezTo>
                    <a:cubicBezTo>
                      <a:pt x="1483" y="1106"/>
                      <a:pt x="1487" y="1102"/>
                      <a:pt x="1490" y="1097"/>
                    </a:cubicBezTo>
                    <a:cubicBezTo>
                      <a:pt x="1493" y="1091"/>
                      <a:pt x="1493" y="1084"/>
                      <a:pt x="1492" y="1078"/>
                    </a:cubicBezTo>
                    <a:cubicBezTo>
                      <a:pt x="1490" y="1072"/>
                      <a:pt x="1483" y="1066"/>
                      <a:pt x="1477" y="1064"/>
                    </a:cubicBezTo>
                    <a:close/>
                    <a:moveTo>
                      <a:pt x="530" y="2359"/>
                    </a:moveTo>
                    <a:cubicBezTo>
                      <a:pt x="545" y="2355"/>
                      <a:pt x="560" y="2350"/>
                      <a:pt x="575" y="2344"/>
                    </a:cubicBezTo>
                    <a:cubicBezTo>
                      <a:pt x="580" y="2342"/>
                      <a:pt x="585" y="2340"/>
                      <a:pt x="590" y="2339"/>
                    </a:cubicBezTo>
                    <a:cubicBezTo>
                      <a:pt x="592" y="2338"/>
                      <a:pt x="593" y="2337"/>
                      <a:pt x="595" y="2337"/>
                    </a:cubicBezTo>
                    <a:cubicBezTo>
                      <a:pt x="595" y="2337"/>
                      <a:pt x="594" y="2338"/>
                      <a:pt x="594" y="2338"/>
                    </a:cubicBezTo>
                    <a:cubicBezTo>
                      <a:pt x="587" y="2347"/>
                      <a:pt x="579" y="2355"/>
                      <a:pt x="570" y="2363"/>
                    </a:cubicBezTo>
                    <a:cubicBezTo>
                      <a:pt x="562" y="2368"/>
                      <a:pt x="555" y="2373"/>
                      <a:pt x="546" y="2377"/>
                    </a:cubicBezTo>
                    <a:cubicBezTo>
                      <a:pt x="536" y="2381"/>
                      <a:pt x="526" y="2383"/>
                      <a:pt x="515" y="2385"/>
                    </a:cubicBezTo>
                    <a:cubicBezTo>
                      <a:pt x="507" y="2386"/>
                      <a:pt x="499" y="2387"/>
                      <a:pt x="491" y="2386"/>
                    </a:cubicBezTo>
                    <a:cubicBezTo>
                      <a:pt x="489" y="2386"/>
                      <a:pt x="487" y="2385"/>
                      <a:pt x="485" y="2384"/>
                    </a:cubicBezTo>
                    <a:cubicBezTo>
                      <a:pt x="475" y="2379"/>
                      <a:pt x="467" y="2373"/>
                      <a:pt x="458" y="2367"/>
                    </a:cubicBezTo>
                    <a:cubicBezTo>
                      <a:pt x="459" y="2367"/>
                      <a:pt x="460" y="2367"/>
                      <a:pt x="461" y="2367"/>
                    </a:cubicBezTo>
                    <a:cubicBezTo>
                      <a:pt x="465" y="2367"/>
                      <a:pt x="469" y="2367"/>
                      <a:pt x="473" y="2367"/>
                    </a:cubicBezTo>
                    <a:cubicBezTo>
                      <a:pt x="492" y="2365"/>
                      <a:pt x="511" y="2364"/>
                      <a:pt x="530" y="2359"/>
                    </a:cubicBezTo>
                    <a:close/>
                    <a:moveTo>
                      <a:pt x="536" y="2090"/>
                    </a:moveTo>
                    <a:cubicBezTo>
                      <a:pt x="536" y="2089"/>
                      <a:pt x="536" y="2089"/>
                      <a:pt x="536" y="2089"/>
                    </a:cubicBezTo>
                    <a:cubicBezTo>
                      <a:pt x="536" y="2088"/>
                      <a:pt x="536" y="2088"/>
                      <a:pt x="536" y="2088"/>
                    </a:cubicBezTo>
                    <a:cubicBezTo>
                      <a:pt x="536" y="2088"/>
                      <a:pt x="536" y="2089"/>
                      <a:pt x="536" y="2090"/>
                    </a:cubicBezTo>
                    <a:close/>
                    <a:moveTo>
                      <a:pt x="538" y="2076"/>
                    </a:moveTo>
                    <a:cubicBezTo>
                      <a:pt x="537" y="2076"/>
                      <a:pt x="537" y="2076"/>
                      <a:pt x="537" y="2077"/>
                    </a:cubicBezTo>
                    <a:cubicBezTo>
                      <a:pt x="537" y="2076"/>
                      <a:pt x="537" y="2076"/>
                      <a:pt x="538" y="2076"/>
                    </a:cubicBezTo>
                    <a:cubicBezTo>
                      <a:pt x="538" y="2076"/>
                      <a:pt x="538" y="2076"/>
                      <a:pt x="538" y="2076"/>
                    </a:cubicBezTo>
                    <a:close/>
                    <a:moveTo>
                      <a:pt x="862" y="2378"/>
                    </a:moveTo>
                    <a:cubicBezTo>
                      <a:pt x="866" y="2373"/>
                      <a:pt x="871" y="2368"/>
                      <a:pt x="876" y="2363"/>
                    </a:cubicBezTo>
                    <a:cubicBezTo>
                      <a:pt x="888" y="2351"/>
                      <a:pt x="900" y="2339"/>
                      <a:pt x="913" y="2328"/>
                    </a:cubicBezTo>
                    <a:cubicBezTo>
                      <a:pt x="923" y="2321"/>
                      <a:pt x="933" y="2315"/>
                      <a:pt x="944" y="2310"/>
                    </a:cubicBezTo>
                    <a:cubicBezTo>
                      <a:pt x="949" y="2308"/>
                      <a:pt x="953" y="2306"/>
                      <a:pt x="958" y="2305"/>
                    </a:cubicBezTo>
                    <a:cubicBezTo>
                      <a:pt x="958" y="2305"/>
                      <a:pt x="958" y="2305"/>
                      <a:pt x="958" y="2306"/>
                    </a:cubicBezTo>
                    <a:cubicBezTo>
                      <a:pt x="958" y="2307"/>
                      <a:pt x="958" y="2308"/>
                      <a:pt x="958" y="2309"/>
                    </a:cubicBezTo>
                    <a:cubicBezTo>
                      <a:pt x="958" y="2310"/>
                      <a:pt x="958" y="2312"/>
                      <a:pt x="957" y="2313"/>
                    </a:cubicBezTo>
                    <a:cubicBezTo>
                      <a:pt x="955" y="2317"/>
                      <a:pt x="953" y="2321"/>
                      <a:pt x="951" y="2324"/>
                    </a:cubicBezTo>
                    <a:cubicBezTo>
                      <a:pt x="943" y="2333"/>
                      <a:pt x="935" y="2341"/>
                      <a:pt x="926" y="2348"/>
                    </a:cubicBezTo>
                    <a:cubicBezTo>
                      <a:pt x="915" y="2357"/>
                      <a:pt x="903" y="2364"/>
                      <a:pt x="890" y="2371"/>
                    </a:cubicBezTo>
                    <a:cubicBezTo>
                      <a:pt x="885" y="2374"/>
                      <a:pt x="879" y="2376"/>
                      <a:pt x="873" y="2379"/>
                    </a:cubicBezTo>
                    <a:cubicBezTo>
                      <a:pt x="868" y="2381"/>
                      <a:pt x="862" y="2383"/>
                      <a:pt x="856" y="2385"/>
                    </a:cubicBezTo>
                    <a:cubicBezTo>
                      <a:pt x="856" y="2385"/>
                      <a:pt x="856" y="2385"/>
                      <a:pt x="856" y="2385"/>
                    </a:cubicBezTo>
                    <a:cubicBezTo>
                      <a:pt x="858" y="2383"/>
                      <a:pt x="860" y="2380"/>
                      <a:pt x="862" y="2378"/>
                    </a:cubicBezTo>
                    <a:close/>
                    <a:moveTo>
                      <a:pt x="1278" y="1369"/>
                    </a:moveTo>
                    <a:cubicBezTo>
                      <a:pt x="1278" y="1368"/>
                      <a:pt x="1278" y="1368"/>
                      <a:pt x="1277" y="1368"/>
                    </a:cubicBezTo>
                    <a:cubicBezTo>
                      <a:pt x="1277" y="1368"/>
                      <a:pt x="1277" y="1368"/>
                      <a:pt x="1277" y="1368"/>
                    </a:cubicBezTo>
                    <a:cubicBezTo>
                      <a:pt x="1278" y="1368"/>
                      <a:pt x="1278" y="1368"/>
                      <a:pt x="1278" y="1369"/>
                    </a:cubicBezTo>
                    <a:close/>
                    <a:moveTo>
                      <a:pt x="1277" y="1368"/>
                    </a:moveTo>
                    <a:cubicBezTo>
                      <a:pt x="1277" y="1368"/>
                      <a:pt x="1277" y="1368"/>
                      <a:pt x="1277" y="1368"/>
                    </a:cubicBezTo>
                    <a:cubicBezTo>
                      <a:pt x="1277" y="1368"/>
                      <a:pt x="1277" y="1368"/>
                      <a:pt x="1277" y="1367"/>
                    </a:cubicBezTo>
                    <a:cubicBezTo>
                      <a:pt x="1277" y="1368"/>
                      <a:pt x="1277" y="1368"/>
                      <a:pt x="1277" y="1368"/>
                    </a:cubicBezTo>
                    <a:close/>
                    <a:moveTo>
                      <a:pt x="1079" y="1394"/>
                    </a:moveTo>
                    <a:cubicBezTo>
                      <a:pt x="1083" y="1397"/>
                      <a:pt x="1087" y="1400"/>
                      <a:pt x="1091" y="1403"/>
                    </a:cubicBezTo>
                    <a:cubicBezTo>
                      <a:pt x="1096" y="1407"/>
                      <a:pt x="1102" y="1409"/>
                      <a:pt x="1107" y="1411"/>
                    </a:cubicBezTo>
                    <a:cubicBezTo>
                      <a:pt x="1117" y="1415"/>
                      <a:pt x="1129" y="1416"/>
                      <a:pt x="1139" y="1415"/>
                    </a:cubicBezTo>
                    <a:cubicBezTo>
                      <a:pt x="1144" y="1414"/>
                      <a:pt x="1150" y="1413"/>
                      <a:pt x="1155" y="1412"/>
                    </a:cubicBezTo>
                    <a:cubicBezTo>
                      <a:pt x="1161" y="1410"/>
                      <a:pt x="1167" y="1407"/>
                      <a:pt x="1172" y="1405"/>
                    </a:cubicBezTo>
                    <a:cubicBezTo>
                      <a:pt x="1185" y="1399"/>
                      <a:pt x="1197" y="1392"/>
                      <a:pt x="1209" y="1385"/>
                    </a:cubicBezTo>
                    <a:cubicBezTo>
                      <a:pt x="1216" y="1382"/>
                      <a:pt x="1223" y="1378"/>
                      <a:pt x="1230" y="1375"/>
                    </a:cubicBezTo>
                    <a:cubicBezTo>
                      <a:pt x="1236" y="1373"/>
                      <a:pt x="1242" y="1371"/>
                      <a:pt x="1248" y="1369"/>
                    </a:cubicBezTo>
                    <a:cubicBezTo>
                      <a:pt x="1255" y="1367"/>
                      <a:pt x="1261" y="1366"/>
                      <a:pt x="1268" y="1365"/>
                    </a:cubicBezTo>
                    <a:cubicBezTo>
                      <a:pt x="1270" y="1365"/>
                      <a:pt x="1272" y="1365"/>
                      <a:pt x="1274" y="1365"/>
                    </a:cubicBezTo>
                    <a:cubicBezTo>
                      <a:pt x="1274" y="1365"/>
                      <a:pt x="1274" y="1365"/>
                      <a:pt x="1274" y="1365"/>
                    </a:cubicBezTo>
                    <a:cubicBezTo>
                      <a:pt x="1275" y="1365"/>
                      <a:pt x="1275" y="1366"/>
                      <a:pt x="1276" y="1366"/>
                    </a:cubicBezTo>
                    <a:cubicBezTo>
                      <a:pt x="1276" y="1366"/>
                      <a:pt x="1276" y="1366"/>
                      <a:pt x="1276" y="1366"/>
                    </a:cubicBezTo>
                    <a:cubicBezTo>
                      <a:pt x="1277" y="1367"/>
                      <a:pt x="1278" y="1369"/>
                      <a:pt x="1278" y="1370"/>
                    </a:cubicBezTo>
                    <a:cubicBezTo>
                      <a:pt x="1280" y="1374"/>
                      <a:pt x="1281" y="1378"/>
                      <a:pt x="1281" y="1383"/>
                    </a:cubicBezTo>
                    <a:cubicBezTo>
                      <a:pt x="1282" y="1388"/>
                      <a:pt x="1282" y="1392"/>
                      <a:pt x="1282" y="1397"/>
                    </a:cubicBezTo>
                    <a:cubicBezTo>
                      <a:pt x="1281" y="1399"/>
                      <a:pt x="1281" y="1402"/>
                      <a:pt x="1280" y="1404"/>
                    </a:cubicBezTo>
                    <a:cubicBezTo>
                      <a:pt x="1278" y="1407"/>
                      <a:pt x="1277" y="1410"/>
                      <a:pt x="1275" y="1412"/>
                    </a:cubicBezTo>
                    <a:cubicBezTo>
                      <a:pt x="1272" y="1416"/>
                      <a:pt x="1269" y="1419"/>
                      <a:pt x="1265" y="1422"/>
                    </a:cubicBezTo>
                    <a:cubicBezTo>
                      <a:pt x="1256" y="1429"/>
                      <a:pt x="1247" y="1434"/>
                      <a:pt x="1237" y="1438"/>
                    </a:cubicBezTo>
                    <a:cubicBezTo>
                      <a:pt x="1223" y="1444"/>
                      <a:pt x="1208" y="1448"/>
                      <a:pt x="1193" y="1452"/>
                    </a:cubicBezTo>
                    <a:cubicBezTo>
                      <a:pt x="1185" y="1454"/>
                      <a:pt x="1176" y="1456"/>
                      <a:pt x="1168" y="1458"/>
                    </a:cubicBezTo>
                    <a:cubicBezTo>
                      <a:pt x="1154" y="1461"/>
                      <a:pt x="1140" y="1463"/>
                      <a:pt x="1126" y="1465"/>
                    </a:cubicBezTo>
                    <a:cubicBezTo>
                      <a:pt x="1120" y="1466"/>
                      <a:pt x="1113" y="1467"/>
                      <a:pt x="1107" y="1467"/>
                    </a:cubicBezTo>
                    <a:cubicBezTo>
                      <a:pt x="1106" y="1466"/>
                      <a:pt x="1105" y="1466"/>
                      <a:pt x="1105" y="1466"/>
                    </a:cubicBezTo>
                    <a:cubicBezTo>
                      <a:pt x="1102" y="1465"/>
                      <a:pt x="1100" y="1463"/>
                      <a:pt x="1098" y="1462"/>
                    </a:cubicBezTo>
                    <a:cubicBezTo>
                      <a:pt x="1095" y="1459"/>
                      <a:pt x="1092" y="1457"/>
                      <a:pt x="1089" y="1454"/>
                    </a:cubicBezTo>
                    <a:cubicBezTo>
                      <a:pt x="1088" y="1453"/>
                      <a:pt x="1087" y="1453"/>
                      <a:pt x="1086" y="1452"/>
                    </a:cubicBezTo>
                    <a:cubicBezTo>
                      <a:pt x="1085" y="1440"/>
                      <a:pt x="1081" y="1429"/>
                      <a:pt x="1077" y="1418"/>
                    </a:cubicBezTo>
                    <a:cubicBezTo>
                      <a:pt x="1074" y="1410"/>
                      <a:pt x="1071" y="1403"/>
                      <a:pt x="1068" y="1395"/>
                    </a:cubicBezTo>
                    <a:cubicBezTo>
                      <a:pt x="1066" y="1389"/>
                      <a:pt x="1063" y="1383"/>
                      <a:pt x="1061" y="1377"/>
                    </a:cubicBezTo>
                    <a:cubicBezTo>
                      <a:pt x="1067" y="1383"/>
                      <a:pt x="1073" y="1389"/>
                      <a:pt x="1079" y="1394"/>
                    </a:cubicBezTo>
                    <a:close/>
                    <a:moveTo>
                      <a:pt x="1052" y="1460"/>
                    </a:moveTo>
                    <a:cubicBezTo>
                      <a:pt x="1052" y="1460"/>
                      <a:pt x="1052" y="1460"/>
                      <a:pt x="1052" y="1460"/>
                    </a:cubicBezTo>
                    <a:cubicBezTo>
                      <a:pt x="1052" y="1461"/>
                      <a:pt x="1051" y="1461"/>
                      <a:pt x="1051" y="1461"/>
                    </a:cubicBezTo>
                    <a:cubicBezTo>
                      <a:pt x="1051" y="1461"/>
                      <a:pt x="1052" y="1461"/>
                      <a:pt x="1052" y="1460"/>
                    </a:cubicBezTo>
                    <a:close/>
                    <a:moveTo>
                      <a:pt x="528" y="184"/>
                    </a:moveTo>
                    <a:cubicBezTo>
                      <a:pt x="528" y="184"/>
                      <a:pt x="528" y="184"/>
                      <a:pt x="528" y="183"/>
                    </a:cubicBezTo>
                    <a:cubicBezTo>
                      <a:pt x="528" y="183"/>
                      <a:pt x="528" y="183"/>
                      <a:pt x="528" y="183"/>
                    </a:cubicBezTo>
                    <a:cubicBezTo>
                      <a:pt x="528" y="184"/>
                      <a:pt x="528" y="184"/>
                      <a:pt x="528" y="184"/>
                    </a:cubicBezTo>
                    <a:close/>
                    <a:moveTo>
                      <a:pt x="432" y="1209"/>
                    </a:moveTo>
                    <a:cubicBezTo>
                      <a:pt x="412" y="1205"/>
                      <a:pt x="392" y="1203"/>
                      <a:pt x="371" y="1200"/>
                    </a:cubicBezTo>
                    <a:cubicBezTo>
                      <a:pt x="353" y="1197"/>
                      <a:pt x="334" y="1194"/>
                      <a:pt x="316" y="1188"/>
                    </a:cubicBezTo>
                    <a:cubicBezTo>
                      <a:pt x="297" y="1183"/>
                      <a:pt x="279" y="1176"/>
                      <a:pt x="261" y="1168"/>
                    </a:cubicBezTo>
                    <a:cubicBezTo>
                      <a:pt x="249" y="1163"/>
                      <a:pt x="237" y="1158"/>
                      <a:pt x="226" y="1152"/>
                    </a:cubicBezTo>
                    <a:cubicBezTo>
                      <a:pt x="219" y="1149"/>
                      <a:pt x="213" y="1146"/>
                      <a:pt x="206" y="1142"/>
                    </a:cubicBezTo>
                    <a:cubicBezTo>
                      <a:pt x="193" y="1136"/>
                      <a:pt x="182" y="1128"/>
                      <a:pt x="170" y="1119"/>
                    </a:cubicBezTo>
                    <a:cubicBezTo>
                      <a:pt x="159" y="1111"/>
                      <a:pt x="149" y="1102"/>
                      <a:pt x="139" y="1092"/>
                    </a:cubicBezTo>
                    <a:cubicBezTo>
                      <a:pt x="130" y="1082"/>
                      <a:pt x="122" y="1072"/>
                      <a:pt x="114" y="1062"/>
                    </a:cubicBezTo>
                    <a:cubicBezTo>
                      <a:pt x="106" y="1051"/>
                      <a:pt x="99" y="1040"/>
                      <a:pt x="92" y="1029"/>
                    </a:cubicBezTo>
                    <a:cubicBezTo>
                      <a:pt x="89" y="1023"/>
                      <a:pt x="86" y="1017"/>
                      <a:pt x="83" y="1011"/>
                    </a:cubicBezTo>
                    <a:cubicBezTo>
                      <a:pt x="76" y="997"/>
                      <a:pt x="69" y="982"/>
                      <a:pt x="63" y="968"/>
                    </a:cubicBezTo>
                    <a:cubicBezTo>
                      <a:pt x="56" y="952"/>
                      <a:pt x="51" y="936"/>
                      <a:pt x="47" y="920"/>
                    </a:cubicBezTo>
                    <a:cubicBezTo>
                      <a:pt x="45" y="915"/>
                      <a:pt x="44" y="909"/>
                      <a:pt x="42" y="904"/>
                    </a:cubicBezTo>
                    <a:cubicBezTo>
                      <a:pt x="40" y="894"/>
                      <a:pt x="38" y="885"/>
                      <a:pt x="37" y="875"/>
                    </a:cubicBezTo>
                    <a:cubicBezTo>
                      <a:pt x="36" y="866"/>
                      <a:pt x="35" y="856"/>
                      <a:pt x="35" y="846"/>
                    </a:cubicBezTo>
                    <a:cubicBezTo>
                      <a:pt x="35" y="840"/>
                      <a:pt x="35" y="833"/>
                      <a:pt x="35" y="826"/>
                    </a:cubicBezTo>
                    <a:cubicBezTo>
                      <a:pt x="34" y="817"/>
                      <a:pt x="35" y="807"/>
                      <a:pt x="35" y="798"/>
                    </a:cubicBezTo>
                    <a:cubicBezTo>
                      <a:pt x="35" y="789"/>
                      <a:pt x="35" y="780"/>
                      <a:pt x="36" y="771"/>
                    </a:cubicBezTo>
                    <a:cubicBezTo>
                      <a:pt x="37" y="762"/>
                      <a:pt x="38" y="752"/>
                      <a:pt x="39" y="743"/>
                    </a:cubicBezTo>
                    <a:cubicBezTo>
                      <a:pt x="40" y="734"/>
                      <a:pt x="42" y="725"/>
                      <a:pt x="45" y="716"/>
                    </a:cubicBezTo>
                    <a:cubicBezTo>
                      <a:pt x="46" y="711"/>
                      <a:pt x="48" y="706"/>
                      <a:pt x="50" y="700"/>
                    </a:cubicBezTo>
                    <a:cubicBezTo>
                      <a:pt x="53" y="694"/>
                      <a:pt x="56" y="687"/>
                      <a:pt x="58" y="680"/>
                    </a:cubicBezTo>
                    <a:cubicBezTo>
                      <a:pt x="59" y="679"/>
                      <a:pt x="59" y="679"/>
                      <a:pt x="59" y="678"/>
                    </a:cubicBezTo>
                    <a:cubicBezTo>
                      <a:pt x="60" y="675"/>
                      <a:pt x="62" y="672"/>
                      <a:pt x="63" y="669"/>
                    </a:cubicBezTo>
                    <a:cubicBezTo>
                      <a:pt x="63" y="668"/>
                      <a:pt x="64" y="667"/>
                      <a:pt x="64" y="666"/>
                    </a:cubicBezTo>
                    <a:cubicBezTo>
                      <a:pt x="66" y="663"/>
                      <a:pt x="67" y="660"/>
                      <a:pt x="69" y="656"/>
                    </a:cubicBezTo>
                    <a:cubicBezTo>
                      <a:pt x="70" y="653"/>
                      <a:pt x="72" y="650"/>
                      <a:pt x="74" y="647"/>
                    </a:cubicBezTo>
                    <a:cubicBezTo>
                      <a:pt x="78" y="639"/>
                      <a:pt x="83" y="632"/>
                      <a:pt x="88" y="624"/>
                    </a:cubicBezTo>
                    <a:cubicBezTo>
                      <a:pt x="96" y="611"/>
                      <a:pt x="106" y="598"/>
                      <a:pt x="115" y="585"/>
                    </a:cubicBezTo>
                    <a:cubicBezTo>
                      <a:pt x="126" y="572"/>
                      <a:pt x="137" y="558"/>
                      <a:pt x="148" y="545"/>
                    </a:cubicBezTo>
                    <a:cubicBezTo>
                      <a:pt x="160" y="530"/>
                      <a:pt x="172" y="515"/>
                      <a:pt x="184" y="499"/>
                    </a:cubicBezTo>
                    <a:cubicBezTo>
                      <a:pt x="196" y="485"/>
                      <a:pt x="208" y="470"/>
                      <a:pt x="219" y="456"/>
                    </a:cubicBezTo>
                    <a:cubicBezTo>
                      <a:pt x="231" y="443"/>
                      <a:pt x="243" y="430"/>
                      <a:pt x="255" y="416"/>
                    </a:cubicBezTo>
                    <a:cubicBezTo>
                      <a:pt x="266" y="403"/>
                      <a:pt x="278" y="390"/>
                      <a:pt x="289" y="376"/>
                    </a:cubicBezTo>
                    <a:cubicBezTo>
                      <a:pt x="300" y="362"/>
                      <a:pt x="311" y="349"/>
                      <a:pt x="323" y="335"/>
                    </a:cubicBezTo>
                    <a:cubicBezTo>
                      <a:pt x="335" y="322"/>
                      <a:pt x="348" y="308"/>
                      <a:pt x="360" y="293"/>
                    </a:cubicBezTo>
                    <a:cubicBezTo>
                      <a:pt x="375" y="276"/>
                      <a:pt x="391" y="258"/>
                      <a:pt x="406" y="239"/>
                    </a:cubicBezTo>
                    <a:cubicBezTo>
                      <a:pt x="412" y="231"/>
                      <a:pt x="418" y="223"/>
                      <a:pt x="423" y="215"/>
                    </a:cubicBezTo>
                    <a:cubicBezTo>
                      <a:pt x="427" y="207"/>
                      <a:pt x="431" y="199"/>
                      <a:pt x="434" y="190"/>
                    </a:cubicBezTo>
                    <a:cubicBezTo>
                      <a:pt x="438" y="180"/>
                      <a:pt x="441" y="170"/>
                      <a:pt x="443" y="160"/>
                    </a:cubicBezTo>
                    <a:cubicBezTo>
                      <a:pt x="447" y="148"/>
                      <a:pt x="450" y="135"/>
                      <a:pt x="453" y="122"/>
                    </a:cubicBezTo>
                    <a:cubicBezTo>
                      <a:pt x="455" y="109"/>
                      <a:pt x="457" y="97"/>
                      <a:pt x="460" y="84"/>
                    </a:cubicBezTo>
                    <a:cubicBezTo>
                      <a:pt x="461" y="76"/>
                      <a:pt x="463" y="69"/>
                      <a:pt x="465" y="61"/>
                    </a:cubicBezTo>
                    <a:cubicBezTo>
                      <a:pt x="466" y="67"/>
                      <a:pt x="468" y="73"/>
                      <a:pt x="469" y="78"/>
                    </a:cubicBezTo>
                    <a:cubicBezTo>
                      <a:pt x="473" y="96"/>
                      <a:pt x="477" y="114"/>
                      <a:pt x="481" y="132"/>
                    </a:cubicBezTo>
                    <a:cubicBezTo>
                      <a:pt x="484" y="146"/>
                      <a:pt x="487" y="159"/>
                      <a:pt x="490" y="173"/>
                    </a:cubicBezTo>
                    <a:cubicBezTo>
                      <a:pt x="491" y="178"/>
                      <a:pt x="493" y="184"/>
                      <a:pt x="494" y="189"/>
                    </a:cubicBezTo>
                    <a:cubicBezTo>
                      <a:pt x="496" y="195"/>
                      <a:pt x="498" y="200"/>
                      <a:pt x="502" y="205"/>
                    </a:cubicBezTo>
                    <a:cubicBezTo>
                      <a:pt x="505" y="209"/>
                      <a:pt x="510" y="212"/>
                      <a:pt x="515" y="214"/>
                    </a:cubicBezTo>
                    <a:cubicBezTo>
                      <a:pt x="518" y="215"/>
                      <a:pt x="523" y="214"/>
                      <a:pt x="526" y="214"/>
                    </a:cubicBezTo>
                    <a:cubicBezTo>
                      <a:pt x="530" y="212"/>
                      <a:pt x="534" y="209"/>
                      <a:pt x="537" y="205"/>
                    </a:cubicBezTo>
                    <a:cubicBezTo>
                      <a:pt x="541" y="200"/>
                      <a:pt x="543" y="193"/>
                      <a:pt x="546" y="187"/>
                    </a:cubicBezTo>
                    <a:cubicBezTo>
                      <a:pt x="548" y="183"/>
                      <a:pt x="550" y="178"/>
                      <a:pt x="552" y="174"/>
                    </a:cubicBezTo>
                    <a:cubicBezTo>
                      <a:pt x="555" y="168"/>
                      <a:pt x="558" y="161"/>
                      <a:pt x="561" y="155"/>
                    </a:cubicBezTo>
                    <a:cubicBezTo>
                      <a:pt x="563" y="159"/>
                      <a:pt x="565" y="163"/>
                      <a:pt x="568" y="167"/>
                    </a:cubicBezTo>
                    <a:cubicBezTo>
                      <a:pt x="574" y="177"/>
                      <a:pt x="584" y="193"/>
                      <a:pt x="598" y="187"/>
                    </a:cubicBezTo>
                    <a:cubicBezTo>
                      <a:pt x="600" y="186"/>
                      <a:pt x="601" y="186"/>
                      <a:pt x="602" y="185"/>
                    </a:cubicBezTo>
                    <a:cubicBezTo>
                      <a:pt x="604" y="184"/>
                      <a:pt x="606" y="183"/>
                      <a:pt x="607" y="181"/>
                    </a:cubicBezTo>
                    <a:cubicBezTo>
                      <a:pt x="610" y="179"/>
                      <a:pt x="611" y="176"/>
                      <a:pt x="612" y="174"/>
                    </a:cubicBezTo>
                    <a:cubicBezTo>
                      <a:pt x="613" y="171"/>
                      <a:pt x="615" y="169"/>
                      <a:pt x="616" y="166"/>
                    </a:cubicBezTo>
                    <a:cubicBezTo>
                      <a:pt x="620" y="156"/>
                      <a:pt x="624" y="146"/>
                      <a:pt x="628" y="136"/>
                    </a:cubicBezTo>
                    <a:cubicBezTo>
                      <a:pt x="630" y="131"/>
                      <a:pt x="631" y="126"/>
                      <a:pt x="633" y="121"/>
                    </a:cubicBezTo>
                    <a:cubicBezTo>
                      <a:pt x="633" y="121"/>
                      <a:pt x="633" y="120"/>
                      <a:pt x="633" y="120"/>
                    </a:cubicBezTo>
                    <a:cubicBezTo>
                      <a:pt x="637" y="127"/>
                      <a:pt x="640" y="133"/>
                      <a:pt x="643" y="140"/>
                    </a:cubicBezTo>
                    <a:cubicBezTo>
                      <a:pt x="651" y="159"/>
                      <a:pt x="656" y="179"/>
                      <a:pt x="659" y="199"/>
                    </a:cubicBezTo>
                    <a:cubicBezTo>
                      <a:pt x="663" y="230"/>
                      <a:pt x="662" y="261"/>
                      <a:pt x="662" y="292"/>
                    </a:cubicBezTo>
                    <a:cubicBezTo>
                      <a:pt x="662" y="311"/>
                      <a:pt x="661" y="330"/>
                      <a:pt x="660" y="348"/>
                    </a:cubicBezTo>
                    <a:cubicBezTo>
                      <a:pt x="660" y="367"/>
                      <a:pt x="658" y="385"/>
                      <a:pt x="657" y="403"/>
                    </a:cubicBezTo>
                    <a:cubicBezTo>
                      <a:pt x="656" y="410"/>
                      <a:pt x="656" y="417"/>
                      <a:pt x="655" y="424"/>
                    </a:cubicBezTo>
                    <a:cubicBezTo>
                      <a:pt x="653" y="435"/>
                      <a:pt x="652" y="446"/>
                      <a:pt x="651" y="457"/>
                    </a:cubicBezTo>
                    <a:cubicBezTo>
                      <a:pt x="650" y="461"/>
                      <a:pt x="650" y="466"/>
                      <a:pt x="649" y="470"/>
                    </a:cubicBezTo>
                    <a:cubicBezTo>
                      <a:pt x="649" y="470"/>
                      <a:pt x="649" y="470"/>
                      <a:pt x="649" y="470"/>
                    </a:cubicBezTo>
                    <a:cubicBezTo>
                      <a:pt x="649" y="470"/>
                      <a:pt x="649" y="470"/>
                      <a:pt x="649" y="470"/>
                    </a:cubicBezTo>
                    <a:cubicBezTo>
                      <a:pt x="649" y="472"/>
                      <a:pt x="648" y="474"/>
                      <a:pt x="648" y="476"/>
                    </a:cubicBezTo>
                    <a:cubicBezTo>
                      <a:pt x="648" y="476"/>
                      <a:pt x="648" y="476"/>
                      <a:pt x="648" y="476"/>
                    </a:cubicBezTo>
                    <a:cubicBezTo>
                      <a:pt x="645" y="475"/>
                      <a:pt x="643" y="474"/>
                      <a:pt x="640" y="474"/>
                    </a:cubicBezTo>
                    <a:cubicBezTo>
                      <a:pt x="628" y="471"/>
                      <a:pt x="617" y="469"/>
                      <a:pt x="606" y="467"/>
                    </a:cubicBezTo>
                    <a:cubicBezTo>
                      <a:pt x="610" y="462"/>
                      <a:pt x="614" y="456"/>
                      <a:pt x="618" y="451"/>
                    </a:cubicBezTo>
                    <a:cubicBezTo>
                      <a:pt x="620" y="448"/>
                      <a:pt x="620" y="442"/>
                      <a:pt x="619" y="438"/>
                    </a:cubicBezTo>
                    <a:cubicBezTo>
                      <a:pt x="618" y="434"/>
                      <a:pt x="615" y="430"/>
                      <a:pt x="612" y="428"/>
                    </a:cubicBezTo>
                    <a:cubicBezTo>
                      <a:pt x="609" y="427"/>
                      <a:pt x="606" y="426"/>
                      <a:pt x="603" y="426"/>
                    </a:cubicBezTo>
                    <a:cubicBezTo>
                      <a:pt x="601" y="426"/>
                      <a:pt x="600" y="426"/>
                      <a:pt x="599" y="426"/>
                    </a:cubicBezTo>
                    <a:cubicBezTo>
                      <a:pt x="594" y="428"/>
                      <a:pt x="591" y="430"/>
                      <a:pt x="589" y="434"/>
                    </a:cubicBezTo>
                    <a:cubicBezTo>
                      <a:pt x="582" y="443"/>
                      <a:pt x="576" y="451"/>
                      <a:pt x="570" y="459"/>
                    </a:cubicBezTo>
                    <a:cubicBezTo>
                      <a:pt x="548" y="487"/>
                      <a:pt x="525" y="513"/>
                      <a:pt x="500" y="538"/>
                    </a:cubicBezTo>
                    <a:cubicBezTo>
                      <a:pt x="487" y="551"/>
                      <a:pt x="474" y="564"/>
                      <a:pt x="460" y="577"/>
                    </a:cubicBezTo>
                    <a:cubicBezTo>
                      <a:pt x="453" y="585"/>
                      <a:pt x="446" y="592"/>
                      <a:pt x="439" y="599"/>
                    </a:cubicBezTo>
                    <a:cubicBezTo>
                      <a:pt x="433" y="605"/>
                      <a:pt x="427" y="612"/>
                      <a:pt x="422" y="618"/>
                    </a:cubicBezTo>
                    <a:cubicBezTo>
                      <a:pt x="412" y="629"/>
                      <a:pt x="404" y="640"/>
                      <a:pt x="396" y="651"/>
                    </a:cubicBezTo>
                    <a:cubicBezTo>
                      <a:pt x="382" y="670"/>
                      <a:pt x="371" y="692"/>
                      <a:pt x="365" y="714"/>
                    </a:cubicBezTo>
                    <a:cubicBezTo>
                      <a:pt x="358" y="738"/>
                      <a:pt x="359" y="763"/>
                      <a:pt x="361" y="787"/>
                    </a:cubicBezTo>
                    <a:cubicBezTo>
                      <a:pt x="363" y="799"/>
                      <a:pt x="365" y="811"/>
                      <a:pt x="368" y="823"/>
                    </a:cubicBezTo>
                    <a:cubicBezTo>
                      <a:pt x="369" y="829"/>
                      <a:pt x="371" y="835"/>
                      <a:pt x="373" y="841"/>
                    </a:cubicBezTo>
                    <a:cubicBezTo>
                      <a:pt x="370" y="841"/>
                      <a:pt x="367" y="841"/>
                      <a:pt x="364" y="841"/>
                    </a:cubicBezTo>
                    <a:cubicBezTo>
                      <a:pt x="353" y="841"/>
                      <a:pt x="343" y="841"/>
                      <a:pt x="332" y="841"/>
                    </a:cubicBezTo>
                    <a:cubicBezTo>
                      <a:pt x="331" y="841"/>
                      <a:pt x="329" y="841"/>
                      <a:pt x="328" y="841"/>
                    </a:cubicBezTo>
                    <a:cubicBezTo>
                      <a:pt x="321" y="841"/>
                      <a:pt x="314" y="841"/>
                      <a:pt x="307" y="840"/>
                    </a:cubicBezTo>
                    <a:cubicBezTo>
                      <a:pt x="306" y="840"/>
                      <a:pt x="305" y="840"/>
                      <a:pt x="304" y="840"/>
                    </a:cubicBezTo>
                    <a:cubicBezTo>
                      <a:pt x="300" y="840"/>
                      <a:pt x="296" y="841"/>
                      <a:pt x="292" y="841"/>
                    </a:cubicBezTo>
                    <a:cubicBezTo>
                      <a:pt x="287" y="842"/>
                      <a:pt x="283" y="844"/>
                      <a:pt x="278" y="846"/>
                    </a:cubicBezTo>
                    <a:cubicBezTo>
                      <a:pt x="268" y="852"/>
                      <a:pt x="263" y="863"/>
                      <a:pt x="259" y="873"/>
                    </a:cubicBezTo>
                    <a:cubicBezTo>
                      <a:pt x="256" y="883"/>
                      <a:pt x="254" y="894"/>
                      <a:pt x="254" y="904"/>
                    </a:cubicBezTo>
                    <a:cubicBezTo>
                      <a:pt x="252" y="916"/>
                      <a:pt x="254" y="928"/>
                      <a:pt x="256" y="940"/>
                    </a:cubicBezTo>
                    <a:cubicBezTo>
                      <a:pt x="259" y="950"/>
                      <a:pt x="263" y="959"/>
                      <a:pt x="268" y="968"/>
                    </a:cubicBezTo>
                    <a:cubicBezTo>
                      <a:pt x="274" y="978"/>
                      <a:pt x="281" y="987"/>
                      <a:pt x="289" y="995"/>
                    </a:cubicBezTo>
                    <a:cubicBezTo>
                      <a:pt x="296" y="1002"/>
                      <a:pt x="304" y="1008"/>
                      <a:pt x="313" y="1014"/>
                    </a:cubicBezTo>
                    <a:cubicBezTo>
                      <a:pt x="322" y="1020"/>
                      <a:pt x="333" y="1025"/>
                      <a:pt x="344" y="1029"/>
                    </a:cubicBezTo>
                    <a:cubicBezTo>
                      <a:pt x="356" y="1034"/>
                      <a:pt x="369" y="1037"/>
                      <a:pt x="383" y="1039"/>
                    </a:cubicBezTo>
                    <a:cubicBezTo>
                      <a:pt x="389" y="1040"/>
                      <a:pt x="396" y="1041"/>
                      <a:pt x="402" y="1042"/>
                    </a:cubicBezTo>
                    <a:cubicBezTo>
                      <a:pt x="403" y="1062"/>
                      <a:pt x="404" y="1081"/>
                      <a:pt x="406" y="1101"/>
                    </a:cubicBezTo>
                    <a:cubicBezTo>
                      <a:pt x="407" y="1109"/>
                      <a:pt x="409" y="1117"/>
                      <a:pt x="411" y="1125"/>
                    </a:cubicBezTo>
                    <a:cubicBezTo>
                      <a:pt x="413" y="1134"/>
                      <a:pt x="416" y="1142"/>
                      <a:pt x="419" y="1151"/>
                    </a:cubicBezTo>
                    <a:cubicBezTo>
                      <a:pt x="423" y="1159"/>
                      <a:pt x="426" y="1167"/>
                      <a:pt x="430" y="1175"/>
                    </a:cubicBezTo>
                    <a:cubicBezTo>
                      <a:pt x="434" y="1183"/>
                      <a:pt x="438" y="1190"/>
                      <a:pt x="443" y="1197"/>
                    </a:cubicBezTo>
                    <a:cubicBezTo>
                      <a:pt x="446" y="1203"/>
                      <a:pt x="450" y="1209"/>
                      <a:pt x="454" y="1215"/>
                    </a:cubicBezTo>
                    <a:cubicBezTo>
                      <a:pt x="447" y="1213"/>
                      <a:pt x="440" y="1211"/>
                      <a:pt x="432" y="1209"/>
                    </a:cubicBezTo>
                    <a:close/>
                    <a:moveTo>
                      <a:pt x="452" y="1143"/>
                    </a:moveTo>
                    <a:cubicBezTo>
                      <a:pt x="452" y="1142"/>
                      <a:pt x="452" y="1142"/>
                      <a:pt x="451" y="1141"/>
                    </a:cubicBezTo>
                    <a:cubicBezTo>
                      <a:pt x="448" y="1133"/>
                      <a:pt x="445" y="1125"/>
                      <a:pt x="443" y="1116"/>
                    </a:cubicBezTo>
                    <a:cubicBezTo>
                      <a:pt x="441" y="1109"/>
                      <a:pt x="440" y="1101"/>
                      <a:pt x="439" y="1093"/>
                    </a:cubicBezTo>
                    <a:cubicBezTo>
                      <a:pt x="438" y="1086"/>
                      <a:pt x="437" y="1079"/>
                      <a:pt x="437" y="1071"/>
                    </a:cubicBezTo>
                    <a:cubicBezTo>
                      <a:pt x="436" y="1062"/>
                      <a:pt x="436" y="1052"/>
                      <a:pt x="436" y="1043"/>
                    </a:cubicBezTo>
                    <a:cubicBezTo>
                      <a:pt x="438" y="1043"/>
                      <a:pt x="441" y="1043"/>
                      <a:pt x="443" y="1043"/>
                    </a:cubicBezTo>
                    <a:cubicBezTo>
                      <a:pt x="452" y="1043"/>
                      <a:pt x="460" y="1035"/>
                      <a:pt x="460" y="1026"/>
                    </a:cubicBezTo>
                    <a:cubicBezTo>
                      <a:pt x="460" y="1017"/>
                      <a:pt x="452" y="1009"/>
                      <a:pt x="443" y="1009"/>
                    </a:cubicBezTo>
                    <a:cubicBezTo>
                      <a:pt x="433" y="1010"/>
                      <a:pt x="423" y="1010"/>
                      <a:pt x="414" y="1009"/>
                    </a:cubicBezTo>
                    <a:cubicBezTo>
                      <a:pt x="409" y="1009"/>
                      <a:pt x="404" y="1008"/>
                      <a:pt x="399" y="1008"/>
                    </a:cubicBezTo>
                    <a:cubicBezTo>
                      <a:pt x="395" y="1007"/>
                      <a:pt x="390" y="1006"/>
                      <a:pt x="385" y="1006"/>
                    </a:cubicBezTo>
                    <a:cubicBezTo>
                      <a:pt x="374" y="1004"/>
                      <a:pt x="362" y="1001"/>
                      <a:pt x="351" y="996"/>
                    </a:cubicBezTo>
                    <a:cubicBezTo>
                      <a:pt x="341" y="992"/>
                      <a:pt x="331" y="986"/>
                      <a:pt x="322" y="980"/>
                    </a:cubicBezTo>
                    <a:cubicBezTo>
                      <a:pt x="316" y="974"/>
                      <a:pt x="310" y="968"/>
                      <a:pt x="304" y="962"/>
                    </a:cubicBezTo>
                    <a:cubicBezTo>
                      <a:pt x="300" y="955"/>
                      <a:pt x="296" y="949"/>
                      <a:pt x="293" y="942"/>
                    </a:cubicBezTo>
                    <a:cubicBezTo>
                      <a:pt x="290" y="936"/>
                      <a:pt x="289" y="930"/>
                      <a:pt x="287" y="923"/>
                    </a:cubicBezTo>
                    <a:cubicBezTo>
                      <a:pt x="287" y="915"/>
                      <a:pt x="287" y="907"/>
                      <a:pt x="288" y="898"/>
                    </a:cubicBezTo>
                    <a:cubicBezTo>
                      <a:pt x="289" y="892"/>
                      <a:pt x="290" y="886"/>
                      <a:pt x="292" y="880"/>
                    </a:cubicBezTo>
                    <a:cubicBezTo>
                      <a:pt x="293" y="879"/>
                      <a:pt x="294" y="877"/>
                      <a:pt x="295" y="876"/>
                    </a:cubicBezTo>
                    <a:cubicBezTo>
                      <a:pt x="295" y="876"/>
                      <a:pt x="295" y="876"/>
                      <a:pt x="295" y="876"/>
                    </a:cubicBezTo>
                    <a:cubicBezTo>
                      <a:pt x="296" y="875"/>
                      <a:pt x="296" y="875"/>
                      <a:pt x="297" y="874"/>
                    </a:cubicBezTo>
                    <a:cubicBezTo>
                      <a:pt x="297" y="874"/>
                      <a:pt x="298" y="874"/>
                      <a:pt x="298" y="874"/>
                    </a:cubicBezTo>
                    <a:cubicBezTo>
                      <a:pt x="305" y="874"/>
                      <a:pt x="312" y="874"/>
                      <a:pt x="319" y="875"/>
                    </a:cubicBezTo>
                    <a:cubicBezTo>
                      <a:pt x="326" y="875"/>
                      <a:pt x="333" y="875"/>
                      <a:pt x="340" y="875"/>
                    </a:cubicBezTo>
                    <a:cubicBezTo>
                      <a:pt x="342" y="876"/>
                      <a:pt x="344" y="875"/>
                      <a:pt x="346" y="874"/>
                    </a:cubicBezTo>
                    <a:cubicBezTo>
                      <a:pt x="351" y="874"/>
                      <a:pt x="355" y="874"/>
                      <a:pt x="360" y="874"/>
                    </a:cubicBezTo>
                    <a:cubicBezTo>
                      <a:pt x="364" y="874"/>
                      <a:pt x="368" y="874"/>
                      <a:pt x="372" y="874"/>
                    </a:cubicBezTo>
                    <a:cubicBezTo>
                      <a:pt x="376" y="874"/>
                      <a:pt x="380" y="874"/>
                      <a:pt x="384" y="874"/>
                    </a:cubicBezTo>
                    <a:cubicBezTo>
                      <a:pt x="385" y="875"/>
                      <a:pt x="386" y="875"/>
                      <a:pt x="387" y="875"/>
                    </a:cubicBezTo>
                    <a:cubicBezTo>
                      <a:pt x="390" y="877"/>
                      <a:pt x="393" y="878"/>
                      <a:pt x="397" y="879"/>
                    </a:cubicBezTo>
                    <a:cubicBezTo>
                      <a:pt x="401" y="881"/>
                      <a:pt x="406" y="880"/>
                      <a:pt x="410" y="878"/>
                    </a:cubicBezTo>
                    <a:cubicBezTo>
                      <a:pt x="413" y="876"/>
                      <a:pt x="416" y="872"/>
                      <a:pt x="417" y="868"/>
                    </a:cubicBezTo>
                    <a:cubicBezTo>
                      <a:pt x="419" y="863"/>
                      <a:pt x="418" y="859"/>
                      <a:pt x="416" y="855"/>
                    </a:cubicBezTo>
                    <a:cubicBezTo>
                      <a:pt x="414" y="853"/>
                      <a:pt x="413" y="851"/>
                      <a:pt x="411" y="850"/>
                    </a:cubicBezTo>
                    <a:cubicBezTo>
                      <a:pt x="411" y="850"/>
                      <a:pt x="411" y="850"/>
                      <a:pt x="411" y="849"/>
                    </a:cubicBezTo>
                    <a:cubicBezTo>
                      <a:pt x="408" y="840"/>
                      <a:pt x="405" y="830"/>
                      <a:pt x="402" y="820"/>
                    </a:cubicBezTo>
                    <a:cubicBezTo>
                      <a:pt x="399" y="809"/>
                      <a:pt x="397" y="799"/>
                      <a:pt x="395" y="788"/>
                    </a:cubicBezTo>
                    <a:cubicBezTo>
                      <a:pt x="393" y="771"/>
                      <a:pt x="392" y="754"/>
                      <a:pt x="394" y="737"/>
                    </a:cubicBezTo>
                    <a:cubicBezTo>
                      <a:pt x="396" y="726"/>
                      <a:pt x="399" y="715"/>
                      <a:pt x="403" y="704"/>
                    </a:cubicBezTo>
                    <a:cubicBezTo>
                      <a:pt x="410" y="689"/>
                      <a:pt x="420" y="674"/>
                      <a:pt x="430" y="661"/>
                    </a:cubicBezTo>
                    <a:cubicBezTo>
                      <a:pt x="437" y="651"/>
                      <a:pt x="446" y="642"/>
                      <a:pt x="454" y="632"/>
                    </a:cubicBezTo>
                    <a:cubicBezTo>
                      <a:pt x="459" y="626"/>
                      <a:pt x="465" y="621"/>
                      <a:pt x="470" y="615"/>
                    </a:cubicBezTo>
                    <a:cubicBezTo>
                      <a:pt x="483" y="602"/>
                      <a:pt x="496" y="589"/>
                      <a:pt x="509" y="576"/>
                    </a:cubicBezTo>
                    <a:cubicBezTo>
                      <a:pt x="516" y="569"/>
                      <a:pt x="524" y="562"/>
                      <a:pt x="531" y="554"/>
                    </a:cubicBezTo>
                    <a:cubicBezTo>
                      <a:pt x="538" y="548"/>
                      <a:pt x="544" y="541"/>
                      <a:pt x="550" y="534"/>
                    </a:cubicBezTo>
                    <a:cubicBezTo>
                      <a:pt x="561" y="522"/>
                      <a:pt x="573" y="509"/>
                      <a:pt x="584" y="496"/>
                    </a:cubicBezTo>
                    <a:cubicBezTo>
                      <a:pt x="585" y="494"/>
                      <a:pt x="585" y="493"/>
                      <a:pt x="586" y="492"/>
                    </a:cubicBezTo>
                    <a:cubicBezTo>
                      <a:pt x="588" y="495"/>
                      <a:pt x="592" y="499"/>
                      <a:pt x="596" y="499"/>
                    </a:cubicBezTo>
                    <a:cubicBezTo>
                      <a:pt x="607" y="501"/>
                      <a:pt x="618" y="503"/>
                      <a:pt x="629" y="506"/>
                    </a:cubicBezTo>
                    <a:cubicBezTo>
                      <a:pt x="637" y="507"/>
                      <a:pt x="644" y="509"/>
                      <a:pt x="651" y="511"/>
                    </a:cubicBezTo>
                    <a:cubicBezTo>
                      <a:pt x="668" y="516"/>
                      <a:pt x="684" y="520"/>
                      <a:pt x="701" y="525"/>
                    </a:cubicBezTo>
                    <a:cubicBezTo>
                      <a:pt x="708" y="527"/>
                      <a:pt x="716" y="530"/>
                      <a:pt x="723" y="532"/>
                    </a:cubicBezTo>
                    <a:cubicBezTo>
                      <a:pt x="729" y="534"/>
                      <a:pt x="735" y="536"/>
                      <a:pt x="741" y="538"/>
                    </a:cubicBezTo>
                    <a:cubicBezTo>
                      <a:pt x="764" y="547"/>
                      <a:pt x="787" y="555"/>
                      <a:pt x="809" y="564"/>
                    </a:cubicBezTo>
                    <a:cubicBezTo>
                      <a:pt x="837" y="576"/>
                      <a:pt x="863" y="591"/>
                      <a:pt x="887" y="609"/>
                    </a:cubicBezTo>
                    <a:cubicBezTo>
                      <a:pt x="887" y="609"/>
                      <a:pt x="887" y="609"/>
                      <a:pt x="887" y="609"/>
                    </a:cubicBezTo>
                    <a:cubicBezTo>
                      <a:pt x="912" y="629"/>
                      <a:pt x="934" y="651"/>
                      <a:pt x="953" y="676"/>
                    </a:cubicBezTo>
                    <a:cubicBezTo>
                      <a:pt x="964" y="691"/>
                      <a:pt x="974" y="706"/>
                      <a:pt x="983" y="722"/>
                    </a:cubicBezTo>
                    <a:cubicBezTo>
                      <a:pt x="994" y="740"/>
                      <a:pt x="1004" y="759"/>
                      <a:pt x="1012" y="778"/>
                    </a:cubicBezTo>
                    <a:cubicBezTo>
                      <a:pt x="1017" y="790"/>
                      <a:pt x="1022" y="801"/>
                      <a:pt x="1025" y="813"/>
                    </a:cubicBezTo>
                    <a:cubicBezTo>
                      <a:pt x="1029" y="825"/>
                      <a:pt x="1032" y="838"/>
                      <a:pt x="1034" y="851"/>
                    </a:cubicBezTo>
                    <a:cubicBezTo>
                      <a:pt x="1035" y="859"/>
                      <a:pt x="1036" y="868"/>
                      <a:pt x="1036" y="877"/>
                    </a:cubicBezTo>
                    <a:cubicBezTo>
                      <a:pt x="1036" y="882"/>
                      <a:pt x="1036" y="887"/>
                      <a:pt x="1037" y="892"/>
                    </a:cubicBezTo>
                    <a:cubicBezTo>
                      <a:pt x="1036" y="892"/>
                      <a:pt x="1036" y="892"/>
                      <a:pt x="1036" y="892"/>
                    </a:cubicBezTo>
                    <a:cubicBezTo>
                      <a:pt x="1033" y="894"/>
                      <a:pt x="1029" y="895"/>
                      <a:pt x="1026" y="897"/>
                    </a:cubicBezTo>
                    <a:cubicBezTo>
                      <a:pt x="1023" y="899"/>
                      <a:pt x="1020" y="902"/>
                      <a:pt x="1017" y="904"/>
                    </a:cubicBezTo>
                    <a:cubicBezTo>
                      <a:pt x="1015" y="906"/>
                      <a:pt x="1013" y="908"/>
                      <a:pt x="1011" y="910"/>
                    </a:cubicBezTo>
                    <a:cubicBezTo>
                      <a:pt x="1006" y="914"/>
                      <a:pt x="1002" y="917"/>
                      <a:pt x="998" y="921"/>
                    </a:cubicBezTo>
                    <a:cubicBezTo>
                      <a:pt x="987" y="929"/>
                      <a:pt x="976" y="936"/>
                      <a:pt x="964" y="941"/>
                    </a:cubicBezTo>
                    <a:cubicBezTo>
                      <a:pt x="949" y="948"/>
                      <a:pt x="933" y="953"/>
                      <a:pt x="917" y="958"/>
                    </a:cubicBezTo>
                    <a:cubicBezTo>
                      <a:pt x="903" y="961"/>
                      <a:pt x="889" y="964"/>
                      <a:pt x="874" y="966"/>
                    </a:cubicBezTo>
                    <a:cubicBezTo>
                      <a:pt x="869" y="967"/>
                      <a:pt x="863" y="967"/>
                      <a:pt x="858" y="968"/>
                    </a:cubicBezTo>
                    <a:cubicBezTo>
                      <a:pt x="852" y="968"/>
                      <a:pt x="847" y="968"/>
                      <a:pt x="841" y="968"/>
                    </a:cubicBezTo>
                    <a:cubicBezTo>
                      <a:pt x="831" y="969"/>
                      <a:pt x="821" y="968"/>
                      <a:pt x="811" y="968"/>
                    </a:cubicBezTo>
                    <a:cubicBezTo>
                      <a:pt x="788" y="967"/>
                      <a:pt x="764" y="966"/>
                      <a:pt x="741" y="963"/>
                    </a:cubicBezTo>
                    <a:cubicBezTo>
                      <a:pt x="723" y="960"/>
                      <a:pt x="705" y="955"/>
                      <a:pt x="687" y="949"/>
                    </a:cubicBezTo>
                    <a:cubicBezTo>
                      <a:pt x="674" y="945"/>
                      <a:pt x="662" y="941"/>
                      <a:pt x="649" y="936"/>
                    </a:cubicBezTo>
                    <a:cubicBezTo>
                      <a:pt x="640" y="933"/>
                      <a:pt x="630" y="940"/>
                      <a:pt x="628" y="948"/>
                    </a:cubicBezTo>
                    <a:cubicBezTo>
                      <a:pt x="627" y="952"/>
                      <a:pt x="628" y="957"/>
                      <a:pt x="630" y="961"/>
                    </a:cubicBezTo>
                    <a:cubicBezTo>
                      <a:pt x="632" y="965"/>
                      <a:pt x="636" y="967"/>
                      <a:pt x="640" y="969"/>
                    </a:cubicBezTo>
                    <a:cubicBezTo>
                      <a:pt x="659" y="975"/>
                      <a:pt x="677" y="982"/>
                      <a:pt x="697" y="987"/>
                    </a:cubicBezTo>
                    <a:cubicBezTo>
                      <a:pt x="714" y="993"/>
                      <a:pt x="732" y="996"/>
                      <a:pt x="750" y="998"/>
                    </a:cubicBezTo>
                    <a:cubicBezTo>
                      <a:pt x="760" y="998"/>
                      <a:pt x="769" y="999"/>
                      <a:pt x="779" y="1000"/>
                    </a:cubicBezTo>
                    <a:cubicBezTo>
                      <a:pt x="798" y="1001"/>
                      <a:pt x="817" y="1002"/>
                      <a:pt x="836" y="1002"/>
                    </a:cubicBezTo>
                    <a:cubicBezTo>
                      <a:pt x="856" y="1002"/>
                      <a:pt x="875" y="1000"/>
                      <a:pt x="895" y="997"/>
                    </a:cubicBezTo>
                    <a:cubicBezTo>
                      <a:pt x="907" y="995"/>
                      <a:pt x="919" y="992"/>
                      <a:pt x="931" y="989"/>
                    </a:cubicBezTo>
                    <a:cubicBezTo>
                      <a:pt x="944" y="985"/>
                      <a:pt x="956" y="980"/>
                      <a:pt x="969" y="976"/>
                    </a:cubicBezTo>
                    <a:cubicBezTo>
                      <a:pt x="975" y="973"/>
                      <a:pt x="981" y="971"/>
                      <a:pt x="986" y="968"/>
                    </a:cubicBezTo>
                    <a:cubicBezTo>
                      <a:pt x="991" y="966"/>
                      <a:pt x="995" y="963"/>
                      <a:pt x="999" y="961"/>
                    </a:cubicBezTo>
                    <a:cubicBezTo>
                      <a:pt x="1004" y="958"/>
                      <a:pt x="1009" y="954"/>
                      <a:pt x="1014" y="951"/>
                    </a:cubicBezTo>
                    <a:cubicBezTo>
                      <a:pt x="1018" y="947"/>
                      <a:pt x="1023" y="943"/>
                      <a:pt x="1027" y="939"/>
                    </a:cubicBezTo>
                    <a:cubicBezTo>
                      <a:pt x="1027" y="941"/>
                      <a:pt x="1027" y="942"/>
                      <a:pt x="1026" y="943"/>
                    </a:cubicBezTo>
                    <a:cubicBezTo>
                      <a:pt x="1017" y="965"/>
                      <a:pt x="1003" y="984"/>
                      <a:pt x="989" y="1003"/>
                    </a:cubicBezTo>
                    <a:cubicBezTo>
                      <a:pt x="984" y="1009"/>
                      <a:pt x="978" y="1016"/>
                      <a:pt x="973" y="1023"/>
                    </a:cubicBezTo>
                    <a:cubicBezTo>
                      <a:pt x="969" y="1029"/>
                      <a:pt x="964" y="1034"/>
                      <a:pt x="959" y="1039"/>
                    </a:cubicBezTo>
                    <a:cubicBezTo>
                      <a:pt x="954" y="1045"/>
                      <a:pt x="949" y="1050"/>
                      <a:pt x="944" y="1055"/>
                    </a:cubicBezTo>
                    <a:cubicBezTo>
                      <a:pt x="938" y="1061"/>
                      <a:pt x="933" y="1067"/>
                      <a:pt x="927" y="1073"/>
                    </a:cubicBezTo>
                    <a:cubicBezTo>
                      <a:pt x="919" y="1080"/>
                      <a:pt x="912" y="1087"/>
                      <a:pt x="905" y="1093"/>
                    </a:cubicBezTo>
                    <a:cubicBezTo>
                      <a:pt x="900" y="1098"/>
                      <a:pt x="894" y="1103"/>
                      <a:pt x="889" y="1107"/>
                    </a:cubicBezTo>
                    <a:cubicBezTo>
                      <a:pt x="877" y="1117"/>
                      <a:pt x="865" y="1127"/>
                      <a:pt x="853" y="1136"/>
                    </a:cubicBezTo>
                    <a:cubicBezTo>
                      <a:pt x="847" y="1141"/>
                      <a:pt x="841" y="1145"/>
                      <a:pt x="835" y="1149"/>
                    </a:cubicBezTo>
                    <a:cubicBezTo>
                      <a:pt x="830" y="1153"/>
                      <a:pt x="825" y="1156"/>
                      <a:pt x="819" y="1159"/>
                    </a:cubicBezTo>
                    <a:cubicBezTo>
                      <a:pt x="813" y="1162"/>
                      <a:pt x="808" y="1166"/>
                      <a:pt x="802" y="1169"/>
                    </a:cubicBezTo>
                    <a:cubicBezTo>
                      <a:pt x="795" y="1172"/>
                      <a:pt x="787" y="1176"/>
                      <a:pt x="780" y="1180"/>
                    </a:cubicBezTo>
                    <a:cubicBezTo>
                      <a:pt x="781" y="1180"/>
                      <a:pt x="781" y="1179"/>
                      <a:pt x="782" y="1179"/>
                    </a:cubicBezTo>
                    <a:cubicBezTo>
                      <a:pt x="774" y="1183"/>
                      <a:pt x="766" y="1186"/>
                      <a:pt x="758" y="1189"/>
                    </a:cubicBezTo>
                    <a:cubicBezTo>
                      <a:pt x="751" y="1192"/>
                      <a:pt x="743" y="1194"/>
                      <a:pt x="736" y="1197"/>
                    </a:cubicBezTo>
                    <a:cubicBezTo>
                      <a:pt x="729" y="1200"/>
                      <a:pt x="721" y="1202"/>
                      <a:pt x="713" y="1204"/>
                    </a:cubicBezTo>
                    <a:cubicBezTo>
                      <a:pt x="706" y="1206"/>
                      <a:pt x="698" y="1207"/>
                      <a:pt x="690" y="1209"/>
                    </a:cubicBezTo>
                    <a:cubicBezTo>
                      <a:pt x="687" y="1210"/>
                      <a:pt x="684" y="1210"/>
                      <a:pt x="680" y="1210"/>
                    </a:cubicBezTo>
                    <a:cubicBezTo>
                      <a:pt x="677" y="1211"/>
                      <a:pt x="675" y="1211"/>
                      <a:pt x="672" y="1211"/>
                    </a:cubicBezTo>
                    <a:cubicBezTo>
                      <a:pt x="660" y="1212"/>
                      <a:pt x="648" y="1213"/>
                      <a:pt x="636" y="1214"/>
                    </a:cubicBezTo>
                    <a:cubicBezTo>
                      <a:pt x="624" y="1214"/>
                      <a:pt x="612" y="1214"/>
                      <a:pt x="600" y="1215"/>
                    </a:cubicBezTo>
                    <a:cubicBezTo>
                      <a:pt x="590" y="1215"/>
                      <a:pt x="579" y="1215"/>
                      <a:pt x="568" y="1215"/>
                    </a:cubicBezTo>
                    <a:cubicBezTo>
                      <a:pt x="562" y="1215"/>
                      <a:pt x="557" y="1215"/>
                      <a:pt x="551" y="1215"/>
                    </a:cubicBezTo>
                    <a:cubicBezTo>
                      <a:pt x="544" y="1215"/>
                      <a:pt x="536" y="1215"/>
                      <a:pt x="529" y="1215"/>
                    </a:cubicBezTo>
                    <a:cubicBezTo>
                      <a:pt x="523" y="1213"/>
                      <a:pt x="516" y="1212"/>
                      <a:pt x="509" y="1211"/>
                    </a:cubicBezTo>
                    <a:cubicBezTo>
                      <a:pt x="505" y="1210"/>
                      <a:pt x="501" y="1210"/>
                      <a:pt x="497" y="1212"/>
                    </a:cubicBezTo>
                    <a:cubicBezTo>
                      <a:pt x="496" y="1213"/>
                      <a:pt x="495" y="1214"/>
                      <a:pt x="494" y="1214"/>
                    </a:cubicBezTo>
                    <a:cubicBezTo>
                      <a:pt x="494" y="1214"/>
                      <a:pt x="493" y="1214"/>
                      <a:pt x="493" y="1214"/>
                    </a:cubicBezTo>
                    <a:cubicBezTo>
                      <a:pt x="489" y="1207"/>
                      <a:pt x="484" y="1200"/>
                      <a:pt x="479" y="1193"/>
                    </a:cubicBezTo>
                    <a:cubicBezTo>
                      <a:pt x="474" y="1184"/>
                      <a:pt x="469" y="1176"/>
                      <a:pt x="464" y="1167"/>
                    </a:cubicBezTo>
                    <a:cubicBezTo>
                      <a:pt x="459" y="1159"/>
                      <a:pt x="456" y="1151"/>
                      <a:pt x="452" y="1143"/>
                    </a:cubicBezTo>
                    <a:close/>
                    <a:moveTo>
                      <a:pt x="721" y="1323"/>
                    </a:moveTo>
                    <a:cubicBezTo>
                      <a:pt x="710" y="1321"/>
                      <a:pt x="699" y="1319"/>
                      <a:pt x="688" y="1315"/>
                    </a:cubicBezTo>
                    <a:cubicBezTo>
                      <a:pt x="688" y="1315"/>
                      <a:pt x="687" y="1315"/>
                      <a:pt x="687" y="1314"/>
                    </a:cubicBezTo>
                    <a:cubicBezTo>
                      <a:pt x="688" y="1311"/>
                      <a:pt x="689" y="1309"/>
                      <a:pt x="691" y="1306"/>
                    </a:cubicBezTo>
                    <a:cubicBezTo>
                      <a:pt x="693" y="1301"/>
                      <a:pt x="696" y="1297"/>
                      <a:pt x="700" y="1293"/>
                    </a:cubicBezTo>
                    <a:cubicBezTo>
                      <a:pt x="705" y="1287"/>
                      <a:pt x="710" y="1281"/>
                      <a:pt x="715" y="1274"/>
                    </a:cubicBezTo>
                    <a:cubicBezTo>
                      <a:pt x="717" y="1283"/>
                      <a:pt x="719" y="1291"/>
                      <a:pt x="721" y="1299"/>
                    </a:cubicBezTo>
                    <a:cubicBezTo>
                      <a:pt x="722" y="1307"/>
                      <a:pt x="723" y="1315"/>
                      <a:pt x="725" y="1323"/>
                    </a:cubicBezTo>
                    <a:cubicBezTo>
                      <a:pt x="724" y="1323"/>
                      <a:pt x="722" y="1323"/>
                      <a:pt x="721" y="1323"/>
                    </a:cubicBezTo>
                    <a:close/>
                    <a:moveTo>
                      <a:pt x="723" y="1386"/>
                    </a:moveTo>
                    <a:cubicBezTo>
                      <a:pt x="723" y="1397"/>
                      <a:pt x="723" y="1407"/>
                      <a:pt x="723" y="1417"/>
                    </a:cubicBezTo>
                    <a:cubicBezTo>
                      <a:pt x="722" y="1434"/>
                      <a:pt x="722" y="1451"/>
                      <a:pt x="720" y="1467"/>
                    </a:cubicBezTo>
                    <a:cubicBezTo>
                      <a:pt x="718" y="1478"/>
                      <a:pt x="716" y="1488"/>
                      <a:pt x="712" y="1498"/>
                    </a:cubicBezTo>
                    <a:cubicBezTo>
                      <a:pt x="711" y="1499"/>
                      <a:pt x="711" y="1501"/>
                      <a:pt x="710" y="1502"/>
                    </a:cubicBezTo>
                    <a:cubicBezTo>
                      <a:pt x="709" y="1502"/>
                      <a:pt x="709" y="1502"/>
                      <a:pt x="708" y="1501"/>
                    </a:cubicBezTo>
                    <a:cubicBezTo>
                      <a:pt x="705" y="1500"/>
                      <a:pt x="702" y="1499"/>
                      <a:pt x="699" y="1498"/>
                    </a:cubicBezTo>
                    <a:cubicBezTo>
                      <a:pt x="693" y="1496"/>
                      <a:pt x="688" y="1494"/>
                      <a:pt x="682" y="1492"/>
                    </a:cubicBezTo>
                    <a:cubicBezTo>
                      <a:pt x="671" y="1487"/>
                      <a:pt x="659" y="1483"/>
                      <a:pt x="647" y="1478"/>
                    </a:cubicBezTo>
                    <a:cubicBezTo>
                      <a:pt x="644" y="1477"/>
                      <a:pt x="640" y="1475"/>
                      <a:pt x="637" y="1473"/>
                    </a:cubicBezTo>
                    <a:cubicBezTo>
                      <a:pt x="646" y="1464"/>
                      <a:pt x="655" y="1456"/>
                      <a:pt x="664" y="1447"/>
                    </a:cubicBezTo>
                    <a:cubicBezTo>
                      <a:pt x="676" y="1436"/>
                      <a:pt x="688" y="1424"/>
                      <a:pt x="700" y="1412"/>
                    </a:cubicBezTo>
                    <a:cubicBezTo>
                      <a:pt x="705" y="1406"/>
                      <a:pt x="710" y="1401"/>
                      <a:pt x="716" y="1395"/>
                    </a:cubicBezTo>
                    <a:cubicBezTo>
                      <a:pt x="718" y="1392"/>
                      <a:pt x="721" y="1389"/>
                      <a:pt x="723" y="1386"/>
                    </a:cubicBezTo>
                    <a:close/>
                    <a:moveTo>
                      <a:pt x="569" y="2091"/>
                    </a:moveTo>
                    <a:cubicBezTo>
                      <a:pt x="569" y="2092"/>
                      <a:pt x="569" y="2092"/>
                      <a:pt x="569" y="2093"/>
                    </a:cubicBezTo>
                    <a:cubicBezTo>
                      <a:pt x="569" y="2092"/>
                      <a:pt x="569" y="2091"/>
                      <a:pt x="569" y="2091"/>
                    </a:cubicBezTo>
                    <a:cubicBezTo>
                      <a:pt x="569" y="2091"/>
                      <a:pt x="569" y="2091"/>
                      <a:pt x="569" y="2091"/>
                    </a:cubicBezTo>
                    <a:close/>
                    <a:moveTo>
                      <a:pt x="796" y="1599"/>
                    </a:moveTo>
                    <a:cubicBezTo>
                      <a:pt x="796" y="1602"/>
                      <a:pt x="797" y="1605"/>
                      <a:pt x="798" y="1607"/>
                    </a:cubicBezTo>
                    <a:cubicBezTo>
                      <a:pt x="799" y="1620"/>
                      <a:pt x="799" y="1632"/>
                      <a:pt x="798" y="1644"/>
                    </a:cubicBezTo>
                    <a:cubicBezTo>
                      <a:pt x="797" y="1648"/>
                      <a:pt x="796" y="1652"/>
                      <a:pt x="795" y="1656"/>
                    </a:cubicBezTo>
                    <a:cubicBezTo>
                      <a:pt x="794" y="1657"/>
                      <a:pt x="794" y="1658"/>
                      <a:pt x="794" y="1658"/>
                    </a:cubicBezTo>
                    <a:cubicBezTo>
                      <a:pt x="793" y="1658"/>
                      <a:pt x="793" y="1659"/>
                      <a:pt x="793" y="1659"/>
                    </a:cubicBezTo>
                    <a:cubicBezTo>
                      <a:pt x="791" y="1660"/>
                      <a:pt x="790" y="1661"/>
                      <a:pt x="788" y="1662"/>
                    </a:cubicBezTo>
                    <a:cubicBezTo>
                      <a:pt x="784" y="1663"/>
                      <a:pt x="779" y="1664"/>
                      <a:pt x="774" y="1665"/>
                    </a:cubicBezTo>
                    <a:cubicBezTo>
                      <a:pt x="771" y="1665"/>
                      <a:pt x="768" y="1666"/>
                      <a:pt x="764" y="1667"/>
                    </a:cubicBezTo>
                    <a:cubicBezTo>
                      <a:pt x="756" y="1668"/>
                      <a:pt x="748" y="1669"/>
                      <a:pt x="740" y="1670"/>
                    </a:cubicBezTo>
                    <a:cubicBezTo>
                      <a:pt x="732" y="1671"/>
                      <a:pt x="724" y="1672"/>
                      <a:pt x="716" y="1673"/>
                    </a:cubicBezTo>
                    <a:cubicBezTo>
                      <a:pt x="707" y="1674"/>
                      <a:pt x="697" y="1675"/>
                      <a:pt x="687" y="1675"/>
                    </a:cubicBezTo>
                    <a:cubicBezTo>
                      <a:pt x="680" y="1676"/>
                      <a:pt x="674" y="1676"/>
                      <a:pt x="667" y="1675"/>
                    </a:cubicBezTo>
                    <a:cubicBezTo>
                      <a:pt x="665" y="1675"/>
                      <a:pt x="662" y="1675"/>
                      <a:pt x="660" y="1675"/>
                    </a:cubicBezTo>
                    <a:cubicBezTo>
                      <a:pt x="651" y="1676"/>
                      <a:pt x="642" y="1675"/>
                      <a:pt x="633" y="1675"/>
                    </a:cubicBezTo>
                    <a:cubicBezTo>
                      <a:pt x="614" y="1675"/>
                      <a:pt x="595" y="1675"/>
                      <a:pt x="576" y="1675"/>
                    </a:cubicBezTo>
                    <a:cubicBezTo>
                      <a:pt x="573" y="1672"/>
                      <a:pt x="569" y="1670"/>
                      <a:pt x="564" y="1670"/>
                    </a:cubicBezTo>
                    <a:cubicBezTo>
                      <a:pt x="560" y="1670"/>
                      <a:pt x="557" y="1672"/>
                      <a:pt x="554" y="1674"/>
                    </a:cubicBezTo>
                    <a:cubicBezTo>
                      <a:pt x="543" y="1674"/>
                      <a:pt x="533" y="1674"/>
                      <a:pt x="522" y="1674"/>
                    </a:cubicBezTo>
                    <a:cubicBezTo>
                      <a:pt x="509" y="1674"/>
                      <a:pt x="496" y="1673"/>
                      <a:pt x="483" y="1673"/>
                    </a:cubicBezTo>
                    <a:cubicBezTo>
                      <a:pt x="467" y="1673"/>
                      <a:pt x="450" y="1673"/>
                      <a:pt x="434" y="1671"/>
                    </a:cubicBezTo>
                    <a:cubicBezTo>
                      <a:pt x="433" y="1671"/>
                      <a:pt x="432" y="1671"/>
                      <a:pt x="431" y="1671"/>
                    </a:cubicBezTo>
                    <a:cubicBezTo>
                      <a:pt x="434" y="1658"/>
                      <a:pt x="438" y="1646"/>
                      <a:pt x="441" y="1634"/>
                    </a:cubicBezTo>
                    <a:cubicBezTo>
                      <a:pt x="445" y="1616"/>
                      <a:pt x="449" y="1598"/>
                      <a:pt x="452" y="1580"/>
                    </a:cubicBezTo>
                    <a:cubicBezTo>
                      <a:pt x="453" y="1572"/>
                      <a:pt x="455" y="1564"/>
                      <a:pt x="456" y="1556"/>
                    </a:cubicBezTo>
                    <a:cubicBezTo>
                      <a:pt x="458" y="1547"/>
                      <a:pt x="460" y="1538"/>
                      <a:pt x="462" y="1529"/>
                    </a:cubicBezTo>
                    <a:cubicBezTo>
                      <a:pt x="463" y="1518"/>
                      <a:pt x="465" y="1508"/>
                      <a:pt x="467" y="1498"/>
                    </a:cubicBezTo>
                    <a:cubicBezTo>
                      <a:pt x="469" y="1488"/>
                      <a:pt x="470" y="1479"/>
                      <a:pt x="471" y="1469"/>
                    </a:cubicBezTo>
                    <a:cubicBezTo>
                      <a:pt x="474" y="1452"/>
                      <a:pt x="476" y="1435"/>
                      <a:pt x="478" y="1418"/>
                    </a:cubicBezTo>
                    <a:cubicBezTo>
                      <a:pt x="479" y="1418"/>
                      <a:pt x="479" y="1418"/>
                      <a:pt x="479" y="1417"/>
                    </a:cubicBezTo>
                    <a:cubicBezTo>
                      <a:pt x="479" y="1417"/>
                      <a:pt x="479" y="1417"/>
                      <a:pt x="479" y="1418"/>
                    </a:cubicBezTo>
                    <a:cubicBezTo>
                      <a:pt x="479" y="1418"/>
                      <a:pt x="479" y="1418"/>
                      <a:pt x="479" y="1418"/>
                    </a:cubicBezTo>
                    <a:cubicBezTo>
                      <a:pt x="479" y="1418"/>
                      <a:pt x="479" y="1418"/>
                      <a:pt x="479" y="1418"/>
                    </a:cubicBezTo>
                    <a:cubicBezTo>
                      <a:pt x="479" y="1418"/>
                      <a:pt x="479" y="1418"/>
                      <a:pt x="479" y="1418"/>
                    </a:cubicBezTo>
                    <a:cubicBezTo>
                      <a:pt x="479" y="1418"/>
                      <a:pt x="479" y="1418"/>
                      <a:pt x="479" y="1418"/>
                    </a:cubicBezTo>
                    <a:cubicBezTo>
                      <a:pt x="479" y="1418"/>
                      <a:pt x="479" y="1417"/>
                      <a:pt x="479" y="1417"/>
                    </a:cubicBezTo>
                    <a:cubicBezTo>
                      <a:pt x="479" y="1417"/>
                      <a:pt x="479" y="1417"/>
                      <a:pt x="479" y="1418"/>
                    </a:cubicBezTo>
                    <a:cubicBezTo>
                      <a:pt x="479" y="1417"/>
                      <a:pt x="479" y="1417"/>
                      <a:pt x="479" y="1417"/>
                    </a:cubicBezTo>
                    <a:cubicBezTo>
                      <a:pt x="479" y="1417"/>
                      <a:pt x="479" y="1417"/>
                      <a:pt x="479" y="1417"/>
                    </a:cubicBezTo>
                    <a:cubicBezTo>
                      <a:pt x="479" y="1416"/>
                      <a:pt x="479" y="1416"/>
                      <a:pt x="479" y="1415"/>
                    </a:cubicBezTo>
                    <a:cubicBezTo>
                      <a:pt x="479" y="1414"/>
                      <a:pt x="479" y="1414"/>
                      <a:pt x="479" y="1413"/>
                    </a:cubicBezTo>
                    <a:cubicBezTo>
                      <a:pt x="479" y="1413"/>
                      <a:pt x="479" y="1413"/>
                      <a:pt x="479" y="1413"/>
                    </a:cubicBezTo>
                    <a:cubicBezTo>
                      <a:pt x="481" y="1403"/>
                      <a:pt x="482" y="1393"/>
                      <a:pt x="483" y="1383"/>
                    </a:cubicBezTo>
                    <a:cubicBezTo>
                      <a:pt x="483" y="1383"/>
                      <a:pt x="483" y="1383"/>
                      <a:pt x="483" y="1383"/>
                    </a:cubicBezTo>
                    <a:cubicBezTo>
                      <a:pt x="483" y="1383"/>
                      <a:pt x="483" y="1382"/>
                      <a:pt x="483" y="1382"/>
                    </a:cubicBezTo>
                    <a:cubicBezTo>
                      <a:pt x="483" y="1382"/>
                      <a:pt x="483" y="1382"/>
                      <a:pt x="483" y="1382"/>
                    </a:cubicBezTo>
                    <a:cubicBezTo>
                      <a:pt x="483" y="1382"/>
                      <a:pt x="483" y="1382"/>
                      <a:pt x="483" y="1382"/>
                    </a:cubicBezTo>
                    <a:cubicBezTo>
                      <a:pt x="484" y="1380"/>
                      <a:pt x="484" y="1379"/>
                      <a:pt x="484" y="1378"/>
                    </a:cubicBezTo>
                    <a:cubicBezTo>
                      <a:pt x="484" y="1379"/>
                      <a:pt x="484" y="1379"/>
                      <a:pt x="484" y="1380"/>
                    </a:cubicBezTo>
                    <a:cubicBezTo>
                      <a:pt x="484" y="1379"/>
                      <a:pt x="484" y="1379"/>
                      <a:pt x="484" y="1378"/>
                    </a:cubicBezTo>
                    <a:cubicBezTo>
                      <a:pt x="484" y="1379"/>
                      <a:pt x="484" y="1379"/>
                      <a:pt x="484" y="1379"/>
                    </a:cubicBezTo>
                    <a:cubicBezTo>
                      <a:pt x="484" y="1376"/>
                      <a:pt x="484" y="1373"/>
                      <a:pt x="485" y="1370"/>
                    </a:cubicBezTo>
                    <a:cubicBezTo>
                      <a:pt x="487" y="1375"/>
                      <a:pt x="490" y="1381"/>
                      <a:pt x="492" y="1387"/>
                    </a:cubicBezTo>
                    <a:cubicBezTo>
                      <a:pt x="498" y="1399"/>
                      <a:pt x="503" y="1412"/>
                      <a:pt x="509" y="1425"/>
                    </a:cubicBezTo>
                    <a:cubicBezTo>
                      <a:pt x="522" y="1460"/>
                      <a:pt x="535" y="1496"/>
                      <a:pt x="548" y="1531"/>
                    </a:cubicBezTo>
                    <a:cubicBezTo>
                      <a:pt x="554" y="1548"/>
                      <a:pt x="559" y="1564"/>
                      <a:pt x="566" y="1580"/>
                    </a:cubicBezTo>
                    <a:cubicBezTo>
                      <a:pt x="573" y="1598"/>
                      <a:pt x="581" y="1616"/>
                      <a:pt x="589" y="1634"/>
                    </a:cubicBezTo>
                    <a:cubicBezTo>
                      <a:pt x="594" y="1643"/>
                      <a:pt x="599" y="1654"/>
                      <a:pt x="607" y="1661"/>
                    </a:cubicBezTo>
                    <a:cubicBezTo>
                      <a:pt x="610" y="1663"/>
                      <a:pt x="613" y="1665"/>
                      <a:pt x="617" y="1666"/>
                    </a:cubicBezTo>
                    <a:cubicBezTo>
                      <a:pt x="619" y="1667"/>
                      <a:pt x="622" y="1667"/>
                      <a:pt x="625" y="1668"/>
                    </a:cubicBezTo>
                    <a:cubicBezTo>
                      <a:pt x="628" y="1668"/>
                      <a:pt x="632" y="1667"/>
                      <a:pt x="635" y="1667"/>
                    </a:cubicBezTo>
                    <a:cubicBezTo>
                      <a:pt x="637" y="1666"/>
                      <a:pt x="640" y="1666"/>
                      <a:pt x="642" y="1665"/>
                    </a:cubicBezTo>
                    <a:cubicBezTo>
                      <a:pt x="650" y="1663"/>
                      <a:pt x="658" y="1660"/>
                      <a:pt x="665" y="1657"/>
                    </a:cubicBezTo>
                    <a:cubicBezTo>
                      <a:pt x="675" y="1654"/>
                      <a:pt x="684" y="1650"/>
                      <a:pt x="694" y="1646"/>
                    </a:cubicBezTo>
                    <a:cubicBezTo>
                      <a:pt x="704" y="1642"/>
                      <a:pt x="715" y="1637"/>
                      <a:pt x="725" y="1632"/>
                    </a:cubicBezTo>
                    <a:cubicBezTo>
                      <a:pt x="749" y="1622"/>
                      <a:pt x="772" y="1610"/>
                      <a:pt x="796" y="1599"/>
                    </a:cubicBezTo>
                    <a:close/>
                    <a:moveTo>
                      <a:pt x="756" y="1463"/>
                    </a:moveTo>
                    <a:cubicBezTo>
                      <a:pt x="757" y="1470"/>
                      <a:pt x="759" y="1477"/>
                      <a:pt x="761" y="1485"/>
                    </a:cubicBezTo>
                    <a:cubicBezTo>
                      <a:pt x="764" y="1496"/>
                      <a:pt x="768" y="1506"/>
                      <a:pt x="772" y="1517"/>
                    </a:cubicBezTo>
                    <a:cubicBezTo>
                      <a:pt x="775" y="1526"/>
                      <a:pt x="778" y="1536"/>
                      <a:pt x="781" y="1545"/>
                    </a:cubicBezTo>
                    <a:cubicBezTo>
                      <a:pt x="784" y="1552"/>
                      <a:pt x="786" y="1559"/>
                      <a:pt x="788" y="1566"/>
                    </a:cubicBezTo>
                    <a:cubicBezTo>
                      <a:pt x="781" y="1569"/>
                      <a:pt x="775" y="1572"/>
                      <a:pt x="769" y="1574"/>
                    </a:cubicBezTo>
                    <a:cubicBezTo>
                      <a:pt x="739" y="1589"/>
                      <a:pt x="709" y="1603"/>
                      <a:pt x="678" y="1617"/>
                    </a:cubicBezTo>
                    <a:cubicBezTo>
                      <a:pt x="662" y="1623"/>
                      <a:pt x="645" y="1630"/>
                      <a:pt x="628" y="1634"/>
                    </a:cubicBezTo>
                    <a:cubicBezTo>
                      <a:pt x="628" y="1634"/>
                      <a:pt x="628" y="1634"/>
                      <a:pt x="628" y="1634"/>
                    </a:cubicBezTo>
                    <a:cubicBezTo>
                      <a:pt x="622" y="1626"/>
                      <a:pt x="618" y="1617"/>
                      <a:pt x="614" y="1609"/>
                    </a:cubicBezTo>
                    <a:cubicBezTo>
                      <a:pt x="610" y="1599"/>
                      <a:pt x="606" y="1590"/>
                      <a:pt x="602" y="1580"/>
                    </a:cubicBezTo>
                    <a:cubicBezTo>
                      <a:pt x="598" y="1572"/>
                      <a:pt x="595" y="1564"/>
                      <a:pt x="592" y="1556"/>
                    </a:cubicBezTo>
                    <a:cubicBezTo>
                      <a:pt x="588" y="1547"/>
                      <a:pt x="585" y="1537"/>
                      <a:pt x="582" y="1527"/>
                    </a:cubicBezTo>
                    <a:cubicBezTo>
                      <a:pt x="577" y="1512"/>
                      <a:pt x="571" y="1497"/>
                      <a:pt x="565" y="1481"/>
                    </a:cubicBezTo>
                    <a:cubicBezTo>
                      <a:pt x="553" y="1446"/>
                      <a:pt x="539" y="1410"/>
                      <a:pt x="524" y="1375"/>
                    </a:cubicBezTo>
                    <a:cubicBezTo>
                      <a:pt x="520" y="1367"/>
                      <a:pt x="517" y="1359"/>
                      <a:pt x="513" y="1350"/>
                    </a:cubicBezTo>
                    <a:cubicBezTo>
                      <a:pt x="509" y="1342"/>
                      <a:pt x="506" y="1334"/>
                      <a:pt x="503" y="1326"/>
                    </a:cubicBezTo>
                    <a:cubicBezTo>
                      <a:pt x="501" y="1322"/>
                      <a:pt x="499" y="1318"/>
                      <a:pt x="495" y="1316"/>
                    </a:cubicBezTo>
                    <a:cubicBezTo>
                      <a:pt x="493" y="1315"/>
                      <a:pt x="491" y="1314"/>
                      <a:pt x="489" y="1314"/>
                    </a:cubicBezTo>
                    <a:cubicBezTo>
                      <a:pt x="489" y="1310"/>
                      <a:pt x="489" y="1306"/>
                      <a:pt x="489" y="1302"/>
                    </a:cubicBezTo>
                    <a:cubicBezTo>
                      <a:pt x="489" y="1288"/>
                      <a:pt x="490" y="1274"/>
                      <a:pt x="490" y="1259"/>
                    </a:cubicBezTo>
                    <a:cubicBezTo>
                      <a:pt x="494" y="1259"/>
                      <a:pt x="497" y="1257"/>
                      <a:pt x="500" y="1254"/>
                    </a:cubicBezTo>
                    <a:cubicBezTo>
                      <a:pt x="502" y="1252"/>
                      <a:pt x="504" y="1249"/>
                      <a:pt x="505" y="1246"/>
                    </a:cubicBezTo>
                    <a:cubicBezTo>
                      <a:pt x="505" y="1245"/>
                      <a:pt x="505" y="1245"/>
                      <a:pt x="505" y="1244"/>
                    </a:cubicBezTo>
                    <a:cubicBezTo>
                      <a:pt x="516" y="1246"/>
                      <a:pt x="526" y="1248"/>
                      <a:pt x="537" y="1248"/>
                    </a:cubicBezTo>
                    <a:cubicBezTo>
                      <a:pt x="541" y="1248"/>
                      <a:pt x="546" y="1248"/>
                      <a:pt x="551" y="1248"/>
                    </a:cubicBezTo>
                    <a:cubicBezTo>
                      <a:pt x="559" y="1248"/>
                      <a:pt x="568" y="1248"/>
                      <a:pt x="576" y="1248"/>
                    </a:cubicBezTo>
                    <a:cubicBezTo>
                      <a:pt x="595" y="1248"/>
                      <a:pt x="613" y="1248"/>
                      <a:pt x="632" y="1247"/>
                    </a:cubicBezTo>
                    <a:cubicBezTo>
                      <a:pt x="640" y="1247"/>
                      <a:pt x="648" y="1247"/>
                      <a:pt x="656" y="1246"/>
                    </a:cubicBezTo>
                    <a:cubicBezTo>
                      <a:pt x="662" y="1246"/>
                      <a:pt x="667" y="1245"/>
                      <a:pt x="672" y="1245"/>
                    </a:cubicBezTo>
                    <a:cubicBezTo>
                      <a:pt x="678" y="1244"/>
                      <a:pt x="684" y="1243"/>
                      <a:pt x="689" y="1243"/>
                    </a:cubicBezTo>
                    <a:cubicBezTo>
                      <a:pt x="693" y="1242"/>
                      <a:pt x="696" y="1242"/>
                      <a:pt x="700" y="1241"/>
                    </a:cubicBezTo>
                    <a:cubicBezTo>
                      <a:pt x="701" y="1241"/>
                      <a:pt x="703" y="1240"/>
                      <a:pt x="704" y="1240"/>
                    </a:cubicBezTo>
                    <a:cubicBezTo>
                      <a:pt x="704" y="1241"/>
                      <a:pt x="705" y="1241"/>
                      <a:pt x="705" y="1241"/>
                    </a:cubicBezTo>
                    <a:cubicBezTo>
                      <a:pt x="701" y="1242"/>
                      <a:pt x="698" y="1243"/>
                      <a:pt x="696" y="1246"/>
                    </a:cubicBezTo>
                    <a:cubicBezTo>
                      <a:pt x="684" y="1260"/>
                      <a:pt x="671" y="1273"/>
                      <a:pt x="662" y="1289"/>
                    </a:cubicBezTo>
                    <a:cubicBezTo>
                      <a:pt x="660" y="1292"/>
                      <a:pt x="659" y="1295"/>
                      <a:pt x="657" y="1298"/>
                    </a:cubicBezTo>
                    <a:cubicBezTo>
                      <a:pt x="655" y="1302"/>
                      <a:pt x="653" y="1307"/>
                      <a:pt x="652" y="1311"/>
                    </a:cubicBezTo>
                    <a:cubicBezTo>
                      <a:pt x="651" y="1317"/>
                      <a:pt x="651" y="1323"/>
                      <a:pt x="654" y="1328"/>
                    </a:cubicBezTo>
                    <a:cubicBezTo>
                      <a:pt x="657" y="1333"/>
                      <a:pt x="661" y="1337"/>
                      <a:pt x="665" y="1340"/>
                    </a:cubicBezTo>
                    <a:cubicBezTo>
                      <a:pt x="672" y="1345"/>
                      <a:pt x="680" y="1348"/>
                      <a:pt x="687" y="1350"/>
                    </a:cubicBezTo>
                    <a:cubicBezTo>
                      <a:pt x="693" y="1352"/>
                      <a:pt x="699" y="1353"/>
                      <a:pt x="704" y="1354"/>
                    </a:cubicBezTo>
                    <a:cubicBezTo>
                      <a:pt x="705" y="1354"/>
                      <a:pt x="706" y="1354"/>
                      <a:pt x="707" y="1354"/>
                    </a:cubicBezTo>
                    <a:cubicBezTo>
                      <a:pt x="694" y="1370"/>
                      <a:pt x="679" y="1385"/>
                      <a:pt x="665" y="1400"/>
                    </a:cubicBezTo>
                    <a:cubicBezTo>
                      <a:pt x="652" y="1412"/>
                      <a:pt x="639" y="1425"/>
                      <a:pt x="626" y="1437"/>
                    </a:cubicBezTo>
                    <a:cubicBezTo>
                      <a:pt x="619" y="1444"/>
                      <a:pt x="612" y="1450"/>
                      <a:pt x="605" y="1457"/>
                    </a:cubicBezTo>
                    <a:cubicBezTo>
                      <a:pt x="603" y="1459"/>
                      <a:pt x="601" y="1461"/>
                      <a:pt x="599" y="1464"/>
                    </a:cubicBezTo>
                    <a:cubicBezTo>
                      <a:pt x="598" y="1466"/>
                      <a:pt x="596" y="1472"/>
                      <a:pt x="596" y="1474"/>
                    </a:cubicBezTo>
                    <a:cubicBezTo>
                      <a:pt x="597" y="1478"/>
                      <a:pt x="597" y="1481"/>
                      <a:pt x="599" y="1485"/>
                    </a:cubicBezTo>
                    <a:cubicBezTo>
                      <a:pt x="600" y="1487"/>
                      <a:pt x="602" y="1489"/>
                      <a:pt x="604" y="1492"/>
                    </a:cubicBezTo>
                    <a:cubicBezTo>
                      <a:pt x="613" y="1500"/>
                      <a:pt x="625" y="1505"/>
                      <a:pt x="637" y="1510"/>
                    </a:cubicBezTo>
                    <a:cubicBezTo>
                      <a:pt x="654" y="1517"/>
                      <a:pt x="671" y="1523"/>
                      <a:pt x="688" y="1530"/>
                    </a:cubicBezTo>
                    <a:cubicBezTo>
                      <a:pt x="694" y="1532"/>
                      <a:pt x="699" y="1534"/>
                      <a:pt x="705" y="1536"/>
                    </a:cubicBezTo>
                    <a:cubicBezTo>
                      <a:pt x="706" y="1536"/>
                      <a:pt x="707" y="1537"/>
                      <a:pt x="709" y="1537"/>
                    </a:cubicBezTo>
                    <a:cubicBezTo>
                      <a:pt x="712" y="1537"/>
                      <a:pt x="715" y="1537"/>
                      <a:pt x="718" y="1537"/>
                    </a:cubicBezTo>
                    <a:cubicBezTo>
                      <a:pt x="721" y="1536"/>
                      <a:pt x="724" y="1535"/>
                      <a:pt x="727" y="1533"/>
                    </a:cubicBezTo>
                    <a:cubicBezTo>
                      <a:pt x="735" y="1528"/>
                      <a:pt x="739" y="1519"/>
                      <a:pt x="742" y="1512"/>
                    </a:cubicBezTo>
                    <a:cubicBezTo>
                      <a:pt x="749" y="1497"/>
                      <a:pt x="752" y="1481"/>
                      <a:pt x="754" y="1465"/>
                    </a:cubicBezTo>
                    <a:cubicBezTo>
                      <a:pt x="754" y="1462"/>
                      <a:pt x="754" y="1460"/>
                      <a:pt x="754" y="1458"/>
                    </a:cubicBezTo>
                    <a:cubicBezTo>
                      <a:pt x="755" y="1459"/>
                      <a:pt x="755" y="1461"/>
                      <a:pt x="756" y="1463"/>
                    </a:cubicBezTo>
                    <a:close/>
                    <a:moveTo>
                      <a:pt x="1432" y="1097"/>
                    </a:moveTo>
                    <a:cubicBezTo>
                      <a:pt x="1428" y="1099"/>
                      <a:pt x="1424" y="1101"/>
                      <a:pt x="1419" y="1104"/>
                    </a:cubicBezTo>
                    <a:cubicBezTo>
                      <a:pt x="1415" y="1106"/>
                      <a:pt x="1411" y="1108"/>
                      <a:pt x="1406" y="1110"/>
                    </a:cubicBezTo>
                    <a:cubicBezTo>
                      <a:pt x="1399" y="1114"/>
                      <a:pt x="1391" y="1118"/>
                      <a:pt x="1386" y="1125"/>
                    </a:cubicBezTo>
                    <a:cubicBezTo>
                      <a:pt x="1376" y="1140"/>
                      <a:pt x="1381" y="1158"/>
                      <a:pt x="1385" y="1174"/>
                    </a:cubicBezTo>
                    <a:cubicBezTo>
                      <a:pt x="1387" y="1184"/>
                      <a:pt x="1389" y="1193"/>
                      <a:pt x="1391" y="1203"/>
                    </a:cubicBezTo>
                    <a:cubicBezTo>
                      <a:pt x="1392" y="1209"/>
                      <a:pt x="1392" y="1215"/>
                      <a:pt x="1392" y="1221"/>
                    </a:cubicBezTo>
                    <a:cubicBezTo>
                      <a:pt x="1392" y="1221"/>
                      <a:pt x="1392" y="1221"/>
                      <a:pt x="1392" y="1222"/>
                    </a:cubicBezTo>
                    <a:cubicBezTo>
                      <a:pt x="1392" y="1222"/>
                      <a:pt x="1392" y="1222"/>
                      <a:pt x="1392" y="1222"/>
                    </a:cubicBezTo>
                    <a:cubicBezTo>
                      <a:pt x="1390" y="1223"/>
                      <a:pt x="1389" y="1223"/>
                      <a:pt x="1388" y="1224"/>
                    </a:cubicBezTo>
                    <a:cubicBezTo>
                      <a:pt x="1383" y="1226"/>
                      <a:pt x="1377" y="1227"/>
                      <a:pt x="1372" y="1228"/>
                    </a:cubicBezTo>
                    <a:cubicBezTo>
                      <a:pt x="1363" y="1229"/>
                      <a:pt x="1353" y="1229"/>
                      <a:pt x="1344" y="1230"/>
                    </a:cubicBezTo>
                    <a:cubicBezTo>
                      <a:pt x="1337" y="1230"/>
                      <a:pt x="1330" y="1230"/>
                      <a:pt x="1323" y="1230"/>
                    </a:cubicBezTo>
                    <a:cubicBezTo>
                      <a:pt x="1322" y="1229"/>
                      <a:pt x="1321" y="1229"/>
                      <a:pt x="1320" y="1228"/>
                    </a:cubicBezTo>
                    <a:cubicBezTo>
                      <a:pt x="1320" y="1226"/>
                      <a:pt x="1319" y="1225"/>
                      <a:pt x="1318" y="1224"/>
                    </a:cubicBezTo>
                    <a:cubicBezTo>
                      <a:pt x="1316" y="1218"/>
                      <a:pt x="1315" y="1212"/>
                      <a:pt x="1314" y="1206"/>
                    </a:cubicBezTo>
                    <a:cubicBezTo>
                      <a:pt x="1313" y="1198"/>
                      <a:pt x="1313" y="1189"/>
                      <a:pt x="1313" y="1180"/>
                    </a:cubicBezTo>
                    <a:cubicBezTo>
                      <a:pt x="1313" y="1178"/>
                      <a:pt x="1312" y="1176"/>
                      <a:pt x="1311" y="1174"/>
                    </a:cubicBezTo>
                    <a:cubicBezTo>
                      <a:pt x="1312" y="1170"/>
                      <a:pt x="1312" y="1166"/>
                      <a:pt x="1313" y="1163"/>
                    </a:cubicBezTo>
                    <a:cubicBezTo>
                      <a:pt x="1313" y="1156"/>
                      <a:pt x="1314" y="1149"/>
                      <a:pt x="1314" y="1143"/>
                    </a:cubicBezTo>
                    <a:cubicBezTo>
                      <a:pt x="1314" y="1139"/>
                      <a:pt x="1314" y="1136"/>
                      <a:pt x="1314" y="1133"/>
                    </a:cubicBezTo>
                    <a:cubicBezTo>
                      <a:pt x="1314" y="1129"/>
                      <a:pt x="1314" y="1125"/>
                      <a:pt x="1314" y="1121"/>
                    </a:cubicBezTo>
                    <a:cubicBezTo>
                      <a:pt x="1315" y="1121"/>
                      <a:pt x="1316" y="1120"/>
                      <a:pt x="1316" y="1119"/>
                    </a:cubicBezTo>
                    <a:cubicBezTo>
                      <a:pt x="1321" y="1116"/>
                      <a:pt x="1326" y="1114"/>
                      <a:pt x="1331" y="1111"/>
                    </a:cubicBezTo>
                    <a:cubicBezTo>
                      <a:pt x="1345" y="1106"/>
                      <a:pt x="1359" y="1102"/>
                      <a:pt x="1374" y="1100"/>
                    </a:cubicBezTo>
                    <a:cubicBezTo>
                      <a:pt x="1380" y="1099"/>
                      <a:pt x="1386" y="1098"/>
                      <a:pt x="1393" y="1098"/>
                    </a:cubicBezTo>
                    <a:cubicBezTo>
                      <a:pt x="1402" y="1097"/>
                      <a:pt x="1410" y="1097"/>
                      <a:pt x="1419" y="1096"/>
                    </a:cubicBezTo>
                    <a:cubicBezTo>
                      <a:pt x="1424" y="1096"/>
                      <a:pt x="1429" y="1096"/>
                      <a:pt x="1434" y="1096"/>
                    </a:cubicBezTo>
                    <a:cubicBezTo>
                      <a:pt x="1434" y="1096"/>
                      <a:pt x="1433" y="1097"/>
                      <a:pt x="1432" y="109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78"/>
              <p:cNvSpPr>
                <a:spLocks/>
              </p:cNvSpPr>
              <p:nvPr/>
            </p:nvSpPr>
            <p:spPr bwMode="auto">
              <a:xfrm>
                <a:off x="-1004887" y="-6397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79"/>
              <p:cNvSpPr>
                <a:spLocks/>
              </p:cNvSpPr>
              <p:nvPr/>
            </p:nvSpPr>
            <p:spPr bwMode="auto">
              <a:xfrm>
                <a:off x="185738" y="-2474913"/>
                <a:ext cx="236538" cy="358775"/>
              </a:xfrm>
              <a:custGeom>
                <a:avLst/>
                <a:gdLst>
                  <a:gd name="T0" fmla="*/ 176 w 209"/>
                  <a:gd name="T1" fmla="*/ 82 h 317"/>
                  <a:gd name="T2" fmla="*/ 181 w 209"/>
                  <a:gd name="T3" fmla="*/ 69 h 317"/>
                  <a:gd name="T4" fmla="*/ 186 w 209"/>
                  <a:gd name="T5" fmla="*/ 52 h 317"/>
                  <a:gd name="T6" fmla="*/ 204 w 209"/>
                  <a:gd name="T7" fmla="*/ 25 h 317"/>
                  <a:gd name="T8" fmla="*/ 198 w 209"/>
                  <a:gd name="T9" fmla="*/ 2 h 317"/>
                  <a:gd name="T10" fmla="*/ 189 w 209"/>
                  <a:gd name="T11" fmla="*/ 0 h 317"/>
                  <a:gd name="T12" fmla="*/ 185 w 209"/>
                  <a:gd name="T13" fmla="*/ 1 h 317"/>
                  <a:gd name="T14" fmla="*/ 175 w 209"/>
                  <a:gd name="T15" fmla="*/ 8 h 317"/>
                  <a:gd name="T16" fmla="*/ 156 w 209"/>
                  <a:gd name="T17" fmla="*/ 36 h 317"/>
                  <a:gd name="T18" fmla="*/ 149 w 209"/>
                  <a:gd name="T19" fmla="*/ 58 h 317"/>
                  <a:gd name="T20" fmla="*/ 137 w 209"/>
                  <a:gd name="T21" fmla="*/ 93 h 317"/>
                  <a:gd name="T22" fmla="*/ 125 w 209"/>
                  <a:gd name="T23" fmla="*/ 116 h 317"/>
                  <a:gd name="T24" fmla="*/ 111 w 209"/>
                  <a:gd name="T25" fmla="*/ 137 h 317"/>
                  <a:gd name="T26" fmla="*/ 62 w 209"/>
                  <a:gd name="T27" fmla="*/ 189 h 317"/>
                  <a:gd name="T28" fmla="*/ 26 w 209"/>
                  <a:gd name="T29" fmla="*/ 237 h 317"/>
                  <a:gd name="T30" fmla="*/ 3 w 209"/>
                  <a:gd name="T31" fmla="*/ 293 h 317"/>
                  <a:gd name="T32" fmla="*/ 15 w 209"/>
                  <a:gd name="T33" fmla="*/ 314 h 317"/>
                  <a:gd name="T34" fmla="*/ 36 w 209"/>
                  <a:gd name="T35" fmla="*/ 302 h 317"/>
                  <a:gd name="T36" fmla="*/ 48 w 209"/>
                  <a:gd name="T37" fmla="*/ 268 h 317"/>
                  <a:gd name="T38" fmla="*/ 68 w 209"/>
                  <a:gd name="T39" fmla="*/ 233 h 317"/>
                  <a:gd name="T40" fmla="*/ 100 w 209"/>
                  <a:gd name="T41" fmla="*/ 198 h 317"/>
                  <a:gd name="T42" fmla="*/ 115 w 209"/>
                  <a:gd name="T43" fmla="*/ 183 h 317"/>
                  <a:gd name="T44" fmla="*/ 143 w 209"/>
                  <a:gd name="T45" fmla="*/ 150 h 317"/>
                  <a:gd name="T46" fmla="*/ 176 w 209"/>
                  <a:gd name="T47" fmla="*/ 82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9" h="317">
                    <a:moveTo>
                      <a:pt x="176" y="82"/>
                    </a:moveTo>
                    <a:cubicBezTo>
                      <a:pt x="178" y="78"/>
                      <a:pt x="179" y="73"/>
                      <a:pt x="181" y="69"/>
                    </a:cubicBezTo>
                    <a:cubicBezTo>
                      <a:pt x="182" y="63"/>
                      <a:pt x="184" y="58"/>
                      <a:pt x="186" y="52"/>
                    </a:cubicBezTo>
                    <a:cubicBezTo>
                      <a:pt x="191" y="43"/>
                      <a:pt x="198" y="34"/>
                      <a:pt x="204" y="25"/>
                    </a:cubicBezTo>
                    <a:cubicBezTo>
                      <a:pt x="209" y="18"/>
                      <a:pt x="205" y="7"/>
                      <a:pt x="198" y="2"/>
                    </a:cubicBezTo>
                    <a:cubicBezTo>
                      <a:pt x="195" y="1"/>
                      <a:pt x="192" y="0"/>
                      <a:pt x="189" y="0"/>
                    </a:cubicBezTo>
                    <a:cubicBezTo>
                      <a:pt x="188" y="0"/>
                      <a:pt x="186" y="0"/>
                      <a:pt x="185" y="1"/>
                    </a:cubicBezTo>
                    <a:cubicBezTo>
                      <a:pt x="180" y="2"/>
                      <a:pt x="177" y="5"/>
                      <a:pt x="175" y="8"/>
                    </a:cubicBezTo>
                    <a:cubicBezTo>
                      <a:pt x="169" y="18"/>
                      <a:pt x="161" y="26"/>
                      <a:pt x="156" y="36"/>
                    </a:cubicBezTo>
                    <a:cubicBezTo>
                      <a:pt x="153" y="43"/>
                      <a:pt x="151" y="51"/>
                      <a:pt x="149" y="58"/>
                    </a:cubicBezTo>
                    <a:cubicBezTo>
                      <a:pt x="145" y="70"/>
                      <a:pt x="141" y="82"/>
                      <a:pt x="137" y="93"/>
                    </a:cubicBezTo>
                    <a:cubicBezTo>
                      <a:pt x="133" y="101"/>
                      <a:pt x="130" y="108"/>
                      <a:pt x="125" y="116"/>
                    </a:cubicBezTo>
                    <a:cubicBezTo>
                      <a:pt x="121" y="123"/>
                      <a:pt x="116" y="130"/>
                      <a:pt x="111" y="137"/>
                    </a:cubicBezTo>
                    <a:cubicBezTo>
                      <a:pt x="96" y="155"/>
                      <a:pt x="79" y="172"/>
                      <a:pt x="62" y="189"/>
                    </a:cubicBezTo>
                    <a:cubicBezTo>
                      <a:pt x="48" y="203"/>
                      <a:pt x="36" y="219"/>
                      <a:pt x="26" y="237"/>
                    </a:cubicBezTo>
                    <a:cubicBezTo>
                      <a:pt x="16" y="254"/>
                      <a:pt x="10" y="274"/>
                      <a:pt x="3" y="293"/>
                    </a:cubicBezTo>
                    <a:cubicBezTo>
                      <a:pt x="0" y="302"/>
                      <a:pt x="7" y="312"/>
                      <a:pt x="15" y="314"/>
                    </a:cubicBezTo>
                    <a:cubicBezTo>
                      <a:pt x="24" y="317"/>
                      <a:pt x="33" y="311"/>
                      <a:pt x="36" y="302"/>
                    </a:cubicBezTo>
                    <a:cubicBezTo>
                      <a:pt x="39" y="291"/>
                      <a:pt x="43" y="279"/>
                      <a:pt x="48" y="268"/>
                    </a:cubicBezTo>
                    <a:cubicBezTo>
                      <a:pt x="53" y="255"/>
                      <a:pt x="60" y="244"/>
                      <a:pt x="68" y="233"/>
                    </a:cubicBezTo>
                    <a:cubicBezTo>
                      <a:pt x="78" y="221"/>
                      <a:pt x="89" y="209"/>
                      <a:pt x="100" y="198"/>
                    </a:cubicBezTo>
                    <a:cubicBezTo>
                      <a:pt x="105" y="193"/>
                      <a:pt x="110" y="188"/>
                      <a:pt x="115" y="183"/>
                    </a:cubicBezTo>
                    <a:cubicBezTo>
                      <a:pt x="125" y="173"/>
                      <a:pt x="134" y="162"/>
                      <a:pt x="143" y="150"/>
                    </a:cubicBezTo>
                    <a:cubicBezTo>
                      <a:pt x="158" y="129"/>
                      <a:pt x="168" y="106"/>
                      <a:pt x="176" y="8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80"/>
              <p:cNvSpPr>
                <a:spLocks/>
              </p:cNvSpPr>
              <p:nvPr/>
            </p:nvSpPr>
            <p:spPr bwMode="auto">
              <a:xfrm>
                <a:off x="344488" y="-2478088"/>
                <a:ext cx="166688" cy="301625"/>
              </a:xfrm>
              <a:custGeom>
                <a:avLst/>
                <a:gdLst>
                  <a:gd name="T0" fmla="*/ 77 w 147"/>
                  <a:gd name="T1" fmla="*/ 181 h 267"/>
                  <a:gd name="T2" fmla="*/ 97 w 147"/>
                  <a:gd name="T3" fmla="*/ 153 h 267"/>
                  <a:gd name="T4" fmla="*/ 133 w 147"/>
                  <a:gd name="T5" fmla="*/ 83 h 267"/>
                  <a:gd name="T6" fmla="*/ 140 w 147"/>
                  <a:gd name="T7" fmla="*/ 63 h 267"/>
                  <a:gd name="T8" fmla="*/ 144 w 147"/>
                  <a:gd name="T9" fmla="*/ 41 h 267"/>
                  <a:gd name="T10" fmla="*/ 147 w 147"/>
                  <a:gd name="T11" fmla="*/ 17 h 267"/>
                  <a:gd name="T12" fmla="*/ 142 w 147"/>
                  <a:gd name="T13" fmla="*/ 5 h 267"/>
                  <a:gd name="T14" fmla="*/ 130 w 147"/>
                  <a:gd name="T15" fmla="*/ 0 h 267"/>
                  <a:gd name="T16" fmla="*/ 118 w 147"/>
                  <a:gd name="T17" fmla="*/ 5 h 267"/>
                  <a:gd name="T18" fmla="*/ 113 w 147"/>
                  <a:gd name="T19" fmla="*/ 17 h 267"/>
                  <a:gd name="T20" fmla="*/ 110 w 147"/>
                  <a:gd name="T21" fmla="*/ 41 h 267"/>
                  <a:gd name="T22" fmla="*/ 107 w 147"/>
                  <a:gd name="T23" fmla="*/ 57 h 267"/>
                  <a:gd name="T24" fmla="*/ 104 w 147"/>
                  <a:gd name="T25" fmla="*/ 66 h 267"/>
                  <a:gd name="T26" fmla="*/ 96 w 147"/>
                  <a:gd name="T27" fmla="*/ 86 h 267"/>
                  <a:gd name="T28" fmla="*/ 68 w 147"/>
                  <a:gd name="T29" fmla="*/ 136 h 267"/>
                  <a:gd name="T30" fmla="*/ 55 w 147"/>
                  <a:gd name="T31" fmla="*/ 155 h 267"/>
                  <a:gd name="T32" fmla="*/ 33 w 147"/>
                  <a:gd name="T33" fmla="*/ 187 h 267"/>
                  <a:gd name="T34" fmla="*/ 4 w 147"/>
                  <a:gd name="T35" fmla="*/ 240 h 267"/>
                  <a:gd name="T36" fmla="*/ 10 w 147"/>
                  <a:gd name="T37" fmla="*/ 263 h 267"/>
                  <a:gd name="T38" fmla="*/ 33 w 147"/>
                  <a:gd name="T39" fmla="*/ 257 h 267"/>
                  <a:gd name="T40" fmla="*/ 54 w 147"/>
                  <a:gd name="T41" fmla="*/ 217 h 267"/>
                  <a:gd name="T42" fmla="*/ 77 w 147"/>
                  <a:gd name="T43" fmla="*/ 18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7" h="267">
                    <a:moveTo>
                      <a:pt x="77" y="181"/>
                    </a:moveTo>
                    <a:cubicBezTo>
                      <a:pt x="84" y="172"/>
                      <a:pt x="90" y="163"/>
                      <a:pt x="97" y="153"/>
                    </a:cubicBezTo>
                    <a:cubicBezTo>
                      <a:pt x="112" y="132"/>
                      <a:pt x="124" y="107"/>
                      <a:pt x="133" y="83"/>
                    </a:cubicBezTo>
                    <a:cubicBezTo>
                      <a:pt x="135" y="76"/>
                      <a:pt x="138" y="70"/>
                      <a:pt x="140" y="63"/>
                    </a:cubicBezTo>
                    <a:cubicBezTo>
                      <a:pt x="142" y="56"/>
                      <a:pt x="143" y="49"/>
                      <a:pt x="144" y="41"/>
                    </a:cubicBezTo>
                    <a:cubicBezTo>
                      <a:pt x="145" y="33"/>
                      <a:pt x="146" y="25"/>
                      <a:pt x="147" y="17"/>
                    </a:cubicBezTo>
                    <a:cubicBezTo>
                      <a:pt x="147" y="12"/>
                      <a:pt x="144" y="8"/>
                      <a:pt x="142" y="5"/>
                    </a:cubicBezTo>
                    <a:cubicBezTo>
                      <a:pt x="138" y="2"/>
                      <a:pt x="134" y="0"/>
                      <a:pt x="130" y="0"/>
                    </a:cubicBezTo>
                    <a:cubicBezTo>
                      <a:pt x="125" y="0"/>
                      <a:pt x="121" y="2"/>
                      <a:pt x="118" y="5"/>
                    </a:cubicBezTo>
                    <a:cubicBezTo>
                      <a:pt x="114" y="8"/>
                      <a:pt x="113" y="12"/>
                      <a:pt x="113" y="17"/>
                    </a:cubicBezTo>
                    <a:cubicBezTo>
                      <a:pt x="112" y="25"/>
                      <a:pt x="111" y="33"/>
                      <a:pt x="110" y="41"/>
                    </a:cubicBezTo>
                    <a:cubicBezTo>
                      <a:pt x="110" y="47"/>
                      <a:pt x="108" y="52"/>
                      <a:pt x="107" y="57"/>
                    </a:cubicBezTo>
                    <a:cubicBezTo>
                      <a:pt x="106" y="60"/>
                      <a:pt x="105" y="63"/>
                      <a:pt x="104" y="66"/>
                    </a:cubicBezTo>
                    <a:cubicBezTo>
                      <a:pt x="101" y="73"/>
                      <a:pt x="99" y="80"/>
                      <a:pt x="96" y="86"/>
                    </a:cubicBezTo>
                    <a:cubicBezTo>
                      <a:pt x="88" y="104"/>
                      <a:pt x="79" y="120"/>
                      <a:pt x="68" y="136"/>
                    </a:cubicBezTo>
                    <a:cubicBezTo>
                      <a:pt x="64" y="143"/>
                      <a:pt x="59" y="149"/>
                      <a:pt x="55" y="155"/>
                    </a:cubicBezTo>
                    <a:cubicBezTo>
                      <a:pt x="47" y="166"/>
                      <a:pt x="40" y="176"/>
                      <a:pt x="33" y="187"/>
                    </a:cubicBezTo>
                    <a:cubicBezTo>
                      <a:pt x="22" y="204"/>
                      <a:pt x="13" y="222"/>
                      <a:pt x="4" y="240"/>
                    </a:cubicBezTo>
                    <a:cubicBezTo>
                      <a:pt x="0" y="248"/>
                      <a:pt x="2" y="258"/>
                      <a:pt x="10" y="263"/>
                    </a:cubicBezTo>
                    <a:cubicBezTo>
                      <a:pt x="18" y="267"/>
                      <a:pt x="29" y="265"/>
                      <a:pt x="33" y="257"/>
                    </a:cubicBezTo>
                    <a:cubicBezTo>
                      <a:pt x="40" y="244"/>
                      <a:pt x="47" y="230"/>
                      <a:pt x="54" y="217"/>
                    </a:cubicBezTo>
                    <a:cubicBezTo>
                      <a:pt x="61" y="205"/>
                      <a:pt x="69" y="193"/>
                      <a:pt x="77" y="18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81"/>
              <p:cNvSpPr>
                <a:spLocks/>
              </p:cNvSpPr>
              <p:nvPr/>
            </p:nvSpPr>
            <p:spPr bwMode="auto">
              <a:xfrm>
                <a:off x="492125" y="-2297113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82"/>
              <p:cNvSpPr>
                <a:spLocks/>
              </p:cNvSpPr>
              <p:nvPr/>
            </p:nvSpPr>
            <p:spPr bwMode="auto">
              <a:xfrm>
                <a:off x="454025" y="-2519363"/>
                <a:ext cx="139700" cy="296862"/>
              </a:xfrm>
              <a:custGeom>
                <a:avLst/>
                <a:gdLst>
                  <a:gd name="T0" fmla="*/ 35 w 124"/>
                  <a:gd name="T1" fmla="*/ 196 h 262"/>
                  <a:gd name="T2" fmla="*/ 35 w 124"/>
                  <a:gd name="T3" fmla="*/ 197 h 262"/>
                  <a:gd name="T4" fmla="*/ 33 w 124"/>
                  <a:gd name="T5" fmla="*/ 199 h 262"/>
                  <a:gd name="T6" fmla="*/ 34 w 124"/>
                  <a:gd name="T7" fmla="*/ 197 h 262"/>
                  <a:gd name="T8" fmla="*/ 5 w 124"/>
                  <a:gd name="T9" fmla="*/ 233 h 262"/>
                  <a:gd name="T10" fmla="*/ 0 w 124"/>
                  <a:gd name="T11" fmla="*/ 245 h 262"/>
                  <a:gd name="T12" fmla="*/ 5 w 124"/>
                  <a:gd name="T13" fmla="*/ 257 h 262"/>
                  <a:gd name="T14" fmla="*/ 17 w 124"/>
                  <a:gd name="T15" fmla="*/ 262 h 262"/>
                  <a:gd name="T16" fmla="*/ 29 w 124"/>
                  <a:gd name="T17" fmla="*/ 257 h 262"/>
                  <a:gd name="T18" fmla="*/ 75 w 124"/>
                  <a:gd name="T19" fmla="*/ 199 h 262"/>
                  <a:gd name="T20" fmla="*/ 108 w 124"/>
                  <a:gd name="T21" fmla="*/ 132 h 262"/>
                  <a:gd name="T22" fmla="*/ 119 w 124"/>
                  <a:gd name="T23" fmla="*/ 80 h 262"/>
                  <a:gd name="T24" fmla="*/ 122 w 124"/>
                  <a:gd name="T25" fmla="*/ 57 h 262"/>
                  <a:gd name="T26" fmla="*/ 124 w 124"/>
                  <a:gd name="T27" fmla="*/ 17 h 262"/>
                  <a:gd name="T28" fmla="*/ 107 w 124"/>
                  <a:gd name="T29" fmla="*/ 0 h 262"/>
                  <a:gd name="T30" fmla="*/ 90 w 124"/>
                  <a:gd name="T31" fmla="*/ 17 h 262"/>
                  <a:gd name="T32" fmla="*/ 88 w 124"/>
                  <a:gd name="T33" fmla="*/ 63 h 262"/>
                  <a:gd name="T34" fmla="*/ 85 w 124"/>
                  <a:gd name="T35" fmla="*/ 84 h 262"/>
                  <a:gd name="T36" fmla="*/ 69 w 124"/>
                  <a:gd name="T37" fmla="*/ 140 h 262"/>
                  <a:gd name="T38" fmla="*/ 54 w 124"/>
                  <a:gd name="T39" fmla="*/ 168 h 262"/>
                  <a:gd name="T40" fmla="*/ 35 w 124"/>
                  <a:gd name="T41" fmla="*/ 196 h 262"/>
                  <a:gd name="T42" fmla="*/ 35 w 124"/>
                  <a:gd name="T43" fmla="*/ 19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4" h="262">
                    <a:moveTo>
                      <a:pt x="35" y="196"/>
                    </a:moveTo>
                    <a:cubicBezTo>
                      <a:pt x="35" y="196"/>
                      <a:pt x="35" y="196"/>
                      <a:pt x="35" y="197"/>
                    </a:cubicBezTo>
                    <a:cubicBezTo>
                      <a:pt x="34" y="197"/>
                      <a:pt x="34" y="198"/>
                      <a:pt x="33" y="199"/>
                    </a:cubicBezTo>
                    <a:cubicBezTo>
                      <a:pt x="33" y="198"/>
                      <a:pt x="34" y="198"/>
                      <a:pt x="34" y="197"/>
                    </a:cubicBezTo>
                    <a:cubicBezTo>
                      <a:pt x="25" y="209"/>
                      <a:pt x="15" y="221"/>
                      <a:pt x="5" y="233"/>
                    </a:cubicBezTo>
                    <a:cubicBezTo>
                      <a:pt x="2" y="237"/>
                      <a:pt x="0" y="240"/>
                      <a:pt x="0" y="245"/>
                    </a:cubicBezTo>
                    <a:cubicBezTo>
                      <a:pt x="0" y="250"/>
                      <a:pt x="2" y="254"/>
                      <a:pt x="5" y="257"/>
                    </a:cubicBezTo>
                    <a:cubicBezTo>
                      <a:pt x="9" y="260"/>
                      <a:pt x="13" y="262"/>
                      <a:pt x="17" y="262"/>
                    </a:cubicBezTo>
                    <a:cubicBezTo>
                      <a:pt x="21" y="262"/>
                      <a:pt x="27" y="260"/>
                      <a:pt x="29" y="257"/>
                    </a:cubicBezTo>
                    <a:cubicBezTo>
                      <a:pt x="45" y="238"/>
                      <a:pt x="60" y="219"/>
                      <a:pt x="75" y="199"/>
                    </a:cubicBezTo>
                    <a:cubicBezTo>
                      <a:pt x="89" y="178"/>
                      <a:pt x="100" y="156"/>
                      <a:pt x="108" y="132"/>
                    </a:cubicBezTo>
                    <a:cubicBezTo>
                      <a:pt x="113" y="115"/>
                      <a:pt x="117" y="98"/>
                      <a:pt x="119" y="80"/>
                    </a:cubicBezTo>
                    <a:cubicBezTo>
                      <a:pt x="120" y="73"/>
                      <a:pt x="122" y="65"/>
                      <a:pt x="122" y="57"/>
                    </a:cubicBezTo>
                    <a:cubicBezTo>
                      <a:pt x="124" y="44"/>
                      <a:pt x="123" y="30"/>
                      <a:pt x="124" y="17"/>
                    </a:cubicBezTo>
                    <a:cubicBezTo>
                      <a:pt x="124" y="7"/>
                      <a:pt x="116" y="0"/>
                      <a:pt x="107" y="0"/>
                    </a:cubicBezTo>
                    <a:cubicBezTo>
                      <a:pt x="98" y="0"/>
                      <a:pt x="90" y="7"/>
                      <a:pt x="90" y="17"/>
                    </a:cubicBezTo>
                    <a:cubicBezTo>
                      <a:pt x="90" y="32"/>
                      <a:pt x="90" y="48"/>
                      <a:pt x="88" y="63"/>
                    </a:cubicBezTo>
                    <a:cubicBezTo>
                      <a:pt x="87" y="70"/>
                      <a:pt x="86" y="77"/>
                      <a:pt x="85" y="84"/>
                    </a:cubicBezTo>
                    <a:cubicBezTo>
                      <a:pt x="82" y="103"/>
                      <a:pt x="77" y="122"/>
                      <a:pt x="69" y="140"/>
                    </a:cubicBezTo>
                    <a:cubicBezTo>
                      <a:pt x="65" y="150"/>
                      <a:pt x="60" y="159"/>
                      <a:pt x="54" y="168"/>
                    </a:cubicBezTo>
                    <a:cubicBezTo>
                      <a:pt x="48" y="178"/>
                      <a:pt x="42" y="187"/>
                      <a:pt x="35" y="196"/>
                    </a:cubicBezTo>
                    <a:cubicBezTo>
                      <a:pt x="35" y="196"/>
                      <a:pt x="35" y="196"/>
                      <a:pt x="35" y="19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83"/>
              <p:cNvSpPr>
                <a:spLocks/>
              </p:cNvSpPr>
              <p:nvPr/>
            </p:nvSpPr>
            <p:spPr bwMode="auto">
              <a:xfrm>
                <a:off x="398463" y="-2171700"/>
                <a:ext cx="198438" cy="96837"/>
              </a:xfrm>
              <a:custGeom>
                <a:avLst/>
                <a:gdLst>
                  <a:gd name="T0" fmla="*/ 101 w 175"/>
                  <a:gd name="T1" fmla="*/ 36 h 86"/>
                  <a:gd name="T2" fmla="*/ 120 w 175"/>
                  <a:gd name="T3" fmla="*/ 34 h 86"/>
                  <a:gd name="T4" fmla="*/ 150 w 175"/>
                  <a:gd name="T5" fmla="*/ 33 h 86"/>
                  <a:gd name="T6" fmla="*/ 158 w 175"/>
                  <a:gd name="T7" fmla="*/ 33 h 86"/>
                  <a:gd name="T8" fmla="*/ 175 w 175"/>
                  <a:gd name="T9" fmla="*/ 16 h 86"/>
                  <a:gd name="T10" fmla="*/ 158 w 175"/>
                  <a:gd name="T11" fmla="*/ 0 h 86"/>
                  <a:gd name="T12" fmla="*/ 158 w 175"/>
                  <a:gd name="T13" fmla="*/ 0 h 86"/>
                  <a:gd name="T14" fmla="*/ 150 w 175"/>
                  <a:gd name="T15" fmla="*/ 0 h 86"/>
                  <a:gd name="T16" fmla="*/ 120 w 175"/>
                  <a:gd name="T17" fmla="*/ 0 h 86"/>
                  <a:gd name="T18" fmla="*/ 94 w 175"/>
                  <a:gd name="T19" fmla="*/ 3 h 86"/>
                  <a:gd name="T20" fmla="*/ 44 w 175"/>
                  <a:gd name="T21" fmla="*/ 19 h 86"/>
                  <a:gd name="T22" fmla="*/ 5 w 175"/>
                  <a:gd name="T23" fmla="*/ 55 h 86"/>
                  <a:gd name="T24" fmla="*/ 0 w 175"/>
                  <a:gd name="T25" fmla="*/ 67 h 86"/>
                  <a:gd name="T26" fmla="*/ 5 w 175"/>
                  <a:gd name="T27" fmla="*/ 79 h 86"/>
                  <a:gd name="T28" fmla="*/ 29 w 175"/>
                  <a:gd name="T29" fmla="*/ 79 h 86"/>
                  <a:gd name="T30" fmla="*/ 54 w 175"/>
                  <a:gd name="T31" fmla="*/ 52 h 86"/>
                  <a:gd name="T32" fmla="*/ 67 w 175"/>
                  <a:gd name="T33" fmla="*/ 44 h 86"/>
                  <a:gd name="T34" fmla="*/ 101 w 175"/>
                  <a:gd name="T35" fmla="*/ 3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5" h="86">
                    <a:moveTo>
                      <a:pt x="101" y="36"/>
                    </a:moveTo>
                    <a:cubicBezTo>
                      <a:pt x="108" y="35"/>
                      <a:pt x="114" y="35"/>
                      <a:pt x="120" y="34"/>
                    </a:cubicBezTo>
                    <a:cubicBezTo>
                      <a:pt x="130" y="33"/>
                      <a:pt x="140" y="33"/>
                      <a:pt x="150" y="33"/>
                    </a:cubicBezTo>
                    <a:cubicBezTo>
                      <a:pt x="152" y="33"/>
                      <a:pt x="155" y="33"/>
                      <a:pt x="158" y="33"/>
                    </a:cubicBezTo>
                    <a:cubicBezTo>
                      <a:pt x="167" y="33"/>
                      <a:pt x="175" y="26"/>
                      <a:pt x="175" y="16"/>
                    </a:cubicBezTo>
                    <a:cubicBezTo>
                      <a:pt x="175" y="7"/>
                      <a:pt x="167" y="0"/>
                      <a:pt x="158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55" y="0"/>
                      <a:pt x="152" y="0"/>
                      <a:pt x="150" y="0"/>
                    </a:cubicBezTo>
                    <a:cubicBezTo>
                      <a:pt x="140" y="0"/>
                      <a:pt x="130" y="0"/>
                      <a:pt x="120" y="0"/>
                    </a:cubicBezTo>
                    <a:cubicBezTo>
                      <a:pt x="112" y="1"/>
                      <a:pt x="103" y="2"/>
                      <a:pt x="94" y="3"/>
                    </a:cubicBezTo>
                    <a:cubicBezTo>
                      <a:pt x="76" y="6"/>
                      <a:pt x="59" y="10"/>
                      <a:pt x="44" y="19"/>
                    </a:cubicBezTo>
                    <a:cubicBezTo>
                      <a:pt x="28" y="28"/>
                      <a:pt x="16" y="41"/>
                      <a:pt x="5" y="55"/>
                    </a:cubicBezTo>
                    <a:cubicBezTo>
                      <a:pt x="2" y="58"/>
                      <a:pt x="0" y="62"/>
                      <a:pt x="0" y="67"/>
                    </a:cubicBezTo>
                    <a:cubicBezTo>
                      <a:pt x="0" y="71"/>
                      <a:pt x="2" y="75"/>
                      <a:pt x="5" y="79"/>
                    </a:cubicBezTo>
                    <a:cubicBezTo>
                      <a:pt x="11" y="85"/>
                      <a:pt x="23" y="86"/>
                      <a:pt x="29" y="79"/>
                    </a:cubicBezTo>
                    <a:cubicBezTo>
                      <a:pt x="37" y="69"/>
                      <a:pt x="44" y="60"/>
                      <a:pt x="54" y="52"/>
                    </a:cubicBezTo>
                    <a:cubicBezTo>
                      <a:pt x="58" y="49"/>
                      <a:pt x="62" y="47"/>
                      <a:pt x="67" y="44"/>
                    </a:cubicBezTo>
                    <a:cubicBezTo>
                      <a:pt x="78" y="40"/>
                      <a:pt x="89" y="38"/>
                      <a:pt x="101" y="3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84"/>
              <p:cNvSpPr>
                <a:spLocks/>
              </p:cNvSpPr>
              <p:nvPr/>
            </p:nvSpPr>
            <p:spPr bwMode="auto">
              <a:xfrm>
                <a:off x="879475" y="-2249488"/>
                <a:ext cx="236538" cy="71437"/>
              </a:xfrm>
              <a:custGeom>
                <a:avLst/>
                <a:gdLst>
                  <a:gd name="T0" fmla="*/ 28 w 210"/>
                  <a:gd name="T1" fmla="*/ 59 h 63"/>
                  <a:gd name="T2" fmla="*/ 60 w 210"/>
                  <a:gd name="T3" fmla="*/ 43 h 63"/>
                  <a:gd name="T4" fmla="*/ 74 w 210"/>
                  <a:gd name="T5" fmla="*/ 39 h 63"/>
                  <a:gd name="T6" fmla="*/ 89 w 210"/>
                  <a:gd name="T7" fmla="*/ 36 h 63"/>
                  <a:gd name="T8" fmla="*/ 145 w 210"/>
                  <a:gd name="T9" fmla="*/ 34 h 63"/>
                  <a:gd name="T10" fmla="*/ 164 w 210"/>
                  <a:gd name="T11" fmla="*/ 39 h 63"/>
                  <a:gd name="T12" fmla="*/ 167 w 210"/>
                  <a:gd name="T13" fmla="*/ 40 h 63"/>
                  <a:gd name="T14" fmla="*/ 179 w 210"/>
                  <a:gd name="T15" fmla="*/ 53 h 63"/>
                  <a:gd name="T16" fmla="*/ 203 w 210"/>
                  <a:gd name="T17" fmla="*/ 53 h 63"/>
                  <a:gd name="T18" fmla="*/ 203 w 210"/>
                  <a:gd name="T19" fmla="*/ 29 h 63"/>
                  <a:gd name="T20" fmla="*/ 190 w 210"/>
                  <a:gd name="T21" fmla="*/ 16 h 63"/>
                  <a:gd name="T22" fmla="*/ 173 w 210"/>
                  <a:gd name="T23" fmla="*/ 6 h 63"/>
                  <a:gd name="T24" fmla="*/ 158 w 210"/>
                  <a:gd name="T25" fmla="*/ 2 h 63"/>
                  <a:gd name="T26" fmla="*/ 131 w 210"/>
                  <a:gd name="T27" fmla="*/ 0 h 63"/>
                  <a:gd name="T28" fmla="*/ 126 w 210"/>
                  <a:gd name="T29" fmla="*/ 0 h 63"/>
                  <a:gd name="T30" fmla="*/ 90 w 210"/>
                  <a:gd name="T31" fmla="*/ 2 h 63"/>
                  <a:gd name="T32" fmla="*/ 68 w 210"/>
                  <a:gd name="T33" fmla="*/ 6 h 63"/>
                  <a:gd name="T34" fmla="*/ 49 w 210"/>
                  <a:gd name="T35" fmla="*/ 12 h 63"/>
                  <a:gd name="T36" fmla="*/ 11 w 210"/>
                  <a:gd name="T37" fmla="*/ 30 h 63"/>
                  <a:gd name="T38" fmla="*/ 5 w 210"/>
                  <a:gd name="T39" fmla="*/ 53 h 63"/>
                  <a:gd name="T40" fmla="*/ 28 w 210"/>
                  <a:gd name="T41" fmla="*/ 5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0" h="63">
                    <a:moveTo>
                      <a:pt x="28" y="59"/>
                    </a:moveTo>
                    <a:cubicBezTo>
                      <a:pt x="38" y="54"/>
                      <a:pt x="49" y="48"/>
                      <a:pt x="60" y="43"/>
                    </a:cubicBezTo>
                    <a:cubicBezTo>
                      <a:pt x="65" y="42"/>
                      <a:pt x="69" y="40"/>
                      <a:pt x="74" y="39"/>
                    </a:cubicBezTo>
                    <a:cubicBezTo>
                      <a:pt x="79" y="37"/>
                      <a:pt x="84" y="36"/>
                      <a:pt x="89" y="36"/>
                    </a:cubicBezTo>
                    <a:cubicBezTo>
                      <a:pt x="108" y="34"/>
                      <a:pt x="126" y="33"/>
                      <a:pt x="145" y="34"/>
                    </a:cubicBezTo>
                    <a:cubicBezTo>
                      <a:pt x="151" y="35"/>
                      <a:pt x="158" y="36"/>
                      <a:pt x="164" y="39"/>
                    </a:cubicBezTo>
                    <a:cubicBezTo>
                      <a:pt x="165" y="39"/>
                      <a:pt x="166" y="40"/>
                      <a:pt x="167" y="40"/>
                    </a:cubicBezTo>
                    <a:cubicBezTo>
                      <a:pt x="171" y="44"/>
                      <a:pt x="175" y="49"/>
                      <a:pt x="179" y="53"/>
                    </a:cubicBezTo>
                    <a:cubicBezTo>
                      <a:pt x="186" y="59"/>
                      <a:pt x="197" y="59"/>
                      <a:pt x="203" y="53"/>
                    </a:cubicBezTo>
                    <a:cubicBezTo>
                      <a:pt x="210" y="46"/>
                      <a:pt x="209" y="36"/>
                      <a:pt x="203" y="29"/>
                    </a:cubicBezTo>
                    <a:cubicBezTo>
                      <a:pt x="199" y="25"/>
                      <a:pt x="195" y="20"/>
                      <a:pt x="190" y="16"/>
                    </a:cubicBezTo>
                    <a:cubicBezTo>
                      <a:pt x="185" y="12"/>
                      <a:pt x="180" y="9"/>
                      <a:pt x="173" y="6"/>
                    </a:cubicBezTo>
                    <a:cubicBezTo>
                      <a:pt x="168" y="4"/>
                      <a:pt x="163" y="4"/>
                      <a:pt x="158" y="2"/>
                    </a:cubicBezTo>
                    <a:cubicBezTo>
                      <a:pt x="150" y="0"/>
                      <a:pt x="140" y="0"/>
                      <a:pt x="131" y="0"/>
                    </a:cubicBezTo>
                    <a:cubicBezTo>
                      <a:pt x="129" y="0"/>
                      <a:pt x="128" y="0"/>
                      <a:pt x="126" y="0"/>
                    </a:cubicBezTo>
                    <a:cubicBezTo>
                      <a:pt x="114" y="0"/>
                      <a:pt x="102" y="1"/>
                      <a:pt x="90" y="2"/>
                    </a:cubicBezTo>
                    <a:cubicBezTo>
                      <a:pt x="83" y="3"/>
                      <a:pt x="75" y="4"/>
                      <a:pt x="68" y="6"/>
                    </a:cubicBezTo>
                    <a:cubicBezTo>
                      <a:pt x="61" y="7"/>
                      <a:pt x="55" y="9"/>
                      <a:pt x="49" y="12"/>
                    </a:cubicBezTo>
                    <a:cubicBezTo>
                      <a:pt x="36" y="17"/>
                      <a:pt x="23" y="24"/>
                      <a:pt x="11" y="30"/>
                    </a:cubicBezTo>
                    <a:cubicBezTo>
                      <a:pt x="2" y="34"/>
                      <a:pt x="0" y="46"/>
                      <a:pt x="5" y="53"/>
                    </a:cubicBezTo>
                    <a:cubicBezTo>
                      <a:pt x="9" y="62"/>
                      <a:pt x="19" y="63"/>
                      <a:pt x="28" y="5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5"/>
              <p:cNvSpPr>
                <a:spLocks/>
              </p:cNvSpPr>
              <p:nvPr/>
            </p:nvSpPr>
            <p:spPr bwMode="auto">
              <a:xfrm>
                <a:off x="688975" y="-2114550"/>
                <a:ext cx="128588" cy="60325"/>
              </a:xfrm>
              <a:custGeom>
                <a:avLst/>
                <a:gdLst>
                  <a:gd name="T0" fmla="*/ 21 w 114"/>
                  <a:gd name="T1" fmla="*/ 50 h 53"/>
                  <a:gd name="T2" fmla="*/ 50 w 114"/>
                  <a:gd name="T3" fmla="*/ 40 h 53"/>
                  <a:gd name="T4" fmla="*/ 74 w 114"/>
                  <a:gd name="T5" fmla="*/ 33 h 53"/>
                  <a:gd name="T6" fmla="*/ 75 w 114"/>
                  <a:gd name="T7" fmla="*/ 33 h 53"/>
                  <a:gd name="T8" fmla="*/ 78 w 114"/>
                  <a:gd name="T9" fmla="*/ 34 h 53"/>
                  <a:gd name="T10" fmla="*/ 88 w 114"/>
                  <a:gd name="T11" fmla="*/ 39 h 53"/>
                  <a:gd name="T12" fmla="*/ 101 w 114"/>
                  <a:gd name="T13" fmla="*/ 41 h 53"/>
                  <a:gd name="T14" fmla="*/ 111 w 114"/>
                  <a:gd name="T15" fmla="*/ 33 h 53"/>
                  <a:gd name="T16" fmla="*/ 112 w 114"/>
                  <a:gd name="T17" fmla="*/ 20 h 53"/>
                  <a:gd name="T18" fmla="*/ 105 w 114"/>
                  <a:gd name="T19" fmla="*/ 10 h 53"/>
                  <a:gd name="T20" fmla="*/ 86 w 114"/>
                  <a:gd name="T21" fmla="*/ 2 h 53"/>
                  <a:gd name="T22" fmla="*/ 76 w 114"/>
                  <a:gd name="T23" fmla="*/ 0 h 53"/>
                  <a:gd name="T24" fmla="*/ 66 w 114"/>
                  <a:gd name="T25" fmla="*/ 1 h 53"/>
                  <a:gd name="T26" fmla="*/ 49 w 114"/>
                  <a:gd name="T27" fmla="*/ 5 h 53"/>
                  <a:gd name="T28" fmla="*/ 12 w 114"/>
                  <a:gd name="T29" fmla="*/ 18 h 53"/>
                  <a:gd name="T30" fmla="*/ 2 w 114"/>
                  <a:gd name="T31" fmla="*/ 26 h 53"/>
                  <a:gd name="T32" fmla="*/ 1 w 114"/>
                  <a:gd name="T33" fmla="*/ 39 h 53"/>
                  <a:gd name="T34" fmla="*/ 21 w 114"/>
                  <a:gd name="T35" fmla="*/ 5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4" h="53">
                    <a:moveTo>
                      <a:pt x="21" y="50"/>
                    </a:moveTo>
                    <a:cubicBezTo>
                      <a:pt x="31" y="47"/>
                      <a:pt x="41" y="43"/>
                      <a:pt x="50" y="40"/>
                    </a:cubicBezTo>
                    <a:cubicBezTo>
                      <a:pt x="58" y="38"/>
                      <a:pt x="66" y="35"/>
                      <a:pt x="74" y="33"/>
                    </a:cubicBezTo>
                    <a:cubicBezTo>
                      <a:pt x="74" y="33"/>
                      <a:pt x="75" y="33"/>
                      <a:pt x="75" y="33"/>
                    </a:cubicBezTo>
                    <a:cubicBezTo>
                      <a:pt x="76" y="34"/>
                      <a:pt x="77" y="34"/>
                      <a:pt x="78" y="34"/>
                    </a:cubicBezTo>
                    <a:cubicBezTo>
                      <a:pt x="81" y="36"/>
                      <a:pt x="84" y="37"/>
                      <a:pt x="88" y="39"/>
                    </a:cubicBezTo>
                    <a:cubicBezTo>
                      <a:pt x="92" y="41"/>
                      <a:pt x="96" y="42"/>
                      <a:pt x="101" y="41"/>
                    </a:cubicBezTo>
                    <a:cubicBezTo>
                      <a:pt x="105" y="39"/>
                      <a:pt x="109" y="37"/>
                      <a:pt x="111" y="33"/>
                    </a:cubicBezTo>
                    <a:cubicBezTo>
                      <a:pt x="113" y="29"/>
                      <a:pt x="114" y="24"/>
                      <a:pt x="112" y="20"/>
                    </a:cubicBezTo>
                    <a:cubicBezTo>
                      <a:pt x="111" y="16"/>
                      <a:pt x="108" y="12"/>
                      <a:pt x="105" y="10"/>
                    </a:cubicBezTo>
                    <a:cubicBezTo>
                      <a:pt x="98" y="7"/>
                      <a:pt x="92" y="4"/>
                      <a:pt x="86" y="2"/>
                    </a:cubicBezTo>
                    <a:cubicBezTo>
                      <a:pt x="83" y="0"/>
                      <a:pt x="79" y="0"/>
                      <a:pt x="76" y="0"/>
                    </a:cubicBezTo>
                    <a:cubicBezTo>
                      <a:pt x="72" y="0"/>
                      <a:pt x="69" y="0"/>
                      <a:pt x="66" y="1"/>
                    </a:cubicBezTo>
                    <a:cubicBezTo>
                      <a:pt x="60" y="2"/>
                      <a:pt x="55" y="4"/>
                      <a:pt x="49" y="5"/>
                    </a:cubicBezTo>
                    <a:cubicBezTo>
                      <a:pt x="37" y="9"/>
                      <a:pt x="25" y="13"/>
                      <a:pt x="12" y="18"/>
                    </a:cubicBezTo>
                    <a:cubicBezTo>
                      <a:pt x="8" y="19"/>
                      <a:pt x="5" y="22"/>
                      <a:pt x="2" y="26"/>
                    </a:cubicBezTo>
                    <a:cubicBezTo>
                      <a:pt x="0" y="29"/>
                      <a:pt x="0" y="34"/>
                      <a:pt x="1" y="39"/>
                    </a:cubicBezTo>
                    <a:cubicBezTo>
                      <a:pt x="3" y="47"/>
                      <a:pt x="13" y="53"/>
                      <a:pt x="21" y="5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86"/>
              <p:cNvSpPr>
                <a:spLocks/>
              </p:cNvSpPr>
              <p:nvPr/>
            </p:nvSpPr>
            <p:spPr bwMode="auto">
              <a:xfrm>
                <a:off x="473075" y="-2008188"/>
                <a:ext cx="642938" cy="260350"/>
              </a:xfrm>
              <a:custGeom>
                <a:avLst/>
                <a:gdLst>
                  <a:gd name="T0" fmla="*/ 86 w 570"/>
                  <a:gd name="T1" fmla="*/ 141 h 229"/>
                  <a:gd name="T2" fmla="*/ 67 w 570"/>
                  <a:gd name="T3" fmla="*/ 124 h 229"/>
                  <a:gd name="T4" fmla="*/ 51 w 570"/>
                  <a:gd name="T5" fmla="*/ 106 h 229"/>
                  <a:gd name="T6" fmla="*/ 41 w 570"/>
                  <a:gd name="T7" fmla="*/ 90 h 229"/>
                  <a:gd name="T8" fmla="*/ 32 w 570"/>
                  <a:gd name="T9" fmla="*/ 74 h 229"/>
                  <a:gd name="T10" fmla="*/ 9 w 570"/>
                  <a:gd name="T11" fmla="*/ 68 h 229"/>
                  <a:gd name="T12" fmla="*/ 1 w 570"/>
                  <a:gd name="T13" fmla="*/ 78 h 229"/>
                  <a:gd name="T14" fmla="*/ 3 w 570"/>
                  <a:gd name="T15" fmla="*/ 91 h 229"/>
                  <a:gd name="T16" fmla="*/ 19 w 570"/>
                  <a:gd name="T17" fmla="*/ 119 h 229"/>
                  <a:gd name="T18" fmla="*/ 46 w 570"/>
                  <a:gd name="T19" fmla="*/ 150 h 229"/>
                  <a:gd name="T20" fmla="*/ 75 w 570"/>
                  <a:gd name="T21" fmla="*/ 174 h 229"/>
                  <a:gd name="T22" fmla="*/ 109 w 570"/>
                  <a:gd name="T23" fmla="*/ 195 h 229"/>
                  <a:gd name="T24" fmla="*/ 182 w 570"/>
                  <a:gd name="T25" fmla="*/ 221 h 229"/>
                  <a:gd name="T26" fmla="*/ 244 w 570"/>
                  <a:gd name="T27" fmla="*/ 227 h 229"/>
                  <a:gd name="T28" fmla="*/ 282 w 570"/>
                  <a:gd name="T29" fmla="*/ 228 h 229"/>
                  <a:gd name="T30" fmla="*/ 362 w 570"/>
                  <a:gd name="T31" fmla="*/ 220 h 229"/>
                  <a:gd name="T32" fmla="*/ 432 w 570"/>
                  <a:gd name="T33" fmla="*/ 192 h 229"/>
                  <a:gd name="T34" fmla="*/ 496 w 570"/>
                  <a:gd name="T35" fmla="*/ 147 h 229"/>
                  <a:gd name="T36" fmla="*/ 528 w 570"/>
                  <a:gd name="T37" fmla="*/ 110 h 229"/>
                  <a:gd name="T38" fmla="*/ 552 w 570"/>
                  <a:gd name="T39" fmla="*/ 70 h 229"/>
                  <a:gd name="T40" fmla="*/ 567 w 570"/>
                  <a:gd name="T41" fmla="*/ 21 h 229"/>
                  <a:gd name="T42" fmla="*/ 556 w 570"/>
                  <a:gd name="T43" fmla="*/ 0 h 229"/>
                  <a:gd name="T44" fmla="*/ 551 w 570"/>
                  <a:gd name="T45" fmla="*/ 0 h 229"/>
                  <a:gd name="T46" fmla="*/ 535 w 570"/>
                  <a:gd name="T47" fmla="*/ 12 h 229"/>
                  <a:gd name="T48" fmla="*/ 526 w 570"/>
                  <a:gd name="T49" fmla="*/ 41 h 229"/>
                  <a:gd name="T50" fmla="*/ 521 w 570"/>
                  <a:gd name="T51" fmla="*/ 56 h 229"/>
                  <a:gd name="T52" fmla="*/ 497 w 570"/>
                  <a:gd name="T53" fmla="*/ 96 h 229"/>
                  <a:gd name="T54" fmla="*/ 458 w 570"/>
                  <a:gd name="T55" fmla="*/ 136 h 229"/>
                  <a:gd name="T56" fmla="*/ 426 w 570"/>
                  <a:gd name="T57" fmla="*/ 157 h 229"/>
                  <a:gd name="T58" fmla="*/ 392 w 570"/>
                  <a:gd name="T59" fmla="*/ 174 h 229"/>
                  <a:gd name="T60" fmla="*/ 327 w 570"/>
                  <a:gd name="T61" fmla="*/ 192 h 229"/>
                  <a:gd name="T62" fmla="*/ 261 w 570"/>
                  <a:gd name="T63" fmla="*/ 194 h 229"/>
                  <a:gd name="T64" fmla="*/ 205 w 570"/>
                  <a:gd name="T65" fmla="*/ 190 h 229"/>
                  <a:gd name="T66" fmla="*/ 142 w 570"/>
                  <a:gd name="T67" fmla="*/ 173 h 229"/>
                  <a:gd name="T68" fmla="*/ 86 w 570"/>
                  <a:gd name="T69" fmla="*/ 14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70" h="229">
                    <a:moveTo>
                      <a:pt x="86" y="141"/>
                    </a:moveTo>
                    <a:cubicBezTo>
                      <a:pt x="79" y="135"/>
                      <a:pt x="73" y="130"/>
                      <a:pt x="67" y="124"/>
                    </a:cubicBezTo>
                    <a:cubicBezTo>
                      <a:pt x="61" y="119"/>
                      <a:pt x="56" y="112"/>
                      <a:pt x="51" y="106"/>
                    </a:cubicBezTo>
                    <a:cubicBezTo>
                      <a:pt x="47" y="101"/>
                      <a:pt x="44" y="96"/>
                      <a:pt x="41" y="90"/>
                    </a:cubicBezTo>
                    <a:cubicBezTo>
                      <a:pt x="37" y="85"/>
                      <a:pt x="35" y="79"/>
                      <a:pt x="32" y="74"/>
                    </a:cubicBezTo>
                    <a:cubicBezTo>
                      <a:pt x="28" y="65"/>
                      <a:pt x="17" y="63"/>
                      <a:pt x="9" y="68"/>
                    </a:cubicBezTo>
                    <a:cubicBezTo>
                      <a:pt x="5" y="70"/>
                      <a:pt x="3" y="74"/>
                      <a:pt x="1" y="78"/>
                    </a:cubicBezTo>
                    <a:cubicBezTo>
                      <a:pt x="0" y="82"/>
                      <a:pt x="1" y="86"/>
                      <a:pt x="3" y="91"/>
                    </a:cubicBezTo>
                    <a:cubicBezTo>
                      <a:pt x="8" y="101"/>
                      <a:pt x="13" y="110"/>
                      <a:pt x="19" y="119"/>
                    </a:cubicBezTo>
                    <a:cubicBezTo>
                      <a:pt x="27" y="130"/>
                      <a:pt x="36" y="141"/>
                      <a:pt x="46" y="150"/>
                    </a:cubicBezTo>
                    <a:cubicBezTo>
                      <a:pt x="55" y="159"/>
                      <a:pt x="65" y="167"/>
                      <a:pt x="75" y="174"/>
                    </a:cubicBezTo>
                    <a:cubicBezTo>
                      <a:pt x="86" y="182"/>
                      <a:pt x="97" y="189"/>
                      <a:pt x="109" y="195"/>
                    </a:cubicBezTo>
                    <a:cubicBezTo>
                      <a:pt x="132" y="207"/>
                      <a:pt x="157" y="216"/>
                      <a:pt x="182" y="221"/>
                    </a:cubicBezTo>
                    <a:cubicBezTo>
                      <a:pt x="202" y="225"/>
                      <a:pt x="223" y="226"/>
                      <a:pt x="244" y="227"/>
                    </a:cubicBezTo>
                    <a:cubicBezTo>
                      <a:pt x="257" y="227"/>
                      <a:pt x="270" y="228"/>
                      <a:pt x="282" y="228"/>
                    </a:cubicBezTo>
                    <a:cubicBezTo>
                      <a:pt x="309" y="229"/>
                      <a:pt x="336" y="226"/>
                      <a:pt x="362" y="220"/>
                    </a:cubicBezTo>
                    <a:cubicBezTo>
                      <a:pt x="386" y="214"/>
                      <a:pt x="410" y="204"/>
                      <a:pt x="432" y="192"/>
                    </a:cubicBezTo>
                    <a:cubicBezTo>
                      <a:pt x="455" y="179"/>
                      <a:pt x="477" y="165"/>
                      <a:pt x="496" y="147"/>
                    </a:cubicBezTo>
                    <a:cubicBezTo>
                      <a:pt x="508" y="136"/>
                      <a:pt x="518" y="123"/>
                      <a:pt x="528" y="110"/>
                    </a:cubicBezTo>
                    <a:cubicBezTo>
                      <a:pt x="537" y="98"/>
                      <a:pt x="546" y="84"/>
                      <a:pt x="552" y="70"/>
                    </a:cubicBezTo>
                    <a:cubicBezTo>
                      <a:pt x="558" y="54"/>
                      <a:pt x="563" y="38"/>
                      <a:pt x="567" y="21"/>
                    </a:cubicBezTo>
                    <a:cubicBezTo>
                      <a:pt x="570" y="12"/>
                      <a:pt x="564" y="3"/>
                      <a:pt x="556" y="0"/>
                    </a:cubicBezTo>
                    <a:cubicBezTo>
                      <a:pt x="554" y="0"/>
                      <a:pt x="553" y="0"/>
                      <a:pt x="551" y="0"/>
                    </a:cubicBezTo>
                    <a:cubicBezTo>
                      <a:pt x="544" y="0"/>
                      <a:pt x="537" y="5"/>
                      <a:pt x="535" y="12"/>
                    </a:cubicBezTo>
                    <a:cubicBezTo>
                      <a:pt x="532" y="22"/>
                      <a:pt x="530" y="32"/>
                      <a:pt x="526" y="41"/>
                    </a:cubicBezTo>
                    <a:cubicBezTo>
                      <a:pt x="525" y="46"/>
                      <a:pt x="523" y="51"/>
                      <a:pt x="521" y="56"/>
                    </a:cubicBezTo>
                    <a:cubicBezTo>
                      <a:pt x="515" y="71"/>
                      <a:pt x="507" y="84"/>
                      <a:pt x="497" y="96"/>
                    </a:cubicBezTo>
                    <a:cubicBezTo>
                      <a:pt x="486" y="111"/>
                      <a:pt x="472" y="124"/>
                      <a:pt x="458" y="136"/>
                    </a:cubicBezTo>
                    <a:cubicBezTo>
                      <a:pt x="448" y="143"/>
                      <a:pt x="437" y="150"/>
                      <a:pt x="426" y="157"/>
                    </a:cubicBezTo>
                    <a:cubicBezTo>
                      <a:pt x="415" y="163"/>
                      <a:pt x="404" y="169"/>
                      <a:pt x="392" y="174"/>
                    </a:cubicBezTo>
                    <a:cubicBezTo>
                      <a:pt x="371" y="183"/>
                      <a:pt x="350" y="189"/>
                      <a:pt x="327" y="192"/>
                    </a:cubicBezTo>
                    <a:cubicBezTo>
                      <a:pt x="305" y="195"/>
                      <a:pt x="283" y="195"/>
                      <a:pt x="261" y="194"/>
                    </a:cubicBezTo>
                    <a:cubicBezTo>
                      <a:pt x="242" y="193"/>
                      <a:pt x="224" y="193"/>
                      <a:pt x="205" y="190"/>
                    </a:cubicBezTo>
                    <a:cubicBezTo>
                      <a:pt x="183" y="187"/>
                      <a:pt x="162" y="182"/>
                      <a:pt x="142" y="173"/>
                    </a:cubicBezTo>
                    <a:cubicBezTo>
                      <a:pt x="122" y="165"/>
                      <a:pt x="103" y="154"/>
                      <a:pt x="86" y="1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87"/>
              <p:cNvSpPr>
                <a:spLocks noEditPoints="1"/>
              </p:cNvSpPr>
              <p:nvPr/>
            </p:nvSpPr>
            <p:spPr bwMode="auto">
              <a:xfrm>
                <a:off x="14289" y="-3019135"/>
                <a:ext cx="1493839" cy="2722562"/>
              </a:xfrm>
              <a:custGeom>
                <a:avLst/>
                <a:gdLst>
                  <a:gd name="T0" fmla="*/ 1183 w 1321"/>
                  <a:gd name="T1" fmla="*/ 405 h 2409"/>
                  <a:gd name="T2" fmla="*/ 720 w 1321"/>
                  <a:gd name="T3" fmla="*/ 143 h 2409"/>
                  <a:gd name="T4" fmla="*/ 256 w 1321"/>
                  <a:gd name="T5" fmla="*/ 2 h 2409"/>
                  <a:gd name="T6" fmla="*/ 226 w 1321"/>
                  <a:gd name="T7" fmla="*/ 130 h 2409"/>
                  <a:gd name="T8" fmla="*/ 62 w 1321"/>
                  <a:gd name="T9" fmla="*/ 180 h 2409"/>
                  <a:gd name="T10" fmla="*/ 46 w 1321"/>
                  <a:gd name="T11" fmla="*/ 427 h 2409"/>
                  <a:gd name="T12" fmla="*/ 9 w 1321"/>
                  <a:gd name="T13" fmla="*/ 905 h 2409"/>
                  <a:gd name="T14" fmla="*/ 347 w 1321"/>
                  <a:gd name="T15" fmla="*/ 1208 h 2409"/>
                  <a:gd name="T16" fmla="*/ 245 w 1321"/>
                  <a:gd name="T17" fmla="*/ 1462 h 2409"/>
                  <a:gd name="T18" fmla="*/ 422 w 1321"/>
                  <a:gd name="T19" fmla="*/ 1691 h 2409"/>
                  <a:gd name="T20" fmla="*/ 593 w 1321"/>
                  <a:gd name="T21" fmla="*/ 1889 h 2409"/>
                  <a:gd name="T22" fmla="*/ 543 w 1321"/>
                  <a:gd name="T23" fmla="*/ 2316 h 2409"/>
                  <a:gd name="T24" fmla="*/ 601 w 1321"/>
                  <a:gd name="T25" fmla="*/ 2406 h 2409"/>
                  <a:gd name="T26" fmla="*/ 625 w 1321"/>
                  <a:gd name="T27" fmla="*/ 2086 h 2409"/>
                  <a:gd name="T28" fmla="*/ 720 w 1321"/>
                  <a:gd name="T29" fmla="*/ 1826 h 2409"/>
                  <a:gd name="T30" fmla="*/ 842 w 1321"/>
                  <a:gd name="T31" fmla="*/ 2402 h 2409"/>
                  <a:gd name="T32" fmla="*/ 763 w 1321"/>
                  <a:gd name="T33" fmla="*/ 2021 h 2409"/>
                  <a:gd name="T34" fmla="*/ 962 w 1321"/>
                  <a:gd name="T35" fmla="*/ 1617 h 2409"/>
                  <a:gd name="T36" fmla="*/ 1136 w 1321"/>
                  <a:gd name="T37" fmla="*/ 1365 h 2409"/>
                  <a:gd name="T38" fmla="*/ 910 w 1321"/>
                  <a:gd name="T39" fmla="*/ 1229 h 2409"/>
                  <a:gd name="T40" fmla="*/ 1248 w 1321"/>
                  <a:gd name="T41" fmla="*/ 883 h 2409"/>
                  <a:gd name="T42" fmla="*/ 883 w 1321"/>
                  <a:gd name="T43" fmla="*/ 2342 h 2409"/>
                  <a:gd name="T44" fmla="*/ 73 w 1321"/>
                  <a:gd name="T45" fmla="*/ 1017 h 2409"/>
                  <a:gd name="T46" fmla="*/ 103 w 1321"/>
                  <a:gd name="T47" fmla="*/ 869 h 2409"/>
                  <a:gd name="T48" fmla="*/ 534 w 1321"/>
                  <a:gd name="T49" fmla="*/ 1254 h 2409"/>
                  <a:gd name="T50" fmla="*/ 634 w 1321"/>
                  <a:gd name="T51" fmla="*/ 1362 h 2409"/>
                  <a:gd name="T52" fmla="*/ 731 w 1321"/>
                  <a:gd name="T53" fmla="*/ 1516 h 2409"/>
                  <a:gd name="T54" fmla="*/ 664 w 1321"/>
                  <a:gd name="T55" fmla="*/ 1376 h 2409"/>
                  <a:gd name="T56" fmla="*/ 667 w 1321"/>
                  <a:gd name="T57" fmla="*/ 1343 h 2409"/>
                  <a:gd name="T58" fmla="*/ 610 w 1321"/>
                  <a:gd name="T59" fmla="*/ 1510 h 2409"/>
                  <a:gd name="T60" fmla="*/ 584 w 1321"/>
                  <a:gd name="T61" fmla="*/ 1538 h 2409"/>
                  <a:gd name="T62" fmla="*/ 555 w 1321"/>
                  <a:gd name="T63" fmla="*/ 1475 h 2409"/>
                  <a:gd name="T64" fmla="*/ 462 w 1321"/>
                  <a:gd name="T65" fmla="*/ 1575 h 2409"/>
                  <a:gd name="T66" fmla="*/ 330 w 1321"/>
                  <a:gd name="T67" fmla="*/ 1587 h 2409"/>
                  <a:gd name="T68" fmla="*/ 313 w 1321"/>
                  <a:gd name="T69" fmla="*/ 1438 h 2409"/>
                  <a:gd name="T70" fmla="*/ 564 w 1321"/>
                  <a:gd name="T71" fmla="*/ 2373 h 2409"/>
                  <a:gd name="T72" fmla="*/ 470 w 1321"/>
                  <a:gd name="T73" fmla="*/ 2329 h 2409"/>
                  <a:gd name="T74" fmla="*/ 564 w 1321"/>
                  <a:gd name="T75" fmla="*/ 2373 h 2409"/>
                  <a:gd name="T76" fmla="*/ 495 w 1321"/>
                  <a:gd name="T77" fmla="*/ 1691 h 2409"/>
                  <a:gd name="T78" fmla="*/ 774 w 1321"/>
                  <a:gd name="T79" fmla="*/ 1600 h 2409"/>
                  <a:gd name="T80" fmla="*/ 1141 w 1321"/>
                  <a:gd name="T81" fmla="*/ 1416 h 2409"/>
                  <a:gd name="T82" fmla="*/ 925 w 1321"/>
                  <a:gd name="T83" fmla="*/ 1342 h 2409"/>
                  <a:gd name="T84" fmla="*/ 806 w 1321"/>
                  <a:gd name="T85" fmla="*/ 1540 h 2409"/>
                  <a:gd name="T86" fmla="*/ 864 w 1321"/>
                  <a:gd name="T87" fmla="*/ 1421 h 2409"/>
                  <a:gd name="T88" fmla="*/ 754 w 1321"/>
                  <a:gd name="T89" fmla="*/ 1257 h 2409"/>
                  <a:gd name="T90" fmla="*/ 872 w 1321"/>
                  <a:gd name="T91" fmla="*/ 1465 h 2409"/>
                  <a:gd name="T92" fmla="*/ 865 w 1321"/>
                  <a:gd name="T93" fmla="*/ 1482 h 2409"/>
                  <a:gd name="T94" fmla="*/ 757 w 1321"/>
                  <a:gd name="T95" fmla="*/ 1457 h 2409"/>
                  <a:gd name="T96" fmla="*/ 1184 w 1321"/>
                  <a:gd name="T97" fmla="*/ 617 h 2409"/>
                  <a:gd name="T98" fmla="*/ 1159 w 1321"/>
                  <a:gd name="T99" fmla="*/ 642 h 2409"/>
                  <a:gd name="T100" fmla="*/ 643 w 1321"/>
                  <a:gd name="T101" fmla="*/ 522 h 2409"/>
                  <a:gd name="T102" fmla="*/ 872 w 1321"/>
                  <a:gd name="T103" fmla="*/ 646 h 2409"/>
                  <a:gd name="T104" fmla="*/ 1173 w 1321"/>
                  <a:gd name="T105" fmla="*/ 893 h 2409"/>
                  <a:gd name="T106" fmla="*/ 655 w 1321"/>
                  <a:gd name="T107" fmla="*/ 1226 h 2409"/>
                  <a:gd name="T108" fmla="*/ 142 w 1321"/>
                  <a:gd name="T109" fmla="*/ 962 h 2409"/>
                  <a:gd name="T110" fmla="*/ 116 w 1321"/>
                  <a:gd name="T111" fmla="*/ 788 h 2409"/>
                  <a:gd name="T112" fmla="*/ 61 w 1321"/>
                  <a:gd name="T113" fmla="*/ 541 h 2409"/>
                  <a:gd name="T114" fmla="*/ 149 w 1321"/>
                  <a:gd name="T115" fmla="*/ 228 h 2409"/>
                  <a:gd name="T116" fmla="*/ 267 w 1321"/>
                  <a:gd name="T117" fmla="*/ 121 h 2409"/>
                  <a:gd name="T118" fmla="*/ 639 w 1321"/>
                  <a:gd name="T119" fmla="*/ 155 h 2409"/>
                  <a:gd name="T120" fmla="*/ 1158 w 1321"/>
                  <a:gd name="T121" fmla="*/ 430 h 2409"/>
                  <a:gd name="T122" fmla="*/ 1225 w 1321"/>
                  <a:gd name="T123" fmla="*/ 821 h 2409"/>
                  <a:gd name="T124" fmla="*/ 1277 w 1321"/>
                  <a:gd name="T125" fmla="*/ 681 h 2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21" h="2409">
                    <a:moveTo>
                      <a:pt x="1311" y="782"/>
                    </a:moveTo>
                    <a:cubicBezTo>
                      <a:pt x="1317" y="769"/>
                      <a:pt x="1319" y="755"/>
                      <a:pt x="1320" y="741"/>
                    </a:cubicBezTo>
                    <a:cubicBezTo>
                      <a:pt x="1321" y="728"/>
                      <a:pt x="1320" y="715"/>
                      <a:pt x="1318" y="702"/>
                    </a:cubicBezTo>
                    <a:cubicBezTo>
                      <a:pt x="1315" y="689"/>
                      <a:pt x="1311" y="677"/>
                      <a:pt x="1306" y="664"/>
                    </a:cubicBezTo>
                    <a:cubicBezTo>
                      <a:pt x="1297" y="642"/>
                      <a:pt x="1279" y="622"/>
                      <a:pt x="1254" y="616"/>
                    </a:cubicBezTo>
                    <a:cubicBezTo>
                      <a:pt x="1251" y="615"/>
                      <a:pt x="1248" y="615"/>
                      <a:pt x="1245" y="615"/>
                    </a:cubicBezTo>
                    <a:cubicBezTo>
                      <a:pt x="1243" y="615"/>
                      <a:pt x="1241" y="615"/>
                      <a:pt x="1239" y="615"/>
                    </a:cubicBezTo>
                    <a:cubicBezTo>
                      <a:pt x="1239" y="607"/>
                      <a:pt x="1238" y="599"/>
                      <a:pt x="1237" y="591"/>
                    </a:cubicBezTo>
                    <a:cubicBezTo>
                      <a:pt x="1237" y="582"/>
                      <a:pt x="1236" y="574"/>
                      <a:pt x="1235" y="566"/>
                    </a:cubicBezTo>
                    <a:cubicBezTo>
                      <a:pt x="1234" y="555"/>
                      <a:pt x="1233" y="545"/>
                      <a:pt x="1231" y="535"/>
                    </a:cubicBezTo>
                    <a:cubicBezTo>
                      <a:pt x="1229" y="517"/>
                      <a:pt x="1222" y="500"/>
                      <a:pt x="1216" y="484"/>
                    </a:cubicBezTo>
                    <a:cubicBezTo>
                      <a:pt x="1209" y="465"/>
                      <a:pt x="1202" y="447"/>
                      <a:pt x="1194" y="429"/>
                    </a:cubicBezTo>
                    <a:cubicBezTo>
                      <a:pt x="1191" y="421"/>
                      <a:pt x="1187" y="413"/>
                      <a:pt x="1183" y="405"/>
                    </a:cubicBezTo>
                    <a:cubicBezTo>
                      <a:pt x="1179" y="398"/>
                      <a:pt x="1175" y="390"/>
                      <a:pt x="1171" y="383"/>
                    </a:cubicBezTo>
                    <a:cubicBezTo>
                      <a:pt x="1164" y="372"/>
                      <a:pt x="1155" y="361"/>
                      <a:pt x="1145" y="351"/>
                    </a:cubicBezTo>
                    <a:cubicBezTo>
                      <a:pt x="1125" y="328"/>
                      <a:pt x="1099" y="311"/>
                      <a:pt x="1073" y="296"/>
                    </a:cubicBezTo>
                    <a:cubicBezTo>
                      <a:pt x="1057" y="286"/>
                      <a:pt x="1041" y="276"/>
                      <a:pt x="1026" y="266"/>
                    </a:cubicBezTo>
                    <a:cubicBezTo>
                      <a:pt x="1011" y="257"/>
                      <a:pt x="996" y="248"/>
                      <a:pt x="981" y="240"/>
                    </a:cubicBezTo>
                    <a:cubicBezTo>
                      <a:pt x="976" y="237"/>
                      <a:pt x="970" y="234"/>
                      <a:pt x="965" y="231"/>
                    </a:cubicBezTo>
                    <a:cubicBezTo>
                      <a:pt x="962" y="229"/>
                      <a:pt x="958" y="227"/>
                      <a:pt x="955" y="225"/>
                    </a:cubicBezTo>
                    <a:cubicBezTo>
                      <a:pt x="945" y="221"/>
                      <a:pt x="936" y="216"/>
                      <a:pt x="926" y="212"/>
                    </a:cubicBezTo>
                    <a:cubicBezTo>
                      <a:pt x="918" y="208"/>
                      <a:pt x="909" y="204"/>
                      <a:pt x="900" y="201"/>
                    </a:cubicBezTo>
                    <a:cubicBezTo>
                      <a:pt x="893" y="198"/>
                      <a:pt x="885" y="195"/>
                      <a:pt x="878" y="192"/>
                    </a:cubicBezTo>
                    <a:cubicBezTo>
                      <a:pt x="859" y="186"/>
                      <a:pt x="839" y="179"/>
                      <a:pt x="820" y="172"/>
                    </a:cubicBezTo>
                    <a:cubicBezTo>
                      <a:pt x="803" y="167"/>
                      <a:pt x="787" y="162"/>
                      <a:pt x="770" y="157"/>
                    </a:cubicBezTo>
                    <a:cubicBezTo>
                      <a:pt x="753" y="152"/>
                      <a:pt x="737" y="148"/>
                      <a:pt x="720" y="143"/>
                    </a:cubicBezTo>
                    <a:cubicBezTo>
                      <a:pt x="701" y="137"/>
                      <a:pt x="682" y="132"/>
                      <a:pt x="663" y="127"/>
                    </a:cubicBezTo>
                    <a:cubicBezTo>
                      <a:pt x="655" y="124"/>
                      <a:pt x="647" y="122"/>
                      <a:pt x="640" y="120"/>
                    </a:cubicBezTo>
                    <a:cubicBezTo>
                      <a:pt x="628" y="118"/>
                      <a:pt x="617" y="115"/>
                      <a:pt x="605" y="112"/>
                    </a:cubicBezTo>
                    <a:cubicBezTo>
                      <a:pt x="587" y="108"/>
                      <a:pt x="569" y="104"/>
                      <a:pt x="551" y="101"/>
                    </a:cubicBezTo>
                    <a:cubicBezTo>
                      <a:pt x="537" y="98"/>
                      <a:pt x="523" y="95"/>
                      <a:pt x="509" y="93"/>
                    </a:cubicBezTo>
                    <a:cubicBezTo>
                      <a:pt x="496" y="90"/>
                      <a:pt x="483" y="87"/>
                      <a:pt x="470" y="84"/>
                    </a:cubicBezTo>
                    <a:cubicBezTo>
                      <a:pt x="457" y="81"/>
                      <a:pt x="444" y="78"/>
                      <a:pt x="431" y="75"/>
                    </a:cubicBezTo>
                    <a:cubicBezTo>
                      <a:pt x="424" y="73"/>
                      <a:pt x="417" y="71"/>
                      <a:pt x="410" y="69"/>
                    </a:cubicBezTo>
                    <a:cubicBezTo>
                      <a:pt x="402" y="67"/>
                      <a:pt x="394" y="64"/>
                      <a:pt x="386" y="62"/>
                    </a:cubicBezTo>
                    <a:cubicBezTo>
                      <a:pt x="377" y="59"/>
                      <a:pt x="368" y="55"/>
                      <a:pt x="359" y="52"/>
                    </a:cubicBezTo>
                    <a:cubicBezTo>
                      <a:pt x="341" y="44"/>
                      <a:pt x="324" y="35"/>
                      <a:pt x="306" y="26"/>
                    </a:cubicBezTo>
                    <a:cubicBezTo>
                      <a:pt x="297" y="21"/>
                      <a:pt x="287" y="16"/>
                      <a:pt x="278" y="12"/>
                    </a:cubicBezTo>
                    <a:cubicBezTo>
                      <a:pt x="271" y="8"/>
                      <a:pt x="264" y="5"/>
                      <a:pt x="256" y="2"/>
                    </a:cubicBezTo>
                    <a:cubicBezTo>
                      <a:pt x="253" y="1"/>
                      <a:pt x="248" y="0"/>
                      <a:pt x="244" y="0"/>
                    </a:cubicBezTo>
                    <a:cubicBezTo>
                      <a:pt x="244" y="0"/>
                      <a:pt x="244" y="0"/>
                      <a:pt x="243" y="0"/>
                    </a:cubicBezTo>
                    <a:cubicBezTo>
                      <a:pt x="238" y="0"/>
                      <a:pt x="234" y="2"/>
                      <a:pt x="230" y="4"/>
                    </a:cubicBezTo>
                    <a:cubicBezTo>
                      <a:pt x="228" y="5"/>
                      <a:pt x="227" y="6"/>
                      <a:pt x="225" y="8"/>
                    </a:cubicBezTo>
                    <a:cubicBezTo>
                      <a:pt x="223" y="10"/>
                      <a:pt x="221" y="12"/>
                      <a:pt x="221" y="15"/>
                    </a:cubicBezTo>
                    <a:cubicBezTo>
                      <a:pt x="219" y="18"/>
                      <a:pt x="219" y="22"/>
                      <a:pt x="219" y="25"/>
                    </a:cubicBezTo>
                    <a:cubicBezTo>
                      <a:pt x="220" y="31"/>
                      <a:pt x="221" y="37"/>
                      <a:pt x="222" y="43"/>
                    </a:cubicBezTo>
                    <a:cubicBezTo>
                      <a:pt x="223" y="48"/>
                      <a:pt x="223" y="54"/>
                      <a:pt x="225" y="60"/>
                    </a:cubicBezTo>
                    <a:cubicBezTo>
                      <a:pt x="227" y="74"/>
                      <a:pt x="230" y="88"/>
                      <a:pt x="232" y="102"/>
                    </a:cubicBezTo>
                    <a:cubicBezTo>
                      <a:pt x="233" y="109"/>
                      <a:pt x="233" y="116"/>
                      <a:pt x="233" y="123"/>
                    </a:cubicBezTo>
                    <a:cubicBezTo>
                      <a:pt x="233" y="124"/>
                      <a:pt x="232" y="126"/>
                      <a:pt x="232" y="128"/>
                    </a:cubicBezTo>
                    <a:cubicBezTo>
                      <a:pt x="231" y="128"/>
                      <a:pt x="231" y="129"/>
                      <a:pt x="230" y="130"/>
                    </a:cubicBezTo>
                    <a:cubicBezTo>
                      <a:pt x="229" y="130"/>
                      <a:pt x="227" y="130"/>
                      <a:pt x="226" y="130"/>
                    </a:cubicBezTo>
                    <a:cubicBezTo>
                      <a:pt x="220" y="129"/>
                      <a:pt x="214" y="128"/>
                      <a:pt x="208" y="127"/>
                    </a:cubicBezTo>
                    <a:cubicBezTo>
                      <a:pt x="202" y="126"/>
                      <a:pt x="196" y="124"/>
                      <a:pt x="190" y="123"/>
                    </a:cubicBezTo>
                    <a:cubicBezTo>
                      <a:pt x="184" y="122"/>
                      <a:pt x="179" y="119"/>
                      <a:pt x="173" y="118"/>
                    </a:cubicBezTo>
                    <a:cubicBezTo>
                      <a:pt x="170" y="117"/>
                      <a:pt x="166" y="116"/>
                      <a:pt x="163" y="114"/>
                    </a:cubicBezTo>
                    <a:cubicBezTo>
                      <a:pt x="159" y="113"/>
                      <a:pt x="156" y="112"/>
                      <a:pt x="152" y="111"/>
                    </a:cubicBezTo>
                    <a:cubicBezTo>
                      <a:pt x="148" y="110"/>
                      <a:pt x="144" y="110"/>
                      <a:pt x="140" y="110"/>
                    </a:cubicBezTo>
                    <a:cubicBezTo>
                      <a:pt x="133" y="110"/>
                      <a:pt x="124" y="113"/>
                      <a:pt x="120" y="120"/>
                    </a:cubicBezTo>
                    <a:cubicBezTo>
                      <a:pt x="117" y="127"/>
                      <a:pt x="117" y="134"/>
                      <a:pt x="118" y="142"/>
                    </a:cubicBezTo>
                    <a:cubicBezTo>
                      <a:pt x="119" y="148"/>
                      <a:pt x="119" y="153"/>
                      <a:pt x="120" y="159"/>
                    </a:cubicBezTo>
                    <a:cubicBezTo>
                      <a:pt x="121" y="174"/>
                      <a:pt x="123" y="189"/>
                      <a:pt x="122" y="204"/>
                    </a:cubicBezTo>
                    <a:cubicBezTo>
                      <a:pt x="113" y="202"/>
                      <a:pt x="104" y="199"/>
                      <a:pt x="95" y="195"/>
                    </a:cubicBezTo>
                    <a:cubicBezTo>
                      <a:pt x="88" y="192"/>
                      <a:pt x="82" y="190"/>
                      <a:pt x="75" y="186"/>
                    </a:cubicBezTo>
                    <a:cubicBezTo>
                      <a:pt x="71" y="184"/>
                      <a:pt x="66" y="182"/>
                      <a:pt x="62" y="180"/>
                    </a:cubicBezTo>
                    <a:cubicBezTo>
                      <a:pt x="57" y="178"/>
                      <a:pt x="53" y="175"/>
                      <a:pt x="48" y="173"/>
                    </a:cubicBezTo>
                    <a:cubicBezTo>
                      <a:pt x="45" y="171"/>
                      <a:pt x="42" y="170"/>
                      <a:pt x="39" y="170"/>
                    </a:cubicBezTo>
                    <a:cubicBezTo>
                      <a:pt x="36" y="169"/>
                      <a:pt x="33" y="169"/>
                      <a:pt x="29" y="169"/>
                    </a:cubicBezTo>
                    <a:cubicBezTo>
                      <a:pt x="22" y="168"/>
                      <a:pt x="14" y="174"/>
                      <a:pt x="13" y="181"/>
                    </a:cubicBezTo>
                    <a:cubicBezTo>
                      <a:pt x="12" y="187"/>
                      <a:pt x="11" y="192"/>
                      <a:pt x="13" y="198"/>
                    </a:cubicBezTo>
                    <a:cubicBezTo>
                      <a:pt x="13" y="201"/>
                      <a:pt x="14" y="204"/>
                      <a:pt x="15" y="207"/>
                    </a:cubicBezTo>
                    <a:cubicBezTo>
                      <a:pt x="16" y="211"/>
                      <a:pt x="17" y="215"/>
                      <a:pt x="18" y="218"/>
                    </a:cubicBezTo>
                    <a:cubicBezTo>
                      <a:pt x="20" y="227"/>
                      <a:pt x="23" y="236"/>
                      <a:pt x="26" y="244"/>
                    </a:cubicBezTo>
                    <a:cubicBezTo>
                      <a:pt x="28" y="252"/>
                      <a:pt x="30" y="260"/>
                      <a:pt x="33" y="268"/>
                    </a:cubicBezTo>
                    <a:cubicBezTo>
                      <a:pt x="38" y="286"/>
                      <a:pt x="41" y="303"/>
                      <a:pt x="44" y="321"/>
                    </a:cubicBezTo>
                    <a:cubicBezTo>
                      <a:pt x="46" y="338"/>
                      <a:pt x="47" y="355"/>
                      <a:pt x="47" y="371"/>
                    </a:cubicBezTo>
                    <a:cubicBezTo>
                      <a:pt x="47" y="382"/>
                      <a:pt x="47" y="392"/>
                      <a:pt x="47" y="402"/>
                    </a:cubicBezTo>
                    <a:cubicBezTo>
                      <a:pt x="47" y="410"/>
                      <a:pt x="46" y="418"/>
                      <a:pt x="46" y="427"/>
                    </a:cubicBezTo>
                    <a:cubicBezTo>
                      <a:pt x="45" y="440"/>
                      <a:pt x="44" y="454"/>
                      <a:pt x="42" y="468"/>
                    </a:cubicBezTo>
                    <a:cubicBezTo>
                      <a:pt x="38" y="497"/>
                      <a:pt x="30" y="525"/>
                      <a:pt x="23" y="553"/>
                    </a:cubicBezTo>
                    <a:cubicBezTo>
                      <a:pt x="19" y="568"/>
                      <a:pt x="15" y="583"/>
                      <a:pt x="12" y="599"/>
                    </a:cubicBezTo>
                    <a:cubicBezTo>
                      <a:pt x="6" y="624"/>
                      <a:pt x="3" y="649"/>
                      <a:pt x="1" y="675"/>
                    </a:cubicBezTo>
                    <a:cubicBezTo>
                      <a:pt x="0" y="703"/>
                      <a:pt x="1" y="731"/>
                      <a:pt x="2" y="759"/>
                    </a:cubicBezTo>
                    <a:cubicBezTo>
                      <a:pt x="2" y="766"/>
                      <a:pt x="2" y="773"/>
                      <a:pt x="3" y="780"/>
                    </a:cubicBezTo>
                    <a:cubicBezTo>
                      <a:pt x="4" y="792"/>
                      <a:pt x="4" y="804"/>
                      <a:pt x="6" y="816"/>
                    </a:cubicBezTo>
                    <a:cubicBezTo>
                      <a:pt x="6" y="820"/>
                      <a:pt x="7" y="824"/>
                      <a:pt x="10" y="828"/>
                    </a:cubicBezTo>
                    <a:cubicBezTo>
                      <a:pt x="14" y="831"/>
                      <a:pt x="18" y="833"/>
                      <a:pt x="22" y="833"/>
                    </a:cubicBezTo>
                    <a:cubicBezTo>
                      <a:pt x="23" y="833"/>
                      <a:pt x="24" y="832"/>
                      <a:pt x="24" y="832"/>
                    </a:cubicBezTo>
                    <a:cubicBezTo>
                      <a:pt x="20" y="840"/>
                      <a:pt x="17" y="848"/>
                      <a:pt x="15" y="857"/>
                    </a:cubicBezTo>
                    <a:cubicBezTo>
                      <a:pt x="12" y="867"/>
                      <a:pt x="11" y="879"/>
                      <a:pt x="10" y="890"/>
                    </a:cubicBezTo>
                    <a:cubicBezTo>
                      <a:pt x="9" y="895"/>
                      <a:pt x="9" y="900"/>
                      <a:pt x="9" y="905"/>
                    </a:cubicBezTo>
                    <a:cubicBezTo>
                      <a:pt x="8" y="922"/>
                      <a:pt x="8" y="938"/>
                      <a:pt x="9" y="954"/>
                    </a:cubicBezTo>
                    <a:cubicBezTo>
                      <a:pt x="10" y="965"/>
                      <a:pt x="12" y="976"/>
                      <a:pt x="15" y="987"/>
                    </a:cubicBezTo>
                    <a:cubicBezTo>
                      <a:pt x="18" y="998"/>
                      <a:pt x="23" y="1008"/>
                      <a:pt x="29" y="1018"/>
                    </a:cubicBezTo>
                    <a:cubicBezTo>
                      <a:pt x="42" y="1037"/>
                      <a:pt x="61" y="1051"/>
                      <a:pt x="82" y="1060"/>
                    </a:cubicBezTo>
                    <a:cubicBezTo>
                      <a:pt x="90" y="1063"/>
                      <a:pt x="98" y="1066"/>
                      <a:pt x="107" y="1069"/>
                    </a:cubicBezTo>
                    <a:cubicBezTo>
                      <a:pt x="110" y="1070"/>
                      <a:pt x="114" y="1071"/>
                      <a:pt x="117" y="1071"/>
                    </a:cubicBezTo>
                    <a:cubicBezTo>
                      <a:pt x="127" y="1074"/>
                      <a:pt x="138" y="1073"/>
                      <a:pt x="148" y="1074"/>
                    </a:cubicBezTo>
                    <a:cubicBezTo>
                      <a:pt x="149" y="1074"/>
                      <a:pt x="151" y="1074"/>
                      <a:pt x="152" y="1074"/>
                    </a:cubicBezTo>
                    <a:cubicBezTo>
                      <a:pt x="165" y="1092"/>
                      <a:pt x="181" y="1108"/>
                      <a:pt x="198" y="1122"/>
                    </a:cubicBezTo>
                    <a:cubicBezTo>
                      <a:pt x="208" y="1130"/>
                      <a:pt x="218" y="1137"/>
                      <a:pt x="228" y="1144"/>
                    </a:cubicBezTo>
                    <a:cubicBezTo>
                      <a:pt x="239" y="1152"/>
                      <a:pt x="250" y="1159"/>
                      <a:pt x="261" y="1166"/>
                    </a:cubicBezTo>
                    <a:cubicBezTo>
                      <a:pt x="278" y="1176"/>
                      <a:pt x="295" y="1185"/>
                      <a:pt x="313" y="1193"/>
                    </a:cubicBezTo>
                    <a:cubicBezTo>
                      <a:pt x="324" y="1198"/>
                      <a:pt x="335" y="1203"/>
                      <a:pt x="347" y="1208"/>
                    </a:cubicBezTo>
                    <a:cubicBezTo>
                      <a:pt x="363" y="1215"/>
                      <a:pt x="380" y="1222"/>
                      <a:pt x="397" y="1228"/>
                    </a:cubicBezTo>
                    <a:cubicBezTo>
                      <a:pt x="423" y="1236"/>
                      <a:pt x="449" y="1242"/>
                      <a:pt x="476" y="1247"/>
                    </a:cubicBezTo>
                    <a:cubicBezTo>
                      <a:pt x="476" y="1247"/>
                      <a:pt x="477" y="1247"/>
                      <a:pt x="478" y="1247"/>
                    </a:cubicBezTo>
                    <a:cubicBezTo>
                      <a:pt x="476" y="1259"/>
                      <a:pt x="474" y="1271"/>
                      <a:pt x="473" y="1284"/>
                    </a:cubicBezTo>
                    <a:cubicBezTo>
                      <a:pt x="454" y="1293"/>
                      <a:pt x="436" y="1303"/>
                      <a:pt x="418" y="1314"/>
                    </a:cubicBezTo>
                    <a:cubicBezTo>
                      <a:pt x="410" y="1319"/>
                      <a:pt x="402" y="1324"/>
                      <a:pt x="395" y="1329"/>
                    </a:cubicBezTo>
                    <a:cubicBezTo>
                      <a:pt x="386" y="1335"/>
                      <a:pt x="377" y="1342"/>
                      <a:pt x="368" y="1348"/>
                    </a:cubicBezTo>
                    <a:cubicBezTo>
                      <a:pt x="361" y="1353"/>
                      <a:pt x="355" y="1357"/>
                      <a:pt x="349" y="1362"/>
                    </a:cubicBezTo>
                    <a:cubicBezTo>
                      <a:pt x="340" y="1369"/>
                      <a:pt x="331" y="1377"/>
                      <a:pt x="321" y="1385"/>
                    </a:cubicBezTo>
                    <a:cubicBezTo>
                      <a:pt x="315" y="1390"/>
                      <a:pt x="310" y="1395"/>
                      <a:pt x="304" y="1401"/>
                    </a:cubicBezTo>
                    <a:cubicBezTo>
                      <a:pt x="298" y="1406"/>
                      <a:pt x="292" y="1411"/>
                      <a:pt x="287" y="1417"/>
                    </a:cubicBezTo>
                    <a:cubicBezTo>
                      <a:pt x="279" y="1425"/>
                      <a:pt x="271" y="1434"/>
                      <a:pt x="263" y="1442"/>
                    </a:cubicBezTo>
                    <a:cubicBezTo>
                      <a:pt x="257" y="1449"/>
                      <a:pt x="251" y="1455"/>
                      <a:pt x="245" y="1462"/>
                    </a:cubicBezTo>
                    <a:cubicBezTo>
                      <a:pt x="234" y="1475"/>
                      <a:pt x="223" y="1488"/>
                      <a:pt x="213" y="1503"/>
                    </a:cubicBezTo>
                    <a:cubicBezTo>
                      <a:pt x="207" y="1513"/>
                      <a:pt x="202" y="1524"/>
                      <a:pt x="198" y="1536"/>
                    </a:cubicBezTo>
                    <a:cubicBezTo>
                      <a:pt x="195" y="1549"/>
                      <a:pt x="194" y="1562"/>
                      <a:pt x="199" y="1575"/>
                    </a:cubicBezTo>
                    <a:cubicBezTo>
                      <a:pt x="210" y="1598"/>
                      <a:pt x="236" y="1609"/>
                      <a:pt x="259" y="1614"/>
                    </a:cubicBezTo>
                    <a:cubicBezTo>
                      <a:pt x="272" y="1617"/>
                      <a:pt x="285" y="1618"/>
                      <a:pt x="298" y="1619"/>
                    </a:cubicBezTo>
                    <a:cubicBezTo>
                      <a:pt x="308" y="1620"/>
                      <a:pt x="318" y="1621"/>
                      <a:pt x="328" y="1621"/>
                    </a:cubicBezTo>
                    <a:cubicBezTo>
                      <a:pt x="339" y="1621"/>
                      <a:pt x="350" y="1621"/>
                      <a:pt x="361" y="1621"/>
                    </a:cubicBezTo>
                    <a:cubicBezTo>
                      <a:pt x="370" y="1621"/>
                      <a:pt x="378" y="1620"/>
                      <a:pt x="386" y="1620"/>
                    </a:cubicBezTo>
                    <a:cubicBezTo>
                      <a:pt x="395" y="1619"/>
                      <a:pt x="404" y="1619"/>
                      <a:pt x="412" y="1617"/>
                    </a:cubicBezTo>
                    <a:cubicBezTo>
                      <a:pt x="417" y="1617"/>
                      <a:pt x="421" y="1616"/>
                      <a:pt x="425" y="1616"/>
                    </a:cubicBezTo>
                    <a:cubicBezTo>
                      <a:pt x="424" y="1628"/>
                      <a:pt x="424" y="1641"/>
                      <a:pt x="423" y="1654"/>
                    </a:cubicBezTo>
                    <a:cubicBezTo>
                      <a:pt x="423" y="1662"/>
                      <a:pt x="422" y="1671"/>
                      <a:pt x="422" y="1679"/>
                    </a:cubicBezTo>
                    <a:cubicBezTo>
                      <a:pt x="422" y="1683"/>
                      <a:pt x="422" y="1687"/>
                      <a:pt x="422" y="1691"/>
                    </a:cubicBezTo>
                    <a:cubicBezTo>
                      <a:pt x="422" y="1700"/>
                      <a:pt x="422" y="1709"/>
                      <a:pt x="428" y="1715"/>
                    </a:cubicBezTo>
                    <a:cubicBezTo>
                      <a:pt x="432" y="1720"/>
                      <a:pt x="437" y="1722"/>
                      <a:pt x="443" y="1724"/>
                    </a:cubicBezTo>
                    <a:cubicBezTo>
                      <a:pt x="446" y="1725"/>
                      <a:pt x="449" y="1725"/>
                      <a:pt x="452" y="1725"/>
                    </a:cubicBezTo>
                    <a:cubicBezTo>
                      <a:pt x="455" y="1726"/>
                      <a:pt x="458" y="1726"/>
                      <a:pt x="461" y="1726"/>
                    </a:cubicBezTo>
                    <a:cubicBezTo>
                      <a:pt x="469" y="1726"/>
                      <a:pt x="477" y="1726"/>
                      <a:pt x="485" y="1725"/>
                    </a:cubicBezTo>
                    <a:cubicBezTo>
                      <a:pt x="494" y="1725"/>
                      <a:pt x="503" y="1724"/>
                      <a:pt x="512" y="1723"/>
                    </a:cubicBezTo>
                    <a:cubicBezTo>
                      <a:pt x="531" y="1722"/>
                      <a:pt x="550" y="1720"/>
                      <a:pt x="569" y="1719"/>
                    </a:cubicBezTo>
                    <a:cubicBezTo>
                      <a:pt x="576" y="1719"/>
                      <a:pt x="583" y="1718"/>
                      <a:pt x="590" y="1718"/>
                    </a:cubicBezTo>
                    <a:cubicBezTo>
                      <a:pt x="589" y="1728"/>
                      <a:pt x="588" y="1738"/>
                      <a:pt x="588" y="1748"/>
                    </a:cubicBezTo>
                    <a:cubicBezTo>
                      <a:pt x="587" y="1756"/>
                      <a:pt x="587" y="1764"/>
                      <a:pt x="587" y="1772"/>
                    </a:cubicBezTo>
                    <a:cubicBezTo>
                      <a:pt x="587" y="1781"/>
                      <a:pt x="587" y="1791"/>
                      <a:pt x="588" y="1800"/>
                    </a:cubicBezTo>
                    <a:cubicBezTo>
                      <a:pt x="588" y="1811"/>
                      <a:pt x="589" y="1822"/>
                      <a:pt x="589" y="1832"/>
                    </a:cubicBezTo>
                    <a:cubicBezTo>
                      <a:pt x="590" y="1851"/>
                      <a:pt x="591" y="1870"/>
                      <a:pt x="593" y="1889"/>
                    </a:cubicBezTo>
                    <a:cubicBezTo>
                      <a:pt x="594" y="1908"/>
                      <a:pt x="594" y="1926"/>
                      <a:pt x="595" y="1944"/>
                    </a:cubicBezTo>
                    <a:cubicBezTo>
                      <a:pt x="596" y="1962"/>
                      <a:pt x="595" y="1981"/>
                      <a:pt x="595" y="1999"/>
                    </a:cubicBezTo>
                    <a:cubicBezTo>
                      <a:pt x="595" y="2007"/>
                      <a:pt x="595" y="2015"/>
                      <a:pt x="595" y="2022"/>
                    </a:cubicBezTo>
                    <a:cubicBezTo>
                      <a:pt x="594" y="2032"/>
                      <a:pt x="594" y="2042"/>
                      <a:pt x="594" y="2051"/>
                    </a:cubicBezTo>
                    <a:cubicBezTo>
                      <a:pt x="593" y="2061"/>
                      <a:pt x="592" y="2072"/>
                      <a:pt x="592" y="2081"/>
                    </a:cubicBezTo>
                    <a:cubicBezTo>
                      <a:pt x="591" y="2089"/>
                      <a:pt x="590" y="2096"/>
                      <a:pt x="590" y="2103"/>
                    </a:cubicBezTo>
                    <a:cubicBezTo>
                      <a:pt x="588" y="2123"/>
                      <a:pt x="586" y="2144"/>
                      <a:pt x="583" y="2165"/>
                    </a:cubicBezTo>
                    <a:cubicBezTo>
                      <a:pt x="582" y="2180"/>
                      <a:pt x="581" y="2196"/>
                      <a:pt x="580" y="2211"/>
                    </a:cubicBezTo>
                    <a:cubicBezTo>
                      <a:pt x="580" y="2220"/>
                      <a:pt x="579" y="2229"/>
                      <a:pt x="579" y="2238"/>
                    </a:cubicBezTo>
                    <a:cubicBezTo>
                      <a:pt x="578" y="2246"/>
                      <a:pt x="577" y="2254"/>
                      <a:pt x="576" y="2262"/>
                    </a:cubicBezTo>
                    <a:cubicBezTo>
                      <a:pt x="575" y="2274"/>
                      <a:pt x="573" y="2285"/>
                      <a:pt x="571" y="2297"/>
                    </a:cubicBezTo>
                    <a:cubicBezTo>
                      <a:pt x="570" y="2308"/>
                      <a:pt x="569" y="2318"/>
                      <a:pt x="568" y="2329"/>
                    </a:cubicBezTo>
                    <a:cubicBezTo>
                      <a:pt x="559" y="2325"/>
                      <a:pt x="551" y="2320"/>
                      <a:pt x="543" y="2316"/>
                    </a:cubicBezTo>
                    <a:cubicBezTo>
                      <a:pt x="531" y="2309"/>
                      <a:pt x="519" y="2303"/>
                      <a:pt x="506" y="2299"/>
                    </a:cubicBezTo>
                    <a:cubicBezTo>
                      <a:pt x="494" y="2295"/>
                      <a:pt x="480" y="2292"/>
                      <a:pt x="468" y="2295"/>
                    </a:cubicBezTo>
                    <a:cubicBezTo>
                      <a:pt x="462" y="2296"/>
                      <a:pt x="456" y="2298"/>
                      <a:pt x="452" y="2301"/>
                    </a:cubicBezTo>
                    <a:cubicBezTo>
                      <a:pt x="446" y="2305"/>
                      <a:pt x="441" y="2311"/>
                      <a:pt x="438" y="2317"/>
                    </a:cubicBezTo>
                    <a:cubicBezTo>
                      <a:pt x="431" y="2328"/>
                      <a:pt x="430" y="2342"/>
                      <a:pt x="433" y="2354"/>
                    </a:cubicBezTo>
                    <a:cubicBezTo>
                      <a:pt x="434" y="2359"/>
                      <a:pt x="437" y="2365"/>
                      <a:pt x="441" y="2369"/>
                    </a:cubicBezTo>
                    <a:cubicBezTo>
                      <a:pt x="445" y="2375"/>
                      <a:pt x="450" y="2380"/>
                      <a:pt x="456" y="2384"/>
                    </a:cubicBezTo>
                    <a:cubicBezTo>
                      <a:pt x="461" y="2387"/>
                      <a:pt x="468" y="2389"/>
                      <a:pt x="473" y="2392"/>
                    </a:cubicBezTo>
                    <a:cubicBezTo>
                      <a:pt x="479" y="2394"/>
                      <a:pt x="485" y="2396"/>
                      <a:pt x="491" y="2397"/>
                    </a:cubicBezTo>
                    <a:cubicBezTo>
                      <a:pt x="503" y="2400"/>
                      <a:pt x="515" y="2402"/>
                      <a:pt x="526" y="2403"/>
                    </a:cubicBezTo>
                    <a:cubicBezTo>
                      <a:pt x="544" y="2405"/>
                      <a:pt x="562" y="2407"/>
                      <a:pt x="581" y="2407"/>
                    </a:cubicBezTo>
                    <a:cubicBezTo>
                      <a:pt x="585" y="2407"/>
                      <a:pt x="590" y="2407"/>
                      <a:pt x="595" y="2406"/>
                    </a:cubicBezTo>
                    <a:cubicBezTo>
                      <a:pt x="597" y="2406"/>
                      <a:pt x="599" y="2406"/>
                      <a:pt x="601" y="2406"/>
                    </a:cubicBezTo>
                    <a:cubicBezTo>
                      <a:pt x="606" y="2406"/>
                      <a:pt x="612" y="2405"/>
                      <a:pt x="617" y="2402"/>
                    </a:cubicBezTo>
                    <a:cubicBezTo>
                      <a:pt x="630" y="2395"/>
                      <a:pt x="631" y="2380"/>
                      <a:pt x="629" y="2368"/>
                    </a:cubicBezTo>
                    <a:cubicBezTo>
                      <a:pt x="628" y="2358"/>
                      <a:pt x="627" y="2349"/>
                      <a:pt x="624" y="2339"/>
                    </a:cubicBezTo>
                    <a:cubicBezTo>
                      <a:pt x="623" y="2336"/>
                      <a:pt x="622" y="2333"/>
                      <a:pt x="621" y="2330"/>
                    </a:cubicBezTo>
                    <a:cubicBezTo>
                      <a:pt x="619" y="2322"/>
                      <a:pt x="611" y="2316"/>
                      <a:pt x="603" y="2318"/>
                    </a:cubicBezTo>
                    <a:cubicBezTo>
                      <a:pt x="603" y="2311"/>
                      <a:pt x="604" y="2305"/>
                      <a:pt x="605" y="2298"/>
                    </a:cubicBezTo>
                    <a:cubicBezTo>
                      <a:pt x="606" y="2291"/>
                      <a:pt x="607" y="2285"/>
                      <a:pt x="608" y="2278"/>
                    </a:cubicBezTo>
                    <a:cubicBezTo>
                      <a:pt x="609" y="2267"/>
                      <a:pt x="611" y="2257"/>
                      <a:pt x="612" y="2246"/>
                    </a:cubicBezTo>
                    <a:cubicBezTo>
                      <a:pt x="613" y="2238"/>
                      <a:pt x="613" y="2230"/>
                      <a:pt x="613" y="2222"/>
                    </a:cubicBezTo>
                    <a:cubicBezTo>
                      <a:pt x="614" y="2213"/>
                      <a:pt x="614" y="2204"/>
                      <a:pt x="615" y="2195"/>
                    </a:cubicBezTo>
                    <a:cubicBezTo>
                      <a:pt x="615" y="2186"/>
                      <a:pt x="616" y="2177"/>
                      <a:pt x="617" y="2168"/>
                    </a:cubicBezTo>
                    <a:cubicBezTo>
                      <a:pt x="618" y="2158"/>
                      <a:pt x="619" y="2148"/>
                      <a:pt x="620" y="2138"/>
                    </a:cubicBezTo>
                    <a:cubicBezTo>
                      <a:pt x="622" y="2120"/>
                      <a:pt x="624" y="2103"/>
                      <a:pt x="625" y="2086"/>
                    </a:cubicBezTo>
                    <a:cubicBezTo>
                      <a:pt x="626" y="2075"/>
                      <a:pt x="627" y="2063"/>
                      <a:pt x="627" y="2052"/>
                    </a:cubicBezTo>
                    <a:cubicBezTo>
                      <a:pt x="628" y="2044"/>
                      <a:pt x="628" y="2036"/>
                      <a:pt x="628" y="2027"/>
                    </a:cubicBezTo>
                    <a:cubicBezTo>
                      <a:pt x="628" y="2018"/>
                      <a:pt x="629" y="2009"/>
                      <a:pt x="629" y="2000"/>
                    </a:cubicBezTo>
                    <a:cubicBezTo>
                      <a:pt x="629" y="1990"/>
                      <a:pt x="629" y="1980"/>
                      <a:pt x="629" y="1970"/>
                    </a:cubicBezTo>
                    <a:cubicBezTo>
                      <a:pt x="628" y="1932"/>
                      <a:pt x="626" y="1894"/>
                      <a:pt x="624" y="1856"/>
                    </a:cubicBezTo>
                    <a:cubicBezTo>
                      <a:pt x="623" y="1835"/>
                      <a:pt x="622" y="1814"/>
                      <a:pt x="621" y="1793"/>
                    </a:cubicBezTo>
                    <a:cubicBezTo>
                      <a:pt x="621" y="1782"/>
                      <a:pt x="620" y="1770"/>
                      <a:pt x="621" y="1758"/>
                    </a:cubicBezTo>
                    <a:cubicBezTo>
                      <a:pt x="622" y="1744"/>
                      <a:pt x="622" y="1730"/>
                      <a:pt x="623" y="1716"/>
                    </a:cubicBezTo>
                    <a:cubicBezTo>
                      <a:pt x="625" y="1716"/>
                      <a:pt x="626" y="1716"/>
                      <a:pt x="627" y="1716"/>
                    </a:cubicBezTo>
                    <a:cubicBezTo>
                      <a:pt x="643" y="1715"/>
                      <a:pt x="660" y="1715"/>
                      <a:pt x="677" y="1715"/>
                    </a:cubicBezTo>
                    <a:cubicBezTo>
                      <a:pt x="690" y="1714"/>
                      <a:pt x="704" y="1714"/>
                      <a:pt x="718" y="1714"/>
                    </a:cubicBezTo>
                    <a:cubicBezTo>
                      <a:pt x="718" y="1731"/>
                      <a:pt x="718" y="1748"/>
                      <a:pt x="718" y="1765"/>
                    </a:cubicBezTo>
                    <a:cubicBezTo>
                      <a:pt x="719" y="1786"/>
                      <a:pt x="720" y="1806"/>
                      <a:pt x="720" y="1826"/>
                    </a:cubicBezTo>
                    <a:cubicBezTo>
                      <a:pt x="721" y="1860"/>
                      <a:pt x="723" y="1895"/>
                      <a:pt x="725" y="1929"/>
                    </a:cubicBezTo>
                    <a:cubicBezTo>
                      <a:pt x="727" y="1966"/>
                      <a:pt x="728" y="2002"/>
                      <a:pt x="731" y="2039"/>
                    </a:cubicBezTo>
                    <a:cubicBezTo>
                      <a:pt x="734" y="2077"/>
                      <a:pt x="738" y="2114"/>
                      <a:pt x="741" y="2152"/>
                    </a:cubicBezTo>
                    <a:cubicBezTo>
                      <a:pt x="744" y="2188"/>
                      <a:pt x="747" y="2223"/>
                      <a:pt x="748" y="2259"/>
                    </a:cubicBezTo>
                    <a:cubicBezTo>
                      <a:pt x="749" y="2277"/>
                      <a:pt x="749" y="2294"/>
                      <a:pt x="749" y="2312"/>
                    </a:cubicBezTo>
                    <a:cubicBezTo>
                      <a:pt x="749" y="2321"/>
                      <a:pt x="749" y="2330"/>
                      <a:pt x="749" y="2339"/>
                    </a:cubicBezTo>
                    <a:cubicBezTo>
                      <a:pt x="749" y="2343"/>
                      <a:pt x="748" y="2348"/>
                      <a:pt x="749" y="2353"/>
                    </a:cubicBezTo>
                    <a:cubicBezTo>
                      <a:pt x="741" y="2358"/>
                      <a:pt x="739" y="2368"/>
                      <a:pt x="743" y="2376"/>
                    </a:cubicBezTo>
                    <a:cubicBezTo>
                      <a:pt x="748" y="2384"/>
                      <a:pt x="752" y="2394"/>
                      <a:pt x="760" y="2401"/>
                    </a:cubicBezTo>
                    <a:cubicBezTo>
                      <a:pt x="766" y="2405"/>
                      <a:pt x="772" y="2408"/>
                      <a:pt x="780" y="2409"/>
                    </a:cubicBezTo>
                    <a:cubicBezTo>
                      <a:pt x="784" y="2409"/>
                      <a:pt x="789" y="2409"/>
                      <a:pt x="793" y="2408"/>
                    </a:cubicBezTo>
                    <a:cubicBezTo>
                      <a:pt x="802" y="2408"/>
                      <a:pt x="810" y="2407"/>
                      <a:pt x="819" y="2406"/>
                    </a:cubicBezTo>
                    <a:cubicBezTo>
                      <a:pt x="826" y="2405"/>
                      <a:pt x="834" y="2404"/>
                      <a:pt x="842" y="2402"/>
                    </a:cubicBezTo>
                    <a:cubicBezTo>
                      <a:pt x="854" y="2399"/>
                      <a:pt x="866" y="2395"/>
                      <a:pt x="877" y="2389"/>
                    </a:cubicBezTo>
                    <a:cubicBezTo>
                      <a:pt x="886" y="2385"/>
                      <a:pt x="895" y="2378"/>
                      <a:pt x="903" y="2370"/>
                    </a:cubicBezTo>
                    <a:cubicBezTo>
                      <a:pt x="911" y="2363"/>
                      <a:pt x="918" y="2352"/>
                      <a:pt x="921" y="2341"/>
                    </a:cubicBezTo>
                    <a:cubicBezTo>
                      <a:pt x="923" y="2329"/>
                      <a:pt x="918" y="2315"/>
                      <a:pt x="906" y="2310"/>
                    </a:cubicBezTo>
                    <a:cubicBezTo>
                      <a:pt x="898" y="2305"/>
                      <a:pt x="888" y="2306"/>
                      <a:pt x="878" y="2307"/>
                    </a:cubicBezTo>
                    <a:cubicBezTo>
                      <a:pt x="870" y="2308"/>
                      <a:pt x="861" y="2309"/>
                      <a:pt x="852" y="2310"/>
                    </a:cubicBezTo>
                    <a:cubicBezTo>
                      <a:pt x="848" y="2311"/>
                      <a:pt x="843" y="2312"/>
                      <a:pt x="839" y="2312"/>
                    </a:cubicBezTo>
                    <a:cubicBezTo>
                      <a:pt x="828" y="2314"/>
                      <a:pt x="816" y="2318"/>
                      <a:pt x="805" y="2322"/>
                    </a:cubicBezTo>
                    <a:cubicBezTo>
                      <a:pt x="798" y="2324"/>
                      <a:pt x="790" y="2327"/>
                      <a:pt x="782" y="2330"/>
                    </a:cubicBezTo>
                    <a:cubicBezTo>
                      <a:pt x="782" y="2301"/>
                      <a:pt x="783" y="2271"/>
                      <a:pt x="781" y="2241"/>
                    </a:cubicBezTo>
                    <a:cubicBezTo>
                      <a:pt x="780" y="2205"/>
                      <a:pt x="776" y="2169"/>
                      <a:pt x="773" y="2133"/>
                    </a:cubicBezTo>
                    <a:cubicBezTo>
                      <a:pt x="772" y="2113"/>
                      <a:pt x="770" y="2094"/>
                      <a:pt x="768" y="2074"/>
                    </a:cubicBezTo>
                    <a:cubicBezTo>
                      <a:pt x="766" y="2056"/>
                      <a:pt x="765" y="2039"/>
                      <a:pt x="763" y="2021"/>
                    </a:cubicBezTo>
                    <a:cubicBezTo>
                      <a:pt x="763" y="2013"/>
                      <a:pt x="762" y="2005"/>
                      <a:pt x="762" y="1998"/>
                    </a:cubicBezTo>
                    <a:cubicBezTo>
                      <a:pt x="761" y="1987"/>
                      <a:pt x="761" y="1976"/>
                      <a:pt x="760" y="1965"/>
                    </a:cubicBezTo>
                    <a:cubicBezTo>
                      <a:pt x="759" y="1945"/>
                      <a:pt x="758" y="1926"/>
                      <a:pt x="757" y="1907"/>
                    </a:cubicBezTo>
                    <a:cubicBezTo>
                      <a:pt x="756" y="1877"/>
                      <a:pt x="754" y="1847"/>
                      <a:pt x="753" y="1816"/>
                    </a:cubicBezTo>
                    <a:cubicBezTo>
                      <a:pt x="753" y="1799"/>
                      <a:pt x="752" y="1781"/>
                      <a:pt x="752" y="1764"/>
                    </a:cubicBezTo>
                    <a:cubicBezTo>
                      <a:pt x="752" y="1747"/>
                      <a:pt x="752" y="1730"/>
                      <a:pt x="752" y="1713"/>
                    </a:cubicBezTo>
                    <a:cubicBezTo>
                      <a:pt x="763" y="1713"/>
                      <a:pt x="775" y="1712"/>
                      <a:pt x="786" y="1712"/>
                    </a:cubicBezTo>
                    <a:cubicBezTo>
                      <a:pt x="806" y="1711"/>
                      <a:pt x="825" y="1709"/>
                      <a:pt x="844" y="1708"/>
                    </a:cubicBezTo>
                    <a:cubicBezTo>
                      <a:pt x="862" y="1708"/>
                      <a:pt x="880" y="1707"/>
                      <a:pt x="898" y="1707"/>
                    </a:cubicBezTo>
                    <a:cubicBezTo>
                      <a:pt x="907" y="1707"/>
                      <a:pt x="916" y="1707"/>
                      <a:pt x="925" y="1707"/>
                    </a:cubicBezTo>
                    <a:cubicBezTo>
                      <a:pt x="933" y="1707"/>
                      <a:pt x="941" y="1708"/>
                      <a:pt x="948" y="1703"/>
                    </a:cubicBezTo>
                    <a:cubicBezTo>
                      <a:pt x="959" y="1695"/>
                      <a:pt x="962" y="1680"/>
                      <a:pt x="964" y="1667"/>
                    </a:cubicBezTo>
                    <a:cubicBezTo>
                      <a:pt x="966" y="1650"/>
                      <a:pt x="964" y="1634"/>
                      <a:pt x="962" y="1617"/>
                    </a:cubicBezTo>
                    <a:cubicBezTo>
                      <a:pt x="962" y="1617"/>
                      <a:pt x="962" y="1617"/>
                      <a:pt x="962" y="1617"/>
                    </a:cubicBezTo>
                    <a:cubicBezTo>
                      <a:pt x="973" y="1616"/>
                      <a:pt x="984" y="1615"/>
                      <a:pt x="995" y="1612"/>
                    </a:cubicBezTo>
                    <a:cubicBezTo>
                      <a:pt x="1005" y="1610"/>
                      <a:pt x="1015" y="1607"/>
                      <a:pt x="1024" y="1605"/>
                    </a:cubicBezTo>
                    <a:cubicBezTo>
                      <a:pt x="1042" y="1600"/>
                      <a:pt x="1059" y="1594"/>
                      <a:pt x="1076" y="1587"/>
                    </a:cubicBezTo>
                    <a:cubicBezTo>
                      <a:pt x="1086" y="1583"/>
                      <a:pt x="1096" y="1578"/>
                      <a:pt x="1106" y="1573"/>
                    </a:cubicBezTo>
                    <a:cubicBezTo>
                      <a:pt x="1116" y="1568"/>
                      <a:pt x="1127" y="1562"/>
                      <a:pt x="1136" y="1554"/>
                    </a:cubicBezTo>
                    <a:cubicBezTo>
                      <a:pt x="1146" y="1546"/>
                      <a:pt x="1155" y="1538"/>
                      <a:pt x="1162" y="1528"/>
                    </a:cubicBezTo>
                    <a:cubicBezTo>
                      <a:pt x="1170" y="1519"/>
                      <a:pt x="1176" y="1510"/>
                      <a:pt x="1181" y="1499"/>
                    </a:cubicBezTo>
                    <a:cubicBezTo>
                      <a:pt x="1187" y="1487"/>
                      <a:pt x="1190" y="1474"/>
                      <a:pt x="1191" y="1460"/>
                    </a:cubicBezTo>
                    <a:cubicBezTo>
                      <a:pt x="1191" y="1447"/>
                      <a:pt x="1188" y="1435"/>
                      <a:pt x="1184" y="1424"/>
                    </a:cubicBezTo>
                    <a:cubicBezTo>
                      <a:pt x="1181" y="1418"/>
                      <a:pt x="1178" y="1412"/>
                      <a:pt x="1175" y="1407"/>
                    </a:cubicBezTo>
                    <a:cubicBezTo>
                      <a:pt x="1171" y="1400"/>
                      <a:pt x="1167" y="1395"/>
                      <a:pt x="1162" y="1389"/>
                    </a:cubicBezTo>
                    <a:cubicBezTo>
                      <a:pt x="1154" y="1380"/>
                      <a:pt x="1145" y="1372"/>
                      <a:pt x="1136" y="1365"/>
                    </a:cubicBezTo>
                    <a:cubicBezTo>
                      <a:pt x="1126" y="1356"/>
                      <a:pt x="1114" y="1348"/>
                      <a:pt x="1102" y="1341"/>
                    </a:cubicBezTo>
                    <a:cubicBezTo>
                      <a:pt x="1094" y="1336"/>
                      <a:pt x="1084" y="1331"/>
                      <a:pt x="1075" y="1326"/>
                    </a:cubicBezTo>
                    <a:cubicBezTo>
                      <a:pt x="1059" y="1318"/>
                      <a:pt x="1043" y="1309"/>
                      <a:pt x="1028" y="1299"/>
                    </a:cubicBezTo>
                    <a:cubicBezTo>
                      <a:pt x="1013" y="1289"/>
                      <a:pt x="999" y="1278"/>
                      <a:pt x="983" y="1269"/>
                    </a:cubicBezTo>
                    <a:cubicBezTo>
                      <a:pt x="977" y="1266"/>
                      <a:pt x="971" y="1264"/>
                      <a:pt x="965" y="1261"/>
                    </a:cubicBezTo>
                    <a:cubicBezTo>
                      <a:pt x="960" y="1259"/>
                      <a:pt x="955" y="1258"/>
                      <a:pt x="950" y="1256"/>
                    </a:cubicBezTo>
                    <a:cubicBezTo>
                      <a:pt x="944" y="1255"/>
                      <a:pt x="939" y="1253"/>
                      <a:pt x="933" y="1252"/>
                    </a:cubicBezTo>
                    <a:cubicBezTo>
                      <a:pt x="931" y="1251"/>
                      <a:pt x="928" y="1251"/>
                      <a:pt x="926" y="1250"/>
                    </a:cubicBezTo>
                    <a:cubicBezTo>
                      <a:pt x="924" y="1250"/>
                      <a:pt x="923" y="1250"/>
                      <a:pt x="921" y="1249"/>
                    </a:cubicBezTo>
                    <a:cubicBezTo>
                      <a:pt x="918" y="1249"/>
                      <a:pt x="915" y="1247"/>
                      <a:pt x="913" y="1246"/>
                    </a:cubicBezTo>
                    <a:cubicBezTo>
                      <a:pt x="912" y="1244"/>
                      <a:pt x="912" y="1241"/>
                      <a:pt x="912" y="1239"/>
                    </a:cubicBezTo>
                    <a:cubicBezTo>
                      <a:pt x="912" y="1239"/>
                      <a:pt x="912" y="1240"/>
                      <a:pt x="912" y="1240"/>
                    </a:cubicBezTo>
                    <a:cubicBezTo>
                      <a:pt x="911" y="1236"/>
                      <a:pt x="911" y="1232"/>
                      <a:pt x="910" y="1229"/>
                    </a:cubicBezTo>
                    <a:cubicBezTo>
                      <a:pt x="909" y="1221"/>
                      <a:pt x="907" y="1214"/>
                      <a:pt x="905" y="1207"/>
                    </a:cubicBezTo>
                    <a:cubicBezTo>
                      <a:pt x="905" y="1207"/>
                      <a:pt x="905" y="1207"/>
                      <a:pt x="906" y="1207"/>
                    </a:cubicBezTo>
                    <a:cubicBezTo>
                      <a:pt x="927" y="1196"/>
                      <a:pt x="949" y="1183"/>
                      <a:pt x="970" y="1170"/>
                    </a:cubicBezTo>
                    <a:cubicBezTo>
                      <a:pt x="976" y="1166"/>
                      <a:pt x="982" y="1162"/>
                      <a:pt x="989" y="1158"/>
                    </a:cubicBezTo>
                    <a:cubicBezTo>
                      <a:pt x="997" y="1153"/>
                      <a:pt x="1005" y="1148"/>
                      <a:pt x="1013" y="1142"/>
                    </a:cubicBezTo>
                    <a:cubicBezTo>
                      <a:pt x="1023" y="1136"/>
                      <a:pt x="1034" y="1128"/>
                      <a:pt x="1044" y="1120"/>
                    </a:cubicBezTo>
                    <a:cubicBezTo>
                      <a:pt x="1055" y="1112"/>
                      <a:pt x="1065" y="1103"/>
                      <a:pt x="1076" y="1094"/>
                    </a:cubicBezTo>
                    <a:cubicBezTo>
                      <a:pt x="1095" y="1077"/>
                      <a:pt x="1113" y="1058"/>
                      <a:pt x="1129" y="1038"/>
                    </a:cubicBezTo>
                    <a:cubicBezTo>
                      <a:pt x="1158" y="1003"/>
                      <a:pt x="1181" y="962"/>
                      <a:pt x="1198" y="920"/>
                    </a:cubicBezTo>
                    <a:cubicBezTo>
                      <a:pt x="1199" y="920"/>
                      <a:pt x="1201" y="920"/>
                      <a:pt x="1203" y="920"/>
                    </a:cubicBezTo>
                    <a:cubicBezTo>
                      <a:pt x="1209" y="918"/>
                      <a:pt x="1215" y="914"/>
                      <a:pt x="1220" y="910"/>
                    </a:cubicBezTo>
                    <a:cubicBezTo>
                      <a:pt x="1224" y="907"/>
                      <a:pt x="1227" y="903"/>
                      <a:pt x="1231" y="900"/>
                    </a:cubicBezTo>
                    <a:cubicBezTo>
                      <a:pt x="1237" y="895"/>
                      <a:pt x="1243" y="889"/>
                      <a:pt x="1248" y="883"/>
                    </a:cubicBezTo>
                    <a:cubicBezTo>
                      <a:pt x="1254" y="877"/>
                      <a:pt x="1259" y="870"/>
                      <a:pt x="1264" y="864"/>
                    </a:cubicBezTo>
                    <a:cubicBezTo>
                      <a:pt x="1275" y="848"/>
                      <a:pt x="1286" y="832"/>
                      <a:pt x="1296" y="815"/>
                    </a:cubicBezTo>
                    <a:cubicBezTo>
                      <a:pt x="1302" y="804"/>
                      <a:pt x="1307" y="793"/>
                      <a:pt x="1311" y="782"/>
                    </a:cubicBezTo>
                    <a:close/>
                    <a:moveTo>
                      <a:pt x="45" y="190"/>
                    </a:moveTo>
                    <a:cubicBezTo>
                      <a:pt x="45" y="190"/>
                      <a:pt x="45" y="190"/>
                      <a:pt x="45" y="190"/>
                    </a:cubicBezTo>
                    <a:cubicBezTo>
                      <a:pt x="45" y="189"/>
                      <a:pt x="45" y="189"/>
                      <a:pt x="46" y="188"/>
                    </a:cubicBezTo>
                    <a:cubicBezTo>
                      <a:pt x="45" y="189"/>
                      <a:pt x="45" y="189"/>
                      <a:pt x="45" y="190"/>
                    </a:cubicBezTo>
                    <a:close/>
                    <a:moveTo>
                      <a:pt x="788" y="2364"/>
                    </a:moveTo>
                    <a:cubicBezTo>
                      <a:pt x="800" y="2359"/>
                      <a:pt x="811" y="2355"/>
                      <a:pt x="823" y="2351"/>
                    </a:cubicBezTo>
                    <a:cubicBezTo>
                      <a:pt x="836" y="2347"/>
                      <a:pt x="850" y="2344"/>
                      <a:pt x="863" y="2342"/>
                    </a:cubicBezTo>
                    <a:cubicBezTo>
                      <a:pt x="867" y="2342"/>
                      <a:pt x="870" y="2341"/>
                      <a:pt x="873" y="2341"/>
                    </a:cubicBezTo>
                    <a:cubicBezTo>
                      <a:pt x="877" y="2341"/>
                      <a:pt x="881" y="2340"/>
                      <a:pt x="885" y="2340"/>
                    </a:cubicBezTo>
                    <a:cubicBezTo>
                      <a:pt x="884" y="2341"/>
                      <a:pt x="884" y="2341"/>
                      <a:pt x="883" y="2342"/>
                    </a:cubicBezTo>
                    <a:cubicBezTo>
                      <a:pt x="880" y="2346"/>
                      <a:pt x="877" y="2349"/>
                      <a:pt x="873" y="2352"/>
                    </a:cubicBezTo>
                    <a:cubicBezTo>
                      <a:pt x="867" y="2357"/>
                      <a:pt x="861" y="2360"/>
                      <a:pt x="854" y="2363"/>
                    </a:cubicBezTo>
                    <a:cubicBezTo>
                      <a:pt x="843" y="2367"/>
                      <a:pt x="832" y="2370"/>
                      <a:pt x="820" y="2372"/>
                    </a:cubicBezTo>
                    <a:cubicBezTo>
                      <a:pt x="815" y="2373"/>
                      <a:pt x="810" y="2374"/>
                      <a:pt x="806" y="2374"/>
                    </a:cubicBezTo>
                    <a:cubicBezTo>
                      <a:pt x="798" y="2375"/>
                      <a:pt x="790" y="2375"/>
                      <a:pt x="782" y="2375"/>
                    </a:cubicBezTo>
                    <a:cubicBezTo>
                      <a:pt x="782" y="2375"/>
                      <a:pt x="782" y="2375"/>
                      <a:pt x="781" y="2375"/>
                    </a:cubicBezTo>
                    <a:cubicBezTo>
                      <a:pt x="781" y="2375"/>
                      <a:pt x="781" y="2375"/>
                      <a:pt x="781" y="2375"/>
                    </a:cubicBezTo>
                    <a:cubicBezTo>
                      <a:pt x="780" y="2373"/>
                      <a:pt x="779" y="2371"/>
                      <a:pt x="778" y="2369"/>
                    </a:cubicBezTo>
                    <a:cubicBezTo>
                      <a:pt x="781" y="2367"/>
                      <a:pt x="785" y="2366"/>
                      <a:pt x="788" y="2364"/>
                    </a:cubicBezTo>
                    <a:close/>
                    <a:moveTo>
                      <a:pt x="127" y="1039"/>
                    </a:moveTo>
                    <a:cubicBezTo>
                      <a:pt x="122" y="1038"/>
                      <a:pt x="117" y="1037"/>
                      <a:pt x="112" y="1035"/>
                    </a:cubicBezTo>
                    <a:cubicBezTo>
                      <a:pt x="106" y="1033"/>
                      <a:pt x="99" y="1031"/>
                      <a:pt x="92" y="1028"/>
                    </a:cubicBezTo>
                    <a:cubicBezTo>
                      <a:pt x="85" y="1025"/>
                      <a:pt x="79" y="1021"/>
                      <a:pt x="73" y="1017"/>
                    </a:cubicBezTo>
                    <a:cubicBezTo>
                      <a:pt x="69" y="1013"/>
                      <a:pt x="65" y="1010"/>
                      <a:pt x="62" y="1006"/>
                    </a:cubicBezTo>
                    <a:cubicBezTo>
                      <a:pt x="57" y="999"/>
                      <a:pt x="53" y="992"/>
                      <a:pt x="50" y="985"/>
                    </a:cubicBezTo>
                    <a:cubicBezTo>
                      <a:pt x="47" y="977"/>
                      <a:pt x="45" y="969"/>
                      <a:pt x="43" y="960"/>
                    </a:cubicBezTo>
                    <a:cubicBezTo>
                      <a:pt x="42" y="945"/>
                      <a:pt x="41" y="930"/>
                      <a:pt x="42" y="915"/>
                    </a:cubicBezTo>
                    <a:cubicBezTo>
                      <a:pt x="43" y="903"/>
                      <a:pt x="43" y="891"/>
                      <a:pt x="44" y="880"/>
                    </a:cubicBezTo>
                    <a:cubicBezTo>
                      <a:pt x="46" y="871"/>
                      <a:pt x="48" y="862"/>
                      <a:pt x="51" y="854"/>
                    </a:cubicBezTo>
                    <a:cubicBezTo>
                      <a:pt x="52" y="852"/>
                      <a:pt x="53" y="850"/>
                      <a:pt x="54" y="848"/>
                    </a:cubicBezTo>
                    <a:cubicBezTo>
                      <a:pt x="55" y="847"/>
                      <a:pt x="55" y="846"/>
                      <a:pt x="56" y="846"/>
                    </a:cubicBezTo>
                    <a:cubicBezTo>
                      <a:pt x="57" y="845"/>
                      <a:pt x="57" y="845"/>
                      <a:pt x="57" y="845"/>
                    </a:cubicBezTo>
                    <a:cubicBezTo>
                      <a:pt x="58" y="845"/>
                      <a:pt x="60" y="844"/>
                      <a:pt x="61" y="844"/>
                    </a:cubicBezTo>
                    <a:cubicBezTo>
                      <a:pt x="61" y="844"/>
                      <a:pt x="61" y="844"/>
                      <a:pt x="61" y="844"/>
                    </a:cubicBezTo>
                    <a:cubicBezTo>
                      <a:pt x="64" y="845"/>
                      <a:pt x="67" y="846"/>
                      <a:pt x="70" y="847"/>
                    </a:cubicBezTo>
                    <a:cubicBezTo>
                      <a:pt x="82" y="852"/>
                      <a:pt x="92" y="861"/>
                      <a:pt x="103" y="869"/>
                    </a:cubicBezTo>
                    <a:cubicBezTo>
                      <a:pt x="104" y="870"/>
                      <a:pt x="106" y="870"/>
                      <a:pt x="107" y="871"/>
                    </a:cubicBezTo>
                    <a:cubicBezTo>
                      <a:pt x="107" y="885"/>
                      <a:pt x="106" y="900"/>
                      <a:pt x="106" y="914"/>
                    </a:cubicBezTo>
                    <a:cubicBezTo>
                      <a:pt x="106" y="941"/>
                      <a:pt x="108" y="967"/>
                      <a:pt x="114" y="993"/>
                    </a:cubicBezTo>
                    <a:cubicBezTo>
                      <a:pt x="118" y="1009"/>
                      <a:pt x="124" y="1025"/>
                      <a:pt x="131" y="1039"/>
                    </a:cubicBezTo>
                    <a:cubicBezTo>
                      <a:pt x="130" y="1039"/>
                      <a:pt x="128" y="1039"/>
                      <a:pt x="127" y="1039"/>
                    </a:cubicBezTo>
                    <a:close/>
                    <a:moveTo>
                      <a:pt x="475" y="1482"/>
                    </a:moveTo>
                    <a:cubicBezTo>
                      <a:pt x="477" y="1469"/>
                      <a:pt x="479" y="1456"/>
                      <a:pt x="481" y="1443"/>
                    </a:cubicBezTo>
                    <a:cubicBezTo>
                      <a:pt x="486" y="1417"/>
                      <a:pt x="492" y="1390"/>
                      <a:pt x="496" y="1364"/>
                    </a:cubicBezTo>
                    <a:cubicBezTo>
                      <a:pt x="495" y="1365"/>
                      <a:pt x="495" y="1367"/>
                      <a:pt x="495" y="1368"/>
                    </a:cubicBezTo>
                    <a:cubicBezTo>
                      <a:pt x="499" y="1338"/>
                      <a:pt x="503" y="1307"/>
                      <a:pt x="507" y="1276"/>
                    </a:cubicBezTo>
                    <a:cubicBezTo>
                      <a:pt x="508" y="1268"/>
                      <a:pt x="509" y="1260"/>
                      <a:pt x="511" y="1252"/>
                    </a:cubicBezTo>
                    <a:cubicBezTo>
                      <a:pt x="512" y="1252"/>
                      <a:pt x="514" y="1252"/>
                      <a:pt x="516" y="1252"/>
                    </a:cubicBezTo>
                    <a:cubicBezTo>
                      <a:pt x="522" y="1253"/>
                      <a:pt x="528" y="1254"/>
                      <a:pt x="534" y="1254"/>
                    </a:cubicBezTo>
                    <a:cubicBezTo>
                      <a:pt x="537" y="1255"/>
                      <a:pt x="540" y="1255"/>
                      <a:pt x="542" y="1255"/>
                    </a:cubicBezTo>
                    <a:cubicBezTo>
                      <a:pt x="560" y="1256"/>
                      <a:pt x="577" y="1258"/>
                      <a:pt x="595" y="1258"/>
                    </a:cubicBezTo>
                    <a:cubicBezTo>
                      <a:pt x="614" y="1259"/>
                      <a:pt x="633" y="1259"/>
                      <a:pt x="652" y="1260"/>
                    </a:cubicBezTo>
                    <a:cubicBezTo>
                      <a:pt x="653" y="1260"/>
                      <a:pt x="655" y="1260"/>
                      <a:pt x="656" y="1260"/>
                    </a:cubicBezTo>
                    <a:cubicBezTo>
                      <a:pt x="647" y="1262"/>
                      <a:pt x="639" y="1265"/>
                      <a:pt x="630" y="1268"/>
                    </a:cubicBezTo>
                    <a:cubicBezTo>
                      <a:pt x="619" y="1273"/>
                      <a:pt x="607" y="1280"/>
                      <a:pt x="604" y="1293"/>
                    </a:cubicBezTo>
                    <a:cubicBezTo>
                      <a:pt x="604" y="1297"/>
                      <a:pt x="603" y="1301"/>
                      <a:pt x="604" y="1305"/>
                    </a:cubicBezTo>
                    <a:cubicBezTo>
                      <a:pt x="605" y="1308"/>
                      <a:pt x="606" y="1310"/>
                      <a:pt x="608" y="1313"/>
                    </a:cubicBezTo>
                    <a:cubicBezTo>
                      <a:pt x="609" y="1315"/>
                      <a:pt x="610" y="1317"/>
                      <a:pt x="611" y="1319"/>
                    </a:cubicBezTo>
                    <a:cubicBezTo>
                      <a:pt x="613" y="1323"/>
                      <a:pt x="615" y="1327"/>
                      <a:pt x="618" y="1332"/>
                    </a:cubicBezTo>
                    <a:cubicBezTo>
                      <a:pt x="622" y="1340"/>
                      <a:pt x="627" y="1348"/>
                      <a:pt x="631" y="1357"/>
                    </a:cubicBezTo>
                    <a:cubicBezTo>
                      <a:pt x="632" y="1358"/>
                      <a:pt x="633" y="1359"/>
                      <a:pt x="634" y="1360"/>
                    </a:cubicBezTo>
                    <a:cubicBezTo>
                      <a:pt x="634" y="1361"/>
                      <a:pt x="634" y="1361"/>
                      <a:pt x="634" y="1362"/>
                    </a:cubicBezTo>
                    <a:cubicBezTo>
                      <a:pt x="632" y="1365"/>
                      <a:pt x="631" y="1368"/>
                      <a:pt x="630" y="1371"/>
                    </a:cubicBezTo>
                    <a:cubicBezTo>
                      <a:pt x="629" y="1375"/>
                      <a:pt x="628" y="1379"/>
                      <a:pt x="627" y="1383"/>
                    </a:cubicBezTo>
                    <a:cubicBezTo>
                      <a:pt x="625" y="1390"/>
                      <a:pt x="623" y="1396"/>
                      <a:pt x="621" y="1403"/>
                    </a:cubicBezTo>
                    <a:cubicBezTo>
                      <a:pt x="618" y="1415"/>
                      <a:pt x="614" y="1426"/>
                      <a:pt x="611" y="1438"/>
                    </a:cubicBezTo>
                    <a:cubicBezTo>
                      <a:pt x="610" y="1440"/>
                      <a:pt x="610" y="1441"/>
                      <a:pt x="610" y="1443"/>
                    </a:cubicBezTo>
                    <a:cubicBezTo>
                      <a:pt x="602" y="1441"/>
                      <a:pt x="594" y="1440"/>
                      <a:pt x="585" y="1440"/>
                    </a:cubicBezTo>
                    <a:cubicBezTo>
                      <a:pt x="573" y="1439"/>
                      <a:pt x="560" y="1440"/>
                      <a:pt x="548" y="1442"/>
                    </a:cubicBezTo>
                    <a:cubicBezTo>
                      <a:pt x="536" y="1444"/>
                      <a:pt x="524" y="1447"/>
                      <a:pt x="514" y="1452"/>
                    </a:cubicBezTo>
                    <a:cubicBezTo>
                      <a:pt x="504" y="1456"/>
                      <a:pt x="495" y="1462"/>
                      <a:pt x="487" y="1470"/>
                    </a:cubicBezTo>
                    <a:cubicBezTo>
                      <a:pt x="481" y="1476"/>
                      <a:pt x="476" y="1484"/>
                      <a:pt x="473" y="1493"/>
                    </a:cubicBezTo>
                    <a:cubicBezTo>
                      <a:pt x="473" y="1490"/>
                      <a:pt x="474" y="1486"/>
                      <a:pt x="475" y="1482"/>
                    </a:cubicBezTo>
                    <a:close/>
                    <a:moveTo>
                      <a:pt x="721" y="1501"/>
                    </a:moveTo>
                    <a:cubicBezTo>
                      <a:pt x="724" y="1507"/>
                      <a:pt x="727" y="1512"/>
                      <a:pt x="731" y="1516"/>
                    </a:cubicBezTo>
                    <a:cubicBezTo>
                      <a:pt x="734" y="1520"/>
                      <a:pt x="739" y="1524"/>
                      <a:pt x="744" y="1527"/>
                    </a:cubicBezTo>
                    <a:cubicBezTo>
                      <a:pt x="739" y="1528"/>
                      <a:pt x="734" y="1529"/>
                      <a:pt x="729" y="1529"/>
                    </a:cubicBezTo>
                    <a:cubicBezTo>
                      <a:pt x="713" y="1532"/>
                      <a:pt x="696" y="1534"/>
                      <a:pt x="679" y="1537"/>
                    </a:cubicBezTo>
                    <a:cubicBezTo>
                      <a:pt x="673" y="1538"/>
                      <a:pt x="667" y="1539"/>
                      <a:pt x="661" y="1540"/>
                    </a:cubicBezTo>
                    <a:cubicBezTo>
                      <a:pt x="663" y="1537"/>
                      <a:pt x="664" y="1534"/>
                      <a:pt x="666" y="1531"/>
                    </a:cubicBezTo>
                    <a:cubicBezTo>
                      <a:pt x="668" y="1526"/>
                      <a:pt x="669" y="1521"/>
                      <a:pt x="669" y="1515"/>
                    </a:cubicBezTo>
                    <a:cubicBezTo>
                      <a:pt x="669" y="1509"/>
                      <a:pt x="667" y="1503"/>
                      <a:pt x="665" y="1497"/>
                    </a:cubicBezTo>
                    <a:cubicBezTo>
                      <a:pt x="664" y="1492"/>
                      <a:pt x="662" y="1487"/>
                      <a:pt x="659" y="1481"/>
                    </a:cubicBezTo>
                    <a:cubicBezTo>
                      <a:pt x="657" y="1476"/>
                      <a:pt x="653" y="1471"/>
                      <a:pt x="649" y="1466"/>
                    </a:cubicBezTo>
                    <a:cubicBezTo>
                      <a:pt x="646" y="1463"/>
                      <a:pt x="643" y="1460"/>
                      <a:pt x="640" y="1458"/>
                    </a:cubicBezTo>
                    <a:cubicBezTo>
                      <a:pt x="643" y="1449"/>
                      <a:pt x="645" y="1441"/>
                      <a:pt x="647" y="1432"/>
                    </a:cubicBezTo>
                    <a:cubicBezTo>
                      <a:pt x="649" y="1424"/>
                      <a:pt x="652" y="1416"/>
                      <a:pt x="655" y="1407"/>
                    </a:cubicBezTo>
                    <a:cubicBezTo>
                      <a:pt x="657" y="1397"/>
                      <a:pt x="660" y="1387"/>
                      <a:pt x="664" y="1376"/>
                    </a:cubicBezTo>
                    <a:cubicBezTo>
                      <a:pt x="672" y="1376"/>
                      <a:pt x="680" y="1376"/>
                      <a:pt x="689" y="1375"/>
                    </a:cubicBezTo>
                    <a:cubicBezTo>
                      <a:pt x="694" y="1374"/>
                      <a:pt x="700" y="1374"/>
                      <a:pt x="705" y="1373"/>
                    </a:cubicBezTo>
                    <a:cubicBezTo>
                      <a:pt x="709" y="1383"/>
                      <a:pt x="714" y="1393"/>
                      <a:pt x="719" y="1402"/>
                    </a:cubicBezTo>
                    <a:cubicBezTo>
                      <a:pt x="723" y="1412"/>
                      <a:pt x="729" y="1421"/>
                      <a:pt x="734" y="1429"/>
                    </a:cubicBezTo>
                    <a:cubicBezTo>
                      <a:pt x="726" y="1439"/>
                      <a:pt x="722" y="1451"/>
                      <a:pt x="720" y="1464"/>
                    </a:cubicBezTo>
                    <a:cubicBezTo>
                      <a:pt x="718" y="1476"/>
                      <a:pt x="717" y="1489"/>
                      <a:pt x="721" y="1501"/>
                    </a:cubicBezTo>
                    <a:close/>
                    <a:moveTo>
                      <a:pt x="717" y="1314"/>
                    </a:moveTo>
                    <a:cubicBezTo>
                      <a:pt x="717" y="1320"/>
                      <a:pt x="718" y="1327"/>
                      <a:pt x="717" y="1334"/>
                    </a:cubicBezTo>
                    <a:cubicBezTo>
                      <a:pt x="717" y="1334"/>
                      <a:pt x="717" y="1334"/>
                      <a:pt x="717" y="1334"/>
                    </a:cubicBezTo>
                    <a:cubicBezTo>
                      <a:pt x="715" y="1335"/>
                      <a:pt x="714" y="1336"/>
                      <a:pt x="712" y="1337"/>
                    </a:cubicBezTo>
                    <a:cubicBezTo>
                      <a:pt x="707" y="1338"/>
                      <a:pt x="702" y="1339"/>
                      <a:pt x="697" y="1340"/>
                    </a:cubicBezTo>
                    <a:cubicBezTo>
                      <a:pt x="690" y="1341"/>
                      <a:pt x="684" y="1342"/>
                      <a:pt x="677" y="1342"/>
                    </a:cubicBezTo>
                    <a:cubicBezTo>
                      <a:pt x="674" y="1342"/>
                      <a:pt x="670" y="1342"/>
                      <a:pt x="667" y="1343"/>
                    </a:cubicBezTo>
                    <a:cubicBezTo>
                      <a:pt x="665" y="1343"/>
                      <a:pt x="663" y="1343"/>
                      <a:pt x="662" y="1343"/>
                    </a:cubicBezTo>
                    <a:cubicBezTo>
                      <a:pt x="661" y="1342"/>
                      <a:pt x="661" y="1341"/>
                      <a:pt x="660" y="1340"/>
                    </a:cubicBezTo>
                    <a:cubicBezTo>
                      <a:pt x="653" y="1327"/>
                      <a:pt x="647" y="1314"/>
                      <a:pt x="640" y="1301"/>
                    </a:cubicBezTo>
                    <a:cubicBezTo>
                      <a:pt x="641" y="1300"/>
                      <a:pt x="643" y="1299"/>
                      <a:pt x="645" y="1298"/>
                    </a:cubicBezTo>
                    <a:cubicBezTo>
                      <a:pt x="658" y="1293"/>
                      <a:pt x="672" y="1290"/>
                      <a:pt x="686" y="1287"/>
                    </a:cubicBezTo>
                    <a:cubicBezTo>
                      <a:pt x="695" y="1286"/>
                      <a:pt x="704" y="1284"/>
                      <a:pt x="713" y="1282"/>
                    </a:cubicBezTo>
                    <a:cubicBezTo>
                      <a:pt x="714" y="1286"/>
                      <a:pt x="715" y="1290"/>
                      <a:pt x="715" y="1294"/>
                    </a:cubicBezTo>
                    <a:cubicBezTo>
                      <a:pt x="716" y="1301"/>
                      <a:pt x="717" y="1307"/>
                      <a:pt x="717" y="1314"/>
                    </a:cubicBezTo>
                    <a:close/>
                    <a:moveTo>
                      <a:pt x="716" y="1282"/>
                    </a:moveTo>
                    <a:cubicBezTo>
                      <a:pt x="716" y="1282"/>
                      <a:pt x="716" y="1282"/>
                      <a:pt x="716" y="1282"/>
                    </a:cubicBezTo>
                    <a:cubicBezTo>
                      <a:pt x="717" y="1282"/>
                      <a:pt x="717" y="1282"/>
                      <a:pt x="718" y="1282"/>
                    </a:cubicBezTo>
                    <a:cubicBezTo>
                      <a:pt x="717" y="1282"/>
                      <a:pt x="717" y="1282"/>
                      <a:pt x="716" y="1282"/>
                    </a:cubicBezTo>
                    <a:close/>
                    <a:moveTo>
                      <a:pt x="610" y="1510"/>
                    </a:moveTo>
                    <a:cubicBezTo>
                      <a:pt x="618" y="1512"/>
                      <a:pt x="628" y="1507"/>
                      <a:pt x="631" y="1499"/>
                    </a:cubicBezTo>
                    <a:cubicBezTo>
                      <a:pt x="631" y="1500"/>
                      <a:pt x="631" y="1500"/>
                      <a:pt x="631" y="1500"/>
                    </a:cubicBezTo>
                    <a:cubicBezTo>
                      <a:pt x="633" y="1505"/>
                      <a:pt x="634" y="1509"/>
                      <a:pt x="635" y="1514"/>
                    </a:cubicBezTo>
                    <a:cubicBezTo>
                      <a:pt x="635" y="1515"/>
                      <a:pt x="635" y="1516"/>
                      <a:pt x="635" y="1517"/>
                    </a:cubicBezTo>
                    <a:cubicBezTo>
                      <a:pt x="635" y="1518"/>
                      <a:pt x="634" y="1519"/>
                      <a:pt x="634" y="1520"/>
                    </a:cubicBezTo>
                    <a:cubicBezTo>
                      <a:pt x="633" y="1521"/>
                      <a:pt x="633" y="1522"/>
                      <a:pt x="632" y="1523"/>
                    </a:cubicBezTo>
                    <a:cubicBezTo>
                      <a:pt x="630" y="1525"/>
                      <a:pt x="629" y="1527"/>
                      <a:pt x="627" y="1528"/>
                    </a:cubicBezTo>
                    <a:cubicBezTo>
                      <a:pt x="622" y="1532"/>
                      <a:pt x="616" y="1535"/>
                      <a:pt x="610" y="1538"/>
                    </a:cubicBezTo>
                    <a:cubicBezTo>
                      <a:pt x="609" y="1538"/>
                      <a:pt x="609" y="1538"/>
                      <a:pt x="609" y="1539"/>
                    </a:cubicBezTo>
                    <a:cubicBezTo>
                      <a:pt x="606" y="1540"/>
                      <a:pt x="604" y="1542"/>
                      <a:pt x="603" y="1545"/>
                    </a:cubicBezTo>
                    <a:cubicBezTo>
                      <a:pt x="602" y="1546"/>
                      <a:pt x="601" y="1547"/>
                      <a:pt x="601" y="1549"/>
                    </a:cubicBezTo>
                    <a:cubicBezTo>
                      <a:pt x="600" y="1549"/>
                      <a:pt x="600" y="1549"/>
                      <a:pt x="599" y="1549"/>
                    </a:cubicBezTo>
                    <a:cubicBezTo>
                      <a:pt x="597" y="1543"/>
                      <a:pt x="591" y="1538"/>
                      <a:pt x="584" y="1538"/>
                    </a:cubicBezTo>
                    <a:cubicBezTo>
                      <a:pt x="574" y="1538"/>
                      <a:pt x="565" y="1538"/>
                      <a:pt x="555" y="1538"/>
                    </a:cubicBezTo>
                    <a:cubicBezTo>
                      <a:pt x="545" y="1538"/>
                      <a:pt x="534" y="1539"/>
                      <a:pt x="523" y="1538"/>
                    </a:cubicBezTo>
                    <a:cubicBezTo>
                      <a:pt x="521" y="1537"/>
                      <a:pt x="518" y="1537"/>
                      <a:pt x="516" y="1536"/>
                    </a:cubicBezTo>
                    <a:cubicBezTo>
                      <a:pt x="514" y="1535"/>
                      <a:pt x="513" y="1534"/>
                      <a:pt x="511" y="1533"/>
                    </a:cubicBezTo>
                    <a:cubicBezTo>
                      <a:pt x="510" y="1533"/>
                      <a:pt x="510" y="1532"/>
                      <a:pt x="509" y="1531"/>
                    </a:cubicBezTo>
                    <a:cubicBezTo>
                      <a:pt x="508" y="1529"/>
                      <a:pt x="507" y="1528"/>
                      <a:pt x="506" y="1526"/>
                    </a:cubicBezTo>
                    <a:cubicBezTo>
                      <a:pt x="505" y="1523"/>
                      <a:pt x="504" y="1520"/>
                      <a:pt x="504" y="1517"/>
                    </a:cubicBezTo>
                    <a:cubicBezTo>
                      <a:pt x="503" y="1514"/>
                      <a:pt x="503" y="1511"/>
                      <a:pt x="503" y="1509"/>
                    </a:cubicBezTo>
                    <a:cubicBezTo>
                      <a:pt x="504" y="1506"/>
                      <a:pt x="504" y="1504"/>
                      <a:pt x="505" y="1502"/>
                    </a:cubicBezTo>
                    <a:cubicBezTo>
                      <a:pt x="506" y="1500"/>
                      <a:pt x="507" y="1498"/>
                      <a:pt x="508" y="1496"/>
                    </a:cubicBezTo>
                    <a:cubicBezTo>
                      <a:pt x="511" y="1494"/>
                      <a:pt x="513" y="1491"/>
                      <a:pt x="516" y="1489"/>
                    </a:cubicBezTo>
                    <a:cubicBezTo>
                      <a:pt x="520" y="1486"/>
                      <a:pt x="525" y="1484"/>
                      <a:pt x="529" y="1481"/>
                    </a:cubicBezTo>
                    <a:cubicBezTo>
                      <a:pt x="538" y="1478"/>
                      <a:pt x="546" y="1476"/>
                      <a:pt x="555" y="1475"/>
                    </a:cubicBezTo>
                    <a:cubicBezTo>
                      <a:pt x="568" y="1473"/>
                      <a:pt x="581" y="1472"/>
                      <a:pt x="594" y="1474"/>
                    </a:cubicBezTo>
                    <a:cubicBezTo>
                      <a:pt x="597" y="1474"/>
                      <a:pt x="599" y="1475"/>
                      <a:pt x="602" y="1475"/>
                    </a:cubicBezTo>
                    <a:cubicBezTo>
                      <a:pt x="601" y="1480"/>
                      <a:pt x="600" y="1484"/>
                      <a:pt x="599" y="1489"/>
                    </a:cubicBezTo>
                    <a:cubicBezTo>
                      <a:pt x="597" y="1498"/>
                      <a:pt x="601" y="1507"/>
                      <a:pt x="610" y="1510"/>
                    </a:cubicBezTo>
                    <a:close/>
                    <a:moveTo>
                      <a:pt x="470" y="1512"/>
                    </a:moveTo>
                    <a:cubicBezTo>
                      <a:pt x="470" y="1515"/>
                      <a:pt x="470" y="1517"/>
                      <a:pt x="470" y="1520"/>
                    </a:cubicBezTo>
                    <a:cubicBezTo>
                      <a:pt x="471" y="1526"/>
                      <a:pt x="472" y="1532"/>
                      <a:pt x="475" y="1537"/>
                    </a:cubicBezTo>
                    <a:cubicBezTo>
                      <a:pt x="476" y="1540"/>
                      <a:pt x="477" y="1543"/>
                      <a:pt x="479" y="1546"/>
                    </a:cubicBezTo>
                    <a:cubicBezTo>
                      <a:pt x="481" y="1549"/>
                      <a:pt x="483" y="1552"/>
                      <a:pt x="485" y="1555"/>
                    </a:cubicBezTo>
                    <a:cubicBezTo>
                      <a:pt x="488" y="1559"/>
                      <a:pt x="494" y="1563"/>
                      <a:pt x="499" y="1565"/>
                    </a:cubicBezTo>
                    <a:cubicBezTo>
                      <a:pt x="501" y="1566"/>
                      <a:pt x="502" y="1567"/>
                      <a:pt x="504" y="1567"/>
                    </a:cubicBezTo>
                    <a:cubicBezTo>
                      <a:pt x="496" y="1569"/>
                      <a:pt x="488" y="1570"/>
                      <a:pt x="481" y="1572"/>
                    </a:cubicBezTo>
                    <a:cubicBezTo>
                      <a:pt x="475" y="1573"/>
                      <a:pt x="468" y="1574"/>
                      <a:pt x="462" y="1575"/>
                    </a:cubicBezTo>
                    <a:cubicBezTo>
                      <a:pt x="463" y="1566"/>
                      <a:pt x="464" y="1556"/>
                      <a:pt x="465" y="1547"/>
                    </a:cubicBezTo>
                    <a:cubicBezTo>
                      <a:pt x="466" y="1536"/>
                      <a:pt x="468" y="1526"/>
                      <a:pt x="469" y="1516"/>
                    </a:cubicBezTo>
                    <a:cubicBezTo>
                      <a:pt x="469" y="1515"/>
                      <a:pt x="470" y="1513"/>
                      <a:pt x="470" y="1512"/>
                    </a:cubicBezTo>
                    <a:close/>
                    <a:moveTo>
                      <a:pt x="446" y="1448"/>
                    </a:moveTo>
                    <a:cubicBezTo>
                      <a:pt x="444" y="1465"/>
                      <a:pt x="441" y="1482"/>
                      <a:pt x="438" y="1499"/>
                    </a:cubicBezTo>
                    <a:cubicBezTo>
                      <a:pt x="436" y="1514"/>
                      <a:pt x="434" y="1530"/>
                      <a:pt x="432" y="1546"/>
                    </a:cubicBezTo>
                    <a:cubicBezTo>
                      <a:pt x="432" y="1545"/>
                      <a:pt x="432" y="1544"/>
                      <a:pt x="432" y="1544"/>
                    </a:cubicBezTo>
                    <a:cubicBezTo>
                      <a:pt x="430" y="1556"/>
                      <a:pt x="429" y="1569"/>
                      <a:pt x="428" y="1582"/>
                    </a:cubicBezTo>
                    <a:cubicBezTo>
                      <a:pt x="426" y="1582"/>
                      <a:pt x="424" y="1582"/>
                      <a:pt x="422" y="1582"/>
                    </a:cubicBezTo>
                    <a:cubicBezTo>
                      <a:pt x="415" y="1583"/>
                      <a:pt x="409" y="1584"/>
                      <a:pt x="402" y="1585"/>
                    </a:cubicBezTo>
                    <a:cubicBezTo>
                      <a:pt x="394" y="1586"/>
                      <a:pt x="386" y="1586"/>
                      <a:pt x="378" y="1587"/>
                    </a:cubicBezTo>
                    <a:cubicBezTo>
                      <a:pt x="372" y="1587"/>
                      <a:pt x="366" y="1588"/>
                      <a:pt x="360" y="1588"/>
                    </a:cubicBezTo>
                    <a:cubicBezTo>
                      <a:pt x="350" y="1588"/>
                      <a:pt x="340" y="1587"/>
                      <a:pt x="330" y="1587"/>
                    </a:cubicBezTo>
                    <a:cubicBezTo>
                      <a:pt x="314" y="1587"/>
                      <a:pt x="297" y="1586"/>
                      <a:pt x="281" y="1584"/>
                    </a:cubicBezTo>
                    <a:cubicBezTo>
                      <a:pt x="270" y="1582"/>
                      <a:pt x="260" y="1580"/>
                      <a:pt x="249" y="1576"/>
                    </a:cubicBezTo>
                    <a:cubicBezTo>
                      <a:pt x="245" y="1574"/>
                      <a:pt x="240" y="1572"/>
                      <a:pt x="236" y="1569"/>
                    </a:cubicBezTo>
                    <a:cubicBezTo>
                      <a:pt x="235" y="1567"/>
                      <a:pt x="233" y="1566"/>
                      <a:pt x="232" y="1564"/>
                    </a:cubicBezTo>
                    <a:cubicBezTo>
                      <a:pt x="231" y="1563"/>
                      <a:pt x="230" y="1562"/>
                      <a:pt x="229" y="1560"/>
                    </a:cubicBezTo>
                    <a:cubicBezTo>
                      <a:pt x="229" y="1560"/>
                      <a:pt x="229" y="1559"/>
                      <a:pt x="229" y="1559"/>
                    </a:cubicBezTo>
                    <a:cubicBezTo>
                      <a:pt x="229" y="1557"/>
                      <a:pt x="229" y="1555"/>
                      <a:pt x="229" y="1553"/>
                    </a:cubicBezTo>
                    <a:cubicBezTo>
                      <a:pt x="230" y="1547"/>
                      <a:pt x="232" y="1541"/>
                      <a:pt x="234" y="1535"/>
                    </a:cubicBezTo>
                    <a:cubicBezTo>
                      <a:pt x="239" y="1524"/>
                      <a:pt x="246" y="1514"/>
                      <a:pt x="253" y="1504"/>
                    </a:cubicBezTo>
                    <a:cubicBezTo>
                      <a:pt x="259" y="1497"/>
                      <a:pt x="265" y="1490"/>
                      <a:pt x="271" y="1483"/>
                    </a:cubicBezTo>
                    <a:cubicBezTo>
                      <a:pt x="276" y="1478"/>
                      <a:pt x="280" y="1473"/>
                      <a:pt x="285" y="1467"/>
                    </a:cubicBezTo>
                    <a:cubicBezTo>
                      <a:pt x="290" y="1462"/>
                      <a:pt x="296" y="1456"/>
                      <a:pt x="301" y="1451"/>
                    </a:cubicBezTo>
                    <a:cubicBezTo>
                      <a:pt x="305" y="1447"/>
                      <a:pt x="309" y="1442"/>
                      <a:pt x="313" y="1438"/>
                    </a:cubicBezTo>
                    <a:cubicBezTo>
                      <a:pt x="319" y="1432"/>
                      <a:pt x="325" y="1427"/>
                      <a:pt x="331" y="1421"/>
                    </a:cubicBezTo>
                    <a:cubicBezTo>
                      <a:pt x="335" y="1417"/>
                      <a:pt x="339" y="1413"/>
                      <a:pt x="344" y="1410"/>
                    </a:cubicBezTo>
                    <a:cubicBezTo>
                      <a:pt x="354" y="1401"/>
                      <a:pt x="365" y="1392"/>
                      <a:pt x="376" y="1383"/>
                    </a:cubicBezTo>
                    <a:cubicBezTo>
                      <a:pt x="385" y="1377"/>
                      <a:pt x="394" y="1371"/>
                      <a:pt x="403" y="1364"/>
                    </a:cubicBezTo>
                    <a:cubicBezTo>
                      <a:pt x="410" y="1359"/>
                      <a:pt x="418" y="1354"/>
                      <a:pt x="425" y="1349"/>
                    </a:cubicBezTo>
                    <a:cubicBezTo>
                      <a:pt x="434" y="1344"/>
                      <a:pt x="442" y="1339"/>
                      <a:pt x="450" y="1334"/>
                    </a:cubicBezTo>
                    <a:cubicBezTo>
                      <a:pt x="456" y="1331"/>
                      <a:pt x="462" y="1328"/>
                      <a:pt x="468" y="1325"/>
                    </a:cubicBezTo>
                    <a:cubicBezTo>
                      <a:pt x="467" y="1325"/>
                      <a:pt x="467" y="1325"/>
                      <a:pt x="467" y="1326"/>
                    </a:cubicBezTo>
                    <a:cubicBezTo>
                      <a:pt x="466" y="1337"/>
                      <a:pt x="464" y="1349"/>
                      <a:pt x="462" y="1360"/>
                    </a:cubicBezTo>
                    <a:cubicBezTo>
                      <a:pt x="463" y="1360"/>
                      <a:pt x="463" y="1360"/>
                      <a:pt x="463" y="1359"/>
                    </a:cubicBezTo>
                    <a:cubicBezTo>
                      <a:pt x="460" y="1373"/>
                      <a:pt x="458" y="1387"/>
                      <a:pt x="455" y="1401"/>
                    </a:cubicBezTo>
                    <a:cubicBezTo>
                      <a:pt x="452" y="1417"/>
                      <a:pt x="449" y="1432"/>
                      <a:pt x="446" y="1448"/>
                    </a:cubicBezTo>
                    <a:close/>
                    <a:moveTo>
                      <a:pt x="564" y="2373"/>
                    </a:moveTo>
                    <a:cubicBezTo>
                      <a:pt x="551" y="2372"/>
                      <a:pt x="538" y="2371"/>
                      <a:pt x="526" y="2370"/>
                    </a:cubicBezTo>
                    <a:cubicBezTo>
                      <a:pt x="526" y="2370"/>
                      <a:pt x="526" y="2370"/>
                      <a:pt x="525" y="2370"/>
                    </a:cubicBezTo>
                    <a:cubicBezTo>
                      <a:pt x="525" y="2370"/>
                      <a:pt x="525" y="2370"/>
                      <a:pt x="525" y="2370"/>
                    </a:cubicBezTo>
                    <a:cubicBezTo>
                      <a:pt x="525" y="2370"/>
                      <a:pt x="525" y="2370"/>
                      <a:pt x="525" y="2370"/>
                    </a:cubicBezTo>
                    <a:cubicBezTo>
                      <a:pt x="510" y="2367"/>
                      <a:pt x="494" y="2364"/>
                      <a:pt x="480" y="2358"/>
                    </a:cubicBezTo>
                    <a:cubicBezTo>
                      <a:pt x="477" y="2357"/>
                      <a:pt x="475" y="2356"/>
                      <a:pt x="472" y="2354"/>
                    </a:cubicBezTo>
                    <a:cubicBezTo>
                      <a:pt x="471" y="2353"/>
                      <a:pt x="469" y="2351"/>
                      <a:pt x="468" y="2350"/>
                    </a:cubicBezTo>
                    <a:cubicBezTo>
                      <a:pt x="467" y="2349"/>
                      <a:pt x="467" y="2348"/>
                      <a:pt x="466" y="2347"/>
                    </a:cubicBezTo>
                    <a:cubicBezTo>
                      <a:pt x="466" y="2346"/>
                      <a:pt x="465" y="2344"/>
                      <a:pt x="465" y="2343"/>
                    </a:cubicBezTo>
                    <a:cubicBezTo>
                      <a:pt x="465" y="2341"/>
                      <a:pt x="465" y="2340"/>
                      <a:pt x="465" y="2338"/>
                    </a:cubicBezTo>
                    <a:cubicBezTo>
                      <a:pt x="465" y="2337"/>
                      <a:pt x="465" y="2337"/>
                      <a:pt x="466" y="2336"/>
                    </a:cubicBezTo>
                    <a:cubicBezTo>
                      <a:pt x="467" y="2334"/>
                      <a:pt x="468" y="2332"/>
                      <a:pt x="469" y="2330"/>
                    </a:cubicBezTo>
                    <a:cubicBezTo>
                      <a:pt x="470" y="2330"/>
                      <a:pt x="470" y="2329"/>
                      <a:pt x="470" y="2329"/>
                    </a:cubicBezTo>
                    <a:cubicBezTo>
                      <a:pt x="471" y="2329"/>
                      <a:pt x="471" y="2329"/>
                      <a:pt x="471" y="2328"/>
                    </a:cubicBezTo>
                    <a:cubicBezTo>
                      <a:pt x="472" y="2328"/>
                      <a:pt x="473" y="2328"/>
                      <a:pt x="474" y="2327"/>
                    </a:cubicBezTo>
                    <a:cubicBezTo>
                      <a:pt x="477" y="2327"/>
                      <a:pt x="479" y="2327"/>
                      <a:pt x="481" y="2328"/>
                    </a:cubicBezTo>
                    <a:cubicBezTo>
                      <a:pt x="491" y="2329"/>
                      <a:pt x="500" y="2332"/>
                      <a:pt x="508" y="2336"/>
                    </a:cubicBezTo>
                    <a:cubicBezTo>
                      <a:pt x="516" y="2339"/>
                      <a:pt x="524" y="2343"/>
                      <a:pt x="532" y="2348"/>
                    </a:cubicBezTo>
                    <a:cubicBezTo>
                      <a:pt x="535" y="2350"/>
                      <a:pt x="539" y="2352"/>
                      <a:pt x="543" y="2354"/>
                    </a:cubicBezTo>
                    <a:cubicBezTo>
                      <a:pt x="547" y="2356"/>
                      <a:pt x="551" y="2358"/>
                      <a:pt x="556" y="2360"/>
                    </a:cubicBezTo>
                    <a:cubicBezTo>
                      <a:pt x="560" y="2362"/>
                      <a:pt x="564" y="2364"/>
                      <a:pt x="568" y="2365"/>
                    </a:cubicBezTo>
                    <a:cubicBezTo>
                      <a:pt x="573" y="2366"/>
                      <a:pt x="579" y="2366"/>
                      <a:pt x="584" y="2364"/>
                    </a:cubicBezTo>
                    <a:cubicBezTo>
                      <a:pt x="588" y="2363"/>
                      <a:pt x="591" y="2361"/>
                      <a:pt x="594" y="2357"/>
                    </a:cubicBezTo>
                    <a:cubicBezTo>
                      <a:pt x="595" y="2360"/>
                      <a:pt x="595" y="2362"/>
                      <a:pt x="595" y="2364"/>
                    </a:cubicBezTo>
                    <a:cubicBezTo>
                      <a:pt x="596" y="2367"/>
                      <a:pt x="596" y="2370"/>
                      <a:pt x="596" y="2373"/>
                    </a:cubicBezTo>
                    <a:cubicBezTo>
                      <a:pt x="585" y="2374"/>
                      <a:pt x="574" y="2373"/>
                      <a:pt x="564" y="2373"/>
                    </a:cubicBezTo>
                    <a:close/>
                    <a:moveTo>
                      <a:pt x="930" y="1667"/>
                    </a:moveTo>
                    <a:cubicBezTo>
                      <a:pt x="929" y="1669"/>
                      <a:pt x="929" y="1672"/>
                      <a:pt x="928" y="1674"/>
                    </a:cubicBezTo>
                    <a:cubicBezTo>
                      <a:pt x="925" y="1674"/>
                      <a:pt x="922" y="1674"/>
                      <a:pt x="919" y="1674"/>
                    </a:cubicBezTo>
                    <a:cubicBezTo>
                      <a:pt x="914" y="1674"/>
                      <a:pt x="910" y="1674"/>
                      <a:pt x="905" y="1674"/>
                    </a:cubicBezTo>
                    <a:cubicBezTo>
                      <a:pt x="896" y="1674"/>
                      <a:pt x="887" y="1674"/>
                      <a:pt x="878" y="1674"/>
                    </a:cubicBezTo>
                    <a:cubicBezTo>
                      <a:pt x="860" y="1674"/>
                      <a:pt x="841" y="1675"/>
                      <a:pt x="823" y="1676"/>
                    </a:cubicBezTo>
                    <a:cubicBezTo>
                      <a:pt x="804" y="1677"/>
                      <a:pt x="786" y="1678"/>
                      <a:pt x="767" y="1679"/>
                    </a:cubicBezTo>
                    <a:cubicBezTo>
                      <a:pt x="757" y="1679"/>
                      <a:pt x="746" y="1679"/>
                      <a:pt x="736" y="1680"/>
                    </a:cubicBezTo>
                    <a:cubicBezTo>
                      <a:pt x="735" y="1680"/>
                      <a:pt x="735" y="1680"/>
                      <a:pt x="735" y="1680"/>
                    </a:cubicBezTo>
                    <a:cubicBezTo>
                      <a:pt x="734" y="1680"/>
                      <a:pt x="734" y="1680"/>
                      <a:pt x="733" y="1680"/>
                    </a:cubicBezTo>
                    <a:cubicBezTo>
                      <a:pt x="726" y="1680"/>
                      <a:pt x="719" y="1680"/>
                      <a:pt x="712" y="1680"/>
                    </a:cubicBezTo>
                    <a:cubicBezTo>
                      <a:pt x="675" y="1681"/>
                      <a:pt x="639" y="1682"/>
                      <a:pt x="602" y="1683"/>
                    </a:cubicBezTo>
                    <a:cubicBezTo>
                      <a:pt x="566" y="1685"/>
                      <a:pt x="530" y="1689"/>
                      <a:pt x="495" y="1691"/>
                    </a:cubicBezTo>
                    <a:cubicBezTo>
                      <a:pt x="482" y="1692"/>
                      <a:pt x="469" y="1693"/>
                      <a:pt x="456" y="1692"/>
                    </a:cubicBezTo>
                    <a:cubicBezTo>
                      <a:pt x="456" y="1669"/>
                      <a:pt x="457" y="1647"/>
                      <a:pt x="458" y="1624"/>
                    </a:cubicBezTo>
                    <a:cubicBezTo>
                      <a:pt x="458" y="1620"/>
                      <a:pt x="459" y="1615"/>
                      <a:pt x="459" y="1610"/>
                    </a:cubicBezTo>
                    <a:cubicBezTo>
                      <a:pt x="464" y="1609"/>
                      <a:pt x="469" y="1608"/>
                      <a:pt x="473" y="1607"/>
                    </a:cubicBezTo>
                    <a:cubicBezTo>
                      <a:pt x="481" y="1606"/>
                      <a:pt x="488" y="1605"/>
                      <a:pt x="495" y="1603"/>
                    </a:cubicBezTo>
                    <a:cubicBezTo>
                      <a:pt x="532" y="1596"/>
                      <a:pt x="568" y="1588"/>
                      <a:pt x="605" y="1582"/>
                    </a:cubicBezTo>
                    <a:cubicBezTo>
                      <a:pt x="614" y="1580"/>
                      <a:pt x="623" y="1579"/>
                      <a:pt x="631" y="1578"/>
                    </a:cubicBezTo>
                    <a:cubicBezTo>
                      <a:pt x="635" y="1578"/>
                      <a:pt x="638" y="1579"/>
                      <a:pt x="641" y="1579"/>
                    </a:cubicBezTo>
                    <a:cubicBezTo>
                      <a:pt x="646" y="1580"/>
                      <a:pt x="650" y="1580"/>
                      <a:pt x="655" y="1581"/>
                    </a:cubicBezTo>
                    <a:cubicBezTo>
                      <a:pt x="655" y="1581"/>
                      <a:pt x="655" y="1581"/>
                      <a:pt x="655" y="1581"/>
                    </a:cubicBezTo>
                    <a:cubicBezTo>
                      <a:pt x="659" y="1582"/>
                      <a:pt x="663" y="1582"/>
                      <a:pt x="667" y="1583"/>
                    </a:cubicBezTo>
                    <a:cubicBezTo>
                      <a:pt x="685" y="1586"/>
                      <a:pt x="704" y="1589"/>
                      <a:pt x="722" y="1592"/>
                    </a:cubicBezTo>
                    <a:cubicBezTo>
                      <a:pt x="739" y="1595"/>
                      <a:pt x="757" y="1597"/>
                      <a:pt x="774" y="1600"/>
                    </a:cubicBezTo>
                    <a:cubicBezTo>
                      <a:pt x="792" y="1603"/>
                      <a:pt x="811" y="1606"/>
                      <a:pt x="829" y="1609"/>
                    </a:cubicBezTo>
                    <a:cubicBezTo>
                      <a:pt x="849" y="1612"/>
                      <a:pt x="869" y="1615"/>
                      <a:pt x="889" y="1616"/>
                    </a:cubicBezTo>
                    <a:cubicBezTo>
                      <a:pt x="903" y="1617"/>
                      <a:pt x="916" y="1618"/>
                      <a:pt x="929" y="1618"/>
                    </a:cubicBezTo>
                    <a:cubicBezTo>
                      <a:pt x="929" y="1619"/>
                      <a:pt x="929" y="1620"/>
                      <a:pt x="929" y="1622"/>
                    </a:cubicBezTo>
                    <a:cubicBezTo>
                      <a:pt x="930" y="1637"/>
                      <a:pt x="931" y="1652"/>
                      <a:pt x="930" y="1667"/>
                    </a:cubicBezTo>
                    <a:close/>
                    <a:moveTo>
                      <a:pt x="921" y="1284"/>
                    </a:moveTo>
                    <a:cubicBezTo>
                      <a:pt x="926" y="1285"/>
                      <a:pt x="931" y="1286"/>
                      <a:pt x="935" y="1287"/>
                    </a:cubicBezTo>
                    <a:cubicBezTo>
                      <a:pt x="944" y="1290"/>
                      <a:pt x="952" y="1292"/>
                      <a:pt x="960" y="1295"/>
                    </a:cubicBezTo>
                    <a:cubicBezTo>
                      <a:pt x="965" y="1298"/>
                      <a:pt x="970" y="1300"/>
                      <a:pt x="974" y="1303"/>
                    </a:cubicBezTo>
                    <a:cubicBezTo>
                      <a:pt x="980" y="1306"/>
                      <a:pt x="986" y="1310"/>
                      <a:pt x="991" y="1314"/>
                    </a:cubicBezTo>
                    <a:cubicBezTo>
                      <a:pt x="1002" y="1321"/>
                      <a:pt x="1012" y="1329"/>
                      <a:pt x="1022" y="1335"/>
                    </a:cubicBezTo>
                    <a:cubicBezTo>
                      <a:pt x="1051" y="1352"/>
                      <a:pt x="1082" y="1366"/>
                      <a:pt x="1109" y="1386"/>
                    </a:cubicBezTo>
                    <a:cubicBezTo>
                      <a:pt x="1121" y="1395"/>
                      <a:pt x="1131" y="1405"/>
                      <a:pt x="1141" y="1416"/>
                    </a:cubicBezTo>
                    <a:cubicBezTo>
                      <a:pt x="1145" y="1422"/>
                      <a:pt x="1149" y="1429"/>
                      <a:pt x="1152" y="1436"/>
                    </a:cubicBezTo>
                    <a:cubicBezTo>
                      <a:pt x="1154" y="1440"/>
                      <a:pt x="1156" y="1445"/>
                      <a:pt x="1157" y="1450"/>
                    </a:cubicBezTo>
                    <a:cubicBezTo>
                      <a:pt x="1157" y="1455"/>
                      <a:pt x="1157" y="1460"/>
                      <a:pt x="1157" y="1465"/>
                    </a:cubicBezTo>
                    <a:cubicBezTo>
                      <a:pt x="1156" y="1471"/>
                      <a:pt x="1154" y="1477"/>
                      <a:pt x="1152" y="1482"/>
                    </a:cubicBezTo>
                    <a:cubicBezTo>
                      <a:pt x="1149" y="1490"/>
                      <a:pt x="1144" y="1497"/>
                      <a:pt x="1139" y="1504"/>
                    </a:cubicBezTo>
                    <a:cubicBezTo>
                      <a:pt x="1131" y="1513"/>
                      <a:pt x="1123" y="1522"/>
                      <a:pt x="1114" y="1529"/>
                    </a:cubicBezTo>
                    <a:cubicBezTo>
                      <a:pt x="1100" y="1540"/>
                      <a:pt x="1084" y="1547"/>
                      <a:pt x="1068" y="1554"/>
                    </a:cubicBezTo>
                    <a:cubicBezTo>
                      <a:pt x="1037" y="1567"/>
                      <a:pt x="1004" y="1577"/>
                      <a:pt x="970" y="1583"/>
                    </a:cubicBezTo>
                    <a:cubicBezTo>
                      <a:pt x="966" y="1583"/>
                      <a:pt x="963" y="1583"/>
                      <a:pt x="959" y="1584"/>
                    </a:cubicBezTo>
                    <a:cubicBezTo>
                      <a:pt x="957" y="1566"/>
                      <a:pt x="955" y="1548"/>
                      <a:pt x="953" y="1531"/>
                    </a:cubicBezTo>
                    <a:cubicBezTo>
                      <a:pt x="949" y="1493"/>
                      <a:pt x="944" y="1456"/>
                      <a:pt x="939" y="1418"/>
                    </a:cubicBezTo>
                    <a:cubicBezTo>
                      <a:pt x="937" y="1407"/>
                      <a:pt x="935" y="1395"/>
                      <a:pt x="933" y="1384"/>
                    </a:cubicBezTo>
                    <a:cubicBezTo>
                      <a:pt x="930" y="1370"/>
                      <a:pt x="927" y="1356"/>
                      <a:pt x="925" y="1342"/>
                    </a:cubicBezTo>
                    <a:cubicBezTo>
                      <a:pt x="923" y="1322"/>
                      <a:pt x="920" y="1302"/>
                      <a:pt x="918" y="1283"/>
                    </a:cubicBezTo>
                    <a:cubicBezTo>
                      <a:pt x="919" y="1283"/>
                      <a:pt x="920" y="1283"/>
                      <a:pt x="921" y="1284"/>
                    </a:cubicBezTo>
                    <a:close/>
                    <a:moveTo>
                      <a:pt x="910" y="1453"/>
                    </a:moveTo>
                    <a:cubicBezTo>
                      <a:pt x="914" y="1485"/>
                      <a:pt x="918" y="1517"/>
                      <a:pt x="922" y="1550"/>
                    </a:cubicBezTo>
                    <a:cubicBezTo>
                      <a:pt x="923" y="1561"/>
                      <a:pt x="924" y="1573"/>
                      <a:pt x="926" y="1584"/>
                    </a:cubicBezTo>
                    <a:cubicBezTo>
                      <a:pt x="920" y="1584"/>
                      <a:pt x="914" y="1584"/>
                      <a:pt x="908" y="1584"/>
                    </a:cubicBezTo>
                    <a:cubicBezTo>
                      <a:pt x="898" y="1583"/>
                      <a:pt x="888" y="1583"/>
                      <a:pt x="879" y="1582"/>
                    </a:cubicBezTo>
                    <a:cubicBezTo>
                      <a:pt x="871" y="1581"/>
                      <a:pt x="863" y="1580"/>
                      <a:pt x="855" y="1579"/>
                    </a:cubicBezTo>
                    <a:cubicBezTo>
                      <a:pt x="825" y="1575"/>
                      <a:pt x="795" y="1569"/>
                      <a:pt x="765" y="1565"/>
                    </a:cubicBezTo>
                    <a:cubicBezTo>
                      <a:pt x="757" y="1564"/>
                      <a:pt x="749" y="1562"/>
                      <a:pt x="741" y="1561"/>
                    </a:cubicBezTo>
                    <a:cubicBezTo>
                      <a:pt x="749" y="1560"/>
                      <a:pt x="756" y="1558"/>
                      <a:pt x="763" y="1556"/>
                    </a:cubicBezTo>
                    <a:cubicBezTo>
                      <a:pt x="771" y="1554"/>
                      <a:pt x="779" y="1551"/>
                      <a:pt x="787" y="1549"/>
                    </a:cubicBezTo>
                    <a:cubicBezTo>
                      <a:pt x="793" y="1546"/>
                      <a:pt x="800" y="1543"/>
                      <a:pt x="806" y="1540"/>
                    </a:cubicBezTo>
                    <a:cubicBezTo>
                      <a:pt x="809" y="1541"/>
                      <a:pt x="812" y="1542"/>
                      <a:pt x="815" y="1542"/>
                    </a:cubicBezTo>
                    <a:cubicBezTo>
                      <a:pt x="824" y="1545"/>
                      <a:pt x="834" y="1540"/>
                      <a:pt x="836" y="1531"/>
                    </a:cubicBezTo>
                    <a:cubicBezTo>
                      <a:pt x="836" y="1530"/>
                      <a:pt x="836" y="1529"/>
                      <a:pt x="837" y="1528"/>
                    </a:cubicBezTo>
                    <a:cubicBezTo>
                      <a:pt x="845" y="1525"/>
                      <a:pt x="854" y="1522"/>
                      <a:pt x="863" y="1518"/>
                    </a:cubicBezTo>
                    <a:cubicBezTo>
                      <a:pt x="866" y="1517"/>
                      <a:pt x="870" y="1516"/>
                      <a:pt x="873" y="1514"/>
                    </a:cubicBezTo>
                    <a:cubicBezTo>
                      <a:pt x="877" y="1513"/>
                      <a:pt x="881" y="1511"/>
                      <a:pt x="884" y="1509"/>
                    </a:cubicBezTo>
                    <a:cubicBezTo>
                      <a:pt x="891" y="1506"/>
                      <a:pt x="896" y="1500"/>
                      <a:pt x="899" y="1494"/>
                    </a:cubicBezTo>
                    <a:cubicBezTo>
                      <a:pt x="902" y="1489"/>
                      <a:pt x="904" y="1483"/>
                      <a:pt x="905" y="1478"/>
                    </a:cubicBezTo>
                    <a:cubicBezTo>
                      <a:pt x="906" y="1471"/>
                      <a:pt x="906" y="1465"/>
                      <a:pt x="905" y="1458"/>
                    </a:cubicBezTo>
                    <a:cubicBezTo>
                      <a:pt x="904" y="1455"/>
                      <a:pt x="903" y="1451"/>
                      <a:pt x="901" y="1449"/>
                    </a:cubicBezTo>
                    <a:cubicBezTo>
                      <a:pt x="900" y="1447"/>
                      <a:pt x="898" y="1444"/>
                      <a:pt x="896" y="1442"/>
                    </a:cubicBezTo>
                    <a:cubicBezTo>
                      <a:pt x="892" y="1436"/>
                      <a:pt x="886" y="1432"/>
                      <a:pt x="881" y="1429"/>
                    </a:cubicBezTo>
                    <a:cubicBezTo>
                      <a:pt x="876" y="1426"/>
                      <a:pt x="870" y="1424"/>
                      <a:pt x="864" y="1421"/>
                    </a:cubicBezTo>
                    <a:cubicBezTo>
                      <a:pt x="858" y="1419"/>
                      <a:pt x="852" y="1418"/>
                      <a:pt x="846" y="1416"/>
                    </a:cubicBezTo>
                    <a:cubicBezTo>
                      <a:pt x="833" y="1413"/>
                      <a:pt x="819" y="1412"/>
                      <a:pt x="806" y="1411"/>
                    </a:cubicBezTo>
                    <a:cubicBezTo>
                      <a:pt x="793" y="1410"/>
                      <a:pt x="781" y="1410"/>
                      <a:pt x="769" y="1412"/>
                    </a:cubicBezTo>
                    <a:cubicBezTo>
                      <a:pt x="767" y="1412"/>
                      <a:pt x="765" y="1413"/>
                      <a:pt x="764" y="1413"/>
                    </a:cubicBezTo>
                    <a:cubicBezTo>
                      <a:pt x="758" y="1404"/>
                      <a:pt x="753" y="1395"/>
                      <a:pt x="748" y="1386"/>
                    </a:cubicBezTo>
                    <a:cubicBezTo>
                      <a:pt x="743" y="1378"/>
                      <a:pt x="740" y="1370"/>
                      <a:pt x="736" y="1362"/>
                    </a:cubicBezTo>
                    <a:cubicBezTo>
                      <a:pt x="742" y="1357"/>
                      <a:pt x="747" y="1352"/>
                      <a:pt x="749" y="1345"/>
                    </a:cubicBezTo>
                    <a:cubicBezTo>
                      <a:pt x="752" y="1337"/>
                      <a:pt x="751" y="1328"/>
                      <a:pt x="751" y="1320"/>
                    </a:cubicBezTo>
                    <a:cubicBezTo>
                      <a:pt x="751" y="1315"/>
                      <a:pt x="750" y="1310"/>
                      <a:pt x="750" y="1305"/>
                    </a:cubicBezTo>
                    <a:cubicBezTo>
                      <a:pt x="749" y="1296"/>
                      <a:pt x="748" y="1287"/>
                      <a:pt x="747" y="1278"/>
                    </a:cubicBezTo>
                    <a:cubicBezTo>
                      <a:pt x="746" y="1273"/>
                      <a:pt x="743" y="1267"/>
                      <a:pt x="741" y="1262"/>
                    </a:cubicBezTo>
                    <a:cubicBezTo>
                      <a:pt x="740" y="1261"/>
                      <a:pt x="739" y="1260"/>
                      <a:pt x="739" y="1259"/>
                    </a:cubicBezTo>
                    <a:cubicBezTo>
                      <a:pt x="744" y="1258"/>
                      <a:pt x="749" y="1258"/>
                      <a:pt x="754" y="1257"/>
                    </a:cubicBezTo>
                    <a:cubicBezTo>
                      <a:pt x="796" y="1251"/>
                      <a:pt x="836" y="1239"/>
                      <a:pt x="874" y="1222"/>
                    </a:cubicBezTo>
                    <a:cubicBezTo>
                      <a:pt x="876" y="1227"/>
                      <a:pt x="877" y="1231"/>
                      <a:pt x="877" y="1235"/>
                    </a:cubicBezTo>
                    <a:cubicBezTo>
                      <a:pt x="878" y="1237"/>
                      <a:pt x="878" y="1239"/>
                      <a:pt x="878" y="1241"/>
                    </a:cubicBezTo>
                    <a:cubicBezTo>
                      <a:pt x="878" y="1241"/>
                      <a:pt x="878" y="1241"/>
                      <a:pt x="878" y="1240"/>
                    </a:cubicBezTo>
                    <a:cubicBezTo>
                      <a:pt x="879" y="1246"/>
                      <a:pt x="880" y="1252"/>
                      <a:pt x="881" y="1258"/>
                    </a:cubicBezTo>
                    <a:cubicBezTo>
                      <a:pt x="880" y="1256"/>
                      <a:pt x="880" y="1255"/>
                      <a:pt x="880" y="1253"/>
                    </a:cubicBezTo>
                    <a:cubicBezTo>
                      <a:pt x="881" y="1263"/>
                      <a:pt x="883" y="1273"/>
                      <a:pt x="884" y="1284"/>
                    </a:cubicBezTo>
                    <a:cubicBezTo>
                      <a:pt x="884" y="1284"/>
                      <a:pt x="884" y="1284"/>
                      <a:pt x="884" y="1284"/>
                    </a:cubicBezTo>
                    <a:cubicBezTo>
                      <a:pt x="886" y="1297"/>
                      <a:pt x="888" y="1311"/>
                      <a:pt x="889" y="1324"/>
                    </a:cubicBezTo>
                    <a:cubicBezTo>
                      <a:pt x="891" y="1340"/>
                      <a:pt x="894" y="1355"/>
                      <a:pt x="896" y="1371"/>
                    </a:cubicBezTo>
                    <a:cubicBezTo>
                      <a:pt x="898" y="1385"/>
                      <a:pt x="901" y="1398"/>
                      <a:pt x="904" y="1412"/>
                    </a:cubicBezTo>
                    <a:cubicBezTo>
                      <a:pt x="906" y="1426"/>
                      <a:pt x="908" y="1440"/>
                      <a:pt x="910" y="1453"/>
                    </a:cubicBezTo>
                    <a:close/>
                    <a:moveTo>
                      <a:pt x="872" y="1465"/>
                    </a:moveTo>
                    <a:cubicBezTo>
                      <a:pt x="872" y="1465"/>
                      <a:pt x="872" y="1465"/>
                      <a:pt x="872" y="1464"/>
                    </a:cubicBezTo>
                    <a:cubicBezTo>
                      <a:pt x="872" y="1465"/>
                      <a:pt x="872" y="1465"/>
                      <a:pt x="872" y="1465"/>
                    </a:cubicBezTo>
                    <a:cubicBezTo>
                      <a:pt x="872" y="1465"/>
                      <a:pt x="872" y="1465"/>
                      <a:pt x="872" y="1465"/>
                    </a:cubicBezTo>
                    <a:close/>
                    <a:moveTo>
                      <a:pt x="872" y="1466"/>
                    </a:moveTo>
                    <a:cubicBezTo>
                      <a:pt x="872" y="1466"/>
                      <a:pt x="872" y="1465"/>
                      <a:pt x="872" y="1465"/>
                    </a:cubicBezTo>
                    <a:cubicBezTo>
                      <a:pt x="872" y="1465"/>
                      <a:pt x="872" y="1465"/>
                      <a:pt x="872" y="1465"/>
                    </a:cubicBezTo>
                    <a:cubicBezTo>
                      <a:pt x="872" y="1465"/>
                      <a:pt x="872" y="1466"/>
                      <a:pt x="872" y="1466"/>
                    </a:cubicBezTo>
                    <a:close/>
                    <a:moveTo>
                      <a:pt x="872" y="1467"/>
                    </a:moveTo>
                    <a:cubicBezTo>
                      <a:pt x="872" y="1468"/>
                      <a:pt x="872" y="1468"/>
                      <a:pt x="872" y="1468"/>
                    </a:cubicBezTo>
                    <a:cubicBezTo>
                      <a:pt x="872" y="1471"/>
                      <a:pt x="871" y="1474"/>
                      <a:pt x="870" y="1477"/>
                    </a:cubicBezTo>
                    <a:cubicBezTo>
                      <a:pt x="870" y="1478"/>
                      <a:pt x="869" y="1479"/>
                      <a:pt x="868" y="1480"/>
                    </a:cubicBezTo>
                    <a:cubicBezTo>
                      <a:pt x="868" y="1480"/>
                      <a:pt x="868" y="1480"/>
                      <a:pt x="868" y="1480"/>
                    </a:cubicBezTo>
                    <a:cubicBezTo>
                      <a:pt x="867" y="1481"/>
                      <a:pt x="866" y="1481"/>
                      <a:pt x="865" y="1482"/>
                    </a:cubicBezTo>
                    <a:cubicBezTo>
                      <a:pt x="852" y="1487"/>
                      <a:pt x="839" y="1491"/>
                      <a:pt x="826" y="1496"/>
                    </a:cubicBezTo>
                    <a:cubicBezTo>
                      <a:pt x="818" y="1499"/>
                      <a:pt x="809" y="1502"/>
                      <a:pt x="801" y="1505"/>
                    </a:cubicBezTo>
                    <a:cubicBezTo>
                      <a:pt x="800" y="1505"/>
                      <a:pt x="798" y="1505"/>
                      <a:pt x="797" y="1505"/>
                    </a:cubicBezTo>
                    <a:cubicBezTo>
                      <a:pt x="793" y="1505"/>
                      <a:pt x="790" y="1504"/>
                      <a:pt x="786" y="1504"/>
                    </a:cubicBezTo>
                    <a:cubicBezTo>
                      <a:pt x="787" y="1504"/>
                      <a:pt x="788" y="1504"/>
                      <a:pt x="789" y="1504"/>
                    </a:cubicBezTo>
                    <a:cubicBezTo>
                      <a:pt x="787" y="1504"/>
                      <a:pt x="785" y="1504"/>
                      <a:pt x="783" y="1504"/>
                    </a:cubicBezTo>
                    <a:cubicBezTo>
                      <a:pt x="776" y="1503"/>
                      <a:pt x="770" y="1501"/>
                      <a:pt x="763" y="1499"/>
                    </a:cubicBezTo>
                    <a:cubicBezTo>
                      <a:pt x="761" y="1498"/>
                      <a:pt x="760" y="1497"/>
                      <a:pt x="758" y="1496"/>
                    </a:cubicBezTo>
                    <a:cubicBezTo>
                      <a:pt x="757" y="1495"/>
                      <a:pt x="755" y="1493"/>
                      <a:pt x="754" y="1492"/>
                    </a:cubicBezTo>
                    <a:cubicBezTo>
                      <a:pt x="754" y="1491"/>
                      <a:pt x="753" y="1491"/>
                      <a:pt x="753" y="1490"/>
                    </a:cubicBezTo>
                    <a:cubicBezTo>
                      <a:pt x="753" y="1489"/>
                      <a:pt x="752" y="1488"/>
                      <a:pt x="752" y="1487"/>
                    </a:cubicBezTo>
                    <a:cubicBezTo>
                      <a:pt x="752" y="1483"/>
                      <a:pt x="752" y="1479"/>
                      <a:pt x="752" y="1475"/>
                    </a:cubicBezTo>
                    <a:cubicBezTo>
                      <a:pt x="753" y="1469"/>
                      <a:pt x="755" y="1463"/>
                      <a:pt x="757" y="1457"/>
                    </a:cubicBezTo>
                    <a:cubicBezTo>
                      <a:pt x="758" y="1455"/>
                      <a:pt x="758" y="1453"/>
                      <a:pt x="760" y="1451"/>
                    </a:cubicBezTo>
                    <a:cubicBezTo>
                      <a:pt x="760" y="1451"/>
                      <a:pt x="761" y="1450"/>
                      <a:pt x="762" y="1449"/>
                    </a:cubicBezTo>
                    <a:cubicBezTo>
                      <a:pt x="763" y="1449"/>
                      <a:pt x="764" y="1448"/>
                      <a:pt x="765" y="1447"/>
                    </a:cubicBezTo>
                    <a:cubicBezTo>
                      <a:pt x="769" y="1446"/>
                      <a:pt x="772" y="1445"/>
                      <a:pt x="776" y="1445"/>
                    </a:cubicBezTo>
                    <a:cubicBezTo>
                      <a:pt x="791" y="1443"/>
                      <a:pt x="806" y="1444"/>
                      <a:pt x="822" y="1446"/>
                    </a:cubicBezTo>
                    <a:cubicBezTo>
                      <a:pt x="834" y="1448"/>
                      <a:pt x="845" y="1450"/>
                      <a:pt x="856" y="1454"/>
                    </a:cubicBezTo>
                    <a:cubicBezTo>
                      <a:pt x="860" y="1456"/>
                      <a:pt x="864" y="1458"/>
                      <a:pt x="867" y="1460"/>
                    </a:cubicBezTo>
                    <a:cubicBezTo>
                      <a:pt x="869" y="1461"/>
                      <a:pt x="870" y="1463"/>
                      <a:pt x="871" y="1464"/>
                    </a:cubicBezTo>
                    <a:cubicBezTo>
                      <a:pt x="871" y="1464"/>
                      <a:pt x="871" y="1465"/>
                      <a:pt x="872" y="1465"/>
                    </a:cubicBezTo>
                    <a:cubicBezTo>
                      <a:pt x="872" y="1466"/>
                      <a:pt x="872" y="1467"/>
                      <a:pt x="872" y="1467"/>
                    </a:cubicBezTo>
                    <a:close/>
                    <a:moveTo>
                      <a:pt x="1201" y="639"/>
                    </a:moveTo>
                    <a:cubicBezTo>
                      <a:pt x="1200" y="640"/>
                      <a:pt x="1200" y="642"/>
                      <a:pt x="1199" y="644"/>
                    </a:cubicBezTo>
                    <a:cubicBezTo>
                      <a:pt x="1194" y="635"/>
                      <a:pt x="1189" y="626"/>
                      <a:pt x="1184" y="617"/>
                    </a:cubicBezTo>
                    <a:cubicBezTo>
                      <a:pt x="1179" y="609"/>
                      <a:pt x="1174" y="601"/>
                      <a:pt x="1169" y="593"/>
                    </a:cubicBezTo>
                    <a:cubicBezTo>
                      <a:pt x="1163" y="585"/>
                      <a:pt x="1158" y="576"/>
                      <a:pt x="1151" y="568"/>
                    </a:cubicBezTo>
                    <a:cubicBezTo>
                      <a:pt x="1145" y="560"/>
                      <a:pt x="1139" y="552"/>
                      <a:pt x="1133" y="545"/>
                    </a:cubicBezTo>
                    <a:cubicBezTo>
                      <a:pt x="1119" y="528"/>
                      <a:pt x="1102" y="514"/>
                      <a:pt x="1086" y="499"/>
                    </a:cubicBezTo>
                    <a:cubicBezTo>
                      <a:pt x="1082" y="496"/>
                      <a:pt x="1078" y="495"/>
                      <a:pt x="1073" y="495"/>
                    </a:cubicBezTo>
                    <a:cubicBezTo>
                      <a:pt x="1069" y="495"/>
                      <a:pt x="1065" y="496"/>
                      <a:pt x="1062" y="499"/>
                    </a:cubicBezTo>
                    <a:cubicBezTo>
                      <a:pt x="1056" y="506"/>
                      <a:pt x="1055" y="517"/>
                      <a:pt x="1062" y="523"/>
                    </a:cubicBezTo>
                    <a:cubicBezTo>
                      <a:pt x="1070" y="531"/>
                      <a:pt x="1079" y="538"/>
                      <a:pt x="1087" y="545"/>
                    </a:cubicBezTo>
                    <a:cubicBezTo>
                      <a:pt x="1096" y="553"/>
                      <a:pt x="1103" y="562"/>
                      <a:pt x="1111" y="571"/>
                    </a:cubicBezTo>
                    <a:cubicBezTo>
                      <a:pt x="1116" y="577"/>
                      <a:pt x="1121" y="583"/>
                      <a:pt x="1125" y="589"/>
                    </a:cubicBezTo>
                    <a:cubicBezTo>
                      <a:pt x="1130" y="595"/>
                      <a:pt x="1134" y="601"/>
                      <a:pt x="1138" y="608"/>
                    </a:cubicBezTo>
                    <a:cubicBezTo>
                      <a:pt x="1141" y="612"/>
                      <a:pt x="1144" y="617"/>
                      <a:pt x="1147" y="621"/>
                    </a:cubicBezTo>
                    <a:cubicBezTo>
                      <a:pt x="1151" y="628"/>
                      <a:pt x="1155" y="635"/>
                      <a:pt x="1159" y="642"/>
                    </a:cubicBezTo>
                    <a:cubicBezTo>
                      <a:pt x="1162" y="645"/>
                      <a:pt x="1163" y="648"/>
                      <a:pt x="1165" y="652"/>
                    </a:cubicBezTo>
                    <a:cubicBezTo>
                      <a:pt x="1160" y="649"/>
                      <a:pt x="1155" y="646"/>
                      <a:pt x="1150" y="643"/>
                    </a:cubicBezTo>
                    <a:cubicBezTo>
                      <a:pt x="1141" y="638"/>
                      <a:pt x="1132" y="635"/>
                      <a:pt x="1123" y="631"/>
                    </a:cubicBezTo>
                    <a:cubicBezTo>
                      <a:pt x="1107" y="625"/>
                      <a:pt x="1089" y="621"/>
                      <a:pt x="1072" y="619"/>
                    </a:cubicBezTo>
                    <a:cubicBezTo>
                      <a:pt x="1053" y="617"/>
                      <a:pt x="1035" y="616"/>
                      <a:pt x="1016" y="616"/>
                    </a:cubicBezTo>
                    <a:cubicBezTo>
                      <a:pt x="998" y="615"/>
                      <a:pt x="980" y="615"/>
                      <a:pt x="962" y="615"/>
                    </a:cubicBezTo>
                    <a:cubicBezTo>
                      <a:pt x="936" y="615"/>
                      <a:pt x="910" y="614"/>
                      <a:pt x="885" y="613"/>
                    </a:cubicBezTo>
                    <a:cubicBezTo>
                      <a:pt x="872" y="613"/>
                      <a:pt x="859" y="612"/>
                      <a:pt x="845" y="611"/>
                    </a:cubicBezTo>
                    <a:cubicBezTo>
                      <a:pt x="834" y="610"/>
                      <a:pt x="822" y="608"/>
                      <a:pt x="810" y="607"/>
                    </a:cubicBezTo>
                    <a:cubicBezTo>
                      <a:pt x="777" y="603"/>
                      <a:pt x="743" y="599"/>
                      <a:pt x="711" y="586"/>
                    </a:cubicBezTo>
                    <a:cubicBezTo>
                      <a:pt x="700" y="581"/>
                      <a:pt x="690" y="575"/>
                      <a:pt x="680" y="568"/>
                    </a:cubicBezTo>
                    <a:cubicBezTo>
                      <a:pt x="672" y="561"/>
                      <a:pt x="664" y="553"/>
                      <a:pt x="657" y="545"/>
                    </a:cubicBezTo>
                    <a:cubicBezTo>
                      <a:pt x="651" y="538"/>
                      <a:pt x="647" y="530"/>
                      <a:pt x="643" y="522"/>
                    </a:cubicBezTo>
                    <a:cubicBezTo>
                      <a:pt x="635" y="502"/>
                      <a:pt x="633" y="481"/>
                      <a:pt x="629" y="460"/>
                    </a:cubicBezTo>
                    <a:cubicBezTo>
                      <a:pt x="629" y="456"/>
                      <a:pt x="625" y="452"/>
                      <a:pt x="622" y="450"/>
                    </a:cubicBezTo>
                    <a:cubicBezTo>
                      <a:pt x="619" y="449"/>
                      <a:pt x="616" y="448"/>
                      <a:pt x="613" y="448"/>
                    </a:cubicBezTo>
                    <a:cubicBezTo>
                      <a:pt x="612" y="448"/>
                      <a:pt x="610" y="448"/>
                      <a:pt x="609" y="449"/>
                    </a:cubicBezTo>
                    <a:cubicBezTo>
                      <a:pt x="605" y="450"/>
                      <a:pt x="601" y="453"/>
                      <a:pt x="599" y="456"/>
                    </a:cubicBezTo>
                    <a:cubicBezTo>
                      <a:pt x="596" y="461"/>
                      <a:pt x="596" y="465"/>
                      <a:pt x="597" y="469"/>
                    </a:cubicBezTo>
                    <a:cubicBezTo>
                      <a:pt x="599" y="481"/>
                      <a:pt x="601" y="493"/>
                      <a:pt x="603" y="505"/>
                    </a:cubicBezTo>
                    <a:cubicBezTo>
                      <a:pt x="606" y="518"/>
                      <a:pt x="610" y="530"/>
                      <a:pt x="616" y="542"/>
                    </a:cubicBezTo>
                    <a:cubicBezTo>
                      <a:pt x="626" y="565"/>
                      <a:pt x="645" y="583"/>
                      <a:pt x="664" y="597"/>
                    </a:cubicBezTo>
                    <a:cubicBezTo>
                      <a:pt x="698" y="623"/>
                      <a:pt x="741" y="631"/>
                      <a:pt x="782" y="637"/>
                    </a:cubicBezTo>
                    <a:cubicBezTo>
                      <a:pt x="792" y="638"/>
                      <a:pt x="802" y="640"/>
                      <a:pt x="811" y="641"/>
                    </a:cubicBezTo>
                    <a:cubicBezTo>
                      <a:pt x="822" y="642"/>
                      <a:pt x="833" y="643"/>
                      <a:pt x="843" y="644"/>
                    </a:cubicBezTo>
                    <a:cubicBezTo>
                      <a:pt x="853" y="645"/>
                      <a:pt x="862" y="645"/>
                      <a:pt x="872" y="646"/>
                    </a:cubicBezTo>
                    <a:cubicBezTo>
                      <a:pt x="881" y="647"/>
                      <a:pt x="890" y="647"/>
                      <a:pt x="899" y="647"/>
                    </a:cubicBezTo>
                    <a:cubicBezTo>
                      <a:pt x="929" y="648"/>
                      <a:pt x="959" y="648"/>
                      <a:pt x="989" y="649"/>
                    </a:cubicBezTo>
                    <a:cubicBezTo>
                      <a:pt x="1004" y="649"/>
                      <a:pt x="1019" y="649"/>
                      <a:pt x="1034" y="650"/>
                    </a:cubicBezTo>
                    <a:cubicBezTo>
                      <a:pt x="1048" y="651"/>
                      <a:pt x="1061" y="651"/>
                      <a:pt x="1075" y="653"/>
                    </a:cubicBezTo>
                    <a:cubicBezTo>
                      <a:pt x="1090" y="655"/>
                      <a:pt x="1105" y="660"/>
                      <a:pt x="1120" y="666"/>
                    </a:cubicBezTo>
                    <a:cubicBezTo>
                      <a:pt x="1126" y="668"/>
                      <a:pt x="1132" y="671"/>
                      <a:pt x="1137" y="675"/>
                    </a:cubicBezTo>
                    <a:cubicBezTo>
                      <a:pt x="1151" y="683"/>
                      <a:pt x="1165" y="691"/>
                      <a:pt x="1180" y="699"/>
                    </a:cubicBezTo>
                    <a:cubicBezTo>
                      <a:pt x="1182" y="700"/>
                      <a:pt x="1185" y="701"/>
                      <a:pt x="1187" y="701"/>
                    </a:cubicBezTo>
                    <a:cubicBezTo>
                      <a:pt x="1191" y="712"/>
                      <a:pt x="1194" y="723"/>
                      <a:pt x="1196" y="734"/>
                    </a:cubicBezTo>
                    <a:cubicBezTo>
                      <a:pt x="1197" y="747"/>
                      <a:pt x="1197" y="760"/>
                      <a:pt x="1196" y="774"/>
                    </a:cubicBezTo>
                    <a:cubicBezTo>
                      <a:pt x="1195" y="786"/>
                      <a:pt x="1194" y="799"/>
                      <a:pt x="1192" y="812"/>
                    </a:cubicBezTo>
                    <a:cubicBezTo>
                      <a:pt x="1190" y="829"/>
                      <a:pt x="1187" y="846"/>
                      <a:pt x="1182" y="862"/>
                    </a:cubicBezTo>
                    <a:cubicBezTo>
                      <a:pt x="1180" y="873"/>
                      <a:pt x="1176" y="883"/>
                      <a:pt x="1173" y="893"/>
                    </a:cubicBezTo>
                    <a:cubicBezTo>
                      <a:pt x="1173" y="893"/>
                      <a:pt x="1173" y="893"/>
                      <a:pt x="1172" y="893"/>
                    </a:cubicBezTo>
                    <a:cubicBezTo>
                      <a:pt x="1169" y="896"/>
                      <a:pt x="1167" y="900"/>
                      <a:pt x="1167" y="905"/>
                    </a:cubicBezTo>
                    <a:cubicBezTo>
                      <a:pt x="1167" y="905"/>
                      <a:pt x="1168" y="905"/>
                      <a:pt x="1168" y="906"/>
                    </a:cubicBezTo>
                    <a:cubicBezTo>
                      <a:pt x="1167" y="907"/>
                      <a:pt x="1166" y="909"/>
                      <a:pt x="1166" y="911"/>
                    </a:cubicBezTo>
                    <a:cubicBezTo>
                      <a:pt x="1151" y="946"/>
                      <a:pt x="1132" y="979"/>
                      <a:pt x="1109" y="1009"/>
                    </a:cubicBezTo>
                    <a:cubicBezTo>
                      <a:pt x="1085" y="1040"/>
                      <a:pt x="1057" y="1067"/>
                      <a:pt x="1026" y="1092"/>
                    </a:cubicBezTo>
                    <a:cubicBezTo>
                      <a:pt x="1012" y="1103"/>
                      <a:pt x="997" y="1113"/>
                      <a:pt x="981" y="1123"/>
                    </a:cubicBezTo>
                    <a:cubicBezTo>
                      <a:pt x="972" y="1129"/>
                      <a:pt x="963" y="1136"/>
                      <a:pt x="953" y="1141"/>
                    </a:cubicBezTo>
                    <a:cubicBezTo>
                      <a:pt x="919" y="1161"/>
                      <a:pt x="886" y="1181"/>
                      <a:pt x="851" y="1196"/>
                    </a:cubicBezTo>
                    <a:cubicBezTo>
                      <a:pt x="819" y="1209"/>
                      <a:pt x="786" y="1219"/>
                      <a:pt x="752" y="1224"/>
                    </a:cubicBezTo>
                    <a:cubicBezTo>
                      <a:pt x="740" y="1225"/>
                      <a:pt x="728" y="1226"/>
                      <a:pt x="716" y="1226"/>
                    </a:cubicBezTo>
                    <a:cubicBezTo>
                      <a:pt x="706" y="1227"/>
                      <a:pt x="697" y="1226"/>
                      <a:pt x="687" y="1226"/>
                    </a:cubicBezTo>
                    <a:cubicBezTo>
                      <a:pt x="676" y="1226"/>
                      <a:pt x="666" y="1226"/>
                      <a:pt x="655" y="1226"/>
                    </a:cubicBezTo>
                    <a:cubicBezTo>
                      <a:pt x="636" y="1226"/>
                      <a:pt x="617" y="1225"/>
                      <a:pt x="599" y="1225"/>
                    </a:cubicBezTo>
                    <a:cubicBezTo>
                      <a:pt x="581" y="1224"/>
                      <a:pt x="563" y="1223"/>
                      <a:pt x="546" y="1222"/>
                    </a:cubicBezTo>
                    <a:cubicBezTo>
                      <a:pt x="539" y="1222"/>
                      <a:pt x="532" y="1221"/>
                      <a:pt x="526" y="1220"/>
                    </a:cubicBezTo>
                    <a:cubicBezTo>
                      <a:pt x="517" y="1219"/>
                      <a:pt x="508" y="1218"/>
                      <a:pt x="499" y="1217"/>
                    </a:cubicBezTo>
                    <a:cubicBezTo>
                      <a:pt x="477" y="1213"/>
                      <a:pt x="455" y="1209"/>
                      <a:pt x="434" y="1204"/>
                    </a:cubicBezTo>
                    <a:cubicBezTo>
                      <a:pt x="412" y="1198"/>
                      <a:pt x="390" y="1190"/>
                      <a:pt x="369" y="1181"/>
                    </a:cubicBezTo>
                    <a:cubicBezTo>
                      <a:pt x="355" y="1175"/>
                      <a:pt x="341" y="1169"/>
                      <a:pt x="327" y="1162"/>
                    </a:cubicBezTo>
                    <a:cubicBezTo>
                      <a:pt x="320" y="1159"/>
                      <a:pt x="313" y="1156"/>
                      <a:pt x="306" y="1152"/>
                    </a:cubicBezTo>
                    <a:cubicBezTo>
                      <a:pt x="296" y="1147"/>
                      <a:pt x="285" y="1141"/>
                      <a:pt x="275" y="1135"/>
                    </a:cubicBezTo>
                    <a:cubicBezTo>
                      <a:pt x="258" y="1125"/>
                      <a:pt x="241" y="1113"/>
                      <a:pt x="225" y="1101"/>
                    </a:cubicBezTo>
                    <a:cubicBezTo>
                      <a:pt x="209" y="1088"/>
                      <a:pt x="194" y="1074"/>
                      <a:pt x="182" y="1058"/>
                    </a:cubicBezTo>
                    <a:cubicBezTo>
                      <a:pt x="171" y="1044"/>
                      <a:pt x="163" y="1029"/>
                      <a:pt x="156" y="1014"/>
                    </a:cubicBezTo>
                    <a:cubicBezTo>
                      <a:pt x="149" y="997"/>
                      <a:pt x="145" y="980"/>
                      <a:pt x="142" y="962"/>
                    </a:cubicBezTo>
                    <a:cubicBezTo>
                      <a:pt x="139" y="932"/>
                      <a:pt x="140" y="902"/>
                      <a:pt x="141" y="872"/>
                    </a:cubicBezTo>
                    <a:cubicBezTo>
                      <a:pt x="141" y="857"/>
                      <a:pt x="143" y="843"/>
                      <a:pt x="144" y="829"/>
                    </a:cubicBezTo>
                    <a:cubicBezTo>
                      <a:pt x="145" y="818"/>
                      <a:pt x="147" y="807"/>
                      <a:pt x="148" y="796"/>
                    </a:cubicBezTo>
                    <a:cubicBezTo>
                      <a:pt x="149" y="791"/>
                      <a:pt x="150" y="786"/>
                      <a:pt x="151" y="781"/>
                    </a:cubicBezTo>
                    <a:cubicBezTo>
                      <a:pt x="153" y="774"/>
                      <a:pt x="154" y="767"/>
                      <a:pt x="156" y="760"/>
                    </a:cubicBezTo>
                    <a:cubicBezTo>
                      <a:pt x="161" y="734"/>
                      <a:pt x="168" y="708"/>
                      <a:pt x="175" y="683"/>
                    </a:cubicBezTo>
                    <a:cubicBezTo>
                      <a:pt x="178" y="674"/>
                      <a:pt x="172" y="664"/>
                      <a:pt x="164" y="662"/>
                    </a:cubicBezTo>
                    <a:cubicBezTo>
                      <a:pt x="155" y="659"/>
                      <a:pt x="145" y="665"/>
                      <a:pt x="143" y="674"/>
                    </a:cubicBezTo>
                    <a:cubicBezTo>
                      <a:pt x="139" y="686"/>
                      <a:pt x="136" y="699"/>
                      <a:pt x="133" y="712"/>
                    </a:cubicBezTo>
                    <a:cubicBezTo>
                      <a:pt x="130" y="720"/>
                      <a:pt x="129" y="728"/>
                      <a:pt x="127" y="737"/>
                    </a:cubicBezTo>
                    <a:cubicBezTo>
                      <a:pt x="125" y="745"/>
                      <a:pt x="123" y="752"/>
                      <a:pt x="122" y="760"/>
                    </a:cubicBezTo>
                    <a:cubicBezTo>
                      <a:pt x="120" y="766"/>
                      <a:pt x="119" y="772"/>
                      <a:pt x="118" y="778"/>
                    </a:cubicBezTo>
                    <a:cubicBezTo>
                      <a:pt x="117" y="782"/>
                      <a:pt x="116" y="785"/>
                      <a:pt x="116" y="788"/>
                    </a:cubicBezTo>
                    <a:cubicBezTo>
                      <a:pt x="114" y="799"/>
                      <a:pt x="113" y="809"/>
                      <a:pt x="111" y="820"/>
                    </a:cubicBezTo>
                    <a:cubicBezTo>
                      <a:pt x="111" y="824"/>
                      <a:pt x="110" y="828"/>
                      <a:pt x="110" y="832"/>
                    </a:cubicBezTo>
                    <a:cubicBezTo>
                      <a:pt x="104" y="828"/>
                      <a:pt x="99" y="824"/>
                      <a:pt x="93" y="820"/>
                    </a:cubicBezTo>
                    <a:cubicBezTo>
                      <a:pt x="83" y="815"/>
                      <a:pt x="72" y="811"/>
                      <a:pt x="61" y="811"/>
                    </a:cubicBezTo>
                    <a:cubicBezTo>
                      <a:pt x="61" y="811"/>
                      <a:pt x="60" y="810"/>
                      <a:pt x="60" y="810"/>
                    </a:cubicBezTo>
                    <a:cubicBezTo>
                      <a:pt x="55" y="810"/>
                      <a:pt x="50" y="812"/>
                      <a:pt x="46" y="814"/>
                    </a:cubicBezTo>
                    <a:cubicBezTo>
                      <a:pt x="44" y="815"/>
                      <a:pt x="41" y="816"/>
                      <a:pt x="39" y="817"/>
                    </a:cubicBezTo>
                    <a:cubicBezTo>
                      <a:pt x="39" y="817"/>
                      <a:pt x="39" y="816"/>
                      <a:pt x="39" y="816"/>
                    </a:cubicBezTo>
                    <a:cubicBezTo>
                      <a:pt x="37" y="795"/>
                      <a:pt x="36" y="774"/>
                      <a:pt x="35" y="753"/>
                    </a:cubicBezTo>
                    <a:cubicBezTo>
                      <a:pt x="35" y="741"/>
                      <a:pt x="34" y="729"/>
                      <a:pt x="34" y="716"/>
                    </a:cubicBezTo>
                    <a:cubicBezTo>
                      <a:pt x="33" y="692"/>
                      <a:pt x="35" y="667"/>
                      <a:pt x="38" y="643"/>
                    </a:cubicBezTo>
                    <a:cubicBezTo>
                      <a:pt x="41" y="619"/>
                      <a:pt x="46" y="595"/>
                      <a:pt x="52" y="572"/>
                    </a:cubicBezTo>
                    <a:cubicBezTo>
                      <a:pt x="55" y="562"/>
                      <a:pt x="58" y="551"/>
                      <a:pt x="61" y="541"/>
                    </a:cubicBezTo>
                    <a:cubicBezTo>
                      <a:pt x="70" y="507"/>
                      <a:pt x="77" y="473"/>
                      <a:pt x="79" y="438"/>
                    </a:cubicBezTo>
                    <a:cubicBezTo>
                      <a:pt x="79" y="426"/>
                      <a:pt x="80" y="415"/>
                      <a:pt x="80" y="404"/>
                    </a:cubicBezTo>
                    <a:cubicBezTo>
                      <a:pt x="81" y="395"/>
                      <a:pt x="81" y="386"/>
                      <a:pt x="81" y="377"/>
                    </a:cubicBezTo>
                    <a:cubicBezTo>
                      <a:pt x="81" y="338"/>
                      <a:pt x="76" y="298"/>
                      <a:pt x="65" y="261"/>
                    </a:cubicBezTo>
                    <a:cubicBezTo>
                      <a:pt x="61" y="244"/>
                      <a:pt x="56" y="228"/>
                      <a:pt x="51" y="212"/>
                    </a:cubicBezTo>
                    <a:cubicBezTo>
                      <a:pt x="53" y="213"/>
                      <a:pt x="55" y="214"/>
                      <a:pt x="57" y="215"/>
                    </a:cubicBezTo>
                    <a:cubicBezTo>
                      <a:pt x="63" y="218"/>
                      <a:pt x="69" y="220"/>
                      <a:pt x="75" y="223"/>
                    </a:cubicBezTo>
                    <a:cubicBezTo>
                      <a:pt x="88" y="229"/>
                      <a:pt x="102" y="233"/>
                      <a:pt x="116" y="237"/>
                    </a:cubicBezTo>
                    <a:cubicBezTo>
                      <a:pt x="119" y="238"/>
                      <a:pt x="124" y="240"/>
                      <a:pt x="127" y="240"/>
                    </a:cubicBezTo>
                    <a:cubicBezTo>
                      <a:pt x="130" y="240"/>
                      <a:pt x="132" y="240"/>
                      <a:pt x="134" y="239"/>
                    </a:cubicBezTo>
                    <a:cubicBezTo>
                      <a:pt x="136" y="238"/>
                      <a:pt x="138" y="237"/>
                      <a:pt x="140" y="237"/>
                    </a:cubicBezTo>
                    <a:cubicBezTo>
                      <a:pt x="141" y="235"/>
                      <a:pt x="143" y="234"/>
                      <a:pt x="145" y="233"/>
                    </a:cubicBezTo>
                    <a:cubicBezTo>
                      <a:pt x="146" y="231"/>
                      <a:pt x="148" y="230"/>
                      <a:pt x="149" y="228"/>
                    </a:cubicBezTo>
                    <a:cubicBezTo>
                      <a:pt x="152" y="224"/>
                      <a:pt x="153" y="220"/>
                      <a:pt x="154" y="215"/>
                    </a:cubicBezTo>
                    <a:cubicBezTo>
                      <a:pt x="157" y="202"/>
                      <a:pt x="156" y="189"/>
                      <a:pt x="155" y="176"/>
                    </a:cubicBezTo>
                    <a:cubicBezTo>
                      <a:pt x="154" y="169"/>
                      <a:pt x="154" y="162"/>
                      <a:pt x="153" y="155"/>
                    </a:cubicBezTo>
                    <a:cubicBezTo>
                      <a:pt x="153" y="152"/>
                      <a:pt x="152" y="149"/>
                      <a:pt x="152" y="146"/>
                    </a:cubicBezTo>
                    <a:cubicBezTo>
                      <a:pt x="155" y="147"/>
                      <a:pt x="158" y="148"/>
                      <a:pt x="161" y="149"/>
                    </a:cubicBezTo>
                    <a:cubicBezTo>
                      <a:pt x="165" y="150"/>
                      <a:pt x="169" y="152"/>
                      <a:pt x="173" y="153"/>
                    </a:cubicBezTo>
                    <a:cubicBezTo>
                      <a:pt x="180" y="155"/>
                      <a:pt x="187" y="157"/>
                      <a:pt x="194" y="158"/>
                    </a:cubicBezTo>
                    <a:cubicBezTo>
                      <a:pt x="200" y="160"/>
                      <a:pt x="206" y="161"/>
                      <a:pt x="213" y="162"/>
                    </a:cubicBezTo>
                    <a:cubicBezTo>
                      <a:pt x="220" y="163"/>
                      <a:pt x="227" y="164"/>
                      <a:pt x="234" y="163"/>
                    </a:cubicBezTo>
                    <a:cubicBezTo>
                      <a:pt x="239" y="163"/>
                      <a:pt x="243" y="161"/>
                      <a:pt x="248" y="159"/>
                    </a:cubicBezTo>
                    <a:cubicBezTo>
                      <a:pt x="253" y="156"/>
                      <a:pt x="256" y="152"/>
                      <a:pt x="259" y="147"/>
                    </a:cubicBezTo>
                    <a:cubicBezTo>
                      <a:pt x="261" y="144"/>
                      <a:pt x="263" y="140"/>
                      <a:pt x="264" y="136"/>
                    </a:cubicBezTo>
                    <a:cubicBezTo>
                      <a:pt x="266" y="132"/>
                      <a:pt x="266" y="126"/>
                      <a:pt x="267" y="121"/>
                    </a:cubicBezTo>
                    <a:cubicBezTo>
                      <a:pt x="267" y="112"/>
                      <a:pt x="266" y="102"/>
                      <a:pt x="265" y="93"/>
                    </a:cubicBezTo>
                    <a:cubicBezTo>
                      <a:pt x="264" y="84"/>
                      <a:pt x="262" y="74"/>
                      <a:pt x="260" y="65"/>
                    </a:cubicBezTo>
                    <a:cubicBezTo>
                      <a:pt x="259" y="59"/>
                      <a:pt x="257" y="53"/>
                      <a:pt x="256" y="48"/>
                    </a:cubicBezTo>
                    <a:cubicBezTo>
                      <a:pt x="256" y="44"/>
                      <a:pt x="255" y="41"/>
                      <a:pt x="255" y="38"/>
                    </a:cubicBezTo>
                    <a:cubicBezTo>
                      <a:pt x="278" y="49"/>
                      <a:pt x="300" y="61"/>
                      <a:pt x="323" y="72"/>
                    </a:cubicBezTo>
                    <a:cubicBezTo>
                      <a:pt x="347" y="83"/>
                      <a:pt x="372" y="93"/>
                      <a:pt x="398" y="101"/>
                    </a:cubicBezTo>
                    <a:cubicBezTo>
                      <a:pt x="408" y="104"/>
                      <a:pt x="418" y="106"/>
                      <a:pt x="428" y="109"/>
                    </a:cubicBezTo>
                    <a:cubicBezTo>
                      <a:pt x="435" y="111"/>
                      <a:pt x="442" y="113"/>
                      <a:pt x="449" y="114"/>
                    </a:cubicBezTo>
                    <a:cubicBezTo>
                      <a:pt x="461" y="117"/>
                      <a:pt x="473" y="119"/>
                      <a:pt x="485" y="122"/>
                    </a:cubicBezTo>
                    <a:cubicBezTo>
                      <a:pt x="503" y="126"/>
                      <a:pt x="520" y="129"/>
                      <a:pt x="538" y="132"/>
                    </a:cubicBezTo>
                    <a:cubicBezTo>
                      <a:pt x="546" y="134"/>
                      <a:pt x="554" y="135"/>
                      <a:pt x="561" y="137"/>
                    </a:cubicBezTo>
                    <a:cubicBezTo>
                      <a:pt x="570" y="139"/>
                      <a:pt x="579" y="140"/>
                      <a:pt x="587" y="142"/>
                    </a:cubicBezTo>
                    <a:cubicBezTo>
                      <a:pt x="605" y="146"/>
                      <a:pt x="622" y="150"/>
                      <a:pt x="639" y="155"/>
                    </a:cubicBezTo>
                    <a:cubicBezTo>
                      <a:pt x="677" y="166"/>
                      <a:pt x="716" y="177"/>
                      <a:pt x="754" y="187"/>
                    </a:cubicBezTo>
                    <a:cubicBezTo>
                      <a:pt x="781" y="195"/>
                      <a:pt x="808" y="204"/>
                      <a:pt x="834" y="213"/>
                    </a:cubicBezTo>
                    <a:cubicBezTo>
                      <a:pt x="847" y="217"/>
                      <a:pt x="860" y="222"/>
                      <a:pt x="873" y="226"/>
                    </a:cubicBezTo>
                    <a:cubicBezTo>
                      <a:pt x="884" y="230"/>
                      <a:pt x="895" y="235"/>
                      <a:pt x="906" y="239"/>
                    </a:cubicBezTo>
                    <a:cubicBezTo>
                      <a:pt x="915" y="243"/>
                      <a:pt x="924" y="248"/>
                      <a:pt x="932" y="252"/>
                    </a:cubicBezTo>
                    <a:cubicBezTo>
                      <a:pt x="939" y="255"/>
                      <a:pt x="946" y="259"/>
                      <a:pt x="952" y="262"/>
                    </a:cubicBezTo>
                    <a:cubicBezTo>
                      <a:pt x="968" y="271"/>
                      <a:pt x="983" y="279"/>
                      <a:pt x="998" y="289"/>
                    </a:cubicBezTo>
                    <a:cubicBezTo>
                      <a:pt x="1014" y="299"/>
                      <a:pt x="1030" y="309"/>
                      <a:pt x="1046" y="319"/>
                    </a:cubicBezTo>
                    <a:cubicBezTo>
                      <a:pt x="1064" y="329"/>
                      <a:pt x="1082" y="340"/>
                      <a:pt x="1098" y="353"/>
                    </a:cubicBezTo>
                    <a:cubicBezTo>
                      <a:pt x="1112" y="364"/>
                      <a:pt x="1124" y="376"/>
                      <a:pt x="1134" y="390"/>
                    </a:cubicBezTo>
                    <a:cubicBezTo>
                      <a:pt x="1138" y="394"/>
                      <a:pt x="1141" y="398"/>
                      <a:pt x="1144" y="403"/>
                    </a:cubicBezTo>
                    <a:cubicBezTo>
                      <a:pt x="1146" y="407"/>
                      <a:pt x="1149" y="412"/>
                      <a:pt x="1151" y="417"/>
                    </a:cubicBezTo>
                    <a:cubicBezTo>
                      <a:pt x="1153" y="421"/>
                      <a:pt x="1156" y="426"/>
                      <a:pt x="1158" y="430"/>
                    </a:cubicBezTo>
                    <a:cubicBezTo>
                      <a:pt x="1162" y="437"/>
                      <a:pt x="1165" y="445"/>
                      <a:pt x="1168" y="452"/>
                    </a:cubicBezTo>
                    <a:cubicBezTo>
                      <a:pt x="1171" y="460"/>
                      <a:pt x="1174" y="467"/>
                      <a:pt x="1177" y="475"/>
                    </a:cubicBezTo>
                    <a:cubicBezTo>
                      <a:pt x="1180" y="484"/>
                      <a:pt x="1184" y="493"/>
                      <a:pt x="1187" y="502"/>
                    </a:cubicBezTo>
                    <a:cubicBezTo>
                      <a:pt x="1190" y="510"/>
                      <a:pt x="1193" y="519"/>
                      <a:pt x="1195" y="527"/>
                    </a:cubicBezTo>
                    <a:cubicBezTo>
                      <a:pt x="1197" y="535"/>
                      <a:pt x="1199" y="544"/>
                      <a:pt x="1200" y="552"/>
                    </a:cubicBezTo>
                    <a:cubicBezTo>
                      <a:pt x="1202" y="567"/>
                      <a:pt x="1203" y="582"/>
                      <a:pt x="1204" y="597"/>
                    </a:cubicBezTo>
                    <a:cubicBezTo>
                      <a:pt x="1205" y="608"/>
                      <a:pt x="1206" y="620"/>
                      <a:pt x="1206" y="632"/>
                    </a:cubicBezTo>
                    <a:cubicBezTo>
                      <a:pt x="1204" y="634"/>
                      <a:pt x="1203" y="636"/>
                      <a:pt x="1201" y="639"/>
                    </a:cubicBezTo>
                    <a:close/>
                    <a:moveTo>
                      <a:pt x="1286" y="746"/>
                    </a:moveTo>
                    <a:cubicBezTo>
                      <a:pt x="1285" y="756"/>
                      <a:pt x="1282" y="766"/>
                      <a:pt x="1278" y="775"/>
                    </a:cubicBezTo>
                    <a:cubicBezTo>
                      <a:pt x="1266" y="802"/>
                      <a:pt x="1249" y="827"/>
                      <a:pt x="1232" y="851"/>
                    </a:cubicBezTo>
                    <a:cubicBezTo>
                      <a:pt x="1227" y="857"/>
                      <a:pt x="1221" y="863"/>
                      <a:pt x="1215" y="869"/>
                    </a:cubicBezTo>
                    <a:cubicBezTo>
                      <a:pt x="1219" y="853"/>
                      <a:pt x="1222" y="837"/>
                      <a:pt x="1225" y="821"/>
                    </a:cubicBezTo>
                    <a:cubicBezTo>
                      <a:pt x="1226" y="808"/>
                      <a:pt x="1228" y="796"/>
                      <a:pt x="1229" y="783"/>
                    </a:cubicBezTo>
                    <a:cubicBezTo>
                      <a:pt x="1230" y="769"/>
                      <a:pt x="1231" y="755"/>
                      <a:pt x="1230" y="742"/>
                    </a:cubicBezTo>
                    <a:cubicBezTo>
                      <a:pt x="1229" y="729"/>
                      <a:pt x="1227" y="717"/>
                      <a:pt x="1224" y="705"/>
                    </a:cubicBezTo>
                    <a:cubicBezTo>
                      <a:pt x="1222" y="699"/>
                      <a:pt x="1220" y="693"/>
                      <a:pt x="1218" y="687"/>
                    </a:cubicBezTo>
                    <a:cubicBezTo>
                      <a:pt x="1221" y="685"/>
                      <a:pt x="1225" y="681"/>
                      <a:pt x="1225" y="678"/>
                    </a:cubicBezTo>
                    <a:cubicBezTo>
                      <a:pt x="1233" y="676"/>
                      <a:pt x="1240" y="669"/>
                      <a:pt x="1240" y="661"/>
                    </a:cubicBezTo>
                    <a:cubicBezTo>
                      <a:pt x="1240" y="657"/>
                      <a:pt x="1240" y="653"/>
                      <a:pt x="1240" y="649"/>
                    </a:cubicBezTo>
                    <a:cubicBezTo>
                      <a:pt x="1240" y="648"/>
                      <a:pt x="1241" y="648"/>
                      <a:pt x="1241" y="648"/>
                    </a:cubicBezTo>
                    <a:cubicBezTo>
                      <a:pt x="1242" y="648"/>
                      <a:pt x="1244" y="648"/>
                      <a:pt x="1245" y="648"/>
                    </a:cubicBezTo>
                    <a:cubicBezTo>
                      <a:pt x="1247" y="649"/>
                      <a:pt x="1249" y="649"/>
                      <a:pt x="1251" y="650"/>
                    </a:cubicBezTo>
                    <a:cubicBezTo>
                      <a:pt x="1254" y="651"/>
                      <a:pt x="1256" y="652"/>
                      <a:pt x="1258" y="654"/>
                    </a:cubicBezTo>
                    <a:cubicBezTo>
                      <a:pt x="1262" y="657"/>
                      <a:pt x="1265" y="660"/>
                      <a:pt x="1267" y="663"/>
                    </a:cubicBezTo>
                    <a:cubicBezTo>
                      <a:pt x="1271" y="669"/>
                      <a:pt x="1274" y="675"/>
                      <a:pt x="1277" y="681"/>
                    </a:cubicBezTo>
                    <a:cubicBezTo>
                      <a:pt x="1281" y="692"/>
                      <a:pt x="1284" y="703"/>
                      <a:pt x="1286" y="714"/>
                    </a:cubicBezTo>
                    <a:cubicBezTo>
                      <a:pt x="1287" y="725"/>
                      <a:pt x="1287" y="735"/>
                      <a:pt x="1286" y="74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2146" name="Picture 9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02532" y="1190625"/>
            <a:ext cx="1386612" cy="1698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3" name="组合 142"/>
          <p:cNvGrpSpPr/>
          <p:nvPr/>
        </p:nvGrpSpPr>
        <p:grpSpPr>
          <a:xfrm>
            <a:off x="6640044" y="1170624"/>
            <a:ext cx="1153200" cy="1683887"/>
            <a:chOff x="6640044" y="1170624"/>
            <a:chExt cx="1153200" cy="1683887"/>
          </a:xfrm>
        </p:grpSpPr>
        <p:pic>
          <p:nvPicPr>
            <p:cNvPr id="2188" name="Picture 14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0044" y="1170624"/>
              <a:ext cx="1153200" cy="1683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2" name="圆角矩形 141"/>
            <p:cNvSpPr/>
            <p:nvPr/>
          </p:nvSpPr>
          <p:spPr>
            <a:xfrm>
              <a:off x="7182643" y="2362657"/>
              <a:ext cx="504032" cy="84169"/>
            </a:xfrm>
            <a:custGeom>
              <a:avLst/>
              <a:gdLst>
                <a:gd name="connsiteX0" fmla="*/ 0 w 406400"/>
                <a:gd name="connsiteY0" fmla="*/ 7620 h 45719"/>
                <a:gd name="connsiteX1" fmla="*/ 7620 w 406400"/>
                <a:gd name="connsiteY1" fmla="*/ 0 h 45719"/>
                <a:gd name="connsiteX2" fmla="*/ 398780 w 406400"/>
                <a:gd name="connsiteY2" fmla="*/ 0 h 45719"/>
                <a:gd name="connsiteX3" fmla="*/ 406400 w 406400"/>
                <a:gd name="connsiteY3" fmla="*/ 7620 h 45719"/>
                <a:gd name="connsiteX4" fmla="*/ 406400 w 406400"/>
                <a:gd name="connsiteY4" fmla="*/ 38099 h 45719"/>
                <a:gd name="connsiteX5" fmla="*/ 398780 w 406400"/>
                <a:gd name="connsiteY5" fmla="*/ 45719 h 45719"/>
                <a:gd name="connsiteX6" fmla="*/ 7620 w 406400"/>
                <a:gd name="connsiteY6" fmla="*/ 45719 h 45719"/>
                <a:gd name="connsiteX7" fmla="*/ 0 w 406400"/>
                <a:gd name="connsiteY7" fmla="*/ 38099 h 45719"/>
                <a:gd name="connsiteX8" fmla="*/ 0 w 406400"/>
                <a:gd name="connsiteY8" fmla="*/ 7620 h 45719"/>
                <a:gd name="connsiteX0" fmla="*/ 40482 w 446882"/>
                <a:gd name="connsiteY0" fmla="*/ 7620 h 45925"/>
                <a:gd name="connsiteX1" fmla="*/ 48102 w 446882"/>
                <a:gd name="connsiteY1" fmla="*/ 0 h 45925"/>
                <a:gd name="connsiteX2" fmla="*/ 439262 w 446882"/>
                <a:gd name="connsiteY2" fmla="*/ 0 h 45925"/>
                <a:gd name="connsiteX3" fmla="*/ 446882 w 446882"/>
                <a:gd name="connsiteY3" fmla="*/ 7620 h 45925"/>
                <a:gd name="connsiteX4" fmla="*/ 446882 w 446882"/>
                <a:gd name="connsiteY4" fmla="*/ 38099 h 45925"/>
                <a:gd name="connsiteX5" fmla="*/ 439262 w 446882"/>
                <a:gd name="connsiteY5" fmla="*/ 45719 h 45925"/>
                <a:gd name="connsiteX6" fmla="*/ 48102 w 446882"/>
                <a:gd name="connsiteY6" fmla="*/ 45719 h 45925"/>
                <a:gd name="connsiteX7" fmla="*/ 0 w 446882"/>
                <a:gd name="connsiteY7" fmla="*/ 42861 h 45925"/>
                <a:gd name="connsiteX8" fmla="*/ 40482 w 446882"/>
                <a:gd name="connsiteY8" fmla="*/ 7620 h 45925"/>
                <a:gd name="connsiteX0" fmla="*/ 40482 w 446882"/>
                <a:gd name="connsiteY0" fmla="*/ 43339 h 81644"/>
                <a:gd name="connsiteX1" fmla="*/ 269559 w 446882"/>
                <a:gd name="connsiteY1" fmla="*/ 0 h 81644"/>
                <a:gd name="connsiteX2" fmla="*/ 439262 w 446882"/>
                <a:gd name="connsiteY2" fmla="*/ 35719 h 81644"/>
                <a:gd name="connsiteX3" fmla="*/ 446882 w 446882"/>
                <a:gd name="connsiteY3" fmla="*/ 43339 h 81644"/>
                <a:gd name="connsiteX4" fmla="*/ 446882 w 446882"/>
                <a:gd name="connsiteY4" fmla="*/ 73818 h 81644"/>
                <a:gd name="connsiteX5" fmla="*/ 439262 w 446882"/>
                <a:gd name="connsiteY5" fmla="*/ 81438 h 81644"/>
                <a:gd name="connsiteX6" fmla="*/ 48102 w 446882"/>
                <a:gd name="connsiteY6" fmla="*/ 81438 h 81644"/>
                <a:gd name="connsiteX7" fmla="*/ 0 w 446882"/>
                <a:gd name="connsiteY7" fmla="*/ 78580 h 81644"/>
                <a:gd name="connsiteX8" fmla="*/ 40482 w 446882"/>
                <a:gd name="connsiteY8" fmla="*/ 43339 h 81644"/>
                <a:gd name="connsiteX0" fmla="*/ 40482 w 446882"/>
                <a:gd name="connsiteY0" fmla="*/ 43339 h 81644"/>
                <a:gd name="connsiteX1" fmla="*/ 269559 w 446882"/>
                <a:gd name="connsiteY1" fmla="*/ 0 h 81644"/>
                <a:gd name="connsiteX2" fmla="*/ 439262 w 446882"/>
                <a:gd name="connsiteY2" fmla="*/ 35719 h 81644"/>
                <a:gd name="connsiteX3" fmla="*/ 399257 w 446882"/>
                <a:gd name="connsiteY3" fmla="*/ 55245 h 81644"/>
                <a:gd name="connsiteX4" fmla="*/ 446882 w 446882"/>
                <a:gd name="connsiteY4" fmla="*/ 73818 h 81644"/>
                <a:gd name="connsiteX5" fmla="*/ 439262 w 446882"/>
                <a:gd name="connsiteY5" fmla="*/ 81438 h 81644"/>
                <a:gd name="connsiteX6" fmla="*/ 48102 w 446882"/>
                <a:gd name="connsiteY6" fmla="*/ 81438 h 81644"/>
                <a:gd name="connsiteX7" fmla="*/ 0 w 446882"/>
                <a:gd name="connsiteY7" fmla="*/ 78580 h 81644"/>
                <a:gd name="connsiteX8" fmla="*/ 40482 w 446882"/>
                <a:gd name="connsiteY8" fmla="*/ 43339 h 81644"/>
                <a:gd name="connsiteX0" fmla="*/ 40482 w 487364"/>
                <a:gd name="connsiteY0" fmla="*/ 43339 h 81644"/>
                <a:gd name="connsiteX1" fmla="*/ 269559 w 487364"/>
                <a:gd name="connsiteY1" fmla="*/ 0 h 81644"/>
                <a:gd name="connsiteX2" fmla="*/ 439262 w 487364"/>
                <a:gd name="connsiteY2" fmla="*/ 35719 h 81644"/>
                <a:gd name="connsiteX3" fmla="*/ 487364 w 487364"/>
                <a:gd name="connsiteY3" fmla="*/ 50483 h 81644"/>
                <a:gd name="connsiteX4" fmla="*/ 446882 w 487364"/>
                <a:gd name="connsiteY4" fmla="*/ 73818 h 81644"/>
                <a:gd name="connsiteX5" fmla="*/ 439262 w 487364"/>
                <a:gd name="connsiteY5" fmla="*/ 81438 h 81644"/>
                <a:gd name="connsiteX6" fmla="*/ 48102 w 487364"/>
                <a:gd name="connsiteY6" fmla="*/ 81438 h 81644"/>
                <a:gd name="connsiteX7" fmla="*/ 0 w 487364"/>
                <a:gd name="connsiteY7" fmla="*/ 78580 h 81644"/>
                <a:gd name="connsiteX8" fmla="*/ 40482 w 487364"/>
                <a:gd name="connsiteY8" fmla="*/ 43339 h 81644"/>
                <a:gd name="connsiteX0" fmla="*/ 40482 w 487364"/>
                <a:gd name="connsiteY0" fmla="*/ 43339 h 81644"/>
                <a:gd name="connsiteX1" fmla="*/ 269559 w 487364"/>
                <a:gd name="connsiteY1" fmla="*/ 0 h 81644"/>
                <a:gd name="connsiteX2" fmla="*/ 436881 w 487364"/>
                <a:gd name="connsiteY2" fmla="*/ 50006 h 81644"/>
                <a:gd name="connsiteX3" fmla="*/ 487364 w 487364"/>
                <a:gd name="connsiteY3" fmla="*/ 50483 h 81644"/>
                <a:gd name="connsiteX4" fmla="*/ 446882 w 487364"/>
                <a:gd name="connsiteY4" fmla="*/ 73818 h 81644"/>
                <a:gd name="connsiteX5" fmla="*/ 439262 w 487364"/>
                <a:gd name="connsiteY5" fmla="*/ 81438 h 81644"/>
                <a:gd name="connsiteX6" fmla="*/ 48102 w 487364"/>
                <a:gd name="connsiteY6" fmla="*/ 81438 h 81644"/>
                <a:gd name="connsiteX7" fmla="*/ 0 w 487364"/>
                <a:gd name="connsiteY7" fmla="*/ 78580 h 81644"/>
                <a:gd name="connsiteX8" fmla="*/ 40482 w 487364"/>
                <a:gd name="connsiteY8" fmla="*/ 43339 h 81644"/>
                <a:gd name="connsiteX0" fmla="*/ 40482 w 504032"/>
                <a:gd name="connsiteY0" fmla="*/ 43339 h 81644"/>
                <a:gd name="connsiteX1" fmla="*/ 269559 w 504032"/>
                <a:gd name="connsiteY1" fmla="*/ 0 h 81644"/>
                <a:gd name="connsiteX2" fmla="*/ 436881 w 504032"/>
                <a:gd name="connsiteY2" fmla="*/ 50006 h 81644"/>
                <a:gd name="connsiteX3" fmla="*/ 504032 w 504032"/>
                <a:gd name="connsiteY3" fmla="*/ 52864 h 81644"/>
                <a:gd name="connsiteX4" fmla="*/ 446882 w 504032"/>
                <a:gd name="connsiteY4" fmla="*/ 73818 h 81644"/>
                <a:gd name="connsiteX5" fmla="*/ 439262 w 504032"/>
                <a:gd name="connsiteY5" fmla="*/ 81438 h 81644"/>
                <a:gd name="connsiteX6" fmla="*/ 48102 w 504032"/>
                <a:gd name="connsiteY6" fmla="*/ 81438 h 81644"/>
                <a:gd name="connsiteX7" fmla="*/ 0 w 504032"/>
                <a:gd name="connsiteY7" fmla="*/ 78580 h 81644"/>
                <a:gd name="connsiteX8" fmla="*/ 40482 w 504032"/>
                <a:gd name="connsiteY8" fmla="*/ 43339 h 81644"/>
                <a:gd name="connsiteX0" fmla="*/ 40482 w 504032"/>
                <a:gd name="connsiteY0" fmla="*/ 43339 h 81644"/>
                <a:gd name="connsiteX1" fmla="*/ 269559 w 504032"/>
                <a:gd name="connsiteY1" fmla="*/ 0 h 81644"/>
                <a:gd name="connsiteX2" fmla="*/ 436881 w 504032"/>
                <a:gd name="connsiteY2" fmla="*/ 50006 h 81644"/>
                <a:gd name="connsiteX3" fmla="*/ 504032 w 504032"/>
                <a:gd name="connsiteY3" fmla="*/ 52864 h 81644"/>
                <a:gd name="connsiteX4" fmla="*/ 446882 w 504032"/>
                <a:gd name="connsiteY4" fmla="*/ 73818 h 81644"/>
                <a:gd name="connsiteX5" fmla="*/ 439262 w 504032"/>
                <a:gd name="connsiteY5" fmla="*/ 81438 h 81644"/>
                <a:gd name="connsiteX6" fmla="*/ 165895 w 504032"/>
                <a:gd name="connsiteY6" fmla="*/ 78124 h 81644"/>
                <a:gd name="connsiteX7" fmla="*/ 48102 w 504032"/>
                <a:gd name="connsiteY7" fmla="*/ 81438 h 81644"/>
                <a:gd name="connsiteX8" fmla="*/ 0 w 504032"/>
                <a:gd name="connsiteY8" fmla="*/ 78580 h 81644"/>
                <a:gd name="connsiteX9" fmla="*/ 40482 w 504032"/>
                <a:gd name="connsiteY9" fmla="*/ 43339 h 81644"/>
                <a:gd name="connsiteX0" fmla="*/ 40482 w 504032"/>
                <a:gd name="connsiteY0" fmla="*/ 43339 h 81644"/>
                <a:gd name="connsiteX1" fmla="*/ 269559 w 504032"/>
                <a:gd name="connsiteY1" fmla="*/ 0 h 81644"/>
                <a:gd name="connsiteX2" fmla="*/ 436881 w 504032"/>
                <a:gd name="connsiteY2" fmla="*/ 50006 h 81644"/>
                <a:gd name="connsiteX3" fmla="*/ 504032 w 504032"/>
                <a:gd name="connsiteY3" fmla="*/ 52864 h 81644"/>
                <a:gd name="connsiteX4" fmla="*/ 446882 w 504032"/>
                <a:gd name="connsiteY4" fmla="*/ 73818 h 81644"/>
                <a:gd name="connsiteX5" fmla="*/ 439262 w 504032"/>
                <a:gd name="connsiteY5" fmla="*/ 81438 h 81644"/>
                <a:gd name="connsiteX6" fmla="*/ 165895 w 504032"/>
                <a:gd name="connsiteY6" fmla="*/ 78124 h 81644"/>
                <a:gd name="connsiteX7" fmla="*/ 48102 w 504032"/>
                <a:gd name="connsiteY7" fmla="*/ 81438 h 81644"/>
                <a:gd name="connsiteX8" fmla="*/ 0 w 504032"/>
                <a:gd name="connsiteY8" fmla="*/ 78580 h 81644"/>
                <a:gd name="connsiteX9" fmla="*/ 40482 w 504032"/>
                <a:gd name="connsiteY9" fmla="*/ 43339 h 81644"/>
                <a:gd name="connsiteX0" fmla="*/ 40482 w 504032"/>
                <a:gd name="connsiteY0" fmla="*/ 43339 h 81644"/>
                <a:gd name="connsiteX1" fmla="*/ 269559 w 504032"/>
                <a:gd name="connsiteY1" fmla="*/ 0 h 81644"/>
                <a:gd name="connsiteX2" fmla="*/ 436881 w 504032"/>
                <a:gd name="connsiteY2" fmla="*/ 50006 h 81644"/>
                <a:gd name="connsiteX3" fmla="*/ 504032 w 504032"/>
                <a:gd name="connsiteY3" fmla="*/ 52864 h 81644"/>
                <a:gd name="connsiteX4" fmla="*/ 446882 w 504032"/>
                <a:gd name="connsiteY4" fmla="*/ 73818 h 81644"/>
                <a:gd name="connsiteX5" fmla="*/ 439262 w 504032"/>
                <a:gd name="connsiteY5" fmla="*/ 81438 h 81644"/>
                <a:gd name="connsiteX6" fmla="*/ 313532 w 504032"/>
                <a:gd name="connsiteY6" fmla="*/ 49549 h 81644"/>
                <a:gd name="connsiteX7" fmla="*/ 165895 w 504032"/>
                <a:gd name="connsiteY7" fmla="*/ 78124 h 81644"/>
                <a:gd name="connsiteX8" fmla="*/ 48102 w 504032"/>
                <a:gd name="connsiteY8" fmla="*/ 81438 h 81644"/>
                <a:gd name="connsiteX9" fmla="*/ 0 w 504032"/>
                <a:gd name="connsiteY9" fmla="*/ 78580 h 81644"/>
                <a:gd name="connsiteX10" fmla="*/ 40482 w 504032"/>
                <a:gd name="connsiteY10" fmla="*/ 43339 h 81644"/>
                <a:gd name="connsiteX0" fmla="*/ 40482 w 504032"/>
                <a:gd name="connsiteY0" fmla="*/ 43339 h 81644"/>
                <a:gd name="connsiteX1" fmla="*/ 269559 w 504032"/>
                <a:gd name="connsiteY1" fmla="*/ 0 h 81644"/>
                <a:gd name="connsiteX2" fmla="*/ 436881 w 504032"/>
                <a:gd name="connsiteY2" fmla="*/ 50006 h 81644"/>
                <a:gd name="connsiteX3" fmla="*/ 504032 w 504032"/>
                <a:gd name="connsiteY3" fmla="*/ 52864 h 81644"/>
                <a:gd name="connsiteX4" fmla="*/ 446882 w 504032"/>
                <a:gd name="connsiteY4" fmla="*/ 73818 h 81644"/>
                <a:gd name="connsiteX5" fmla="*/ 439262 w 504032"/>
                <a:gd name="connsiteY5" fmla="*/ 81438 h 81644"/>
                <a:gd name="connsiteX6" fmla="*/ 313532 w 504032"/>
                <a:gd name="connsiteY6" fmla="*/ 49549 h 81644"/>
                <a:gd name="connsiteX7" fmla="*/ 165895 w 504032"/>
                <a:gd name="connsiteY7" fmla="*/ 78124 h 81644"/>
                <a:gd name="connsiteX8" fmla="*/ 48102 w 504032"/>
                <a:gd name="connsiteY8" fmla="*/ 81438 h 81644"/>
                <a:gd name="connsiteX9" fmla="*/ 0 w 504032"/>
                <a:gd name="connsiteY9" fmla="*/ 78580 h 81644"/>
                <a:gd name="connsiteX10" fmla="*/ 40482 w 504032"/>
                <a:gd name="connsiteY10" fmla="*/ 43339 h 81644"/>
                <a:gd name="connsiteX0" fmla="*/ 40482 w 504032"/>
                <a:gd name="connsiteY0" fmla="*/ 43339 h 84169"/>
                <a:gd name="connsiteX1" fmla="*/ 269559 w 504032"/>
                <a:gd name="connsiteY1" fmla="*/ 0 h 84169"/>
                <a:gd name="connsiteX2" fmla="*/ 436881 w 504032"/>
                <a:gd name="connsiteY2" fmla="*/ 50006 h 84169"/>
                <a:gd name="connsiteX3" fmla="*/ 504032 w 504032"/>
                <a:gd name="connsiteY3" fmla="*/ 52864 h 84169"/>
                <a:gd name="connsiteX4" fmla="*/ 446882 w 504032"/>
                <a:gd name="connsiteY4" fmla="*/ 73818 h 84169"/>
                <a:gd name="connsiteX5" fmla="*/ 439262 w 504032"/>
                <a:gd name="connsiteY5" fmla="*/ 81438 h 84169"/>
                <a:gd name="connsiteX6" fmla="*/ 313532 w 504032"/>
                <a:gd name="connsiteY6" fmla="*/ 49549 h 84169"/>
                <a:gd name="connsiteX7" fmla="*/ 144463 w 504032"/>
                <a:gd name="connsiteY7" fmla="*/ 82887 h 84169"/>
                <a:gd name="connsiteX8" fmla="*/ 165895 w 504032"/>
                <a:gd name="connsiteY8" fmla="*/ 78124 h 84169"/>
                <a:gd name="connsiteX9" fmla="*/ 48102 w 504032"/>
                <a:gd name="connsiteY9" fmla="*/ 81438 h 84169"/>
                <a:gd name="connsiteX10" fmla="*/ 0 w 504032"/>
                <a:gd name="connsiteY10" fmla="*/ 78580 h 84169"/>
                <a:gd name="connsiteX11" fmla="*/ 40482 w 504032"/>
                <a:gd name="connsiteY11" fmla="*/ 43339 h 8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2" h="84169">
                  <a:moveTo>
                    <a:pt x="40482" y="43339"/>
                  </a:moveTo>
                  <a:cubicBezTo>
                    <a:pt x="40482" y="39131"/>
                    <a:pt x="265351" y="0"/>
                    <a:pt x="269559" y="0"/>
                  </a:cubicBezTo>
                  <a:lnTo>
                    <a:pt x="436881" y="50006"/>
                  </a:lnTo>
                  <a:cubicBezTo>
                    <a:pt x="441089" y="50006"/>
                    <a:pt x="504032" y="48656"/>
                    <a:pt x="504032" y="52864"/>
                  </a:cubicBezTo>
                  <a:lnTo>
                    <a:pt x="446882" y="73818"/>
                  </a:lnTo>
                  <a:cubicBezTo>
                    <a:pt x="446882" y="78026"/>
                    <a:pt x="443470" y="81438"/>
                    <a:pt x="439262" y="81438"/>
                  </a:cubicBezTo>
                  <a:cubicBezTo>
                    <a:pt x="414259" y="80965"/>
                    <a:pt x="359093" y="50101"/>
                    <a:pt x="313532" y="49549"/>
                  </a:cubicBezTo>
                  <a:cubicBezTo>
                    <a:pt x="269161" y="48997"/>
                    <a:pt x="169069" y="78125"/>
                    <a:pt x="144463" y="82887"/>
                  </a:cubicBezTo>
                  <a:cubicBezTo>
                    <a:pt x="119857" y="87649"/>
                    <a:pt x="186718" y="77572"/>
                    <a:pt x="165895" y="78124"/>
                  </a:cubicBezTo>
                  <a:lnTo>
                    <a:pt x="48102" y="81438"/>
                  </a:lnTo>
                  <a:cubicBezTo>
                    <a:pt x="43894" y="81438"/>
                    <a:pt x="0" y="82788"/>
                    <a:pt x="0" y="78580"/>
                  </a:cubicBezTo>
                  <a:cubicBezTo>
                    <a:pt x="0" y="68420"/>
                    <a:pt x="40482" y="53499"/>
                    <a:pt x="40482" y="43339"/>
                  </a:cubicBezTo>
                  <a:close/>
                </a:path>
              </a:pathLst>
            </a:custGeom>
            <a:solidFill>
              <a:srgbClr val="0CAD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4" name="椭圆 143"/>
          <p:cNvSpPr/>
          <p:nvPr/>
        </p:nvSpPr>
        <p:spPr>
          <a:xfrm>
            <a:off x="7182643" y="1249801"/>
            <a:ext cx="109697" cy="79848"/>
          </a:xfrm>
          <a:prstGeom prst="ellipse">
            <a:avLst/>
          </a:prstGeom>
          <a:solidFill>
            <a:srgbClr val="EF3F3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5" name="椭圆 184"/>
          <p:cNvSpPr/>
          <p:nvPr/>
        </p:nvSpPr>
        <p:spPr>
          <a:xfrm>
            <a:off x="8042762" y="1287776"/>
            <a:ext cx="109697" cy="131719"/>
          </a:xfrm>
          <a:prstGeom prst="ellipse">
            <a:avLst/>
          </a:prstGeom>
          <a:solidFill>
            <a:srgbClr val="EF3F3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1354" y="3140682"/>
            <a:ext cx="3193761" cy="3717318"/>
            <a:chOff x="-1354" y="3140682"/>
            <a:chExt cx="3193761" cy="3717318"/>
          </a:xfrm>
        </p:grpSpPr>
        <p:sp>
          <p:nvSpPr>
            <p:cNvPr id="90" name="Freeform 4009"/>
            <p:cNvSpPr>
              <a:spLocks/>
            </p:cNvSpPr>
            <p:nvPr/>
          </p:nvSpPr>
          <p:spPr bwMode="auto">
            <a:xfrm>
              <a:off x="91866" y="3140682"/>
              <a:ext cx="2824745" cy="1433598"/>
            </a:xfrm>
            <a:custGeom>
              <a:avLst/>
              <a:gdLst>
                <a:gd name="T0" fmla="*/ 1413 w 1597"/>
                <a:gd name="T1" fmla="*/ 763 h 809"/>
                <a:gd name="T2" fmla="*/ 1206 w 1597"/>
                <a:gd name="T3" fmla="*/ 474 h 809"/>
                <a:gd name="T4" fmla="*/ 238 w 1597"/>
                <a:gd name="T5" fmla="*/ 655 h 809"/>
                <a:gd name="T6" fmla="*/ 259 w 1597"/>
                <a:gd name="T7" fmla="*/ 0 h 809"/>
                <a:gd name="T8" fmla="*/ 396 w 1597"/>
                <a:gd name="T9" fmla="*/ 151 h 809"/>
                <a:gd name="T10" fmla="*/ 391 w 1597"/>
                <a:gd name="T11" fmla="*/ 63 h 809"/>
                <a:gd name="T12" fmla="*/ 689 w 1597"/>
                <a:gd name="T13" fmla="*/ 140 h 809"/>
                <a:gd name="T14" fmla="*/ 1275 w 1597"/>
                <a:gd name="T15" fmla="*/ 259 h 809"/>
                <a:gd name="T16" fmla="*/ 1546 w 1597"/>
                <a:gd name="T17" fmla="*/ 432 h 809"/>
                <a:gd name="T18" fmla="*/ 1413 w 1597"/>
                <a:gd name="T19" fmla="*/ 763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7" h="809">
                  <a:moveTo>
                    <a:pt x="1413" y="763"/>
                  </a:moveTo>
                  <a:cubicBezTo>
                    <a:pt x="1413" y="763"/>
                    <a:pt x="1288" y="701"/>
                    <a:pt x="1206" y="474"/>
                  </a:cubicBezTo>
                  <a:cubicBezTo>
                    <a:pt x="1206" y="474"/>
                    <a:pt x="641" y="809"/>
                    <a:pt x="238" y="655"/>
                  </a:cubicBezTo>
                  <a:cubicBezTo>
                    <a:pt x="0" y="553"/>
                    <a:pt x="31" y="126"/>
                    <a:pt x="259" y="0"/>
                  </a:cubicBezTo>
                  <a:cubicBezTo>
                    <a:pt x="259" y="0"/>
                    <a:pt x="263" y="108"/>
                    <a:pt x="396" y="151"/>
                  </a:cubicBezTo>
                  <a:cubicBezTo>
                    <a:pt x="396" y="151"/>
                    <a:pt x="378" y="114"/>
                    <a:pt x="391" y="63"/>
                  </a:cubicBezTo>
                  <a:cubicBezTo>
                    <a:pt x="391" y="63"/>
                    <a:pt x="506" y="171"/>
                    <a:pt x="689" y="140"/>
                  </a:cubicBezTo>
                  <a:cubicBezTo>
                    <a:pt x="872" y="110"/>
                    <a:pt x="1144" y="53"/>
                    <a:pt x="1275" y="259"/>
                  </a:cubicBezTo>
                  <a:cubicBezTo>
                    <a:pt x="1275" y="259"/>
                    <a:pt x="1495" y="253"/>
                    <a:pt x="1546" y="432"/>
                  </a:cubicBezTo>
                  <a:cubicBezTo>
                    <a:pt x="1597" y="610"/>
                    <a:pt x="1413" y="763"/>
                    <a:pt x="1413" y="763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-1354" y="3278903"/>
              <a:ext cx="3193761" cy="3579097"/>
              <a:chOff x="3864769" y="4433095"/>
              <a:chExt cx="1552577" cy="1739899"/>
            </a:xfrm>
          </p:grpSpPr>
          <p:sp>
            <p:nvSpPr>
              <p:cNvPr id="9" name="AutoShape 3994"/>
              <p:cNvSpPr>
                <a:spLocks noChangeAspect="1" noChangeArrowheads="1" noTextEdit="1"/>
              </p:cNvSpPr>
              <p:nvPr/>
            </p:nvSpPr>
            <p:spPr bwMode="auto">
              <a:xfrm>
                <a:off x="3883819" y="4434682"/>
                <a:ext cx="1511300" cy="1738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3996"/>
              <p:cNvSpPr>
                <a:spLocks/>
              </p:cNvSpPr>
              <p:nvPr/>
            </p:nvSpPr>
            <p:spPr bwMode="auto">
              <a:xfrm>
                <a:off x="4375944" y="5736432"/>
                <a:ext cx="561975" cy="436562"/>
              </a:xfrm>
              <a:custGeom>
                <a:avLst/>
                <a:gdLst>
                  <a:gd name="T0" fmla="*/ 0 w 354"/>
                  <a:gd name="T1" fmla="*/ 0 h 275"/>
                  <a:gd name="T2" fmla="*/ 35 w 354"/>
                  <a:gd name="T3" fmla="*/ 165 h 275"/>
                  <a:gd name="T4" fmla="*/ 59 w 354"/>
                  <a:gd name="T5" fmla="*/ 275 h 275"/>
                  <a:gd name="T6" fmla="*/ 111 w 354"/>
                  <a:gd name="T7" fmla="*/ 269 h 275"/>
                  <a:gd name="T8" fmla="*/ 105 w 354"/>
                  <a:gd name="T9" fmla="*/ 168 h 275"/>
                  <a:gd name="T10" fmla="*/ 110 w 354"/>
                  <a:gd name="T11" fmla="*/ 78 h 275"/>
                  <a:gd name="T12" fmla="*/ 184 w 354"/>
                  <a:gd name="T13" fmla="*/ 80 h 275"/>
                  <a:gd name="T14" fmla="*/ 256 w 354"/>
                  <a:gd name="T15" fmla="*/ 77 h 275"/>
                  <a:gd name="T16" fmla="*/ 263 w 354"/>
                  <a:gd name="T17" fmla="*/ 163 h 275"/>
                  <a:gd name="T18" fmla="*/ 263 w 354"/>
                  <a:gd name="T19" fmla="*/ 270 h 275"/>
                  <a:gd name="T20" fmla="*/ 317 w 354"/>
                  <a:gd name="T21" fmla="*/ 271 h 275"/>
                  <a:gd name="T22" fmla="*/ 331 w 354"/>
                  <a:gd name="T23" fmla="*/ 166 h 275"/>
                  <a:gd name="T24" fmla="*/ 354 w 354"/>
                  <a:gd name="T25" fmla="*/ 3 h 275"/>
                  <a:gd name="T26" fmla="*/ 0 w 354"/>
                  <a:gd name="T27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4" h="275">
                    <a:moveTo>
                      <a:pt x="0" y="0"/>
                    </a:moveTo>
                    <a:lnTo>
                      <a:pt x="35" y="165"/>
                    </a:lnTo>
                    <a:lnTo>
                      <a:pt x="59" y="275"/>
                    </a:lnTo>
                    <a:lnTo>
                      <a:pt x="111" y="269"/>
                    </a:lnTo>
                    <a:lnTo>
                      <a:pt x="105" y="168"/>
                    </a:lnTo>
                    <a:lnTo>
                      <a:pt x="110" y="78"/>
                    </a:lnTo>
                    <a:lnTo>
                      <a:pt x="184" y="80"/>
                    </a:lnTo>
                    <a:lnTo>
                      <a:pt x="256" y="77"/>
                    </a:lnTo>
                    <a:lnTo>
                      <a:pt x="263" y="163"/>
                    </a:lnTo>
                    <a:lnTo>
                      <a:pt x="263" y="270"/>
                    </a:lnTo>
                    <a:lnTo>
                      <a:pt x="317" y="271"/>
                    </a:lnTo>
                    <a:lnTo>
                      <a:pt x="331" y="166"/>
                    </a:lnTo>
                    <a:lnTo>
                      <a:pt x="354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B21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3997"/>
              <p:cNvSpPr>
                <a:spLocks/>
              </p:cNvSpPr>
              <p:nvPr/>
            </p:nvSpPr>
            <p:spPr bwMode="auto">
              <a:xfrm>
                <a:off x="4304507" y="5304632"/>
                <a:ext cx="701675" cy="466725"/>
              </a:xfrm>
              <a:custGeom>
                <a:avLst/>
                <a:gdLst>
                  <a:gd name="T0" fmla="*/ 39 w 442"/>
                  <a:gd name="T1" fmla="*/ 0 h 294"/>
                  <a:gd name="T2" fmla="*/ 0 w 442"/>
                  <a:gd name="T3" fmla="*/ 21 h 294"/>
                  <a:gd name="T4" fmla="*/ 49 w 442"/>
                  <a:gd name="T5" fmla="*/ 288 h 294"/>
                  <a:gd name="T6" fmla="*/ 127 w 442"/>
                  <a:gd name="T7" fmla="*/ 292 h 294"/>
                  <a:gd name="T8" fmla="*/ 225 w 442"/>
                  <a:gd name="T9" fmla="*/ 294 h 294"/>
                  <a:gd name="T10" fmla="*/ 326 w 442"/>
                  <a:gd name="T11" fmla="*/ 291 h 294"/>
                  <a:gd name="T12" fmla="*/ 397 w 442"/>
                  <a:gd name="T13" fmla="*/ 288 h 294"/>
                  <a:gd name="T14" fmla="*/ 442 w 442"/>
                  <a:gd name="T15" fmla="*/ 35 h 294"/>
                  <a:gd name="T16" fmla="*/ 413 w 442"/>
                  <a:gd name="T17" fmla="*/ 1 h 294"/>
                  <a:gd name="T18" fmla="*/ 39 w 442"/>
                  <a:gd name="T19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2" h="294">
                    <a:moveTo>
                      <a:pt x="39" y="0"/>
                    </a:moveTo>
                    <a:lnTo>
                      <a:pt x="0" y="21"/>
                    </a:lnTo>
                    <a:lnTo>
                      <a:pt x="49" y="288"/>
                    </a:lnTo>
                    <a:lnTo>
                      <a:pt x="127" y="292"/>
                    </a:lnTo>
                    <a:lnTo>
                      <a:pt x="225" y="294"/>
                    </a:lnTo>
                    <a:lnTo>
                      <a:pt x="326" y="291"/>
                    </a:lnTo>
                    <a:lnTo>
                      <a:pt x="397" y="288"/>
                    </a:lnTo>
                    <a:lnTo>
                      <a:pt x="442" y="35"/>
                    </a:lnTo>
                    <a:lnTo>
                      <a:pt x="413" y="1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B9DC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3999"/>
              <p:cNvSpPr>
                <a:spLocks/>
              </p:cNvSpPr>
              <p:nvPr/>
            </p:nvSpPr>
            <p:spPr bwMode="auto">
              <a:xfrm>
                <a:off x="5006183" y="4894214"/>
                <a:ext cx="411163" cy="428625"/>
              </a:xfrm>
              <a:custGeom>
                <a:avLst/>
                <a:gdLst>
                  <a:gd name="T0" fmla="*/ 0 w 259"/>
                  <a:gd name="T1" fmla="*/ 216 h 270"/>
                  <a:gd name="T2" fmla="*/ 174 w 259"/>
                  <a:gd name="T3" fmla="*/ 57 h 270"/>
                  <a:gd name="T4" fmla="*/ 173 w 259"/>
                  <a:gd name="T5" fmla="*/ 38 h 270"/>
                  <a:gd name="T6" fmla="*/ 174 w 259"/>
                  <a:gd name="T7" fmla="*/ 21 h 270"/>
                  <a:gd name="T8" fmla="*/ 181 w 259"/>
                  <a:gd name="T9" fmla="*/ 16 h 270"/>
                  <a:gd name="T10" fmla="*/ 185 w 259"/>
                  <a:gd name="T11" fmla="*/ 20 h 270"/>
                  <a:gd name="T12" fmla="*/ 188 w 259"/>
                  <a:gd name="T13" fmla="*/ 35 h 270"/>
                  <a:gd name="T14" fmla="*/ 199 w 259"/>
                  <a:gd name="T15" fmla="*/ 28 h 270"/>
                  <a:gd name="T16" fmla="*/ 214 w 259"/>
                  <a:gd name="T17" fmla="*/ 0 h 270"/>
                  <a:gd name="T18" fmla="*/ 220 w 259"/>
                  <a:gd name="T19" fmla="*/ 1 h 270"/>
                  <a:gd name="T20" fmla="*/ 224 w 259"/>
                  <a:gd name="T21" fmla="*/ 6 h 270"/>
                  <a:gd name="T22" fmla="*/ 214 w 259"/>
                  <a:gd name="T23" fmla="*/ 32 h 270"/>
                  <a:gd name="T24" fmla="*/ 236 w 259"/>
                  <a:gd name="T25" fmla="*/ 12 h 270"/>
                  <a:gd name="T26" fmla="*/ 243 w 259"/>
                  <a:gd name="T27" fmla="*/ 14 h 270"/>
                  <a:gd name="T28" fmla="*/ 244 w 259"/>
                  <a:gd name="T29" fmla="*/ 19 h 270"/>
                  <a:gd name="T30" fmla="*/ 226 w 259"/>
                  <a:gd name="T31" fmla="*/ 42 h 270"/>
                  <a:gd name="T32" fmla="*/ 249 w 259"/>
                  <a:gd name="T33" fmla="*/ 28 h 270"/>
                  <a:gd name="T34" fmla="*/ 255 w 259"/>
                  <a:gd name="T35" fmla="*/ 32 h 270"/>
                  <a:gd name="T36" fmla="*/ 256 w 259"/>
                  <a:gd name="T37" fmla="*/ 37 h 270"/>
                  <a:gd name="T38" fmla="*/ 235 w 259"/>
                  <a:gd name="T39" fmla="*/ 56 h 270"/>
                  <a:gd name="T40" fmla="*/ 255 w 259"/>
                  <a:gd name="T41" fmla="*/ 47 h 270"/>
                  <a:gd name="T42" fmla="*/ 259 w 259"/>
                  <a:gd name="T43" fmla="*/ 51 h 270"/>
                  <a:gd name="T44" fmla="*/ 259 w 259"/>
                  <a:gd name="T45" fmla="*/ 55 h 270"/>
                  <a:gd name="T46" fmla="*/ 239 w 259"/>
                  <a:gd name="T47" fmla="*/ 68 h 270"/>
                  <a:gd name="T48" fmla="*/ 226 w 259"/>
                  <a:gd name="T49" fmla="*/ 81 h 270"/>
                  <a:gd name="T50" fmla="*/ 211 w 259"/>
                  <a:gd name="T51" fmla="*/ 89 h 270"/>
                  <a:gd name="T52" fmla="*/ 53 w 259"/>
                  <a:gd name="T53" fmla="*/ 270 h 270"/>
                  <a:gd name="T54" fmla="*/ 0 w 259"/>
                  <a:gd name="T55" fmla="*/ 21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9" h="270">
                    <a:moveTo>
                      <a:pt x="0" y="216"/>
                    </a:moveTo>
                    <a:lnTo>
                      <a:pt x="174" y="57"/>
                    </a:lnTo>
                    <a:lnTo>
                      <a:pt x="173" y="38"/>
                    </a:lnTo>
                    <a:lnTo>
                      <a:pt x="174" y="21"/>
                    </a:lnTo>
                    <a:lnTo>
                      <a:pt x="181" y="16"/>
                    </a:lnTo>
                    <a:lnTo>
                      <a:pt x="185" y="20"/>
                    </a:lnTo>
                    <a:lnTo>
                      <a:pt x="188" y="35"/>
                    </a:lnTo>
                    <a:lnTo>
                      <a:pt x="199" y="28"/>
                    </a:lnTo>
                    <a:lnTo>
                      <a:pt x="214" y="0"/>
                    </a:lnTo>
                    <a:lnTo>
                      <a:pt x="220" y="1"/>
                    </a:lnTo>
                    <a:lnTo>
                      <a:pt x="224" y="6"/>
                    </a:lnTo>
                    <a:lnTo>
                      <a:pt x="214" y="32"/>
                    </a:lnTo>
                    <a:lnTo>
                      <a:pt x="236" y="12"/>
                    </a:lnTo>
                    <a:lnTo>
                      <a:pt x="243" y="14"/>
                    </a:lnTo>
                    <a:lnTo>
                      <a:pt x="244" y="19"/>
                    </a:lnTo>
                    <a:lnTo>
                      <a:pt x="226" y="42"/>
                    </a:lnTo>
                    <a:lnTo>
                      <a:pt x="249" y="28"/>
                    </a:lnTo>
                    <a:lnTo>
                      <a:pt x="255" y="32"/>
                    </a:lnTo>
                    <a:lnTo>
                      <a:pt x="256" y="37"/>
                    </a:lnTo>
                    <a:lnTo>
                      <a:pt x="235" y="56"/>
                    </a:lnTo>
                    <a:lnTo>
                      <a:pt x="255" y="47"/>
                    </a:lnTo>
                    <a:lnTo>
                      <a:pt x="259" y="51"/>
                    </a:lnTo>
                    <a:lnTo>
                      <a:pt x="259" y="55"/>
                    </a:lnTo>
                    <a:lnTo>
                      <a:pt x="239" y="68"/>
                    </a:lnTo>
                    <a:lnTo>
                      <a:pt x="226" y="81"/>
                    </a:lnTo>
                    <a:lnTo>
                      <a:pt x="211" y="89"/>
                    </a:lnTo>
                    <a:lnTo>
                      <a:pt x="53" y="270"/>
                    </a:lnTo>
                    <a:lnTo>
                      <a:pt x="0" y="216"/>
                    </a:lnTo>
                    <a:close/>
                  </a:path>
                </a:pathLst>
              </a:custGeom>
              <a:solidFill>
                <a:srgbClr val="F7D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4000"/>
              <p:cNvSpPr>
                <a:spLocks/>
              </p:cNvSpPr>
              <p:nvPr/>
            </p:nvSpPr>
            <p:spPr bwMode="auto">
              <a:xfrm>
                <a:off x="4893469" y="5230019"/>
                <a:ext cx="206375" cy="214312"/>
              </a:xfrm>
              <a:custGeom>
                <a:avLst/>
                <a:gdLst>
                  <a:gd name="T0" fmla="*/ 239 w 239"/>
                  <a:gd name="T1" fmla="*/ 114 h 249"/>
                  <a:gd name="T2" fmla="*/ 146 w 239"/>
                  <a:gd name="T3" fmla="*/ 0 h 249"/>
                  <a:gd name="T4" fmla="*/ 0 w 239"/>
                  <a:gd name="T5" fmla="*/ 114 h 249"/>
                  <a:gd name="T6" fmla="*/ 108 w 239"/>
                  <a:gd name="T7" fmla="*/ 249 h 249"/>
                  <a:gd name="T8" fmla="*/ 239 w 239"/>
                  <a:gd name="T9" fmla="*/ 11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49">
                    <a:moveTo>
                      <a:pt x="239" y="114"/>
                    </a:moveTo>
                    <a:cubicBezTo>
                      <a:pt x="146" y="0"/>
                      <a:pt x="146" y="0"/>
                      <a:pt x="146" y="0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28" y="246"/>
                      <a:pt x="108" y="249"/>
                    </a:cubicBezTo>
                    <a:lnTo>
                      <a:pt x="239" y="114"/>
                    </a:lnTo>
                    <a:close/>
                  </a:path>
                </a:pathLst>
              </a:custGeom>
              <a:solidFill>
                <a:srgbClr val="0B9DC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4001"/>
              <p:cNvSpPr>
                <a:spLocks/>
              </p:cNvSpPr>
              <p:nvPr/>
            </p:nvSpPr>
            <p:spPr bwMode="auto">
              <a:xfrm rot="996299">
                <a:off x="3917951" y="4935538"/>
                <a:ext cx="442912" cy="388937"/>
              </a:xfrm>
              <a:custGeom>
                <a:avLst/>
                <a:gdLst>
                  <a:gd name="T0" fmla="*/ 279 w 279"/>
                  <a:gd name="T1" fmla="*/ 184 h 245"/>
                  <a:gd name="T2" fmla="*/ 84 w 279"/>
                  <a:gd name="T3" fmla="*/ 50 h 245"/>
                  <a:gd name="T4" fmla="*/ 83 w 279"/>
                  <a:gd name="T5" fmla="*/ 31 h 245"/>
                  <a:gd name="T6" fmla="*/ 80 w 279"/>
                  <a:gd name="T7" fmla="*/ 15 h 245"/>
                  <a:gd name="T8" fmla="*/ 73 w 279"/>
                  <a:gd name="T9" fmla="*/ 12 h 245"/>
                  <a:gd name="T10" fmla="*/ 69 w 279"/>
                  <a:gd name="T11" fmla="*/ 15 h 245"/>
                  <a:gd name="T12" fmla="*/ 68 w 279"/>
                  <a:gd name="T13" fmla="*/ 31 h 245"/>
                  <a:gd name="T14" fmla="*/ 56 w 279"/>
                  <a:gd name="T15" fmla="*/ 25 h 245"/>
                  <a:gd name="T16" fmla="*/ 37 w 279"/>
                  <a:gd name="T17" fmla="*/ 0 h 245"/>
                  <a:gd name="T18" fmla="*/ 31 w 279"/>
                  <a:gd name="T19" fmla="*/ 1 h 245"/>
                  <a:gd name="T20" fmla="*/ 28 w 279"/>
                  <a:gd name="T21" fmla="*/ 6 h 245"/>
                  <a:gd name="T22" fmla="*/ 42 w 279"/>
                  <a:gd name="T23" fmla="*/ 30 h 245"/>
                  <a:gd name="T24" fmla="*/ 18 w 279"/>
                  <a:gd name="T25" fmla="*/ 14 h 245"/>
                  <a:gd name="T26" fmla="*/ 11 w 279"/>
                  <a:gd name="T27" fmla="*/ 17 h 245"/>
                  <a:gd name="T28" fmla="*/ 10 w 279"/>
                  <a:gd name="T29" fmla="*/ 22 h 245"/>
                  <a:gd name="T30" fmla="*/ 31 w 279"/>
                  <a:gd name="T31" fmla="*/ 42 h 245"/>
                  <a:gd name="T32" fmla="*/ 6 w 279"/>
                  <a:gd name="T33" fmla="*/ 32 h 245"/>
                  <a:gd name="T34" fmla="*/ 1 w 279"/>
                  <a:gd name="T35" fmla="*/ 36 h 245"/>
                  <a:gd name="T36" fmla="*/ 1 w 279"/>
                  <a:gd name="T37" fmla="*/ 41 h 245"/>
                  <a:gd name="T38" fmla="*/ 25 w 279"/>
                  <a:gd name="T39" fmla="*/ 58 h 245"/>
                  <a:gd name="T40" fmla="*/ 3 w 279"/>
                  <a:gd name="T41" fmla="*/ 52 h 245"/>
                  <a:gd name="T42" fmla="*/ 0 w 279"/>
                  <a:gd name="T43" fmla="*/ 56 h 245"/>
                  <a:gd name="T44" fmla="*/ 0 w 279"/>
                  <a:gd name="T45" fmla="*/ 60 h 245"/>
                  <a:gd name="T46" fmla="*/ 21 w 279"/>
                  <a:gd name="T47" fmla="*/ 70 h 245"/>
                  <a:gd name="T48" fmla="*/ 36 w 279"/>
                  <a:gd name="T49" fmla="*/ 82 h 245"/>
                  <a:gd name="T50" fmla="*/ 53 w 279"/>
                  <a:gd name="T51" fmla="*/ 87 h 245"/>
                  <a:gd name="T52" fmla="*/ 234 w 279"/>
                  <a:gd name="T53" fmla="*/ 245 h 245"/>
                  <a:gd name="T54" fmla="*/ 279 w 279"/>
                  <a:gd name="T55" fmla="*/ 18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79" h="245">
                    <a:moveTo>
                      <a:pt x="279" y="184"/>
                    </a:moveTo>
                    <a:lnTo>
                      <a:pt x="84" y="50"/>
                    </a:lnTo>
                    <a:lnTo>
                      <a:pt x="83" y="31"/>
                    </a:lnTo>
                    <a:lnTo>
                      <a:pt x="80" y="15"/>
                    </a:lnTo>
                    <a:lnTo>
                      <a:pt x="73" y="12"/>
                    </a:lnTo>
                    <a:lnTo>
                      <a:pt x="69" y="15"/>
                    </a:lnTo>
                    <a:lnTo>
                      <a:pt x="68" y="31"/>
                    </a:lnTo>
                    <a:lnTo>
                      <a:pt x="56" y="25"/>
                    </a:lnTo>
                    <a:lnTo>
                      <a:pt x="37" y="0"/>
                    </a:lnTo>
                    <a:lnTo>
                      <a:pt x="31" y="1"/>
                    </a:lnTo>
                    <a:lnTo>
                      <a:pt x="28" y="6"/>
                    </a:lnTo>
                    <a:lnTo>
                      <a:pt x="42" y="30"/>
                    </a:lnTo>
                    <a:lnTo>
                      <a:pt x="18" y="14"/>
                    </a:lnTo>
                    <a:lnTo>
                      <a:pt x="11" y="17"/>
                    </a:lnTo>
                    <a:lnTo>
                      <a:pt x="10" y="22"/>
                    </a:lnTo>
                    <a:lnTo>
                      <a:pt x="31" y="42"/>
                    </a:lnTo>
                    <a:lnTo>
                      <a:pt x="6" y="32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25" y="58"/>
                    </a:lnTo>
                    <a:lnTo>
                      <a:pt x="3" y="52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21" y="70"/>
                    </a:lnTo>
                    <a:lnTo>
                      <a:pt x="36" y="82"/>
                    </a:lnTo>
                    <a:lnTo>
                      <a:pt x="53" y="87"/>
                    </a:lnTo>
                    <a:lnTo>
                      <a:pt x="234" y="245"/>
                    </a:lnTo>
                    <a:lnTo>
                      <a:pt x="279" y="184"/>
                    </a:lnTo>
                    <a:close/>
                  </a:path>
                </a:pathLst>
              </a:custGeom>
              <a:solidFill>
                <a:srgbClr val="F7D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4002"/>
              <p:cNvSpPr>
                <a:spLocks/>
              </p:cNvSpPr>
              <p:nvPr/>
            </p:nvSpPr>
            <p:spPr bwMode="auto">
              <a:xfrm>
                <a:off x="4218782" y="5244307"/>
                <a:ext cx="204788" cy="207962"/>
              </a:xfrm>
              <a:custGeom>
                <a:avLst/>
                <a:gdLst>
                  <a:gd name="T0" fmla="*/ 0 w 237"/>
                  <a:gd name="T1" fmla="*/ 125 h 242"/>
                  <a:gd name="T2" fmla="*/ 76 w 237"/>
                  <a:gd name="T3" fmla="*/ 0 h 242"/>
                  <a:gd name="T4" fmla="*/ 237 w 237"/>
                  <a:gd name="T5" fmla="*/ 93 h 242"/>
                  <a:gd name="T6" fmla="*/ 148 w 237"/>
                  <a:gd name="T7" fmla="*/ 242 h 242"/>
                  <a:gd name="T8" fmla="*/ 0 w 237"/>
                  <a:gd name="T9" fmla="*/ 125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42">
                    <a:moveTo>
                      <a:pt x="0" y="125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237" y="93"/>
                      <a:pt x="237" y="93"/>
                      <a:pt x="237" y="93"/>
                    </a:cubicBezTo>
                    <a:cubicBezTo>
                      <a:pt x="237" y="93"/>
                      <a:pt x="227" y="227"/>
                      <a:pt x="148" y="242"/>
                    </a:cubicBezTo>
                    <a:lnTo>
                      <a:pt x="0" y="125"/>
                    </a:lnTo>
                    <a:close/>
                  </a:path>
                </a:pathLst>
              </a:custGeom>
              <a:solidFill>
                <a:srgbClr val="0B9DC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4003"/>
              <p:cNvSpPr>
                <a:spLocks/>
              </p:cNvSpPr>
              <p:nvPr/>
            </p:nvSpPr>
            <p:spPr bwMode="auto">
              <a:xfrm>
                <a:off x="4139407" y="4953794"/>
                <a:ext cx="166688" cy="220662"/>
              </a:xfrm>
              <a:custGeom>
                <a:avLst/>
                <a:gdLst>
                  <a:gd name="T0" fmla="*/ 0 w 193"/>
                  <a:gd name="T1" fmla="*/ 7 h 256"/>
                  <a:gd name="T2" fmla="*/ 128 w 193"/>
                  <a:gd name="T3" fmla="*/ 256 h 256"/>
                  <a:gd name="T4" fmla="*/ 193 w 193"/>
                  <a:gd name="T5" fmla="*/ 0 h 256"/>
                  <a:gd name="T6" fmla="*/ 0 w 193"/>
                  <a:gd name="T7" fmla="*/ 7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3" h="256">
                    <a:moveTo>
                      <a:pt x="0" y="7"/>
                    </a:moveTo>
                    <a:cubicBezTo>
                      <a:pt x="0" y="7"/>
                      <a:pt x="31" y="199"/>
                      <a:pt x="128" y="256"/>
                    </a:cubicBezTo>
                    <a:cubicBezTo>
                      <a:pt x="193" y="0"/>
                      <a:pt x="193" y="0"/>
                      <a:pt x="193" y="0"/>
                    </a:cubicBezTo>
                    <a:cubicBezTo>
                      <a:pt x="0" y="7"/>
                      <a:pt x="0" y="7"/>
                      <a:pt x="0" y="7"/>
                    </a:cubicBezTo>
                  </a:path>
                </a:pathLst>
              </a:custGeom>
              <a:solidFill>
                <a:srgbClr val="3A2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4004"/>
              <p:cNvSpPr>
                <a:spLocks/>
              </p:cNvSpPr>
              <p:nvPr/>
            </p:nvSpPr>
            <p:spPr bwMode="auto">
              <a:xfrm>
                <a:off x="4128294" y="4753770"/>
                <a:ext cx="1022350" cy="600076"/>
              </a:xfrm>
              <a:custGeom>
                <a:avLst/>
                <a:gdLst>
                  <a:gd name="T0" fmla="*/ 1121 w 1188"/>
                  <a:gd name="T1" fmla="*/ 332 h 802"/>
                  <a:gd name="T2" fmla="*/ 727 w 1188"/>
                  <a:gd name="T3" fmla="*/ 33 h 802"/>
                  <a:gd name="T4" fmla="*/ 104 w 1188"/>
                  <a:gd name="T5" fmla="*/ 233 h 802"/>
                  <a:gd name="T6" fmla="*/ 363 w 1188"/>
                  <a:gd name="T7" fmla="*/ 722 h 802"/>
                  <a:gd name="T8" fmla="*/ 1099 w 1188"/>
                  <a:gd name="T9" fmla="*/ 473 h 802"/>
                  <a:gd name="T10" fmla="*/ 1103 w 1188"/>
                  <a:gd name="T11" fmla="*/ 456 h 802"/>
                  <a:gd name="T12" fmla="*/ 1166 w 1188"/>
                  <a:gd name="T13" fmla="*/ 414 h 802"/>
                  <a:gd name="T14" fmla="*/ 1121 w 1188"/>
                  <a:gd name="T15" fmla="*/ 332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8" h="802">
                    <a:moveTo>
                      <a:pt x="1121" y="332"/>
                    </a:moveTo>
                    <a:cubicBezTo>
                      <a:pt x="1126" y="154"/>
                      <a:pt x="1016" y="59"/>
                      <a:pt x="727" y="33"/>
                    </a:cubicBezTo>
                    <a:cubicBezTo>
                      <a:pt x="369" y="0"/>
                      <a:pt x="247" y="71"/>
                      <a:pt x="104" y="233"/>
                    </a:cubicBezTo>
                    <a:cubicBezTo>
                      <a:pt x="104" y="233"/>
                      <a:pt x="0" y="600"/>
                      <a:pt x="363" y="722"/>
                    </a:cubicBezTo>
                    <a:cubicBezTo>
                      <a:pt x="653" y="802"/>
                      <a:pt x="1031" y="738"/>
                      <a:pt x="1099" y="473"/>
                    </a:cubicBezTo>
                    <a:cubicBezTo>
                      <a:pt x="1100" y="467"/>
                      <a:pt x="1102" y="462"/>
                      <a:pt x="1103" y="456"/>
                    </a:cubicBezTo>
                    <a:cubicBezTo>
                      <a:pt x="1123" y="454"/>
                      <a:pt x="1151" y="446"/>
                      <a:pt x="1166" y="414"/>
                    </a:cubicBezTo>
                    <a:cubicBezTo>
                      <a:pt x="1188" y="366"/>
                      <a:pt x="1155" y="334"/>
                      <a:pt x="1121" y="332"/>
                    </a:cubicBezTo>
                  </a:path>
                </a:pathLst>
              </a:custGeom>
              <a:solidFill>
                <a:srgbClr val="3126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4009"/>
              <p:cNvSpPr>
                <a:spLocks/>
              </p:cNvSpPr>
              <p:nvPr/>
            </p:nvSpPr>
            <p:spPr bwMode="auto">
              <a:xfrm>
                <a:off x="3864769" y="4433095"/>
                <a:ext cx="1373188" cy="696912"/>
              </a:xfrm>
              <a:custGeom>
                <a:avLst/>
                <a:gdLst>
                  <a:gd name="T0" fmla="*/ 1413 w 1597"/>
                  <a:gd name="T1" fmla="*/ 763 h 809"/>
                  <a:gd name="T2" fmla="*/ 1206 w 1597"/>
                  <a:gd name="T3" fmla="*/ 474 h 809"/>
                  <a:gd name="T4" fmla="*/ 238 w 1597"/>
                  <a:gd name="T5" fmla="*/ 655 h 809"/>
                  <a:gd name="T6" fmla="*/ 259 w 1597"/>
                  <a:gd name="T7" fmla="*/ 0 h 809"/>
                  <a:gd name="T8" fmla="*/ 396 w 1597"/>
                  <a:gd name="T9" fmla="*/ 151 h 809"/>
                  <a:gd name="T10" fmla="*/ 391 w 1597"/>
                  <a:gd name="T11" fmla="*/ 63 h 809"/>
                  <a:gd name="T12" fmla="*/ 689 w 1597"/>
                  <a:gd name="T13" fmla="*/ 140 h 809"/>
                  <a:gd name="T14" fmla="*/ 1275 w 1597"/>
                  <a:gd name="T15" fmla="*/ 259 h 809"/>
                  <a:gd name="T16" fmla="*/ 1546 w 1597"/>
                  <a:gd name="T17" fmla="*/ 432 h 809"/>
                  <a:gd name="T18" fmla="*/ 1413 w 1597"/>
                  <a:gd name="T19" fmla="*/ 763 h 8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7" h="809">
                    <a:moveTo>
                      <a:pt x="1413" y="763"/>
                    </a:moveTo>
                    <a:cubicBezTo>
                      <a:pt x="1413" y="763"/>
                      <a:pt x="1288" y="701"/>
                      <a:pt x="1206" y="474"/>
                    </a:cubicBezTo>
                    <a:cubicBezTo>
                      <a:pt x="1206" y="474"/>
                      <a:pt x="641" y="809"/>
                      <a:pt x="238" y="655"/>
                    </a:cubicBezTo>
                    <a:cubicBezTo>
                      <a:pt x="0" y="553"/>
                      <a:pt x="31" y="126"/>
                      <a:pt x="259" y="0"/>
                    </a:cubicBezTo>
                    <a:cubicBezTo>
                      <a:pt x="259" y="0"/>
                      <a:pt x="263" y="108"/>
                      <a:pt x="396" y="151"/>
                    </a:cubicBezTo>
                    <a:cubicBezTo>
                      <a:pt x="396" y="151"/>
                      <a:pt x="378" y="114"/>
                      <a:pt x="391" y="63"/>
                    </a:cubicBezTo>
                    <a:cubicBezTo>
                      <a:pt x="391" y="63"/>
                      <a:pt x="506" y="171"/>
                      <a:pt x="689" y="140"/>
                    </a:cubicBezTo>
                    <a:cubicBezTo>
                      <a:pt x="872" y="110"/>
                      <a:pt x="1144" y="53"/>
                      <a:pt x="1275" y="259"/>
                    </a:cubicBezTo>
                    <a:cubicBezTo>
                      <a:pt x="1275" y="259"/>
                      <a:pt x="1495" y="253"/>
                      <a:pt x="1546" y="432"/>
                    </a:cubicBezTo>
                    <a:cubicBezTo>
                      <a:pt x="1597" y="610"/>
                      <a:pt x="1413" y="763"/>
                      <a:pt x="1413" y="763"/>
                    </a:cubicBezTo>
                  </a:path>
                </a:pathLst>
              </a:custGeom>
              <a:solidFill>
                <a:srgbClr val="3A2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4010"/>
              <p:cNvSpPr>
                <a:spLocks noEditPoints="1"/>
              </p:cNvSpPr>
              <p:nvPr/>
            </p:nvSpPr>
            <p:spPr bwMode="auto">
              <a:xfrm>
                <a:off x="4064794" y="4782344"/>
                <a:ext cx="1128713" cy="214312"/>
              </a:xfrm>
              <a:custGeom>
                <a:avLst/>
                <a:gdLst>
                  <a:gd name="T0" fmla="*/ 5 w 1313"/>
                  <a:gd name="T1" fmla="*/ 249 h 249"/>
                  <a:gd name="T2" fmla="*/ 6 w 1313"/>
                  <a:gd name="T3" fmla="*/ 249 h 249"/>
                  <a:gd name="T4" fmla="*/ 5 w 1313"/>
                  <a:gd name="T5" fmla="*/ 249 h 249"/>
                  <a:gd name="T6" fmla="*/ 5 w 1313"/>
                  <a:gd name="T7" fmla="*/ 248 h 249"/>
                  <a:gd name="T8" fmla="*/ 5 w 1313"/>
                  <a:gd name="T9" fmla="*/ 249 h 249"/>
                  <a:gd name="T10" fmla="*/ 5 w 1313"/>
                  <a:gd name="T11" fmla="*/ 248 h 249"/>
                  <a:gd name="T12" fmla="*/ 5 w 1313"/>
                  <a:gd name="T13" fmla="*/ 248 h 249"/>
                  <a:gd name="T14" fmla="*/ 5 w 1313"/>
                  <a:gd name="T15" fmla="*/ 248 h 249"/>
                  <a:gd name="T16" fmla="*/ 5 w 1313"/>
                  <a:gd name="T17" fmla="*/ 248 h 249"/>
                  <a:gd name="T18" fmla="*/ 4 w 1313"/>
                  <a:gd name="T19" fmla="*/ 248 h 249"/>
                  <a:gd name="T20" fmla="*/ 4 w 1313"/>
                  <a:gd name="T21" fmla="*/ 248 h 249"/>
                  <a:gd name="T22" fmla="*/ 4 w 1313"/>
                  <a:gd name="T23" fmla="*/ 248 h 249"/>
                  <a:gd name="T24" fmla="*/ 4 w 1313"/>
                  <a:gd name="T25" fmla="*/ 248 h 249"/>
                  <a:gd name="T26" fmla="*/ 4 w 1313"/>
                  <a:gd name="T27" fmla="*/ 248 h 249"/>
                  <a:gd name="T28" fmla="*/ 4 w 1313"/>
                  <a:gd name="T29" fmla="*/ 248 h 249"/>
                  <a:gd name="T30" fmla="*/ 3 w 1313"/>
                  <a:gd name="T31" fmla="*/ 248 h 249"/>
                  <a:gd name="T32" fmla="*/ 4 w 1313"/>
                  <a:gd name="T33" fmla="*/ 248 h 249"/>
                  <a:gd name="T34" fmla="*/ 3 w 1313"/>
                  <a:gd name="T35" fmla="*/ 248 h 249"/>
                  <a:gd name="T36" fmla="*/ 3 w 1313"/>
                  <a:gd name="T37" fmla="*/ 248 h 249"/>
                  <a:gd name="T38" fmla="*/ 3 w 1313"/>
                  <a:gd name="T39" fmla="*/ 248 h 249"/>
                  <a:gd name="T40" fmla="*/ 3 w 1313"/>
                  <a:gd name="T41" fmla="*/ 248 h 249"/>
                  <a:gd name="T42" fmla="*/ 3 w 1313"/>
                  <a:gd name="T43" fmla="*/ 248 h 249"/>
                  <a:gd name="T44" fmla="*/ 3 w 1313"/>
                  <a:gd name="T45" fmla="*/ 248 h 249"/>
                  <a:gd name="T46" fmla="*/ 3 w 1313"/>
                  <a:gd name="T47" fmla="*/ 248 h 249"/>
                  <a:gd name="T48" fmla="*/ 3 w 1313"/>
                  <a:gd name="T49" fmla="*/ 247 h 249"/>
                  <a:gd name="T50" fmla="*/ 3 w 1313"/>
                  <a:gd name="T51" fmla="*/ 248 h 249"/>
                  <a:gd name="T52" fmla="*/ 3 w 1313"/>
                  <a:gd name="T53" fmla="*/ 247 h 249"/>
                  <a:gd name="T54" fmla="*/ 2 w 1313"/>
                  <a:gd name="T55" fmla="*/ 247 h 249"/>
                  <a:gd name="T56" fmla="*/ 2 w 1313"/>
                  <a:gd name="T57" fmla="*/ 247 h 249"/>
                  <a:gd name="T58" fmla="*/ 2 w 1313"/>
                  <a:gd name="T59" fmla="*/ 247 h 249"/>
                  <a:gd name="T60" fmla="*/ 2 w 1313"/>
                  <a:gd name="T61" fmla="*/ 247 h 249"/>
                  <a:gd name="T62" fmla="*/ 2 w 1313"/>
                  <a:gd name="T63" fmla="*/ 247 h 249"/>
                  <a:gd name="T64" fmla="*/ 2 w 1313"/>
                  <a:gd name="T65" fmla="*/ 247 h 249"/>
                  <a:gd name="T66" fmla="*/ 1 w 1313"/>
                  <a:gd name="T67" fmla="*/ 247 h 249"/>
                  <a:gd name="T68" fmla="*/ 2 w 1313"/>
                  <a:gd name="T69" fmla="*/ 247 h 249"/>
                  <a:gd name="T70" fmla="*/ 1 w 1313"/>
                  <a:gd name="T71" fmla="*/ 247 h 249"/>
                  <a:gd name="T72" fmla="*/ 1 w 1313"/>
                  <a:gd name="T73" fmla="*/ 247 h 249"/>
                  <a:gd name="T74" fmla="*/ 1 w 1313"/>
                  <a:gd name="T75" fmla="*/ 247 h 249"/>
                  <a:gd name="T76" fmla="*/ 1 w 1313"/>
                  <a:gd name="T77" fmla="*/ 247 h 249"/>
                  <a:gd name="T78" fmla="*/ 0 w 1313"/>
                  <a:gd name="T79" fmla="*/ 247 h 249"/>
                  <a:gd name="T80" fmla="*/ 0 w 1313"/>
                  <a:gd name="T81" fmla="*/ 247 h 249"/>
                  <a:gd name="T82" fmla="*/ 0 w 1313"/>
                  <a:gd name="T83" fmla="*/ 247 h 249"/>
                  <a:gd name="T84" fmla="*/ 0 w 1313"/>
                  <a:gd name="T85" fmla="*/ 246 h 249"/>
                  <a:gd name="T86" fmla="*/ 0 w 1313"/>
                  <a:gd name="T87" fmla="*/ 246 h 249"/>
                  <a:gd name="T88" fmla="*/ 0 w 1313"/>
                  <a:gd name="T89" fmla="*/ 246 h 249"/>
                  <a:gd name="T90" fmla="*/ 1304 w 1313"/>
                  <a:gd name="T91" fmla="*/ 0 h 249"/>
                  <a:gd name="T92" fmla="*/ 1313 w 1313"/>
                  <a:gd name="T93" fmla="*/ 25 h 249"/>
                  <a:gd name="T94" fmla="*/ 1304 w 1313"/>
                  <a:gd name="T9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13" h="249">
                    <a:moveTo>
                      <a:pt x="5" y="249"/>
                    </a:moveTo>
                    <a:cubicBezTo>
                      <a:pt x="6" y="249"/>
                      <a:pt x="6" y="249"/>
                      <a:pt x="6" y="249"/>
                    </a:cubicBezTo>
                    <a:cubicBezTo>
                      <a:pt x="6" y="249"/>
                      <a:pt x="6" y="249"/>
                      <a:pt x="5" y="249"/>
                    </a:cubicBezTo>
                    <a:moveTo>
                      <a:pt x="5" y="248"/>
                    </a:moveTo>
                    <a:cubicBezTo>
                      <a:pt x="5" y="249"/>
                      <a:pt x="5" y="249"/>
                      <a:pt x="5" y="249"/>
                    </a:cubicBezTo>
                    <a:cubicBezTo>
                      <a:pt x="5" y="249"/>
                      <a:pt x="5" y="248"/>
                      <a:pt x="5" y="248"/>
                    </a:cubicBezTo>
                    <a:moveTo>
                      <a:pt x="5" y="248"/>
                    </a:moveTo>
                    <a:cubicBezTo>
                      <a:pt x="5" y="248"/>
                      <a:pt x="5" y="248"/>
                      <a:pt x="5" y="248"/>
                    </a:cubicBezTo>
                    <a:cubicBezTo>
                      <a:pt x="5" y="248"/>
                      <a:pt x="5" y="248"/>
                      <a:pt x="5" y="248"/>
                    </a:cubicBezTo>
                    <a:moveTo>
                      <a:pt x="4" y="248"/>
                    </a:moveTo>
                    <a:cubicBezTo>
                      <a:pt x="4" y="248"/>
                      <a:pt x="4" y="248"/>
                      <a:pt x="4" y="248"/>
                    </a:cubicBezTo>
                    <a:cubicBezTo>
                      <a:pt x="4" y="248"/>
                      <a:pt x="4" y="248"/>
                      <a:pt x="4" y="248"/>
                    </a:cubicBezTo>
                    <a:moveTo>
                      <a:pt x="4" y="248"/>
                    </a:moveTo>
                    <a:cubicBezTo>
                      <a:pt x="4" y="248"/>
                      <a:pt x="4" y="248"/>
                      <a:pt x="4" y="248"/>
                    </a:cubicBezTo>
                    <a:cubicBezTo>
                      <a:pt x="4" y="248"/>
                      <a:pt x="4" y="248"/>
                      <a:pt x="4" y="248"/>
                    </a:cubicBezTo>
                    <a:moveTo>
                      <a:pt x="3" y="248"/>
                    </a:moveTo>
                    <a:cubicBezTo>
                      <a:pt x="4" y="248"/>
                      <a:pt x="4" y="248"/>
                      <a:pt x="4" y="248"/>
                    </a:cubicBezTo>
                    <a:cubicBezTo>
                      <a:pt x="4" y="248"/>
                      <a:pt x="4" y="248"/>
                      <a:pt x="3" y="248"/>
                    </a:cubicBezTo>
                    <a:moveTo>
                      <a:pt x="3" y="248"/>
                    </a:moveTo>
                    <a:cubicBezTo>
                      <a:pt x="3" y="248"/>
                      <a:pt x="3" y="248"/>
                      <a:pt x="3" y="248"/>
                    </a:cubicBezTo>
                    <a:cubicBezTo>
                      <a:pt x="3" y="248"/>
                      <a:pt x="3" y="248"/>
                      <a:pt x="3" y="248"/>
                    </a:cubicBezTo>
                    <a:moveTo>
                      <a:pt x="3" y="248"/>
                    </a:moveTo>
                    <a:cubicBezTo>
                      <a:pt x="3" y="248"/>
                      <a:pt x="3" y="248"/>
                      <a:pt x="3" y="248"/>
                    </a:cubicBezTo>
                    <a:cubicBezTo>
                      <a:pt x="3" y="248"/>
                      <a:pt x="3" y="248"/>
                      <a:pt x="3" y="248"/>
                    </a:cubicBezTo>
                    <a:moveTo>
                      <a:pt x="3" y="247"/>
                    </a:moveTo>
                    <a:cubicBezTo>
                      <a:pt x="3" y="247"/>
                      <a:pt x="3" y="247"/>
                      <a:pt x="3" y="248"/>
                    </a:cubicBezTo>
                    <a:cubicBezTo>
                      <a:pt x="3" y="247"/>
                      <a:pt x="3" y="247"/>
                      <a:pt x="3" y="247"/>
                    </a:cubicBezTo>
                    <a:moveTo>
                      <a:pt x="2" y="247"/>
                    </a:moveTo>
                    <a:cubicBezTo>
                      <a:pt x="2" y="247"/>
                      <a:pt x="2" y="247"/>
                      <a:pt x="2" y="247"/>
                    </a:cubicBezTo>
                    <a:cubicBezTo>
                      <a:pt x="2" y="247"/>
                      <a:pt x="2" y="247"/>
                      <a:pt x="2" y="247"/>
                    </a:cubicBezTo>
                    <a:moveTo>
                      <a:pt x="2" y="247"/>
                    </a:moveTo>
                    <a:cubicBezTo>
                      <a:pt x="2" y="247"/>
                      <a:pt x="2" y="247"/>
                      <a:pt x="2" y="247"/>
                    </a:cubicBezTo>
                    <a:cubicBezTo>
                      <a:pt x="2" y="247"/>
                      <a:pt x="2" y="247"/>
                      <a:pt x="2" y="247"/>
                    </a:cubicBezTo>
                    <a:moveTo>
                      <a:pt x="1" y="247"/>
                    </a:moveTo>
                    <a:cubicBezTo>
                      <a:pt x="2" y="247"/>
                      <a:pt x="2" y="247"/>
                      <a:pt x="2" y="247"/>
                    </a:cubicBezTo>
                    <a:cubicBezTo>
                      <a:pt x="2" y="247"/>
                      <a:pt x="2" y="247"/>
                      <a:pt x="1" y="247"/>
                    </a:cubicBezTo>
                    <a:moveTo>
                      <a:pt x="1" y="247"/>
                    </a:moveTo>
                    <a:cubicBezTo>
                      <a:pt x="1" y="247"/>
                      <a:pt x="1" y="247"/>
                      <a:pt x="1" y="247"/>
                    </a:cubicBezTo>
                    <a:cubicBezTo>
                      <a:pt x="1" y="247"/>
                      <a:pt x="1" y="247"/>
                      <a:pt x="1" y="247"/>
                    </a:cubicBezTo>
                    <a:moveTo>
                      <a:pt x="0" y="247"/>
                    </a:moveTo>
                    <a:cubicBezTo>
                      <a:pt x="0" y="247"/>
                      <a:pt x="0" y="247"/>
                      <a:pt x="0" y="247"/>
                    </a:cubicBezTo>
                    <a:cubicBezTo>
                      <a:pt x="0" y="247"/>
                      <a:pt x="0" y="247"/>
                      <a:pt x="0" y="247"/>
                    </a:cubicBezTo>
                    <a:moveTo>
                      <a:pt x="0" y="246"/>
                    </a:move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46"/>
                      <a:pt x="0" y="246"/>
                      <a:pt x="0" y="246"/>
                    </a:cubicBezTo>
                    <a:moveTo>
                      <a:pt x="1304" y="0"/>
                    </a:moveTo>
                    <a:cubicBezTo>
                      <a:pt x="1307" y="8"/>
                      <a:pt x="1310" y="16"/>
                      <a:pt x="1313" y="25"/>
                    </a:cubicBezTo>
                    <a:cubicBezTo>
                      <a:pt x="1310" y="16"/>
                      <a:pt x="1307" y="8"/>
                      <a:pt x="1304" y="0"/>
                    </a:cubicBezTo>
                  </a:path>
                </a:pathLst>
              </a:cu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4011"/>
              <p:cNvSpPr>
                <a:spLocks noEditPoints="1"/>
              </p:cNvSpPr>
              <p:nvPr/>
            </p:nvSpPr>
            <p:spPr bwMode="auto">
              <a:xfrm>
                <a:off x="4274344" y="4841082"/>
                <a:ext cx="627063" cy="190500"/>
              </a:xfrm>
              <a:custGeom>
                <a:avLst/>
                <a:gdLst>
                  <a:gd name="T0" fmla="*/ 0 w 729"/>
                  <a:gd name="T1" fmla="*/ 221 h 221"/>
                  <a:gd name="T2" fmla="*/ 0 w 729"/>
                  <a:gd name="T3" fmla="*/ 221 h 221"/>
                  <a:gd name="T4" fmla="*/ 0 w 729"/>
                  <a:gd name="T5" fmla="*/ 221 h 221"/>
                  <a:gd name="T6" fmla="*/ 0 w 729"/>
                  <a:gd name="T7" fmla="*/ 221 h 221"/>
                  <a:gd name="T8" fmla="*/ 729 w 729"/>
                  <a:gd name="T9" fmla="*/ 0 h 221"/>
                  <a:gd name="T10" fmla="*/ 0 w 729"/>
                  <a:gd name="T11" fmla="*/ 221 h 221"/>
                  <a:gd name="T12" fmla="*/ 729 w 729"/>
                  <a:gd name="T13" fmla="*/ 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9" h="221">
                    <a:moveTo>
                      <a:pt x="0" y="221"/>
                    </a:moveTo>
                    <a:cubicBezTo>
                      <a:pt x="0" y="221"/>
                      <a:pt x="0" y="221"/>
                      <a:pt x="0" y="221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0" y="221"/>
                      <a:pt x="0" y="221"/>
                      <a:pt x="0" y="221"/>
                    </a:cubicBezTo>
                    <a:moveTo>
                      <a:pt x="729" y="0"/>
                    </a:moveTo>
                    <a:cubicBezTo>
                      <a:pt x="728" y="1"/>
                      <a:pt x="355" y="221"/>
                      <a:pt x="0" y="221"/>
                    </a:cubicBezTo>
                    <a:cubicBezTo>
                      <a:pt x="355" y="221"/>
                      <a:pt x="728" y="1"/>
                      <a:pt x="729" y="0"/>
                    </a:cubicBezTo>
                  </a:path>
                </a:pathLst>
              </a:custGeom>
              <a:solidFill>
                <a:srgbClr val="CAB8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4012"/>
              <p:cNvSpPr>
                <a:spLocks/>
              </p:cNvSpPr>
              <p:nvPr/>
            </p:nvSpPr>
            <p:spPr bwMode="auto">
              <a:xfrm>
                <a:off x="3931444" y="4717257"/>
                <a:ext cx="1270000" cy="373062"/>
              </a:xfrm>
              <a:custGeom>
                <a:avLst/>
                <a:gdLst>
                  <a:gd name="T0" fmla="*/ 912 w 1478"/>
                  <a:gd name="T1" fmla="*/ 0 h 434"/>
                  <a:gd name="T2" fmla="*/ 561 w 1478"/>
                  <a:gd name="T3" fmla="*/ 114 h 434"/>
                  <a:gd name="T4" fmla="*/ 231 w 1478"/>
                  <a:gd name="T5" fmla="*/ 228 h 434"/>
                  <a:gd name="T6" fmla="*/ 0 w 1478"/>
                  <a:gd name="T7" fmla="*/ 87 h 434"/>
                  <a:gd name="T8" fmla="*/ 156 w 1478"/>
                  <a:gd name="T9" fmla="*/ 323 h 434"/>
                  <a:gd name="T10" fmla="*/ 156 w 1478"/>
                  <a:gd name="T11" fmla="*/ 323 h 434"/>
                  <a:gd name="T12" fmla="*/ 156 w 1478"/>
                  <a:gd name="T13" fmla="*/ 324 h 434"/>
                  <a:gd name="T14" fmla="*/ 156 w 1478"/>
                  <a:gd name="T15" fmla="*/ 324 h 434"/>
                  <a:gd name="T16" fmla="*/ 157 w 1478"/>
                  <a:gd name="T17" fmla="*/ 324 h 434"/>
                  <a:gd name="T18" fmla="*/ 157 w 1478"/>
                  <a:gd name="T19" fmla="*/ 324 h 434"/>
                  <a:gd name="T20" fmla="*/ 157 w 1478"/>
                  <a:gd name="T21" fmla="*/ 324 h 434"/>
                  <a:gd name="T22" fmla="*/ 158 w 1478"/>
                  <a:gd name="T23" fmla="*/ 324 h 434"/>
                  <a:gd name="T24" fmla="*/ 158 w 1478"/>
                  <a:gd name="T25" fmla="*/ 324 h 434"/>
                  <a:gd name="T26" fmla="*/ 158 w 1478"/>
                  <a:gd name="T27" fmla="*/ 324 h 434"/>
                  <a:gd name="T28" fmla="*/ 158 w 1478"/>
                  <a:gd name="T29" fmla="*/ 324 h 434"/>
                  <a:gd name="T30" fmla="*/ 158 w 1478"/>
                  <a:gd name="T31" fmla="*/ 324 h 434"/>
                  <a:gd name="T32" fmla="*/ 159 w 1478"/>
                  <a:gd name="T33" fmla="*/ 324 h 434"/>
                  <a:gd name="T34" fmla="*/ 159 w 1478"/>
                  <a:gd name="T35" fmla="*/ 325 h 434"/>
                  <a:gd name="T36" fmla="*/ 159 w 1478"/>
                  <a:gd name="T37" fmla="*/ 325 h 434"/>
                  <a:gd name="T38" fmla="*/ 159 w 1478"/>
                  <a:gd name="T39" fmla="*/ 325 h 434"/>
                  <a:gd name="T40" fmla="*/ 159 w 1478"/>
                  <a:gd name="T41" fmla="*/ 325 h 434"/>
                  <a:gd name="T42" fmla="*/ 159 w 1478"/>
                  <a:gd name="T43" fmla="*/ 325 h 434"/>
                  <a:gd name="T44" fmla="*/ 159 w 1478"/>
                  <a:gd name="T45" fmla="*/ 325 h 434"/>
                  <a:gd name="T46" fmla="*/ 160 w 1478"/>
                  <a:gd name="T47" fmla="*/ 325 h 434"/>
                  <a:gd name="T48" fmla="*/ 160 w 1478"/>
                  <a:gd name="T49" fmla="*/ 325 h 434"/>
                  <a:gd name="T50" fmla="*/ 160 w 1478"/>
                  <a:gd name="T51" fmla="*/ 325 h 434"/>
                  <a:gd name="T52" fmla="*/ 160 w 1478"/>
                  <a:gd name="T53" fmla="*/ 325 h 434"/>
                  <a:gd name="T54" fmla="*/ 160 w 1478"/>
                  <a:gd name="T55" fmla="*/ 325 h 434"/>
                  <a:gd name="T56" fmla="*/ 161 w 1478"/>
                  <a:gd name="T57" fmla="*/ 325 h 434"/>
                  <a:gd name="T58" fmla="*/ 161 w 1478"/>
                  <a:gd name="T59" fmla="*/ 325 h 434"/>
                  <a:gd name="T60" fmla="*/ 161 w 1478"/>
                  <a:gd name="T61" fmla="*/ 325 h 434"/>
                  <a:gd name="T62" fmla="*/ 161 w 1478"/>
                  <a:gd name="T63" fmla="*/ 326 h 434"/>
                  <a:gd name="T64" fmla="*/ 161 w 1478"/>
                  <a:gd name="T65" fmla="*/ 326 h 434"/>
                  <a:gd name="T66" fmla="*/ 161 w 1478"/>
                  <a:gd name="T67" fmla="*/ 326 h 434"/>
                  <a:gd name="T68" fmla="*/ 162 w 1478"/>
                  <a:gd name="T69" fmla="*/ 326 h 434"/>
                  <a:gd name="T70" fmla="*/ 400 w 1478"/>
                  <a:gd name="T71" fmla="*/ 366 h 434"/>
                  <a:gd name="T72" fmla="*/ 400 w 1478"/>
                  <a:gd name="T73" fmla="*/ 366 h 434"/>
                  <a:gd name="T74" fmla="*/ 400 w 1478"/>
                  <a:gd name="T75" fmla="*/ 366 h 434"/>
                  <a:gd name="T76" fmla="*/ 1129 w 1478"/>
                  <a:gd name="T77" fmla="*/ 145 h 434"/>
                  <a:gd name="T78" fmla="*/ 1129 w 1478"/>
                  <a:gd name="T79" fmla="*/ 145 h 434"/>
                  <a:gd name="T80" fmla="*/ 1336 w 1478"/>
                  <a:gd name="T81" fmla="*/ 434 h 434"/>
                  <a:gd name="T82" fmla="*/ 1478 w 1478"/>
                  <a:gd name="T83" fmla="*/ 166 h 434"/>
                  <a:gd name="T84" fmla="*/ 1469 w 1478"/>
                  <a:gd name="T85" fmla="*/ 103 h 434"/>
                  <a:gd name="T86" fmla="*/ 1469 w 1478"/>
                  <a:gd name="T87" fmla="*/ 103 h 434"/>
                  <a:gd name="T88" fmla="*/ 1469 w 1478"/>
                  <a:gd name="T89" fmla="*/ 102 h 434"/>
                  <a:gd name="T90" fmla="*/ 1460 w 1478"/>
                  <a:gd name="T91" fmla="*/ 77 h 434"/>
                  <a:gd name="T92" fmla="*/ 1424 w 1478"/>
                  <a:gd name="T93" fmla="*/ 19 h 434"/>
                  <a:gd name="T94" fmla="*/ 1280 w 1478"/>
                  <a:gd name="T95" fmla="*/ 135 h 434"/>
                  <a:gd name="T96" fmla="*/ 1155 w 1478"/>
                  <a:gd name="T97" fmla="*/ 91 h 434"/>
                  <a:gd name="T98" fmla="*/ 912 w 1478"/>
                  <a:gd name="T99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78" h="434">
                    <a:moveTo>
                      <a:pt x="912" y="0"/>
                    </a:moveTo>
                    <a:cubicBezTo>
                      <a:pt x="822" y="0"/>
                      <a:pt x="705" y="28"/>
                      <a:pt x="561" y="114"/>
                    </a:cubicBezTo>
                    <a:cubicBezTo>
                      <a:pt x="424" y="197"/>
                      <a:pt x="315" y="228"/>
                      <a:pt x="231" y="228"/>
                    </a:cubicBezTo>
                    <a:cubicBezTo>
                      <a:pt x="106" y="228"/>
                      <a:pt x="34" y="160"/>
                      <a:pt x="0" y="87"/>
                    </a:cubicBezTo>
                    <a:cubicBezTo>
                      <a:pt x="13" y="190"/>
                      <a:pt x="64" y="282"/>
                      <a:pt x="156" y="323"/>
                    </a:cubicBezTo>
                    <a:cubicBezTo>
                      <a:pt x="156" y="323"/>
                      <a:pt x="156" y="323"/>
                      <a:pt x="156" y="323"/>
                    </a:cubicBezTo>
                    <a:cubicBezTo>
                      <a:pt x="156" y="323"/>
                      <a:pt x="156" y="323"/>
                      <a:pt x="156" y="324"/>
                    </a:cubicBezTo>
                    <a:cubicBezTo>
                      <a:pt x="156" y="324"/>
                      <a:pt x="156" y="324"/>
                      <a:pt x="156" y="324"/>
                    </a:cubicBezTo>
                    <a:cubicBezTo>
                      <a:pt x="157" y="324"/>
                      <a:pt x="157" y="324"/>
                      <a:pt x="157" y="324"/>
                    </a:cubicBezTo>
                    <a:cubicBezTo>
                      <a:pt x="157" y="324"/>
                      <a:pt x="157" y="324"/>
                      <a:pt x="157" y="324"/>
                    </a:cubicBezTo>
                    <a:cubicBezTo>
                      <a:pt x="157" y="324"/>
                      <a:pt x="157" y="324"/>
                      <a:pt x="157" y="324"/>
                    </a:cubicBezTo>
                    <a:cubicBezTo>
                      <a:pt x="158" y="324"/>
                      <a:pt x="158" y="324"/>
                      <a:pt x="158" y="324"/>
                    </a:cubicBezTo>
                    <a:cubicBezTo>
                      <a:pt x="158" y="324"/>
                      <a:pt x="158" y="324"/>
                      <a:pt x="158" y="324"/>
                    </a:cubicBezTo>
                    <a:cubicBezTo>
                      <a:pt x="158" y="324"/>
                      <a:pt x="158" y="324"/>
                      <a:pt x="158" y="324"/>
                    </a:cubicBezTo>
                    <a:cubicBezTo>
                      <a:pt x="158" y="324"/>
                      <a:pt x="158" y="324"/>
                      <a:pt x="158" y="324"/>
                    </a:cubicBezTo>
                    <a:cubicBezTo>
                      <a:pt x="158" y="324"/>
                      <a:pt x="158" y="324"/>
                      <a:pt x="158" y="324"/>
                    </a:cubicBezTo>
                    <a:cubicBezTo>
                      <a:pt x="158" y="324"/>
                      <a:pt x="158" y="324"/>
                      <a:pt x="159" y="324"/>
                    </a:cubicBezTo>
                    <a:cubicBezTo>
                      <a:pt x="159" y="324"/>
                      <a:pt x="159" y="324"/>
                      <a:pt x="159" y="325"/>
                    </a:cubicBezTo>
                    <a:cubicBezTo>
                      <a:pt x="159" y="325"/>
                      <a:pt x="159" y="325"/>
                      <a:pt x="159" y="325"/>
                    </a:cubicBezTo>
                    <a:cubicBezTo>
                      <a:pt x="159" y="325"/>
                      <a:pt x="159" y="325"/>
                      <a:pt x="159" y="325"/>
                    </a:cubicBezTo>
                    <a:cubicBezTo>
                      <a:pt x="159" y="325"/>
                      <a:pt x="159" y="325"/>
                      <a:pt x="159" y="325"/>
                    </a:cubicBezTo>
                    <a:cubicBezTo>
                      <a:pt x="159" y="325"/>
                      <a:pt x="159" y="325"/>
                      <a:pt x="159" y="325"/>
                    </a:cubicBezTo>
                    <a:cubicBezTo>
                      <a:pt x="159" y="325"/>
                      <a:pt x="159" y="325"/>
                      <a:pt x="159" y="325"/>
                    </a:cubicBezTo>
                    <a:cubicBezTo>
                      <a:pt x="160" y="325"/>
                      <a:pt x="160" y="325"/>
                      <a:pt x="160" y="325"/>
                    </a:cubicBezTo>
                    <a:cubicBezTo>
                      <a:pt x="160" y="325"/>
                      <a:pt x="160" y="325"/>
                      <a:pt x="160" y="325"/>
                    </a:cubicBezTo>
                    <a:cubicBezTo>
                      <a:pt x="160" y="325"/>
                      <a:pt x="160" y="325"/>
                      <a:pt x="160" y="325"/>
                    </a:cubicBezTo>
                    <a:cubicBezTo>
                      <a:pt x="160" y="325"/>
                      <a:pt x="160" y="325"/>
                      <a:pt x="160" y="325"/>
                    </a:cubicBezTo>
                    <a:cubicBezTo>
                      <a:pt x="160" y="325"/>
                      <a:pt x="160" y="325"/>
                      <a:pt x="160" y="325"/>
                    </a:cubicBezTo>
                    <a:cubicBezTo>
                      <a:pt x="160" y="325"/>
                      <a:pt x="160" y="325"/>
                      <a:pt x="161" y="325"/>
                    </a:cubicBezTo>
                    <a:cubicBezTo>
                      <a:pt x="161" y="325"/>
                      <a:pt x="161" y="325"/>
                      <a:pt x="161" y="325"/>
                    </a:cubicBezTo>
                    <a:cubicBezTo>
                      <a:pt x="161" y="325"/>
                      <a:pt x="161" y="325"/>
                      <a:pt x="161" y="325"/>
                    </a:cubicBezTo>
                    <a:cubicBezTo>
                      <a:pt x="161" y="325"/>
                      <a:pt x="161" y="326"/>
                      <a:pt x="161" y="326"/>
                    </a:cubicBezTo>
                    <a:cubicBezTo>
                      <a:pt x="161" y="326"/>
                      <a:pt x="161" y="326"/>
                      <a:pt x="161" y="326"/>
                    </a:cubicBezTo>
                    <a:cubicBezTo>
                      <a:pt x="161" y="326"/>
                      <a:pt x="161" y="326"/>
                      <a:pt x="161" y="326"/>
                    </a:cubicBezTo>
                    <a:cubicBezTo>
                      <a:pt x="162" y="326"/>
                      <a:pt x="162" y="326"/>
                      <a:pt x="162" y="326"/>
                    </a:cubicBezTo>
                    <a:cubicBezTo>
                      <a:pt x="237" y="355"/>
                      <a:pt x="318" y="366"/>
                      <a:pt x="400" y="366"/>
                    </a:cubicBezTo>
                    <a:cubicBezTo>
                      <a:pt x="400" y="366"/>
                      <a:pt x="400" y="366"/>
                      <a:pt x="400" y="366"/>
                    </a:cubicBezTo>
                    <a:cubicBezTo>
                      <a:pt x="400" y="366"/>
                      <a:pt x="400" y="366"/>
                      <a:pt x="400" y="366"/>
                    </a:cubicBezTo>
                    <a:cubicBezTo>
                      <a:pt x="755" y="366"/>
                      <a:pt x="1128" y="146"/>
                      <a:pt x="1129" y="145"/>
                    </a:cubicBezTo>
                    <a:cubicBezTo>
                      <a:pt x="1129" y="145"/>
                      <a:pt x="1129" y="145"/>
                      <a:pt x="1129" y="145"/>
                    </a:cubicBezTo>
                    <a:cubicBezTo>
                      <a:pt x="1211" y="372"/>
                      <a:pt x="1336" y="434"/>
                      <a:pt x="1336" y="434"/>
                    </a:cubicBezTo>
                    <a:cubicBezTo>
                      <a:pt x="1336" y="434"/>
                      <a:pt x="1478" y="316"/>
                      <a:pt x="1478" y="166"/>
                    </a:cubicBezTo>
                    <a:cubicBezTo>
                      <a:pt x="1478" y="146"/>
                      <a:pt x="1475" y="124"/>
                      <a:pt x="1469" y="103"/>
                    </a:cubicBezTo>
                    <a:cubicBezTo>
                      <a:pt x="1469" y="103"/>
                      <a:pt x="1469" y="103"/>
                      <a:pt x="1469" y="103"/>
                    </a:cubicBezTo>
                    <a:cubicBezTo>
                      <a:pt x="1469" y="102"/>
                      <a:pt x="1469" y="102"/>
                      <a:pt x="1469" y="102"/>
                    </a:cubicBezTo>
                    <a:cubicBezTo>
                      <a:pt x="1466" y="93"/>
                      <a:pt x="1463" y="85"/>
                      <a:pt x="1460" y="77"/>
                    </a:cubicBezTo>
                    <a:cubicBezTo>
                      <a:pt x="1450" y="54"/>
                      <a:pt x="1438" y="35"/>
                      <a:pt x="1424" y="19"/>
                    </a:cubicBezTo>
                    <a:cubicBezTo>
                      <a:pt x="1386" y="109"/>
                      <a:pt x="1330" y="135"/>
                      <a:pt x="1280" y="135"/>
                    </a:cubicBezTo>
                    <a:cubicBezTo>
                      <a:pt x="1213" y="135"/>
                      <a:pt x="1155" y="91"/>
                      <a:pt x="1155" y="91"/>
                    </a:cubicBezTo>
                    <a:cubicBezTo>
                      <a:pt x="1155" y="91"/>
                      <a:pt x="1076" y="0"/>
                      <a:pt x="912" y="0"/>
                    </a:cubicBezTo>
                  </a:path>
                </a:pathLst>
              </a:custGeom>
              <a:solidFill>
                <a:srgbClr val="3126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4013"/>
              <p:cNvSpPr>
                <a:spLocks/>
              </p:cNvSpPr>
              <p:nvPr/>
            </p:nvSpPr>
            <p:spPr bwMode="auto">
              <a:xfrm>
                <a:off x="5045869" y="5012532"/>
                <a:ext cx="115888" cy="141287"/>
              </a:xfrm>
              <a:custGeom>
                <a:avLst/>
                <a:gdLst>
                  <a:gd name="T0" fmla="*/ 13 w 134"/>
                  <a:gd name="T1" fmla="*/ 153 h 164"/>
                  <a:gd name="T2" fmla="*/ 99 w 134"/>
                  <a:gd name="T3" fmla="*/ 112 h 164"/>
                  <a:gd name="T4" fmla="*/ 0 w 134"/>
                  <a:gd name="T5" fmla="*/ 62 h 164"/>
                  <a:gd name="T6" fmla="*/ 13 w 134"/>
                  <a:gd name="T7" fmla="*/ 153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64">
                    <a:moveTo>
                      <a:pt x="13" y="153"/>
                    </a:moveTo>
                    <a:cubicBezTo>
                      <a:pt x="13" y="153"/>
                      <a:pt x="75" y="164"/>
                      <a:pt x="99" y="112"/>
                    </a:cubicBezTo>
                    <a:cubicBezTo>
                      <a:pt x="134" y="34"/>
                      <a:pt x="30" y="0"/>
                      <a:pt x="0" y="62"/>
                    </a:cubicBezTo>
                    <a:lnTo>
                      <a:pt x="13" y="153"/>
                    </a:lnTo>
                    <a:close/>
                  </a:path>
                </a:pathLst>
              </a:custGeom>
              <a:solidFill>
                <a:srgbClr val="F1D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54345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4" name="Freeform 4020"/>
          <p:cNvSpPr>
            <a:spLocks/>
          </p:cNvSpPr>
          <p:nvPr/>
        </p:nvSpPr>
        <p:spPr bwMode="auto">
          <a:xfrm>
            <a:off x="7095109" y="2378017"/>
            <a:ext cx="408781" cy="220662"/>
          </a:xfrm>
          <a:custGeom>
            <a:avLst/>
            <a:gdLst>
              <a:gd name="T0" fmla="*/ 386 w 401"/>
              <a:gd name="T1" fmla="*/ 188 h 217"/>
              <a:gd name="T2" fmla="*/ 170 w 401"/>
              <a:gd name="T3" fmla="*/ 173 h 217"/>
              <a:gd name="T4" fmla="*/ 0 w 401"/>
              <a:gd name="T5" fmla="*/ 161 h 217"/>
              <a:gd name="T6" fmla="*/ 85 w 401"/>
              <a:gd name="T7" fmla="*/ 35 h 217"/>
              <a:gd name="T8" fmla="*/ 401 w 401"/>
              <a:gd name="T9" fmla="*/ 31 h 217"/>
              <a:gd name="T10" fmla="*/ 386 w 401"/>
              <a:gd name="T11" fmla="*/ 18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1" h="217">
                <a:moveTo>
                  <a:pt x="386" y="188"/>
                </a:moveTo>
                <a:cubicBezTo>
                  <a:pt x="304" y="217"/>
                  <a:pt x="247" y="205"/>
                  <a:pt x="170" y="173"/>
                </a:cubicBezTo>
                <a:cubicBezTo>
                  <a:pt x="107" y="147"/>
                  <a:pt x="66" y="138"/>
                  <a:pt x="0" y="161"/>
                </a:cubicBezTo>
                <a:cubicBezTo>
                  <a:pt x="28" y="119"/>
                  <a:pt x="56" y="77"/>
                  <a:pt x="85" y="35"/>
                </a:cubicBezTo>
                <a:cubicBezTo>
                  <a:pt x="194" y="0"/>
                  <a:pt x="290" y="66"/>
                  <a:pt x="401" y="31"/>
                </a:cubicBezTo>
                <a:cubicBezTo>
                  <a:pt x="396" y="83"/>
                  <a:pt x="391" y="136"/>
                  <a:pt x="386" y="188"/>
                </a:cubicBez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57" name="Freeform 4253"/>
          <p:cNvSpPr>
            <a:spLocks/>
          </p:cNvSpPr>
          <p:nvPr/>
        </p:nvSpPr>
        <p:spPr bwMode="auto">
          <a:xfrm>
            <a:off x="6090859" y="3053178"/>
            <a:ext cx="271887" cy="316921"/>
          </a:xfrm>
          <a:custGeom>
            <a:avLst/>
            <a:gdLst/>
            <a:ahLst/>
            <a:cxnLst/>
            <a:rect l="l" t="t" r="r" b="b"/>
            <a:pathLst>
              <a:path w="494040" h="575870">
                <a:moveTo>
                  <a:pt x="215261" y="0"/>
                </a:moveTo>
                <a:lnTo>
                  <a:pt x="494040" y="258841"/>
                </a:lnTo>
                <a:cubicBezTo>
                  <a:pt x="429344" y="382066"/>
                  <a:pt x="348616" y="487573"/>
                  <a:pt x="249566" y="575870"/>
                </a:cubicBezTo>
                <a:lnTo>
                  <a:pt x="249566" y="353009"/>
                </a:lnTo>
                <a:lnTo>
                  <a:pt x="0" y="353009"/>
                </a:lnTo>
                <a:cubicBezTo>
                  <a:pt x="94110" y="251098"/>
                  <a:pt x="163369" y="133832"/>
                  <a:pt x="215261" y="0"/>
                </a:cubicBez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218760" y="3453917"/>
            <a:ext cx="507855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zh-CN" sz="2800" spc="100" dirty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不要盲目跟风把书撕成</a:t>
            </a:r>
            <a:r>
              <a:rPr lang="zh-CN" altLang="zh-CN" sz="28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碎片</a:t>
            </a:r>
            <a:endParaRPr lang="en-US" altLang="zh-CN" sz="2800" spc="100" dirty="0" smtClean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  <a:p>
            <a:r>
              <a:rPr lang="zh-CN" altLang="zh-CN" sz="28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说不定</a:t>
            </a:r>
            <a:r>
              <a:rPr lang="zh-CN" altLang="zh-CN" sz="2800" spc="100" dirty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你</a:t>
            </a:r>
            <a:r>
              <a:rPr lang="zh-CN" altLang="zh-CN" sz="2800" spc="100" dirty="0">
                <a:solidFill>
                  <a:srgbClr val="00B0F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明年</a:t>
            </a:r>
            <a:r>
              <a:rPr lang="zh-CN" altLang="zh-CN" sz="2800" spc="100" dirty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还</a:t>
            </a:r>
            <a:r>
              <a:rPr lang="zh-CN" altLang="zh-CN" sz="28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得用</a:t>
            </a:r>
            <a:endParaRPr lang="zh-CN" altLang="en-US" sz="2800" spc="100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064359" y="3348933"/>
            <a:ext cx="0" cy="10590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3183615" y="3392361"/>
            <a:ext cx="79891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60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5</a:t>
            </a:r>
            <a:endParaRPr lang="zh-CN" altLang="en-US" sz="6000" spc="100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8073" name="Rectangle 5"/>
          <p:cNvSpPr>
            <a:spLocks noChangeArrowheads="1"/>
          </p:cNvSpPr>
          <p:nvPr/>
        </p:nvSpPr>
        <p:spPr bwMode="auto">
          <a:xfrm>
            <a:off x="251285" y="640230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78" name="Rectangle 10"/>
          <p:cNvSpPr>
            <a:spLocks noChangeArrowheads="1"/>
          </p:cNvSpPr>
          <p:nvPr/>
        </p:nvSpPr>
        <p:spPr bwMode="auto">
          <a:xfrm>
            <a:off x="176673" y="6481675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79" name="Rectangle 11"/>
          <p:cNvSpPr>
            <a:spLocks noChangeArrowheads="1"/>
          </p:cNvSpPr>
          <p:nvPr/>
        </p:nvSpPr>
        <p:spPr bwMode="auto">
          <a:xfrm>
            <a:off x="176673" y="656105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80" name="Rectangle 12"/>
          <p:cNvSpPr>
            <a:spLocks noChangeArrowheads="1"/>
          </p:cNvSpPr>
          <p:nvPr/>
        </p:nvSpPr>
        <p:spPr bwMode="auto">
          <a:xfrm>
            <a:off x="251285" y="6640425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81" name="Rectangle 13"/>
          <p:cNvSpPr>
            <a:spLocks noChangeArrowheads="1"/>
          </p:cNvSpPr>
          <p:nvPr/>
        </p:nvSpPr>
        <p:spPr bwMode="auto">
          <a:xfrm>
            <a:off x="176673" y="671980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82" name="Rectangle 14"/>
          <p:cNvSpPr>
            <a:spLocks noChangeArrowheads="1"/>
          </p:cNvSpPr>
          <p:nvPr/>
        </p:nvSpPr>
        <p:spPr bwMode="auto">
          <a:xfrm>
            <a:off x="102060" y="6799175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83" name="Rectangle 15"/>
          <p:cNvSpPr>
            <a:spLocks noChangeArrowheads="1"/>
          </p:cNvSpPr>
          <p:nvPr/>
        </p:nvSpPr>
        <p:spPr bwMode="auto">
          <a:xfrm>
            <a:off x="176673" y="6878550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95" name="Rectangle 25"/>
          <p:cNvSpPr>
            <a:spLocks noChangeArrowheads="1"/>
          </p:cNvSpPr>
          <p:nvPr/>
        </p:nvSpPr>
        <p:spPr bwMode="auto">
          <a:xfrm>
            <a:off x="102060" y="6957925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48" name="Rectangle 78"/>
          <p:cNvSpPr>
            <a:spLocks noChangeArrowheads="1"/>
          </p:cNvSpPr>
          <p:nvPr/>
        </p:nvSpPr>
        <p:spPr bwMode="auto">
          <a:xfrm>
            <a:off x="4214861" y="6843624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49" name="Rectangle 79"/>
          <p:cNvSpPr>
            <a:spLocks noChangeArrowheads="1"/>
          </p:cNvSpPr>
          <p:nvPr/>
        </p:nvSpPr>
        <p:spPr bwMode="auto">
          <a:xfrm>
            <a:off x="4140248" y="6765836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50" name="Rectangle 80"/>
          <p:cNvSpPr>
            <a:spLocks noChangeArrowheads="1"/>
          </p:cNvSpPr>
          <p:nvPr/>
        </p:nvSpPr>
        <p:spPr bwMode="auto">
          <a:xfrm>
            <a:off x="4214861" y="6686461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51" name="Rectangle 81"/>
          <p:cNvSpPr>
            <a:spLocks noChangeArrowheads="1"/>
          </p:cNvSpPr>
          <p:nvPr/>
        </p:nvSpPr>
        <p:spPr bwMode="auto">
          <a:xfrm>
            <a:off x="4291061" y="6605499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52" name="Rectangle 82"/>
          <p:cNvSpPr>
            <a:spLocks noChangeArrowheads="1"/>
          </p:cNvSpPr>
          <p:nvPr/>
        </p:nvSpPr>
        <p:spPr bwMode="auto">
          <a:xfrm>
            <a:off x="4214861" y="6526124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53" name="Rectangle 83"/>
          <p:cNvSpPr>
            <a:spLocks noChangeArrowheads="1"/>
          </p:cNvSpPr>
          <p:nvPr/>
        </p:nvSpPr>
        <p:spPr bwMode="auto">
          <a:xfrm>
            <a:off x="4291061" y="6446749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54" name="Rectangle 84"/>
          <p:cNvSpPr>
            <a:spLocks noChangeArrowheads="1"/>
          </p:cNvSpPr>
          <p:nvPr/>
        </p:nvSpPr>
        <p:spPr bwMode="auto">
          <a:xfrm>
            <a:off x="4214861" y="6368961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55" name="Rectangle 85"/>
          <p:cNvSpPr>
            <a:spLocks noChangeArrowheads="1"/>
          </p:cNvSpPr>
          <p:nvPr/>
        </p:nvSpPr>
        <p:spPr bwMode="auto">
          <a:xfrm>
            <a:off x="4140248" y="6289586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56" name="Rectangle 86"/>
          <p:cNvSpPr>
            <a:spLocks noChangeArrowheads="1"/>
          </p:cNvSpPr>
          <p:nvPr/>
        </p:nvSpPr>
        <p:spPr bwMode="auto">
          <a:xfrm>
            <a:off x="4214861" y="6210211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57" name="Rectangle 87"/>
          <p:cNvSpPr>
            <a:spLocks noChangeArrowheads="1"/>
          </p:cNvSpPr>
          <p:nvPr/>
        </p:nvSpPr>
        <p:spPr bwMode="auto">
          <a:xfrm>
            <a:off x="4291061" y="6129249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58" name="Rectangle 88"/>
          <p:cNvSpPr>
            <a:spLocks noChangeArrowheads="1"/>
          </p:cNvSpPr>
          <p:nvPr/>
        </p:nvSpPr>
        <p:spPr bwMode="auto">
          <a:xfrm>
            <a:off x="2859148" y="6883225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59" name="Rectangle 89"/>
          <p:cNvSpPr>
            <a:spLocks noChangeArrowheads="1"/>
          </p:cNvSpPr>
          <p:nvPr/>
        </p:nvSpPr>
        <p:spPr bwMode="auto">
          <a:xfrm>
            <a:off x="2782948" y="6803850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60" name="Rectangle 90"/>
          <p:cNvSpPr>
            <a:spLocks noChangeArrowheads="1"/>
          </p:cNvSpPr>
          <p:nvPr/>
        </p:nvSpPr>
        <p:spPr bwMode="auto">
          <a:xfrm>
            <a:off x="2859148" y="6724475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61" name="Rectangle 91"/>
          <p:cNvSpPr>
            <a:spLocks noChangeArrowheads="1"/>
          </p:cNvSpPr>
          <p:nvPr/>
        </p:nvSpPr>
        <p:spPr bwMode="auto">
          <a:xfrm>
            <a:off x="2933760" y="664510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62" name="Rectangle 92"/>
          <p:cNvSpPr>
            <a:spLocks noChangeArrowheads="1"/>
          </p:cNvSpPr>
          <p:nvPr/>
        </p:nvSpPr>
        <p:spPr bwMode="auto">
          <a:xfrm>
            <a:off x="2859148" y="6565725"/>
            <a:ext cx="1346200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63" name="Rectangle 93"/>
          <p:cNvSpPr>
            <a:spLocks noChangeArrowheads="1"/>
          </p:cNvSpPr>
          <p:nvPr/>
        </p:nvSpPr>
        <p:spPr bwMode="auto">
          <a:xfrm>
            <a:off x="2933760" y="648635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64" name="Rectangle 94"/>
          <p:cNvSpPr>
            <a:spLocks noChangeArrowheads="1"/>
          </p:cNvSpPr>
          <p:nvPr/>
        </p:nvSpPr>
        <p:spPr bwMode="auto">
          <a:xfrm>
            <a:off x="2859148" y="6406975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65" name="Rectangle 95"/>
          <p:cNvSpPr>
            <a:spLocks noChangeArrowheads="1"/>
          </p:cNvSpPr>
          <p:nvPr/>
        </p:nvSpPr>
        <p:spPr bwMode="auto">
          <a:xfrm>
            <a:off x="2782948" y="632760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66" name="Rectangle 96"/>
          <p:cNvSpPr>
            <a:spLocks noChangeArrowheads="1"/>
          </p:cNvSpPr>
          <p:nvPr/>
        </p:nvSpPr>
        <p:spPr bwMode="auto">
          <a:xfrm>
            <a:off x="2859148" y="6248225"/>
            <a:ext cx="1346200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67" name="Rectangle 97"/>
          <p:cNvSpPr>
            <a:spLocks noChangeArrowheads="1"/>
          </p:cNvSpPr>
          <p:nvPr/>
        </p:nvSpPr>
        <p:spPr bwMode="auto">
          <a:xfrm>
            <a:off x="2933760" y="616885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44" name="Rectangle 174"/>
          <p:cNvSpPr>
            <a:spLocks noChangeArrowheads="1"/>
          </p:cNvSpPr>
          <p:nvPr/>
        </p:nvSpPr>
        <p:spPr bwMode="auto">
          <a:xfrm>
            <a:off x="3067110" y="696260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45" name="Rectangle 175"/>
          <p:cNvSpPr>
            <a:spLocks noChangeArrowheads="1"/>
          </p:cNvSpPr>
          <p:nvPr/>
        </p:nvSpPr>
        <p:spPr bwMode="auto">
          <a:xfrm>
            <a:off x="3141723" y="7041975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46" name="Rectangle 176"/>
          <p:cNvSpPr>
            <a:spLocks noChangeArrowheads="1"/>
          </p:cNvSpPr>
          <p:nvPr/>
        </p:nvSpPr>
        <p:spPr bwMode="auto">
          <a:xfrm>
            <a:off x="3067110" y="712135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47" name="Rectangle 177"/>
          <p:cNvSpPr>
            <a:spLocks noChangeArrowheads="1"/>
          </p:cNvSpPr>
          <p:nvPr/>
        </p:nvSpPr>
        <p:spPr bwMode="auto">
          <a:xfrm>
            <a:off x="2992498" y="7200725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48" name="Rectangle 178"/>
          <p:cNvSpPr>
            <a:spLocks noChangeArrowheads="1"/>
          </p:cNvSpPr>
          <p:nvPr/>
        </p:nvSpPr>
        <p:spPr bwMode="auto">
          <a:xfrm>
            <a:off x="1464135" y="6005425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49" name="Rectangle 179"/>
          <p:cNvSpPr>
            <a:spLocks noChangeArrowheads="1"/>
          </p:cNvSpPr>
          <p:nvPr/>
        </p:nvSpPr>
        <p:spPr bwMode="auto">
          <a:xfrm>
            <a:off x="1389523" y="6084800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50" name="Rectangle 180"/>
          <p:cNvSpPr>
            <a:spLocks noChangeArrowheads="1"/>
          </p:cNvSpPr>
          <p:nvPr/>
        </p:nvSpPr>
        <p:spPr bwMode="auto">
          <a:xfrm>
            <a:off x="1464135" y="6164175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51" name="Rectangle 181"/>
          <p:cNvSpPr>
            <a:spLocks noChangeArrowheads="1"/>
          </p:cNvSpPr>
          <p:nvPr/>
        </p:nvSpPr>
        <p:spPr bwMode="auto">
          <a:xfrm>
            <a:off x="1538748" y="624355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52" name="Rectangle 182"/>
          <p:cNvSpPr>
            <a:spLocks noChangeArrowheads="1"/>
          </p:cNvSpPr>
          <p:nvPr/>
        </p:nvSpPr>
        <p:spPr bwMode="auto">
          <a:xfrm>
            <a:off x="1464135" y="6322925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53" name="Rectangle 183"/>
          <p:cNvSpPr>
            <a:spLocks noChangeArrowheads="1"/>
          </p:cNvSpPr>
          <p:nvPr/>
        </p:nvSpPr>
        <p:spPr bwMode="auto">
          <a:xfrm>
            <a:off x="1389523" y="6402300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54" name="Rectangle 184"/>
          <p:cNvSpPr>
            <a:spLocks noChangeArrowheads="1"/>
          </p:cNvSpPr>
          <p:nvPr/>
        </p:nvSpPr>
        <p:spPr bwMode="auto">
          <a:xfrm>
            <a:off x="1464135" y="6481675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61" name="Rectangle 191"/>
          <p:cNvSpPr>
            <a:spLocks noChangeArrowheads="1"/>
          </p:cNvSpPr>
          <p:nvPr/>
        </p:nvSpPr>
        <p:spPr bwMode="auto">
          <a:xfrm>
            <a:off x="1389523" y="6561050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62" name="Rectangle 192"/>
          <p:cNvSpPr>
            <a:spLocks noChangeArrowheads="1"/>
          </p:cNvSpPr>
          <p:nvPr/>
        </p:nvSpPr>
        <p:spPr bwMode="auto">
          <a:xfrm>
            <a:off x="1389523" y="6640425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63" name="Rectangle 193"/>
          <p:cNvSpPr>
            <a:spLocks noChangeArrowheads="1"/>
          </p:cNvSpPr>
          <p:nvPr/>
        </p:nvSpPr>
        <p:spPr bwMode="auto">
          <a:xfrm>
            <a:off x="1464135" y="6719800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64" name="Rectangle 194"/>
          <p:cNvSpPr>
            <a:spLocks noChangeArrowheads="1"/>
          </p:cNvSpPr>
          <p:nvPr/>
        </p:nvSpPr>
        <p:spPr bwMode="auto">
          <a:xfrm>
            <a:off x="1389523" y="6799175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65" name="Rectangle 195"/>
          <p:cNvSpPr>
            <a:spLocks noChangeArrowheads="1"/>
          </p:cNvSpPr>
          <p:nvPr/>
        </p:nvSpPr>
        <p:spPr bwMode="auto">
          <a:xfrm>
            <a:off x="1313323" y="687855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66" name="Rectangle 196"/>
          <p:cNvSpPr>
            <a:spLocks noChangeArrowheads="1"/>
          </p:cNvSpPr>
          <p:nvPr/>
        </p:nvSpPr>
        <p:spPr bwMode="auto">
          <a:xfrm>
            <a:off x="1389523" y="6957925"/>
            <a:ext cx="1346200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8515" name="直接连接符 8514"/>
          <p:cNvCxnSpPr/>
          <p:nvPr/>
        </p:nvCxnSpPr>
        <p:spPr>
          <a:xfrm>
            <a:off x="2857348" y="6483970"/>
            <a:ext cx="13511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16" name="直接连接符 8515"/>
          <p:cNvCxnSpPr/>
          <p:nvPr/>
        </p:nvCxnSpPr>
        <p:spPr>
          <a:xfrm>
            <a:off x="2855025" y="6644305"/>
            <a:ext cx="13378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17" name="直接连接符 8516"/>
          <p:cNvCxnSpPr/>
          <p:nvPr/>
        </p:nvCxnSpPr>
        <p:spPr>
          <a:xfrm>
            <a:off x="2858566" y="6796706"/>
            <a:ext cx="13378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18" name="直接连接符 8517"/>
          <p:cNvCxnSpPr/>
          <p:nvPr/>
        </p:nvCxnSpPr>
        <p:spPr>
          <a:xfrm>
            <a:off x="2781361" y="6888354"/>
            <a:ext cx="13573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19" name="直接连接符 8518"/>
          <p:cNvCxnSpPr/>
          <p:nvPr/>
        </p:nvCxnSpPr>
        <p:spPr>
          <a:xfrm>
            <a:off x="3063354" y="7034036"/>
            <a:ext cx="135334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20" name="直接连接符 8519"/>
          <p:cNvCxnSpPr/>
          <p:nvPr/>
        </p:nvCxnSpPr>
        <p:spPr>
          <a:xfrm>
            <a:off x="3142149" y="7118174"/>
            <a:ext cx="13378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21" name="直接连接符 8520"/>
          <p:cNvCxnSpPr/>
          <p:nvPr/>
        </p:nvCxnSpPr>
        <p:spPr>
          <a:xfrm>
            <a:off x="2992978" y="7273963"/>
            <a:ext cx="13378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22" name="直接连接符 8521"/>
          <p:cNvCxnSpPr/>
          <p:nvPr/>
        </p:nvCxnSpPr>
        <p:spPr>
          <a:xfrm>
            <a:off x="1521312" y="6319749"/>
            <a:ext cx="13378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23" name="直接连接符 8522"/>
          <p:cNvCxnSpPr/>
          <p:nvPr/>
        </p:nvCxnSpPr>
        <p:spPr>
          <a:xfrm>
            <a:off x="574554" y="6561050"/>
            <a:ext cx="223736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24" name="直接连接符 8523"/>
          <p:cNvCxnSpPr/>
          <p:nvPr/>
        </p:nvCxnSpPr>
        <p:spPr>
          <a:xfrm>
            <a:off x="1464136" y="6796794"/>
            <a:ext cx="13477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35" name="直接连接符 8534"/>
          <p:cNvCxnSpPr/>
          <p:nvPr/>
        </p:nvCxnSpPr>
        <p:spPr>
          <a:xfrm>
            <a:off x="2857348" y="6327600"/>
            <a:ext cx="132101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36" name="直接连接符 8535"/>
          <p:cNvCxnSpPr/>
          <p:nvPr/>
        </p:nvCxnSpPr>
        <p:spPr>
          <a:xfrm>
            <a:off x="2938095" y="6245050"/>
            <a:ext cx="132101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37" name="直接连接符 8536"/>
          <p:cNvCxnSpPr/>
          <p:nvPr/>
        </p:nvCxnSpPr>
        <p:spPr>
          <a:xfrm>
            <a:off x="1390003" y="6169730"/>
            <a:ext cx="13378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38" name="直接连接符 8537"/>
          <p:cNvCxnSpPr/>
          <p:nvPr/>
        </p:nvCxnSpPr>
        <p:spPr>
          <a:xfrm>
            <a:off x="358921" y="6718212"/>
            <a:ext cx="10306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39" name="直接连接符 8538"/>
          <p:cNvCxnSpPr/>
          <p:nvPr/>
        </p:nvCxnSpPr>
        <p:spPr>
          <a:xfrm>
            <a:off x="282721" y="6870613"/>
            <a:ext cx="10306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51" name="直接连接符 8550"/>
          <p:cNvCxnSpPr/>
          <p:nvPr/>
        </p:nvCxnSpPr>
        <p:spPr>
          <a:xfrm>
            <a:off x="4219837" y="6289587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52" name="直接连接符 8551"/>
          <p:cNvCxnSpPr/>
          <p:nvPr/>
        </p:nvCxnSpPr>
        <p:spPr>
          <a:xfrm>
            <a:off x="4214861" y="6607087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53" name="直接连接符 8552"/>
          <p:cNvCxnSpPr/>
          <p:nvPr/>
        </p:nvCxnSpPr>
        <p:spPr>
          <a:xfrm>
            <a:off x="4210891" y="6763456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54" name="直接连接符 8553"/>
          <p:cNvCxnSpPr/>
          <p:nvPr/>
        </p:nvCxnSpPr>
        <p:spPr>
          <a:xfrm>
            <a:off x="4140248" y="6368169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19" name="Rectangle 78"/>
          <p:cNvSpPr>
            <a:spLocks noChangeArrowheads="1"/>
          </p:cNvSpPr>
          <p:nvPr/>
        </p:nvSpPr>
        <p:spPr bwMode="auto">
          <a:xfrm>
            <a:off x="5965014" y="7034124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20" name="Rectangle 79"/>
          <p:cNvSpPr>
            <a:spLocks noChangeArrowheads="1"/>
          </p:cNvSpPr>
          <p:nvPr/>
        </p:nvSpPr>
        <p:spPr bwMode="auto">
          <a:xfrm>
            <a:off x="5890401" y="6956336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21" name="Rectangle 80"/>
          <p:cNvSpPr>
            <a:spLocks noChangeArrowheads="1"/>
          </p:cNvSpPr>
          <p:nvPr/>
        </p:nvSpPr>
        <p:spPr bwMode="auto">
          <a:xfrm>
            <a:off x="5965014" y="6876961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22" name="Rectangle 81"/>
          <p:cNvSpPr>
            <a:spLocks noChangeArrowheads="1"/>
          </p:cNvSpPr>
          <p:nvPr/>
        </p:nvSpPr>
        <p:spPr bwMode="auto">
          <a:xfrm>
            <a:off x="6041214" y="6795999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23" name="Rectangle 82"/>
          <p:cNvSpPr>
            <a:spLocks noChangeArrowheads="1"/>
          </p:cNvSpPr>
          <p:nvPr/>
        </p:nvSpPr>
        <p:spPr bwMode="auto">
          <a:xfrm>
            <a:off x="5965014" y="6716624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24" name="Rectangle 83"/>
          <p:cNvSpPr>
            <a:spLocks noChangeArrowheads="1"/>
          </p:cNvSpPr>
          <p:nvPr/>
        </p:nvSpPr>
        <p:spPr bwMode="auto">
          <a:xfrm>
            <a:off x="6041214" y="6637249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25" name="Rectangle 84"/>
          <p:cNvSpPr>
            <a:spLocks noChangeArrowheads="1"/>
          </p:cNvSpPr>
          <p:nvPr/>
        </p:nvSpPr>
        <p:spPr bwMode="auto">
          <a:xfrm>
            <a:off x="5965014" y="6559461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26" name="Rectangle 85"/>
          <p:cNvSpPr>
            <a:spLocks noChangeArrowheads="1"/>
          </p:cNvSpPr>
          <p:nvPr/>
        </p:nvSpPr>
        <p:spPr bwMode="auto">
          <a:xfrm>
            <a:off x="5890401" y="6480086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27" name="Rectangle 86"/>
          <p:cNvSpPr>
            <a:spLocks noChangeArrowheads="1"/>
          </p:cNvSpPr>
          <p:nvPr/>
        </p:nvSpPr>
        <p:spPr bwMode="auto">
          <a:xfrm>
            <a:off x="5965014" y="6400711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28" name="Rectangle 87"/>
          <p:cNvSpPr>
            <a:spLocks noChangeArrowheads="1"/>
          </p:cNvSpPr>
          <p:nvPr/>
        </p:nvSpPr>
        <p:spPr bwMode="auto">
          <a:xfrm>
            <a:off x="6041214" y="6319749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8629" name="直接连接符 8628"/>
          <p:cNvCxnSpPr/>
          <p:nvPr/>
        </p:nvCxnSpPr>
        <p:spPr>
          <a:xfrm>
            <a:off x="5969990" y="6480087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30" name="直接连接符 8629"/>
          <p:cNvCxnSpPr/>
          <p:nvPr/>
        </p:nvCxnSpPr>
        <p:spPr>
          <a:xfrm>
            <a:off x="5965014" y="6797587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31" name="直接连接符 8630"/>
          <p:cNvCxnSpPr/>
          <p:nvPr/>
        </p:nvCxnSpPr>
        <p:spPr>
          <a:xfrm>
            <a:off x="5961044" y="6953956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32" name="直接连接符 8631"/>
          <p:cNvCxnSpPr/>
          <p:nvPr/>
        </p:nvCxnSpPr>
        <p:spPr>
          <a:xfrm>
            <a:off x="5890401" y="6558669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33" name="Rectangle 78"/>
          <p:cNvSpPr>
            <a:spLocks noChangeArrowheads="1"/>
          </p:cNvSpPr>
          <p:nvPr/>
        </p:nvSpPr>
        <p:spPr bwMode="auto">
          <a:xfrm>
            <a:off x="7384926" y="6876962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34" name="Rectangle 79"/>
          <p:cNvSpPr>
            <a:spLocks noChangeArrowheads="1"/>
          </p:cNvSpPr>
          <p:nvPr/>
        </p:nvSpPr>
        <p:spPr bwMode="auto">
          <a:xfrm>
            <a:off x="7310313" y="6799174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35" name="Rectangle 80"/>
          <p:cNvSpPr>
            <a:spLocks noChangeArrowheads="1"/>
          </p:cNvSpPr>
          <p:nvPr/>
        </p:nvSpPr>
        <p:spPr bwMode="auto">
          <a:xfrm>
            <a:off x="7384926" y="6719799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36" name="Rectangle 81"/>
          <p:cNvSpPr>
            <a:spLocks noChangeArrowheads="1"/>
          </p:cNvSpPr>
          <p:nvPr/>
        </p:nvSpPr>
        <p:spPr bwMode="auto">
          <a:xfrm>
            <a:off x="7461126" y="6638837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37" name="Rectangle 82"/>
          <p:cNvSpPr>
            <a:spLocks noChangeArrowheads="1"/>
          </p:cNvSpPr>
          <p:nvPr/>
        </p:nvSpPr>
        <p:spPr bwMode="auto">
          <a:xfrm>
            <a:off x="7384926" y="6559462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38" name="Rectangle 83"/>
          <p:cNvSpPr>
            <a:spLocks noChangeArrowheads="1"/>
          </p:cNvSpPr>
          <p:nvPr/>
        </p:nvSpPr>
        <p:spPr bwMode="auto">
          <a:xfrm>
            <a:off x="7461126" y="6480087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39" name="Rectangle 84"/>
          <p:cNvSpPr>
            <a:spLocks noChangeArrowheads="1"/>
          </p:cNvSpPr>
          <p:nvPr/>
        </p:nvSpPr>
        <p:spPr bwMode="auto">
          <a:xfrm>
            <a:off x="7384926" y="6402299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40" name="Rectangle 85"/>
          <p:cNvSpPr>
            <a:spLocks noChangeArrowheads="1"/>
          </p:cNvSpPr>
          <p:nvPr/>
        </p:nvSpPr>
        <p:spPr bwMode="auto">
          <a:xfrm>
            <a:off x="7310313" y="6322924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41" name="Rectangle 86"/>
          <p:cNvSpPr>
            <a:spLocks noChangeArrowheads="1"/>
          </p:cNvSpPr>
          <p:nvPr/>
        </p:nvSpPr>
        <p:spPr bwMode="auto">
          <a:xfrm>
            <a:off x="7384926" y="6243549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42" name="Rectangle 87"/>
          <p:cNvSpPr>
            <a:spLocks noChangeArrowheads="1"/>
          </p:cNvSpPr>
          <p:nvPr/>
        </p:nvSpPr>
        <p:spPr bwMode="auto">
          <a:xfrm>
            <a:off x="7461126" y="6162587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8643" name="直接连接符 8642"/>
          <p:cNvCxnSpPr/>
          <p:nvPr/>
        </p:nvCxnSpPr>
        <p:spPr>
          <a:xfrm>
            <a:off x="7389902" y="6322925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44" name="直接连接符 8643"/>
          <p:cNvCxnSpPr/>
          <p:nvPr/>
        </p:nvCxnSpPr>
        <p:spPr>
          <a:xfrm>
            <a:off x="7384926" y="6640425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45" name="直接连接符 8644"/>
          <p:cNvCxnSpPr/>
          <p:nvPr/>
        </p:nvCxnSpPr>
        <p:spPr>
          <a:xfrm>
            <a:off x="7380956" y="6796794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46" name="直接连接符 8645"/>
          <p:cNvCxnSpPr/>
          <p:nvPr/>
        </p:nvCxnSpPr>
        <p:spPr>
          <a:xfrm>
            <a:off x="7310313" y="6401507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47" name="Rectangle 78"/>
          <p:cNvSpPr>
            <a:spLocks noChangeArrowheads="1"/>
          </p:cNvSpPr>
          <p:nvPr/>
        </p:nvSpPr>
        <p:spPr bwMode="auto">
          <a:xfrm>
            <a:off x="-1012827" y="6838068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48" name="Rectangle 79"/>
          <p:cNvSpPr>
            <a:spLocks noChangeArrowheads="1"/>
          </p:cNvSpPr>
          <p:nvPr/>
        </p:nvSpPr>
        <p:spPr bwMode="auto">
          <a:xfrm>
            <a:off x="-1087440" y="6760280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49" name="Rectangle 80"/>
          <p:cNvSpPr>
            <a:spLocks noChangeArrowheads="1"/>
          </p:cNvSpPr>
          <p:nvPr/>
        </p:nvSpPr>
        <p:spPr bwMode="auto">
          <a:xfrm>
            <a:off x="-1012827" y="6680905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0" name="Rectangle 81"/>
          <p:cNvSpPr>
            <a:spLocks noChangeArrowheads="1"/>
          </p:cNvSpPr>
          <p:nvPr/>
        </p:nvSpPr>
        <p:spPr bwMode="auto">
          <a:xfrm>
            <a:off x="-936627" y="6599943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1" name="Rectangle 82"/>
          <p:cNvSpPr>
            <a:spLocks noChangeArrowheads="1"/>
          </p:cNvSpPr>
          <p:nvPr/>
        </p:nvSpPr>
        <p:spPr bwMode="auto">
          <a:xfrm>
            <a:off x="-1012827" y="6520568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2" name="Rectangle 83"/>
          <p:cNvSpPr>
            <a:spLocks noChangeArrowheads="1"/>
          </p:cNvSpPr>
          <p:nvPr/>
        </p:nvSpPr>
        <p:spPr bwMode="auto">
          <a:xfrm>
            <a:off x="-936627" y="6441193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3" name="Rectangle 84"/>
          <p:cNvSpPr>
            <a:spLocks noChangeArrowheads="1"/>
          </p:cNvSpPr>
          <p:nvPr/>
        </p:nvSpPr>
        <p:spPr bwMode="auto">
          <a:xfrm>
            <a:off x="-1012827" y="6363405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4" name="Rectangle 85"/>
          <p:cNvSpPr>
            <a:spLocks noChangeArrowheads="1"/>
          </p:cNvSpPr>
          <p:nvPr/>
        </p:nvSpPr>
        <p:spPr bwMode="auto">
          <a:xfrm>
            <a:off x="-1087440" y="628403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5" name="Rectangle 86"/>
          <p:cNvSpPr>
            <a:spLocks noChangeArrowheads="1"/>
          </p:cNvSpPr>
          <p:nvPr/>
        </p:nvSpPr>
        <p:spPr bwMode="auto">
          <a:xfrm>
            <a:off x="-1012827" y="6204655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6" name="Rectangle 87"/>
          <p:cNvSpPr>
            <a:spLocks noChangeArrowheads="1"/>
          </p:cNvSpPr>
          <p:nvPr/>
        </p:nvSpPr>
        <p:spPr bwMode="auto">
          <a:xfrm>
            <a:off x="-936627" y="6123693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8657" name="直接连接符 8656"/>
          <p:cNvCxnSpPr/>
          <p:nvPr/>
        </p:nvCxnSpPr>
        <p:spPr>
          <a:xfrm>
            <a:off x="-1007851" y="6284031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58" name="直接连接符 8657"/>
          <p:cNvCxnSpPr/>
          <p:nvPr/>
        </p:nvCxnSpPr>
        <p:spPr>
          <a:xfrm>
            <a:off x="-1012827" y="6601531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59" name="直接连接符 8658"/>
          <p:cNvCxnSpPr/>
          <p:nvPr/>
        </p:nvCxnSpPr>
        <p:spPr>
          <a:xfrm>
            <a:off x="-1016797" y="6757900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60" name="直接连接符 8659"/>
          <p:cNvCxnSpPr/>
          <p:nvPr/>
        </p:nvCxnSpPr>
        <p:spPr>
          <a:xfrm>
            <a:off x="-1087440" y="6362613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61" name="Rectangle 78"/>
          <p:cNvSpPr>
            <a:spLocks noChangeArrowheads="1"/>
          </p:cNvSpPr>
          <p:nvPr/>
        </p:nvSpPr>
        <p:spPr bwMode="auto">
          <a:xfrm>
            <a:off x="5477503" y="7034124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62" name="Rectangle 79"/>
          <p:cNvSpPr>
            <a:spLocks noChangeArrowheads="1"/>
          </p:cNvSpPr>
          <p:nvPr/>
        </p:nvSpPr>
        <p:spPr bwMode="auto">
          <a:xfrm>
            <a:off x="5402890" y="6956336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63" name="Rectangle 80"/>
          <p:cNvSpPr>
            <a:spLocks noChangeArrowheads="1"/>
          </p:cNvSpPr>
          <p:nvPr/>
        </p:nvSpPr>
        <p:spPr bwMode="auto">
          <a:xfrm>
            <a:off x="5477503" y="6876961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64" name="Rectangle 81"/>
          <p:cNvSpPr>
            <a:spLocks noChangeArrowheads="1"/>
          </p:cNvSpPr>
          <p:nvPr/>
        </p:nvSpPr>
        <p:spPr bwMode="auto">
          <a:xfrm>
            <a:off x="5553703" y="6795999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65" name="Rectangle 82"/>
          <p:cNvSpPr>
            <a:spLocks noChangeArrowheads="1"/>
          </p:cNvSpPr>
          <p:nvPr/>
        </p:nvSpPr>
        <p:spPr bwMode="auto">
          <a:xfrm>
            <a:off x="5477503" y="6716624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66" name="Rectangle 83"/>
          <p:cNvSpPr>
            <a:spLocks noChangeArrowheads="1"/>
          </p:cNvSpPr>
          <p:nvPr/>
        </p:nvSpPr>
        <p:spPr bwMode="auto">
          <a:xfrm>
            <a:off x="5553703" y="6637249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67" name="Rectangle 84"/>
          <p:cNvSpPr>
            <a:spLocks noChangeArrowheads="1"/>
          </p:cNvSpPr>
          <p:nvPr/>
        </p:nvSpPr>
        <p:spPr bwMode="auto">
          <a:xfrm>
            <a:off x="5477503" y="6559461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68" name="Rectangle 85"/>
          <p:cNvSpPr>
            <a:spLocks noChangeArrowheads="1"/>
          </p:cNvSpPr>
          <p:nvPr/>
        </p:nvSpPr>
        <p:spPr bwMode="auto">
          <a:xfrm>
            <a:off x="5402890" y="6480086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69" name="Rectangle 86"/>
          <p:cNvSpPr>
            <a:spLocks noChangeArrowheads="1"/>
          </p:cNvSpPr>
          <p:nvPr/>
        </p:nvSpPr>
        <p:spPr bwMode="auto">
          <a:xfrm>
            <a:off x="5477503" y="6400711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70" name="Rectangle 87"/>
          <p:cNvSpPr>
            <a:spLocks noChangeArrowheads="1"/>
          </p:cNvSpPr>
          <p:nvPr/>
        </p:nvSpPr>
        <p:spPr bwMode="auto">
          <a:xfrm>
            <a:off x="5553703" y="6319749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8671" name="直接连接符 8670"/>
          <p:cNvCxnSpPr/>
          <p:nvPr/>
        </p:nvCxnSpPr>
        <p:spPr>
          <a:xfrm>
            <a:off x="5482479" y="6480087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72" name="直接连接符 8671"/>
          <p:cNvCxnSpPr/>
          <p:nvPr/>
        </p:nvCxnSpPr>
        <p:spPr>
          <a:xfrm>
            <a:off x="5477503" y="6797587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73" name="直接连接符 8672"/>
          <p:cNvCxnSpPr/>
          <p:nvPr/>
        </p:nvCxnSpPr>
        <p:spPr>
          <a:xfrm>
            <a:off x="5473533" y="6953956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74" name="直接连接符 8673"/>
          <p:cNvCxnSpPr/>
          <p:nvPr/>
        </p:nvCxnSpPr>
        <p:spPr>
          <a:xfrm>
            <a:off x="5402890" y="6558669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79" name="Rectangle 78"/>
          <p:cNvSpPr>
            <a:spLocks noChangeArrowheads="1"/>
          </p:cNvSpPr>
          <p:nvPr/>
        </p:nvSpPr>
        <p:spPr bwMode="auto">
          <a:xfrm>
            <a:off x="7903825" y="6857823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80" name="Rectangle 79"/>
          <p:cNvSpPr>
            <a:spLocks noChangeArrowheads="1"/>
          </p:cNvSpPr>
          <p:nvPr/>
        </p:nvSpPr>
        <p:spPr bwMode="auto">
          <a:xfrm>
            <a:off x="7829212" y="6780035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81" name="Rectangle 80"/>
          <p:cNvSpPr>
            <a:spLocks noChangeArrowheads="1"/>
          </p:cNvSpPr>
          <p:nvPr/>
        </p:nvSpPr>
        <p:spPr bwMode="auto">
          <a:xfrm>
            <a:off x="7903825" y="670066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82" name="Rectangle 81"/>
          <p:cNvSpPr>
            <a:spLocks noChangeArrowheads="1"/>
          </p:cNvSpPr>
          <p:nvPr/>
        </p:nvSpPr>
        <p:spPr bwMode="auto">
          <a:xfrm>
            <a:off x="7980025" y="6619698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83" name="Rectangle 82"/>
          <p:cNvSpPr>
            <a:spLocks noChangeArrowheads="1"/>
          </p:cNvSpPr>
          <p:nvPr/>
        </p:nvSpPr>
        <p:spPr bwMode="auto">
          <a:xfrm>
            <a:off x="7903825" y="6540323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84" name="Rectangle 83"/>
          <p:cNvSpPr>
            <a:spLocks noChangeArrowheads="1"/>
          </p:cNvSpPr>
          <p:nvPr/>
        </p:nvSpPr>
        <p:spPr bwMode="auto">
          <a:xfrm>
            <a:off x="7980025" y="6460948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85" name="Rectangle 84"/>
          <p:cNvSpPr>
            <a:spLocks noChangeArrowheads="1"/>
          </p:cNvSpPr>
          <p:nvPr/>
        </p:nvSpPr>
        <p:spPr bwMode="auto">
          <a:xfrm>
            <a:off x="7903825" y="6383160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86" name="Rectangle 85"/>
          <p:cNvSpPr>
            <a:spLocks noChangeArrowheads="1"/>
          </p:cNvSpPr>
          <p:nvPr/>
        </p:nvSpPr>
        <p:spPr bwMode="auto">
          <a:xfrm>
            <a:off x="7829212" y="6303785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87" name="Rectangle 86"/>
          <p:cNvSpPr>
            <a:spLocks noChangeArrowheads="1"/>
          </p:cNvSpPr>
          <p:nvPr/>
        </p:nvSpPr>
        <p:spPr bwMode="auto">
          <a:xfrm>
            <a:off x="7903825" y="6224410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88" name="Rectangle 87"/>
          <p:cNvSpPr>
            <a:spLocks noChangeArrowheads="1"/>
          </p:cNvSpPr>
          <p:nvPr/>
        </p:nvSpPr>
        <p:spPr bwMode="auto">
          <a:xfrm>
            <a:off x="7980025" y="6143448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8689" name="直接连接符 8688"/>
          <p:cNvCxnSpPr/>
          <p:nvPr/>
        </p:nvCxnSpPr>
        <p:spPr>
          <a:xfrm>
            <a:off x="7908801" y="6303786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90" name="直接连接符 8689"/>
          <p:cNvCxnSpPr/>
          <p:nvPr/>
        </p:nvCxnSpPr>
        <p:spPr>
          <a:xfrm>
            <a:off x="7903825" y="6621286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91" name="直接连接符 8690"/>
          <p:cNvCxnSpPr/>
          <p:nvPr/>
        </p:nvCxnSpPr>
        <p:spPr>
          <a:xfrm>
            <a:off x="7899855" y="6777655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92" name="直接连接符 8691"/>
          <p:cNvCxnSpPr/>
          <p:nvPr/>
        </p:nvCxnSpPr>
        <p:spPr>
          <a:xfrm>
            <a:off x="7829212" y="6382368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93" name="Rectangle 78"/>
          <p:cNvSpPr>
            <a:spLocks noChangeArrowheads="1"/>
          </p:cNvSpPr>
          <p:nvPr/>
        </p:nvSpPr>
        <p:spPr bwMode="auto">
          <a:xfrm>
            <a:off x="7883064" y="6721297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94" name="Rectangle 79"/>
          <p:cNvSpPr>
            <a:spLocks noChangeArrowheads="1"/>
          </p:cNvSpPr>
          <p:nvPr/>
        </p:nvSpPr>
        <p:spPr bwMode="auto">
          <a:xfrm>
            <a:off x="7808451" y="6643509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95" name="Rectangle 80"/>
          <p:cNvSpPr>
            <a:spLocks noChangeArrowheads="1"/>
          </p:cNvSpPr>
          <p:nvPr/>
        </p:nvSpPr>
        <p:spPr bwMode="auto">
          <a:xfrm>
            <a:off x="7883064" y="6564134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96" name="Rectangle 81"/>
          <p:cNvSpPr>
            <a:spLocks noChangeArrowheads="1"/>
          </p:cNvSpPr>
          <p:nvPr/>
        </p:nvSpPr>
        <p:spPr bwMode="auto">
          <a:xfrm>
            <a:off x="7959264" y="6483172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97" name="Rectangle 82"/>
          <p:cNvSpPr>
            <a:spLocks noChangeArrowheads="1"/>
          </p:cNvSpPr>
          <p:nvPr/>
        </p:nvSpPr>
        <p:spPr bwMode="auto">
          <a:xfrm>
            <a:off x="7883064" y="6403797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98" name="Rectangle 83"/>
          <p:cNvSpPr>
            <a:spLocks noChangeArrowheads="1"/>
          </p:cNvSpPr>
          <p:nvPr/>
        </p:nvSpPr>
        <p:spPr bwMode="auto">
          <a:xfrm>
            <a:off x="7959264" y="6324422"/>
            <a:ext cx="1346200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99" name="Rectangle 84"/>
          <p:cNvSpPr>
            <a:spLocks noChangeArrowheads="1"/>
          </p:cNvSpPr>
          <p:nvPr/>
        </p:nvSpPr>
        <p:spPr bwMode="auto">
          <a:xfrm>
            <a:off x="7883064" y="6246634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00" name="Rectangle 85"/>
          <p:cNvSpPr>
            <a:spLocks noChangeArrowheads="1"/>
          </p:cNvSpPr>
          <p:nvPr/>
        </p:nvSpPr>
        <p:spPr bwMode="auto">
          <a:xfrm>
            <a:off x="7808451" y="6167259"/>
            <a:ext cx="1347788" cy="79375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01" name="Rectangle 86"/>
          <p:cNvSpPr>
            <a:spLocks noChangeArrowheads="1"/>
          </p:cNvSpPr>
          <p:nvPr/>
        </p:nvSpPr>
        <p:spPr bwMode="auto">
          <a:xfrm>
            <a:off x="7883064" y="6087884"/>
            <a:ext cx="1347788" cy="79375"/>
          </a:xfrm>
          <a:prstGeom prst="rect">
            <a:avLst/>
          </a:prstGeom>
          <a:solidFill>
            <a:srgbClr val="EAE9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02" name="Rectangle 87"/>
          <p:cNvSpPr>
            <a:spLocks noChangeArrowheads="1"/>
          </p:cNvSpPr>
          <p:nvPr/>
        </p:nvSpPr>
        <p:spPr bwMode="auto">
          <a:xfrm>
            <a:off x="7959264" y="6006922"/>
            <a:ext cx="1346200" cy="80963"/>
          </a:xfrm>
          <a:prstGeom prst="rect">
            <a:avLst/>
          </a:prstGeom>
          <a:solidFill>
            <a:srgbClr val="FBFA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8703" name="直接连接符 8702"/>
          <p:cNvCxnSpPr/>
          <p:nvPr/>
        </p:nvCxnSpPr>
        <p:spPr>
          <a:xfrm>
            <a:off x="7888040" y="6167260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04" name="直接连接符 8703"/>
          <p:cNvCxnSpPr/>
          <p:nvPr/>
        </p:nvCxnSpPr>
        <p:spPr>
          <a:xfrm>
            <a:off x="7883064" y="6484760"/>
            <a:ext cx="134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05" name="直接连接符 8704"/>
          <p:cNvCxnSpPr/>
          <p:nvPr/>
        </p:nvCxnSpPr>
        <p:spPr>
          <a:xfrm>
            <a:off x="7879094" y="6641129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06" name="直接连接符 8705"/>
          <p:cNvCxnSpPr/>
          <p:nvPr/>
        </p:nvCxnSpPr>
        <p:spPr>
          <a:xfrm>
            <a:off x="7808451" y="6245842"/>
            <a:ext cx="13428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94" name="Freeform 4020"/>
          <p:cNvSpPr>
            <a:spLocks/>
          </p:cNvSpPr>
          <p:nvPr/>
        </p:nvSpPr>
        <p:spPr bwMode="auto">
          <a:xfrm>
            <a:off x="7103435" y="2420729"/>
            <a:ext cx="408781" cy="220662"/>
          </a:xfrm>
          <a:custGeom>
            <a:avLst/>
            <a:gdLst>
              <a:gd name="T0" fmla="*/ 386 w 401"/>
              <a:gd name="T1" fmla="*/ 188 h 217"/>
              <a:gd name="T2" fmla="*/ 170 w 401"/>
              <a:gd name="T3" fmla="*/ 173 h 217"/>
              <a:gd name="T4" fmla="*/ 0 w 401"/>
              <a:gd name="T5" fmla="*/ 161 h 217"/>
              <a:gd name="T6" fmla="*/ 85 w 401"/>
              <a:gd name="T7" fmla="*/ 35 h 217"/>
              <a:gd name="T8" fmla="*/ 401 w 401"/>
              <a:gd name="T9" fmla="*/ 31 h 217"/>
              <a:gd name="T10" fmla="*/ 386 w 401"/>
              <a:gd name="T11" fmla="*/ 18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1" h="217">
                <a:moveTo>
                  <a:pt x="386" y="188"/>
                </a:moveTo>
                <a:cubicBezTo>
                  <a:pt x="304" y="217"/>
                  <a:pt x="247" y="205"/>
                  <a:pt x="170" y="173"/>
                </a:cubicBezTo>
                <a:cubicBezTo>
                  <a:pt x="107" y="147"/>
                  <a:pt x="66" y="138"/>
                  <a:pt x="0" y="161"/>
                </a:cubicBezTo>
                <a:cubicBezTo>
                  <a:pt x="28" y="119"/>
                  <a:pt x="56" y="77"/>
                  <a:pt x="85" y="35"/>
                </a:cubicBezTo>
                <a:cubicBezTo>
                  <a:pt x="194" y="0"/>
                  <a:pt x="290" y="66"/>
                  <a:pt x="401" y="31"/>
                </a:cubicBezTo>
                <a:cubicBezTo>
                  <a:pt x="396" y="83"/>
                  <a:pt x="391" y="136"/>
                  <a:pt x="386" y="188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44" name="组合 9043"/>
          <p:cNvGrpSpPr/>
          <p:nvPr/>
        </p:nvGrpSpPr>
        <p:grpSpPr>
          <a:xfrm>
            <a:off x="1257640" y="1789423"/>
            <a:ext cx="401048" cy="314828"/>
            <a:chOff x="1257640" y="1789423"/>
            <a:chExt cx="401048" cy="314828"/>
          </a:xfrm>
        </p:grpSpPr>
        <p:sp>
          <p:nvSpPr>
            <p:cNvPr id="9043" name="Freeform 4028"/>
            <p:cNvSpPr>
              <a:spLocks/>
            </p:cNvSpPr>
            <p:nvPr/>
          </p:nvSpPr>
          <p:spPr bwMode="auto">
            <a:xfrm>
              <a:off x="1269582" y="1789423"/>
              <a:ext cx="389106" cy="248463"/>
            </a:xfrm>
            <a:custGeom>
              <a:avLst/>
              <a:gdLst/>
              <a:ahLst/>
              <a:cxnLst/>
              <a:rect l="l" t="t" r="r" b="b"/>
              <a:pathLst>
                <a:path w="610057" h="389551">
                  <a:moveTo>
                    <a:pt x="383715" y="0"/>
                  </a:moveTo>
                  <a:lnTo>
                    <a:pt x="610057" y="299384"/>
                  </a:lnTo>
                  <a:lnTo>
                    <a:pt x="528501" y="389551"/>
                  </a:lnTo>
                  <a:lnTo>
                    <a:pt x="0" y="389551"/>
                  </a:lnTo>
                  <a:cubicBezTo>
                    <a:pt x="160820" y="289648"/>
                    <a:pt x="283570" y="161053"/>
                    <a:pt x="383715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02" name="Freeform 4028"/>
            <p:cNvSpPr>
              <a:spLocks/>
            </p:cNvSpPr>
            <p:nvPr/>
          </p:nvSpPr>
          <p:spPr bwMode="auto">
            <a:xfrm>
              <a:off x="1257640" y="1855788"/>
              <a:ext cx="389106" cy="248463"/>
            </a:xfrm>
            <a:custGeom>
              <a:avLst/>
              <a:gdLst/>
              <a:ahLst/>
              <a:cxnLst/>
              <a:rect l="l" t="t" r="r" b="b"/>
              <a:pathLst>
                <a:path w="610057" h="389551">
                  <a:moveTo>
                    <a:pt x="383715" y="0"/>
                  </a:moveTo>
                  <a:lnTo>
                    <a:pt x="610057" y="299384"/>
                  </a:lnTo>
                  <a:lnTo>
                    <a:pt x="528501" y="389551"/>
                  </a:lnTo>
                  <a:lnTo>
                    <a:pt x="0" y="389551"/>
                  </a:lnTo>
                  <a:cubicBezTo>
                    <a:pt x="160820" y="289648"/>
                    <a:pt x="283570" y="161053"/>
                    <a:pt x="383715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814" name="Freeform 4040"/>
          <p:cNvSpPr>
            <a:spLocks/>
          </p:cNvSpPr>
          <p:nvPr/>
        </p:nvSpPr>
        <p:spPr bwMode="auto">
          <a:xfrm>
            <a:off x="3603476" y="2737981"/>
            <a:ext cx="259555" cy="345238"/>
          </a:xfrm>
          <a:custGeom>
            <a:avLst/>
            <a:gdLst/>
            <a:ahLst/>
            <a:cxnLst/>
            <a:rect l="l" t="t" r="r" b="b"/>
            <a:pathLst>
              <a:path w="259555" h="345238">
                <a:moveTo>
                  <a:pt x="181369" y="0"/>
                </a:moveTo>
                <a:lnTo>
                  <a:pt x="259555" y="20692"/>
                </a:lnTo>
                <a:lnTo>
                  <a:pt x="259555" y="345238"/>
                </a:lnTo>
                <a:cubicBezTo>
                  <a:pt x="170838" y="316686"/>
                  <a:pt x="84649" y="277150"/>
                  <a:pt x="0" y="227043"/>
                </a:cubicBezTo>
                <a:cubicBezTo>
                  <a:pt x="61136" y="151362"/>
                  <a:pt x="120234" y="75681"/>
                  <a:pt x="181369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74" name="组合 9073"/>
          <p:cNvGrpSpPr/>
          <p:nvPr/>
        </p:nvGrpSpPr>
        <p:grpSpPr>
          <a:xfrm>
            <a:off x="7307826" y="1633069"/>
            <a:ext cx="409358" cy="374663"/>
            <a:chOff x="7307826" y="1633069"/>
            <a:chExt cx="409358" cy="374663"/>
          </a:xfrm>
        </p:grpSpPr>
        <p:sp>
          <p:nvSpPr>
            <p:cNvPr id="9073" name="Freeform 4080"/>
            <p:cNvSpPr>
              <a:spLocks/>
            </p:cNvSpPr>
            <p:nvPr/>
          </p:nvSpPr>
          <p:spPr bwMode="auto">
            <a:xfrm>
              <a:off x="7307826" y="1633069"/>
              <a:ext cx="362563" cy="348458"/>
            </a:xfrm>
            <a:custGeom>
              <a:avLst/>
              <a:gdLst>
                <a:gd name="T0" fmla="*/ 340 w 340"/>
                <a:gd name="T1" fmla="*/ 135 h 327"/>
                <a:gd name="T2" fmla="*/ 157 w 340"/>
                <a:gd name="T3" fmla="*/ 242 h 327"/>
                <a:gd name="T4" fmla="*/ 12 w 340"/>
                <a:gd name="T5" fmla="*/ 327 h 327"/>
                <a:gd name="T6" fmla="*/ 0 w 340"/>
                <a:gd name="T7" fmla="*/ 178 h 327"/>
                <a:gd name="T8" fmla="*/ 253 w 340"/>
                <a:gd name="T9" fmla="*/ 0 h 327"/>
                <a:gd name="T10" fmla="*/ 340 w 340"/>
                <a:gd name="T11" fmla="*/ 135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327">
                  <a:moveTo>
                    <a:pt x="340" y="135"/>
                  </a:moveTo>
                  <a:cubicBezTo>
                    <a:pt x="293" y="203"/>
                    <a:pt x="239" y="226"/>
                    <a:pt x="157" y="242"/>
                  </a:cubicBezTo>
                  <a:cubicBezTo>
                    <a:pt x="90" y="256"/>
                    <a:pt x="51" y="271"/>
                    <a:pt x="12" y="327"/>
                  </a:cubicBezTo>
                  <a:cubicBezTo>
                    <a:pt x="8" y="277"/>
                    <a:pt x="4" y="228"/>
                    <a:pt x="0" y="178"/>
                  </a:cubicBezTo>
                  <a:cubicBezTo>
                    <a:pt x="66" y="90"/>
                    <a:pt x="185" y="90"/>
                    <a:pt x="253" y="0"/>
                  </a:cubicBezTo>
                  <a:cubicBezTo>
                    <a:pt x="282" y="45"/>
                    <a:pt x="311" y="90"/>
                    <a:pt x="340" y="135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54" name="Freeform 4080"/>
            <p:cNvSpPr>
              <a:spLocks/>
            </p:cNvSpPr>
            <p:nvPr/>
          </p:nvSpPr>
          <p:spPr bwMode="auto">
            <a:xfrm>
              <a:off x="7354621" y="1659274"/>
              <a:ext cx="362563" cy="348458"/>
            </a:xfrm>
            <a:custGeom>
              <a:avLst/>
              <a:gdLst>
                <a:gd name="T0" fmla="*/ 340 w 340"/>
                <a:gd name="T1" fmla="*/ 135 h 327"/>
                <a:gd name="T2" fmla="*/ 157 w 340"/>
                <a:gd name="T3" fmla="*/ 242 h 327"/>
                <a:gd name="T4" fmla="*/ 12 w 340"/>
                <a:gd name="T5" fmla="*/ 327 h 327"/>
                <a:gd name="T6" fmla="*/ 0 w 340"/>
                <a:gd name="T7" fmla="*/ 178 h 327"/>
                <a:gd name="T8" fmla="*/ 253 w 340"/>
                <a:gd name="T9" fmla="*/ 0 h 327"/>
                <a:gd name="T10" fmla="*/ 340 w 340"/>
                <a:gd name="T11" fmla="*/ 135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327">
                  <a:moveTo>
                    <a:pt x="340" y="135"/>
                  </a:moveTo>
                  <a:cubicBezTo>
                    <a:pt x="293" y="203"/>
                    <a:pt x="239" y="226"/>
                    <a:pt x="157" y="242"/>
                  </a:cubicBezTo>
                  <a:cubicBezTo>
                    <a:pt x="90" y="256"/>
                    <a:pt x="51" y="271"/>
                    <a:pt x="12" y="327"/>
                  </a:cubicBezTo>
                  <a:cubicBezTo>
                    <a:pt x="8" y="277"/>
                    <a:pt x="4" y="228"/>
                    <a:pt x="0" y="178"/>
                  </a:cubicBezTo>
                  <a:cubicBezTo>
                    <a:pt x="66" y="90"/>
                    <a:pt x="185" y="90"/>
                    <a:pt x="253" y="0"/>
                  </a:cubicBezTo>
                  <a:cubicBezTo>
                    <a:pt x="282" y="45"/>
                    <a:pt x="311" y="90"/>
                    <a:pt x="340" y="135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42" name="组合 9041"/>
          <p:cNvGrpSpPr/>
          <p:nvPr/>
        </p:nvGrpSpPr>
        <p:grpSpPr>
          <a:xfrm>
            <a:off x="2389018" y="1233146"/>
            <a:ext cx="369462" cy="499705"/>
            <a:chOff x="2389018" y="1233146"/>
            <a:chExt cx="369462" cy="499705"/>
          </a:xfrm>
        </p:grpSpPr>
        <p:sp>
          <p:nvSpPr>
            <p:cNvPr id="9041" name="Freeform 4088"/>
            <p:cNvSpPr>
              <a:spLocks/>
            </p:cNvSpPr>
            <p:nvPr/>
          </p:nvSpPr>
          <p:spPr bwMode="auto">
            <a:xfrm>
              <a:off x="2389018" y="1233146"/>
              <a:ext cx="369462" cy="412788"/>
            </a:xfrm>
            <a:custGeom>
              <a:avLst/>
              <a:gdLst/>
              <a:ahLst/>
              <a:cxnLst/>
              <a:rect l="l" t="t" r="r" b="b"/>
              <a:pathLst>
                <a:path w="544187" h="608003">
                  <a:moveTo>
                    <a:pt x="315806" y="0"/>
                  </a:moveTo>
                  <a:lnTo>
                    <a:pt x="544187" y="300038"/>
                  </a:lnTo>
                  <a:cubicBezTo>
                    <a:pt x="443100" y="431202"/>
                    <a:pt x="324445" y="534079"/>
                    <a:pt x="183485" y="608003"/>
                  </a:cubicBezTo>
                  <a:lnTo>
                    <a:pt x="0" y="347081"/>
                  </a:lnTo>
                  <a:cubicBezTo>
                    <a:pt x="127825" y="253492"/>
                    <a:pt x="230095" y="138141"/>
                    <a:pt x="315806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62" name="Freeform 4088"/>
            <p:cNvSpPr>
              <a:spLocks/>
            </p:cNvSpPr>
            <p:nvPr/>
          </p:nvSpPr>
          <p:spPr bwMode="auto">
            <a:xfrm>
              <a:off x="2389018" y="1320063"/>
              <a:ext cx="369462" cy="412788"/>
            </a:xfrm>
            <a:custGeom>
              <a:avLst/>
              <a:gdLst/>
              <a:ahLst/>
              <a:cxnLst/>
              <a:rect l="l" t="t" r="r" b="b"/>
              <a:pathLst>
                <a:path w="544187" h="608003">
                  <a:moveTo>
                    <a:pt x="315806" y="0"/>
                  </a:moveTo>
                  <a:lnTo>
                    <a:pt x="544187" y="300038"/>
                  </a:lnTo>
                  <a:cubicBezTo>
                    <a:pt x="443100" y="431202"/>
                    <a:pt x="324445" y="534079"/>
                    <a:pt x="183485" y="608003"/>
                  </a:cubicBezTo>
                  <a:lnTo>
                    <a:pt x="0" y="347081"/>
                  </a:lnTo>
                  <a:cubicBezTo>
                    <a:pt x="127825" y="253492"/>
                    <a:pt x="230095" y="138141"/>
                    <a:pt x="315806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866" name="Freeform 4092"/>
          <p:cNvSpPr>
            <a:spLocks/>
          </p:cNvSpPr>
          <p:nvPr/>
        </p:nvSpPr>
        <p:spPr bwMode="auto">
          <a:xfrm>
            <a:off x="1031106" y="1221098"/>
            <a:ext cx="227195" cy="188513"/>
          </a:xfrm>
          <a:custGeom>
            <a:avLst/>
            <a:gdLst>
              <a:gd name="T0" fmla="*/ 362 w 362"/>
              <a:gd name="T1" fmla="*/ 167 h 300"/>
              <a:gd name="T2" fmla="*/ 0 w 362"/>
              <a:gd name="T3" fmla="*/ 300 h 300"/>
              <a:gd name="T4" fmla="*/ 5 w 362"/>
              <a:gd name="T5" fmla="*/ 162 h 300"/>
              <a:gd name="T6" fmla="*/ 291 w 362"/>
              <a:gd name="T7" fmla="*/ 0 h 300"/>
              <a:gd name="T8" fmla="*/ 362 w 362"/>
              <a:gd name="T9" fmla="*/ 167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2" h="300">
                <a:moveTo>
                  <a:pt x="362" y="167"/>
                </a:moveTo>
                <a:cubicBezTo>
                  <a:pt x="257" y="251"/>
                  <a:pt x="138" y="294"/>
                  <a:pt x="0" y="300"/>
                </a:cubicBezTo>
                <a:cubicBezTo>
                  <a:pt x="2" y="254"/>
                  <a:pt x="4" y="208"/>
                  <a:pt x="5" y="162"/>
                </a:cubicBezTo>
                <a:cubicBezTo>
                  <a:pt x="118" y="133"/>
                  <a:pt x="210" y="79"/>
                  <a:pt x="291" y="0"/>
                </a:cubicBezTo>
                <a:cubicBezTo>
                  <a:pt x="315" y="55"/>
                  <a:pt x="338" y="111"/>
                  <a:pt x="362" y="167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82" name="Freeform 4108"/>
          <p:cNvSpPr>
            <a:spLocks/>
          </p:cNvSpPr>
          <p:nvPr/>
        </p:nvSpPr>
        <p:spPr bwMode="auto">
          <a:xfrm>
            <a:off x="5954755" y="1267785"/>
            <a:ext cx="336906" cy="258907"/>
          </a:xfrm>
          <a:custGeom>
            <a:avLst/>
            <a:gdLst>
              <a:gd name="T0" fmla="*/ 401 w 401"/>
              <a:gd name="T1" fmla="*/ 54 h 308"/>
              <a:gd name="T2" fmla="*/ 11 w 401"/>
              <a:gd name="T3" fmla="*/ 308 h 308"/>
              <a:gd name="T4" fmla="*/ 0 w 401"/>
              <a:gd name="T5" fmla="*/ 136 h 308"/>
              <a:gd name="T6" fmla="*/ 261 w 401"/>
              <a:gd name="T7" fmla="*/ 0 h 308"/>
              <a:gd name="T8" fmla="*/ 401 w 401"/>
              <a:gd name="T9" fmla="*/ 5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" h="308">
                <a:moveTo>
                  <a:pt x="401" y="54"/>
                </a:moveTo>
                <a:cubicBezTo>
                  <a:pt x="297" y="176"/>
                  <a:pt x="115" y="185"/>
                  <a:pt x="11" y="308"/>
                </a:cubicBezTo>
                <a:cubicBezTo>
                  <a:pt x="5" y="251"/>
                  <a:pt x="0" y="194"/>
                  <a:pt x="0" y="136"/>
                </a:cubicBezTo>
                <a:cubicBezTo>
                  <a:pt x="83" y="84"/>
                  <a:pt x="179" y="55"/>
                  <a:pt x="261" y="0"/>
                </a:cubicBezTo>
                <a:cubicBezTo>
                  <a:pt x="307" y="19"/>
                  <a:pt x="353" y="38"/>
                  <a:pt x="401" y="54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18" name="Freeform 4144"/>
          <p:cNvSpPr>
            <a:spLocks/>
          </p:cNvSpPr>
          <p:nvPr/>
        </p:nvSpPr>
        <p:spPr bwMode="auto">
          <a:xfrm>
            <a:off x="6557916" y="2521923"/>
            <a:ext cx="137316" cy="292043"/>
          </a:xfrm>
          <a:custGeom>
            <a:avLst/>
            <a:gdLst/>
            <a:ahLst/>
            <a:cxnLst/>
            <a:rect l="l" t="t" r="r" b="b"/>
            <a:pathLst>
              <a:path w="137316" h="292043">
                <a:moveTo>
                  <a:pt x="120320" y="0"/>
                </a:moveTo>
                <a:lnTo>
                  <a:pt x="137316" y="560"/>
                </a:lnTo>
                <a:lnTo>
                  <a:pt x="137316" y="292043"/>
                </a:lnTo>
                <a:cubicBezTo>
                  <a:pt x="91505" y="283161"/>
                  <a:pt x="45813" y="270895"/>
                  <a:pt x="0" y="256141"/>
                </a:cubicBezTo>
                <a:cubicBezTo>
                  <a:pt x="40787" y="170761"/>
                  <a:pt x="81573" y="85380"/>
                  <a:pt x="120320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72" name="组合 9071"/>
          <p:cNvGrpSpPr/>
          <p:nvPr/>
        </p:nvGrpSpPr>
        <p:grpSpPr>
          <a:xfrm>
            <a:off x="6432515" y="1466161"/>
            <a:ext cx="432424" cy="269997"/>
            <a:chOff x="6432515" y="1466161"/>
            <a:chExt cx="432424" cy="269997"/>
          </a:xfrm>
        </p:grpSpPr>
        <p:sp>
          <p:nvSpPr>
            <p:cNvPr id="9071" name="Freeform 4237"/>
            <p:cNvSpPr>
              <a:spLocks/>
            </p:cNvSpPr>
            <p:nvPr/>
          </p:nvSpPr>
          <p:spPr bwMode="auto">
            <a:xfrm>
              <a:off x="6432515" y="1466161"/>
              <a:ext cx="424804" cy="235743"/>
            </a:xfrm>
            <a:custGeom>
              <a:avLst/>
              <a:gdLst>
                <a:gd name="T0" fmla="*/ 363 w 425"/>
                <a:gd name="T1" fmla="*/ 230 h 236"/>
                <a:gd name="T2" fmla="*/ 160 w 425"/>
                <a:gd name="T3" fmla="*/ 160 h 236"/>
                <a:gd name="T4" fmla="*/ 0 w 425"/>
                <a:gd name="T5" fmla="*/ 104 h 236"/>
                <a:gd name="T6" fmla="*/ 119 w 425"/>
                <a:gd name="T7" fmla="*/ 5 h 236"/>
                <a:gd name="T8" fmla="*/ 425 w 425"/>
                <a:gd name="T9" fmla="*/ 82 h 236"/>
                <a:gd name="T10" fmla="*/ 363 w 425"/>
                <a:gd name="T11" fmla="*/ 23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36">
                  <a:moveTo>
                    <a:pt x="363" y="230"/>
                  </a:moveTo>
                  <a:cubicBezTo>
                    <a:pt x="276" y="236"/>
                    <a:pt x="224" y="210"/>
                    <a:pt x="160" y="160"/>
                  </a:cubicBezTo>
                  <a:cubicBezTo>
                    <a:pt x="108" y="118"/>
                    <a:pt x="71" y="99"/>
                    <a:pt x="0" y="104"/>
                  </a:cubicBezTo>
                  <a:cubicBezTo>
                    <a:pt x="40" y="71"/>
                    <a:pt x="79" y="38"/>
                    <a:pt x="119" y="5"/>
                  </a:cubicBezTo>
                  <a:cubicBezTo>
                    <a:pt x="234" y="0"/>
                    <a:pt x="307" y="87"/>
                    <a:pt x="425" y="82"/>
                  </a:cubicBezTo>
                  <a:cubicBezTo>
                    <a:pt x="404" y="131"/>
                    <a:pt x="384" y="181"/>
                    <a:pt x="363" y="23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50" name="Freeform 4237"/>
            <p:cNvSpPr>
              <a:spLocks/>
            </p:cNvSpPr>
            <p:nvPr/>
          </p:nvSpPr>
          <p:spPr bwMode="auto">
            <a:xfrm>
              <a:off x="6440135" y="1500415"/>
              <a:ext cx="424804" cy="235743"/>
            </a:xfrm>
            <a:custGeom>
              <a:avLst/>
              <a:gdLst>
                <a:gd name="T0" fmla="*/ 363 w 425"/>
                <a:gd name="T1" fmla="*/ 230 h 236"/>
                <a:gd name="T2" fmla="*/ 160 w 425"/>
                <a:gd name="T3" fmla="*/ 160 h 236"/>
                <a:gd name="T4" fmla="*/ 0 w 425"/>
                <a:gd name="T5" fmla="*/ 104 h 236"/>
                <a:gd name="T6" fmla="*/ 119 w 425"/>
                <a:gd name="T7" fmla="*/ 5 h 236"/>
                <a:gd name="T8" fmla="*/ 425 w 425"/>
                <a:gd name="T9" fmla="*/ 82 h 236"/>
                <a:gd name="T10" fmla="*/ 363 w 425"/>
                <a:gd name="T11" fmla="*/ 23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36">
                  <a:moveTo>
                    <a:pt x="363" y="230"/>
                  </a:moveTo>
                  <a:cubicBezTo>
                    <a:pt x="276" y="236"/>
                    <a:pt x="224" y="210"/>
                    <a:pt x="160" y="160"/>
                  </a:cubicBezTo>
                  <a:cubicBezTo>
                    <a:pt x="108" y="118"/>
                    <a:pt x="71" y="99"/>
                    <a:pt x="0" y="104"/>
                  </a:cubicBezTo>
                  <a:cubicBezTo>
                    <a:pt x="40" y="71"/>
                    <a:pt x="79" y="38"/>
                    <a:pt x="119" y="5"/>
                  </a:cubicBezTo>
                  <a:cubicBezTo>
                    <a:pt x="234" y="0"/>
                    <a:pt x="307" y="87"/>
                    <a:pt x="425" y="82"/>
                  </a:cubicBezTo>
                  <a:cubicBezTo>
                    <a:pt x="404" y="131"/>
                    <a:pt x="384" y="181"/>
                    <a:pt x="363" y="23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02" name="Freeform 4080"/>
          <p:cNvSpPr>
            <a:spLocks/>
          </p:cNvSpPr>
          <p:nvPr/>
        </p:nvSpPr>
        <p:spPr bwMode="auto">
          <a:xfrm>
            <a:off x="4828217" y="2245668"/>
            <a:ext cx="181281" cy="174229"/>
          </a:xfrm>
          <a:custGeom>
            <a:avLst/>
            <a:gdLst>
              <a:gd name="T0" fmla="*/ 340 w 340"/>
              <a:gd name="T1" fmla="*/ 135 h 327"/>
              <a:gd name="T2" fmla="*/ 157 w 340"/>
              <a:gd name="T3" fmla="*/ 242 h 327"/>
              <a:gd name="T4" fmla="*/ 12 w 340"/>
              <a:gd name="T5" fmla="*/ 327 h 327"/>
              <a:gd name="T6" fmla="*/ 0 w 340"/>
              <a:gd name="T7" fmla="*/ 178 h 327"/>
              <a:gd name="T8" fmla="*/ 253 w 340"/>
              <a:gd name="T9" fmla="*/ 0 h 327"/>
              <a:gd name="T10" fmla="*/ 340 w 340"/>
              <a:gd name="T11" fmla="*/ 135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327">
                <a:moveTo>
                  <a:pt x="340" y="135"/>
                </a:moveTo>
                <a:cubicBezTo>
                  <a:pt x="293" y="203"/>
                  <a:pt x="239" y="226"/>
                  <a:pt x="157" y="242"/>
                </a:cubicBezTo>
                <a:cubicBezTo>
                  <a:pt x="90" y="256"/>
                  <a:pt x="51" y="271"/>
                  <a:pt x="12" y="327"/>
                </a:cubicBezTo>
                <a:cubicBezTo>
                  <a:pt x="8" y="277"/>
                  <a:pt x="4" y="228"/>
                  <a:pt x="0" y="178"/>
                </a:cubicBezTo>
                <a:cubicBezTo>
                  <a:pt x="66" y="90"/>
                  <a:pt x="185" y="90"/>
                  <a:pt x="253" y="0"/>
                </a:cubicBezTo>
                <a:cubicBezTo>
                  <a:pt x="282" y="45"/>
                  <a:pt x="311" y="90"/>
                  <a:pt x="340" y="135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03" name="Freeform 4144"/>
          <p:cNvSpPr>
            <a:spLocks/>
          </p:cNvSpPr>
          <p:nvPr/>
        </p:nvSpPr>
        <p:spPr bwMode="auto">
          <a:xfrm rot="12814694">
            <a:off x="5644461" y="1898613"/>
            <a:ext cx="137316" cy="227403"/>
          </a:xfrm>
          <a:custGeom>
            <a:avLst/>
            <a:gdLst/>
            <a:ahLst/>
            <a:cxnLst/>
            <a:rect l="l" t="t" r="r" b="b"/>
            <a:pathLst>
              <a:path w="137316" h="227403">
                <a:moveTo>
                  <a:pt x="137316" y="227403"/>
                </a:moveTo>
                <a:cubicBezTo>
                  <a:pt x="91505" y="218521"/>
                  <a:pt x="45813" y="206255"/>
                  <a:pt x="0" y="191501"/>
                </a:cubicBezTo>
                <a:lnTo>
                  <a:pt x="68494" y="45687"/>
                </a:lnTo>
                <a:lnTo>
                  <a:pt x="137316" y="0"/>
                </a:ln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04" name="Freeform 4144"/>
          <p:cNvSpPr>
            <a:spLocks/>
          </p:cNvSpPr>
          <p:nvPr/>
        </p:nvSpPr>
        <p:spPr bwMode="auto">
          <a:xfrm rot="19454526">
            <a:off x="5192143" y="1489481"/>
            <a:ext cx="137316" cy="241288"/>
          </a:xfrm>
          <a:custGeom>
            <a:avLst/>
            <a:gdLst/>
            <a:ahLst/>
            <a:cxnLst/>
            <a:rect l="l" t="t" r="r" b="b"/>
            <a:pathLst>
              <a:path w="137316" h="241288">
                <a:moveTo>
                  <a:pt x="96478" y="0"/>
                </a:moveTo>
                <a:lnTo>
                  <a:pt x="137316" y="29407"/>
                </a:lnTo>
                <a:lnTo>
                  <a:pt x="137316" y="241288"/>
                </a:lnTo>
                <a:cubicBezTo>
                  <a:pt x="91505" y="232406"/>
                  <a:pt x="45813" y="220140"/>
                  <a:pt x="0" y="205386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06" name="Freeform 4144"/>
          <p:cNvSpPr>
            <a:spLocks/>
          </p:cNvSpPr>
          <p:nvPr/>
        </p:nvSpPr>
        <p:spPr bwMode="auto">
          <a:xfrm rot="6731160">
            <a:off x="1752248" y="917510"/>
            <a:ext cx="137316" cy="292043"/>
          </a:xfrm>
          <a:custGeom>
            <a:avLst/>
            <a:gdLst/>
            <a:ahLst/>
            <a:cxnLst/>
            <a:rect l="l" t="t" r="r" b="b"/>
            <a:pathLst>
              <a:path w="137316" h="292043">
                <a:moveTo>
                  <a:pt x="120320" y="0"/>
                </a:moveTo>
                <a:lnTo>
                  <a:pt x="137316" y="560"/>
                </a:lnTo>
                <a:lnTo>
                  <a:pt x="137316" y="292043"/>
                </a:lnTo>
                <a:cubicBezTo>
                  <a:pt x="91505" y="283161"/>
                  <a:pt x="45813" y="270895"/>
                  <a:pt x="0" y="256141"/>
                </a:cubicBezTo>
                <a:cubicBezTo>
                  <a:pt x="40787" y="170761"/>
                  <a:pt x="81573" y="85380"/>
                  <a:pt x="120320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07" name="Freeform 4144"/>
          <p:cNvSpPr>
            <a:spLocks/>
          </p:cNvSpPr>
          <p:nvPr/>
        </p:nvSpPr>
        <p:spPr bwMode="auto">
          <a:xfrm rot="2426749">
            <a:off x="2498044" y="784164"/>
            <a:ext cx="137316" cy="292043"/>
          </a:xfrm>
          <a:custGeom>
            <a:avLst/>
            <a:gdLst/>
            <a:ahLst/>
            <a:cxnLst/>
            <a:rect l="l" t="t" r="r" b="b"/>
            <a:pathLst>
              <a:path w="137316" h="292043">
                <a:moveTo>
                  <a:pt x="120320" y="0"/>
                </a:moveTo>
                <a:lnTo>
                  <a:pt x="137316" y="560"/>
                </a:lnTo>
                <a:lnTo>
                  <a:pt x="137316" y="292043"/>
                </a:lnTo>
                <a:cubicBezTo>
                  <a:pt x="91505" y="283161"/>
                  <a:pt x="45813" y="270895"/>
                  <a:pt x="0" y="256141"/>
                </a:cubicBezTo>
                <a:cubicBezTo>
                  <a:pt x="40787" y="170761"/>
                  <a:pt x="81573" y="85380"/>
                  <a:pt x="120320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08" name="Freeform 4088"/>
          <p:cNvSpPr>
            <a:spLocks/>
          </p:cNvSpPr>
          <p:nvPr/>
        </p:nvSpPr>
        <p:spPr bwMode="auto">
          <a:xfrm rot="6472025">
            <a:off x="1609692" y="1318028"/>
            <a:ext cx="245450" cy="327412"/>
          </a:xfrm>
          <a:custGeom>
            <a:avLst/>
            <a:gdLst/>
            <a:ahLst/>
            <a:cxnLst/>
            <a:rect l="l" t="t" r="r" b="b"/>
            <a:pathLst>
              <a:path w="544187" h="608003">
                <a:moveTo>
                  <a:pt x="315806" y="0"/>
                </a:moveTo>
                <a:lnTo>
                  <a:pt x="544187" y="300038"/>
                </a:lnTo>
                <a:cubicBezTo>
                  <a:pt x="443100" y="431202"/>
                  <a:pt x="324445" y="534079"/>
                  <a:pt x="183485" y="608003"/>
                </a:cubicBezTo>
                <a:lnTo>
                  <a:pt x="0" y="347081"/>
                </a:lnTo>
                <a:cubicBezTo>
                  <a:pt x="127825" y="253492"/>
                  <a:pt x="230095" y="138141"/>
                  <a:pt x="315806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11" name="Freeform 4009"/>
          <p:cNvSpPr>
            <a:spLocks/>
          </p:cNvSpPr>
          <p:nvPr/>
        </p:nvSpPr>
        <p:spPr bwMode="auto">
          <a:xfrm>
            <a:off x="584578" y="2974189"/>
            <a:ext cx="2409014" cy="1222608"/>
          </a:xfrm>
          <a:custGeom>
            <a:avLst/>
            <a:gdLst>
              <a:gd name="T0" fmla="*/ 1413 w 1597"/>
              <a:gd name="T1" fmla="*/ 763 h 809"/>
              <a:gd name="T2" fmla="*/ 1206 w 1597"/>
              <a:gd name="T3" fmla="*/ 474 h 809"/>
              <a:gd name="T4" fmla="*/ 238 w 1597"/>
              <a:gd name="T5" fmla="*/ 655 h 809"/>
              <a:gd name="T6" fmla="*/ 259 w 1597"/>
              <a:gd name="T7" fmla="*/ 0 h 809"/>
              <a:gd name="T8" fmla="*/ 396 w 1597"/>
              <a:gd name="T9" fmla="*/ 151 h 809"/>
              <a:gd name="T10" fmla="*/ 391 w 1597"/>
              <a:gd name="T11" fmla="*/ 63 h 809"/>
              <a:gd name="T12" fmla="*/ 689 w 1597"/>
              <a:gd name="T13" fmla="*/ 140 h 809"/>
              <a:gd name="T14" fmla="*/ 1275 w 1597"/>
              <a:gd name="T15" fmla="*/ 259 h 809"/>
              <a:gd name="T16" fmla="*/ 1546 w 1597"/>
              <a:gd name="T17" fmla="*/ 432 h 809"/>
              <a:gd name="T18" fmla="*/ 1413 w 1597"/>
              <a:gd name="T19" fmla="*/ 763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97" h="809">
                <a:moveTo>
                  <a:pt x="1413" y="763"/>
                </a:moveTo>
                <a:cubicBezTo>
                  <a:pt x="1413" y="763"/>
                  <a:pt x="1288" y="701"/>
                  <a:pt x="1206" y="474"/>
                </a:cubicBezTo>
                <a:cubicBezTo>
                  <a:pt x="1206" y="474"/>
                  <a:pt x="641" y="809"/>
                  <a:pt x="238" y="655"/>
                </a:cubicBezTo>
                <a:cubicBezTo>
                  <a:pt x="0" y="553"/>
                  <a:pt x="31" y="126"/>
                  <a:pt x="259" y="0"/>
                </a:cubicBezTo>
                <a:cubicBezTo>
                  <a:pt x="259" y="0"/>
                  <a:pt x="263" y="108"/>
                  <a:pt x="396" y="151"/>
                </a:cubicBezTo>
                <a:cubicBezTo>
                  <a:pt x="396" y="151"/>
                  <a:pt x="378" y="114"/>
                  <a:pt x="391" y="63"/>
                </a:cubicBezTo>
                <a:cubicBezTo>
                  <a:pt x="391" y="63"/>
                  <a:pt x="506" y="171"/>
                  <a:pt x="689" y="140"/>
                </a:cubicBezTo>
                <a:cubicBezTo>
                  <a:pt x="872" y="110"/>
                  <a:pt x="1144" y="53"/>
                  <a:pt x="1275" y="259"/>
                </a:cubicBezTo>
                <a:cubicBezTo>
                  <a:pt x="1275" y="259"/>
                  <a:pt x="1495" y="253"/>
                  <a:pt x="1546" y="432"/>
                </a:cubicBezTo>
                <a:cubicBezTo>
                  <a:pt x="1597" y="610"/>
                  <a:pt x="1413" y="763"/>
                  <a:pt x="1413" y="763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729" name="组合 8728"/>
          <p:cNvGrpSpPr/>
          <p:nvPr/>
        </p:nvGrpSpPr>
        <p:grpSpPr>
          <a:xfrm>
            <a:off x="502640" y="3077029"/>
            <a:ext cx="2684727" cy="3052344"/>
            <a:chOff x="3864769" y="4433095"/>
            <a:chExt cx="1530350" cy="1739899"/>
          </a:xfrm>
        </p:grpSpPr>
        <p:sp>
          <p:nvSpPr>
            <p:cNvPr id="8708" name="AutoShape 3994"/>
            <p:cNvSpPr>
              <a:spLocks noChangeAspect="1" noChangeArrowheads="1" noTextEdit="1"/>
            </p:cNvSpPr>
            <p:nvPr/>
          </p:nvSpPr>
          <p:spPr bwMode="auto">
            <a:xfrm>
              <a:off x="3883819" y="4434682"/>
              <a:ext cx="1511300" cy="173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09" name="Freeform 3996"/>
            <p:cNvSpPr>
              <a:spLocks/>
            </p:cNvSpPr>
            <p:nvPr/>
          </p:nvSpPr>
          <p:spPr bwMode="auto">
            <a:xfrm>
              <a:off x="4375944" y="5736432"/>
              <a:ext cx="561975" cy="436562"/>
            </a:xfrm>
            <a:custGeom>
              <a:avLst/>
              <a:gdLst>
                <a:gd name="T0" fmla="*/ 0 w 354"/>
                <a:gd name="T1" fmla="*/ 0 h 275"/>
                <a:gd name="T2" fmla="*/ 35 w 354"/>
                <a:gd name="T3" fmla="*/ 165 h 275"/>
                <a:gd name="T4" fmla="*/ 59 w 354"/>
                <a:gd name="T5" fmla="*/ 275 h 275"/>
                <a:gd name="T6" fmla="*/ 111 w 354"/>
                <a:gd name="T7" fmla="*/ 269 h 275"/>
                <a:gd name="T8" fmla="*/ 105 w 354"/>
                <a:gd name="T9" fmla="*/ 168 h 275"/>
                <a:gd name="T10" fmla="*/ 110 w 354"/>
                <a:gd name="T11" fmla="*/ 78 h 275"/>
                <a:gd name="T12" fmla="*/ 184 w 354"/>
                <a:gd name="T13" fmla="*/ 80 h 275"/>
                <a:gd name="T14" fmla="*/ 256 w 354"/>
                <a:gd name="T15" fmla="*/ 77 h 275"/>
                <a:gd name="T16" fmla="*/ 263 w 354"/>
                <a:gd name="T17" fmla="*/ 163 h 275"/>
                <a:gd name="T18" fmla="*/ 263 w 354"/>
                <a:gd name="T19" fmla="*/ 270 h 275"/>
                <a:gd name="T20" fmla="*/ 317 w 354"/>
                <a:gd name="T21" fmla="*/ 271 h 275"/>
                <a:gd name="T22" fmla="*/ 331 w 354"/>
                <a:gd name="T23" fmla="*/ 166 h 275"/>
                <a:gd name="T24" fmla="*/ 354 w 354"/>
                <a:gd name="T25" fmla="*/ 3 h 275"/>
                <a:gd name="T26" fmla="*/ 0 w 354"/>
                <a:gd name="T27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4" h="275">
                  <a:moveTo>
                    <a:pt x="0" y="0"/>
                  </a:moveTo>
                  <a:lnTo>
                    <a:pt x="35" y="165"/>
                  </a:lnTo>
                  <a:lnTo>
                    <a:pt x="59" y="275"/>
                  </a:lnTo>
                  <a:lnTo>
                    <a:pt x="111" y="269"/>
                  </a:lnTo>
                  <a:lnTo>
                    <a:pt x="105" y="168"/>
                  </a:lnTo>
                  <a:lnTo>
                    <a:pt x="110" y="78"/>
                  </a:lnTo>
                  <a:lnTo>
                    <a:pt x="184" y="80"/>
                  </a:lnTo>
                  <a:lnTo>
                    <a:pt x="256" y="77"/>
                  </a:lnTo>
                  <a:lnTo>
                    <a:pt x="263" y="163"/>
                  </a:lnTo>
                  <a:lnTo>
                    <a:pt x="263" y="270"/>
                  </a:lnTo>
                  <a:lnTo>
                    <a:pt x="317" y="271"/>
                  </a:lnTo>
                  <a:lnTo>
                    <a:pt x="331" y="166"/>
                  </a:lnTo>
                  <a:lnTo>
                    <a:pt x="35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2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0" name="Freeform 3997"/>
            <p:cNvSpPr>
              <a:spLocks/>
            </p:cNvSpPr>
            <p:nvPr/>
          </p:nvSpPr>
          <p:spPr bwMode="auto">
            <a:xfrm>
              <a:off x="4304507" y="5304632"/>
              <a:ext cx="701675" cy="466725"/>
            </a:xfrm>
            <a:custGeom>
              <a:avLst/>
              <a:gdLst>
                <a:gd name="T0" fmla="*/ 39 w 442"/>
                <a:gd name="T1" fmla="*/ 0 h 294"/>
                <a:gd name="T2" fmla="*/ 0 w 442"/>
                <a:gd name="T3" fmla="*/ 21 h 294"/>
                <a:gd name="T4" fmla="*/ 49 w 442"/>
                <a:gd name="T5" fmla="*/ 288 h 294"/>
                <a:gd name="T6" fmla="*/ 127 w 442"/>
                <a:gd name="T7" fmla="*/ 292 h 294"/>
                <a:gd name="T8" fmla="*/ 225 w 442"/>
                <a:gd name="T9" fmla="*/ 294 h 294"/>
                <a:gd name="T10" fmla="*/ 326 w 442"/>
                <a:gd name="T11" fmla="*/ 291 h 294"/>
                <a:gd name="T12" fmla="*/ 397 w 442"/>
                <a:gd name="T13" fmla="*/ 288 h 294"/>
                <a:gd name="T14" fmla="*/ 442 w 442"/>
                <a:gd name="T15" fmla="*/ 35 h 294"/>
                <a:gd name="T16" fmla="*/ 413 w 442"/>
                <a:gd name="T17" fmla="*/ 1 h 294"/>
                <a:gd name="T18" fmla="*/ 39 w 442"/>
                <a:gd name="T1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2" h="294">
                  <a:moveTo>
                    <a:pt x="39" y="0"/>
                  </a:moveTo>
                  <a:lnTo>
                    <a:pt x="0" y="21"/>
                  </a:lnTo>
                  <a:lnTo>
                    <a:pt x="49" y="288"/>
                  </a:lnTo>
                  <a:lnTo>
                    <a:pt x="127" y="292"/>
                  </a:lnTo>
                  <a:lnTo>
                    <a:pt x="225" y="294"/>
                  </a:lnTo>
                  <a:lnTo>
                    <a:pt x="326" y="291"/>
                  </a:lnTo>
                  <a:lnTo>
                    <a:pt x="397" y="288"/>
                  </a:lnTo>
                  <a:lnTo>
                    <a:pt x="442" y="35"/>
                  </a:lnTo>
                  <a:lnTo>
                    <a:pt x="413" y="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B9D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2" name="Freeform 3999"/>
            <p:cNvSpPr>
              <a:spLocks/>
            </p:cNvSpPr>
            <p:nvPr/>
          </p:nvSpPr>
          <p:spPr bwMode="auto">
            <a:xfrm>
              <a:off x="4982369" y="4925219"/>
              <a:ext cx="411163" cy="428625"/>
            </a:xfrm>
            <a:custGeom>
              <a:avLst/>
              <a:gdLst>
                <a:gd name="T0" fmla="*/ 0 w 259"/>
                <a:gd name="T1" fmla="*/ 216 h 270"/>
                <a:gd name="T2" fmla="*/ 174 w 259"/>
                <a:gd name="T3" fmla="*/ 57 h 270"/>
                <a:gd name="T4" fmla="*/ 173 w 259"/>
                <a:gd name="T5" fmla="*/ 38 h 270"/>
                <a:gd name="T6" fmla="*/ 174 w 259"/>
                <a:gd name="T7" fmla="*/ 21 h 270"/>
                <a:gd name="T8" fmla="*/ 181 w 259"/>
                <a:gd name="T9" fmla="*/ 16 h 270"/>
                <a:gd name="T10" fmla="*/ 185 w 259"/>
                <a:gd name="T11" fmla="*/ 20 h 270"/>
                <a:gd name="T12" fmla="*/ 188 w 259"/>
                <a:gd name="T13" fmla="*/ 35 h 270"/>
                <a:gd name="T14" fmla="*/ 199 w 259"/>
                <a:gd name="T15" fmla="*/ 28 h 270"/>
                <a:gd name="T16" fmla="*/ 214 w 259"/>
                <a:gd name="T17" fmla="*/ 0 h 270"/>
                <a:gd name="T18" fmla="*/ 220 w 259"/>
                <a:gd name="T19" fmla="*/ 1 h 270"/>
                <a:gd name="T20" fmla="*/ 224 w 259"/>
                <a:gd name="T21" fmla="*/ 6 h 270"/>
                <a:gd name="T22" fmla="*/ 214 w 259"/>
                <a:gd name="T23" fmla="*/ 32 h 270"/>
                <a:gd name="T24" fmla="*/ 236 w 259"/>
                <a:gd name="T25" fmla="*/ 12 h 270"/>
                <a:gd name="T26" fmla="*/ 243 w 259"/>
                <a:gd name="T27" fmla="*/ 14 h 270"/>
                <a:gd name="T28" fmla="*/ 244 w 259"/>
                <a:gd name="T29" fmla="*/ 19 h 270"/>
                <a:gd name="T30" fmla="*/ 226 w 259"/>
                <a:gd name="T31" fmla="*/ 42 h 270"/>
                <a:gd name="T32" fmla="*/ 249 w 259"/>
                <a:gd name="T33" fmla="*/ 28 h 270"/>
                <a:gd name="T34" fmla="*/ 255 w 259"/>
                <a:gd name="T35" fmla="*/ 32 h 270"/>
                <a:gd name="T36" fmla="*/ 256 w 259"/>
                <a:gd name="T37" fmla="*/ 37 h 270"/>
                <a:gd name="T38" fmla="*/ 235 w 259"/>
                <a:gd name="T39" fmla="*/ 56 h 270"/>
                <a:gd name="T40" fmla="*/ 255 w 259"/>
                <a:gd name="T41" fmla="*/ 47 h 270"/>
                <a:gd name="T42" fmla="*/ 259 w 259"/>
                <a:gd name="T43" fmla="*/ 51 h 270"/>
                <a:gd name="T44" fmla="*/ 259 w 259"/>
                <a:gd name="T45" fmla="*/ 55 h 270"/>
                <a:gd name="T46" fmla="*/ 239 w 259"/>
                <a:gd name="T47" fmla="*/ 68 h 270"/>
                <a:gd name="T48" fmla="*/ 226 w 259"/>
                <a:gd name="T49" fmla="*/ 81 h 270"/>
                <a:gd name="T50" fmla="*/ 211 w 259"/>
                <a:gd name="T51" fmla="*/ 89 h 270"/>
                <a:gd name="T52" fmla="*/ 53 w 259"/>
                <a:gd name="T53" fmla="*/ 270 h 270"/>
                <a:gd name="T54" fmla="*/ 0 w 259"/>
                <a:gd name="T55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9" h="270">
                  <a:moveTo>
                    <a:pt x="0" y="216"/>
                  </a:moveTo>
                  <a:lnTo>
                    <a:pt x="174" y="57"/>
                  </a:lnTo>
                  <a:lnTo>
                    <a:pt x="173" y="38"/>
                  </a:lnTo>
                  <a:lnTo>
                    <a:pt x="174" y="21"/>
                  </a:lnTo>
                  <a:lnTo>
                    <a:pt x="181" y="16"/>
                  </a:lnTo>
                  <a:lnTo>
                    <a:pt x="185" y="20"/>
                  </a:lnTo>
                  <a:lnTo>
                    <a:pt x="188" y="35"/>
                  </a:lnTo>
                  <a:lnTo>
                    <a:pt x="199" y="28"/>
                  </a:lnTo>
                  <a:lnTo>
                    <a:pt x="214" y="0"/>
                  </a:lnTo>
                  <a:lnTo>
                    <a:pt x="220" y="1"/>
                  </a:lnTo>
                  <a:lnTo>
                    <a:pt x="224" y="6"/>
                  </a:lnTo>
                  <a:lnTo>
                    <a:pt x="214" y="32"/>
                  </a:lnTo>
                  <a:lnTo>
                    <a:pt x="236" y="12"/>
                  </a:lnTo>
                  <a:lnTo>
                    <a:pt x="243" y="14"/>
                  </a:lnTo>
                  <a:lnTo>
                    <a:pt x="244" y="19"/>
                  </a:lnTo>
                  <a:lnTo>
                    <a:pt x="226" y="42"/>
                  </a:lnTo>
                  <a:lnTo>
                    <a:pt x="249" y="28"/>
                  </a:lnTo>
                  <a:lnTo>
                    <a:pt x="255" y="32"/>
                  </a:lnTo>
                  <a:lnTo>
                    <a:pt x="256" y="37"/>
                  </a:lnTo>
                  <a:lnTo>
                    <a:pt x="235" y="56"/>
                  </a:lnTo>
                  <a:lnTo>
                    <a:pt x="255" y="47"/>
                  </a:lnTo>
                  <a:lnTo>
                    <a:pt x="259" y="51"/>
                  </a:lnTo>
                  <a:lnTo>
                    <a:pt x="259" y="55"/>
                  </a:lnTo>
                  <a:lnTo>
                    <a:pt x="239" y="68"/>
                  </a:lnTo>
                  <a:lnTo>
                    <a:pt x="226" y="81"/>
                  </a:lnTo>
                  <a:lnTo>
                    <a:pt x="211" y="89"/>
                  </a:lnTo>
                  <a:lnTo>
                    <a:pt x="53" y="270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rgbClr val="F7D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3" name="Freeform 4000"/>
            <p:cNvSpPr>
              <a:spLocks/>
            </p:cNvSpPr>
            <p:nvPr/>
          </p:nvSpPr>
          <p:spPr bwMode="auto">
            <a:xfrm>
              <a:off x="4893469" y="5230019"/>
              <a:ext cx="206375" cy="214312"/>
            </a:xfrm>
            <a:custGeom>
              <a:avLst/>
              <a:gdLst>
                <a:gd name="T0" fmla="*/ 239 w 239"/>
                <a:gd name="T1" fmla="*/ 114 h 249"/>
                <a:gd name="T2" fmla="*/ 146 w 239"/>
                <a:gd name="T3" fmla="*/ 0 h 249"/>
                <a:gd name="T4" fmla="*/ 0 w 239"/>
                <a:gd name="T5" fmla="*/ 114 h 249"/>
                <a:gd name="T6" fmla="*/ 108 w 239"/>
                <a:gd name="T7" fmla="*/ 249 h 249"/>
                <a:gd name="T8" fmla="*/ 239 w 239"/>
                <a:gd name="T9" fmla="*/ 11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249">
                  <a:moveTo>
                    <a:pt x="239" y="114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4"/>
                    <a:pt x="28" y="246"/>
                    <a:pt x="108" y="249"/>
                  </a:cubicBezTo>
                  <a:lnTo>
                    <a:pt x="239" y="114"/>
                  </a:lnTo>
                  <a:close/>
                </a:path>
              </a:pathLst>
            </a:custGeom>
            <a:solidFill>
              <a:srgbClr val="0B9D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4" name="Freeform 4001"/>
            <p:cNvSpPr>
              <a:spLocks/>
            </p:cNvSpPr>
            <p:nvPr/>
          </p:nvSpPr>
          <p:spPr bwMode="auto">
            <a:xfrm>
              <a:off x="3883819" y="4985544"/>
              <a:ext cx="442913" cy="388937"/>
            </a:xfrm>
            <a:custGeom>
              <a:avLst/>
              <a:gdLst>
                <a:gd name="T0" fmla="*/ 279 w 279"/>
                <a:gd name="T1" fmla="*/ 184 h 245"/>
                <a:gd name="T2" fmla="*/ 84 w 279"/>
                <a:gd name="T3" fmla="*/ 50 h 245"/>
                <a:gd name="T4" fmla="*/ 83 w 279"/>
                <a:gd name="T5" fmla="*/ 31 h 245"/>
                <a:gd name="T6" fmla="*/ 80 w 279"/>
                <a:gd name="T7" fmla="*/ 15 h 245"/>
                <a:gd name="T8" fmla="*/ 73 w 279"/>
                <a:gd name="T9" fmla="*/ 12 h 245"/>
                <a:gd name="T10" fmla="*/ 69 w 279"/>
                <a:gd name="T11" fmla="*/ 15 h 245"/>
                <a:gd name="T12" fmla="*/ 68 w 279"/>
                <a:gd name="T13" fmla="*/ 31 h 245"/>
                <a:gd name="T14" fmla="*/ 56 w 279"/>
                <a:gd name="T15" fmla="*/ 25 h 245"/>
                <a:gd name="T16" fmla="*/ 37 w 279"/>
                <a:gd name="T17" fmla="*/ 0 h 245"/>
                <a:gd name="T18" fmla="*/ 31 w 279"/>
                <a:gd name="T19" fmla="*/ 1 h 245"/>
                <a:gd name="T20" fmla="*/ 28 w 279"/>
                <a:gd name="T21" fmla="*/ 6 h 245"/>
                <a:gd name="T22" fmla="*/ 42 w 279"/>
                <a:gd name="T23" fmla="*/ 30 h 245"/>
                <a:gd name="T24" fmla="*/ 18 w 279"/>
                <a:gd name="T25" fmla="*/ 14 h 245"/>
                <a:gd name="T26" fmla="*/ 11 w 279"/>
                <a:gd name="T27" fmla="*/ 17 h 245"/>
                <a:gd name="T28" fmla="*/ 10 w 279"/>
                <a:gd name="T29" fmla="*/ 22 h 245"/>
                <a:gd name="T30" fmla="*/ 31 w 279"/>
                <a:gd name="T31" fmla="*/ 42 h 245"/>
                <a:gd name="T32" fmla="*/ 6 w 279"/>
                <a:gd name="T33" fmla="*/ 32 h 245"/>
                <a:gd name="T34" fmla="*/ 1 w 279"/>
                <a:gd name="T35" fmla="*/ 36 h 245"/>
                <a:gd name="T36" fmla="*/ 1 w 279"/>
                <a:gd name="T37" fmla="*/ 41 h 245"/>
                <a:gd name="T38" fmla="*/ 25 w 279"/>
                <a:gd name="T39" fmla="*/ 58 h 245"/>
                <a:gd name="T40" fmla="*/ 3 w 279"/>
                <a:gd name="T41" fmla="*/ 52 h 245"/>
                <a:gd name="T42" fmla="*/ 0 w 279"/>
                <a:gd name="T43" fmla="*/ 56 h 245"/>
                <a:gd name="T44" fmla="*/ 0 w 279"/>
                <a:gd name="T45" fmla="*/ 60 h 245"/>
                <a:gd name="T46" fmla="*/ 21 w 279"/>
                <a:gd name="T47" fmla="*/ 70 h 245"/>
                <a:gd name="T48" fmla="*/ 36 w 279"/>
                <a:gd name="T49" fmla="*/ 82 h 245"/>
                <a:gd name="T50" fmla="*/ 53 w 279"/>
                <a:gd name="T51" fmla="*/ 87 h 245"/>
                <a:gd name="T52" fmla="*/ 234 w 279"/>
                <a:gd name="T53" fmla="*/ 245 h 245"/>
                <a:gd name="T54" fmla="*/ 279 w 279"/>
                <a:gd name="T55" fmla="*/ 18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9" h="245">
                  <a:moveTo>
                    <a:pt x="279" y="184"/>
                  </a:moveTo>
                  <a:lnTo>
                    <a:pt x="84" y="50"/>
                  </a:lnTo>
                  <a:lnTo>
                    <a:pt x="83" y="31"/>
                  </a:lnTo>
                  <a:lnTo>
                    <a:pt x="80" y="15"/>
                  </a:lnTo>
                  <a:lnTo>
                    <a:pt x="73" y="12"/>
                  </a:lnTo>
                  <a:lnTo>
                    <a:pt x="69" y="15"/>
                  </a:lnTo>
                  <a:lnTo>
                    <a:pt x="68" y="31"/>
                  </a:lnTo>
                  <a:lnTo>
                    <a:pt x="56" y="25"/>
                  </a:lnTo>
                  <a:lnTo>
                    <a:pt x="37" y="0"/>
                  </a:lnTo>
                  <a:lnTo>
                    <a:pt x="31" y="1"/>
                  </a:lnTo>
                  <a:lnTo>
                    <a:pt x="28" y="6"/>
                  </a:lnTo>
                  <a:lnTo>
                    <a:pt x="42" y="30"/>
                  </a:lnTo>
                  <a:lnTo>
                    <a:pt x="18" y="14"/>
                  </a:lnTo>
                  <a:lnTo>
                    <a:pt x="11" y="17"/>
                  </a:lnTo>
                  <a:lnTo>
                    <a:pt x="10" y="22"/>
                  </a:lnTo>
                  <a:lnTo>
                    <a:pt x="31" y="42"/>
                  </a:lnTo>
                  <a:lnTo>
                    <a:pt x="6" y="32"/>
                  </a:lnTo>
                  <a:lnTo>
                    <a:pt x="1" y="36"/>
                  </a:lnTo>
                  <a:lnTo>
                    <a:pt x="1" y="41"/>
                  </a:lnTo>
                  <a:lnTo>
                    <a:pt x="25" y="58"/>
                  </a:lnTo>
                  <a:lnTo>
                    <a:pt x="3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1" y="70"/>
                  </a:lnTo>
                  <a:lnTo>
                    <a:pt x="36" y="82"/>
                  </a:lnTo>
                  <a:lnTo>
                    <a:pt x="53" y="87"/>
                  </a:lnTo>
                  <a:lnTo>
                    <a:pt x="234" y="245"/>
                  </a:lnTo>
                  <a:lnTo>
                    <a:pt x="279" y="184"/>
                  </a:lnTo>
                  <a:close/>
                </a:path>
              </a:pathLst>
            </a:custGeom>
            <a:solidFill>
              <a:srgbClr val="F7D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5" name="Freeform 4002"/>
            <p:cNvSpPr>
              <a:spLocks/>
            </p:cNvSpPr>
            <p:nvPr/>
          </p:nvSpPr>
          <p:spPr bwMode="auto">
            <a:xfrm>
              <a:off x="4218782" y="5244307"/>
              <a:ext cx="204788" cy="207962"/>
            </a:xfrm>
            <a:custGeom>
              <a:avLst/>
              <a:gdLst>
                <a:gd name="T0" fmla="*/ 0 w 237"/>
                <a:gd name="T1" fmla="*/ 125 h 242"/>
                <a:gd name="T2" fmla="*/ 76 w 237"/>
                <a:gd name="T3" fmla="*/ 0 h 242"/>
                <a:gd name="T4" fmla="*/ 237 w 237"/>
                <a:gd name="T5" fmla="*/ 93 h 242"/>
                <a:gd name="T6" fmla="*/ 148 w 237"/>
                <a:gd name="T7" fmla="*/ 242 h 242"/>
                <a:gd name="T8" fmla="*/ 0 w 237"/>
                <a:gd name="T9" fmla="*/ 12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242">
                  <a:moveTo>
                    <a:pt x="0" y="125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237" y="93"/>
                    <a:pt x="237" y="93"/>
                    <a:pt x="237" y="93"/>
                  </a:cubicBezTo>
                  <a:cubicBezTo>
                    <a:pt x="237" y="93"/>
                    <a:pt x="227" y="227"/>
                    <a:pt x="148" y="242"/>
                  </a:cubicBezTo>
                  <a:lnTo>
                    <a:pt x="0" y="125"/>
                  </a:lnTo>
                  <a:close/>
                </a:path>
              </a:pathLst>
            </a:custGeom>
            <a:solidFill>
              <a:srgbClr val="0B9D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6" name="Freeform 4003"/>
            <p:cNvSpPr>
              <a:spLocks/>
            </p:cNvSpPr>
            <p:nvPr/>
          </p:nvSpPr>
          <p:spPr bwMode="auto">
            <a:xfrm>
              <a:off x="4139407" y="4953794"/>
              <a:ext cx="166688" cy="220662"/>
            </a:xfrm>
            <a:custGeom>
              <a:avLst/>
              <a:gdLst>
                <a:gd name="T0" fmla="*/ 0 w 193"/>
                <a:gd name="T1" fmla="*/ 7 h 256"/>
                <a:gd name="T2" fmla="*/ 128 w 193"/>
                <a:gd name="T3" fmla="*/ 256 h 256"/>
                <a:gd name="T4" fmla="*/ 193 w 193"/>
                <a:gd name="T5" fmla="*/ 0 h 256"/>
                <a:gd name="T6" fmla="*/ 0 w 193"/>
                <a:gd name="T7" fmla="*/ 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3" h="256">
                  <a:moveTo>
                    <a:pt x="0" y="7"/>
                  </a:moveTo>
                  <a:cubicBezTo>
                    <a:pt x="0" y="7"/>
                    <a:pt x="31" y="199"/>
                    <a:pt x="128" y="256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0" y="7"/>
                    <a:pt x="0" y="7"/>
                    <a:pt x="0" y="7"/>
                  </a:cubicBezTo>
                </a:path>
              </a:pathLst>
            </a:custGeom>
            <a:solidFill>
              <a:srgbClr val="3A2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7" name="Freeform 4004"/>
            <p:cNvSpPr>
              <a:spLocks/>
            </p:cNvSpPr>
            <p:nvPr/>
          </p:nvSpPr>
          <p:spPr bwMode="auto">
            <a:xfrm>
              <a:off x="4128294" y="4753769"/>
              <a:ext cx="1022350" cy="688975"/>
            </a:xfrm>
            <a:custGeom>
              <a:avLst/>
              <a:gdLst>
                <a:gd name="T0" fmla="*/ 1121 w 1188"/>
                <a:gd name="T1" fmla="*/ 332 h 802"/>
                <a:gd name="T2" fmla="*/ 727 w 1188"/>
                <a:gd name="T3" fmla="*/ 33 h 802"/>
                <a:gd name="T4" fmla="*/ 104 w 1188"/>
                <a:gd name="T5" fmla="*/ 233 h 802"/>
                <a:gd name="T6" fmla="*/ 363 w 1188"/>
                <a:gd name="T7" fmla="*/ 722 h 802"/>
                <a:gd name="T8" fmla="*/ 1099 w 1188"/>
                <a:gd name="T9" fmla="*/ 473 h 802"/>
                <a:gd name="T10" fmla="*/ 1103 w 1188"/>
                <a:gd name="T11" fmla="*/ 456 h 802"/>
                <a:gd name="T12" fmla="*/ 1166 w 1188"/>
                <a:gd name="T13" fmla="*/ 414 h 802"/>
                <a:gd name="T14" fmla="*/ 1121 w 1188"/>
                <a:gd name="T15" fmla="*/ 3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8" h="802">
                  <a:moveTo>
                    <a:pt x="1121" y="332"/>
                  </a:moveTo>
                  <a:cubicBezTo>
                    <a:pt x="1126" y="154"/>
                    <a:pt x="1016" y="59"/>
                    <a:pt x="727" y="33"/>
                  </a:cubicBezTo>
                  <a:cubicBezTo>
                    <a:pt x="369" y="0"/>
                    <a:pt x="247" y="71"/>
                    <a:pt x="104" y="233"/>
                  </a:cubicBezTo>
                  <a:cubicBezTo>
                    <a:pt x="104" y="233"/>
                    <a:pt x="0" y="600"/>
                    <a:pt x="363" y="722"/>
                  </a:cubicBezTo>
                  <a:cubicBezTo>
                    <a:pt x="653" y="802"/>
                    <a:pt x="1031" y="738"/>
                    <a:pt x="1099" y="473"/>
                  </a:cubicBezTo>
                  <a:cubicBezTo>
                    <a:pt x="1100" y="467"/>
                    <a:pt x="1102" y="462"/>
                    <a:pt x="1103" y="456"/>
                  </a:cubicBezTo>
                  <a:cubicBezTo>
                    <a:pt x="1123" y="454"/>
                    <a:pt x="1151" y="446"/>
                    <a:pt x="1166" y="414"/>
                  </a:cubicBezTo>
                  <a:cubicBezTo>
                    <a:pt x="1188" y="366"/>
                    <a:pt x="1155" y="334"/>
                    <a:pt x="1121" y="332"/>
                  </a:cubicBezTo>
                </a:path>
              </a:pathLst>
            </a:custGeom>
            <a:solidFill>
              <a:srgbClr val="F1D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8" name="Freeform 4005"/>
            <p:cNvSpPr>
              <a:spLocks/>
            </p:cNvSpPr>
            <p:nvPr/>
          </p:nvSpPr>
          <p:spPr bwMode="auto">
            <a:xfrm>
              <a:off x="4439444" y="5028407"/>
              <a:ext cx="73025" cy="115887"/>
            </a:xfrm>
            <a:custGeom>
              <a:avLst/>
              <a:gdLst>
                <a:gd name="T0" fmla="*/ 83 w 84"/>
                <a:gd name="T1" fmla="*/ 65 h 134"/>
                <a:gd name="T2" fmla="*/ 45 w 84"/>
                <a:gd name="T3" fmla="*/ 133 h 134"/>
                <a:gd name="T4" fmla="*/ 2 w 84"/>
                <a:gd name="T5" fmla="*/ 69 h 134"/>
                <a:gd name="T6" fmla="*/ 40 w 84"/>
                <a:gd name="T7" fmla="*/ 1 h 134"/>
                <a:gd name="T8" fmla="*/ 83 w 84"/>
                <a:gd name="T9" fmla="*/ 6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34">
                  <a:moveTo>
                    <a:pt x="83" y="65"/>
                  </a:moveTo>
                  <a:cubicBezTo>
                    <a:pt x="84" y="102"/>
                    <a:pt x="67" y="132"/>
                    <a:pt x="45" y="133"/>
                  </a:cubicBezTo>
                  <a:cubicBezTo>
                    <a:pt x="23" y="134"/>
                    <a:pt x="4" y="105"/>
                    <a:pt x="2" y="69"/>
                  </a:cubicBezTo>
                  <a:cubicBezTo>
                    <a:pt x="0" y="32"/>
                    <a:pt x="17" y="2"/>
                    <a:pt x="40" y="1"/>
                  </a:cubicBezTo>
                  <a:cubicBezTo>
                    <a:pt x="62" y="0"/>
                    <a:pt x="81" y="29"/>
                    <a:pt x="83" y="65"/>
                  </a:cubicBezTo>
                  <a:close/>
                </a:path>
              </a:pathLst>
            </a:custGeom>
            <a:solidFill>
              <a:srgbClr val="2B2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9" name="Freeform 4006"/>
            <p:cNvSpPr>
              <a:spLocks/>
            </p:cNvSpPr>
            <p:nvPr/>
          </p:nvSpPr>
          <p:spPr bwMode="auto">
            <a:xfrm>
              <a:off x="4472782" y="5037932"/>
              <a:ext cx="26988" cy="26987"/>
            </a:xfrm>
            <a:custGeom>
              <a:avLst/>
              <a:gdLst>
                <a:gd name="T0" fmla="*/ 31 w 31"/>
                <a:gd name="T1" fmla="*/ 16 h 31"/>
                <a:gd name="T2" fmla="*/ 15 w 31"/>
                <a:gd name="T3" fmla="*/ 31 h 31"/>
                <a:gd name="T4" fmla="*/ 0 w 31"/>
                <a:gd name="T5" fmla="*/ 16 h 31"/>
                <a:gd name="T6" fmla="*/ 15 w 31"/>
                <a:gd name="T7" fmla="*/ 0 h 31"/>
                <a:gd name="T8" fmla="*/ 31 w 31"/>
                <a:gd name="T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6"/>
                  </a:moveTo>
                  <a:cubicBezTo>
                    <a:pt x="31" y="24"/>
                    <a:pt x="24" y="31"/>
                    <a:pt x="15" y="31"/>
                  </a:cubicBezTo>
                  <a:cubicBezTo>
                    <a:pt x="7" y="31"/>
                    <a:pt x="0" y="25"/>
                    <a:pt x="0" y="16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4" y="0"/>
                    <a:pt x="31" y="7"/>
                    <a:pt x="31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0" name="Freeform 4007"/>
            <p:cNvSpPr>
              <a:spLocks/>
            </p:cNvSpPr>
            <p:nvPr/>
          </p:nvSpPr>
          <p:spPr bwMode="auto">
            <a:xfrm>
              <a:off x="4756944" y="5023644"/>
              <a:ext cx="71438" cy="114300"/>
            </a:xfrm>
            <a:custGeom>
              <a:avLst/>
              <a:gdLst>
                <a:gd name="T0" fmla="*/ 82 w 83"/>
                <a:gd name="T1" fmla="*/ 65 h 133"/>
                <a:gd name="T2" fmla="*/ 44 w 83"/>
                <a:gd name="T3" fmla="*/ 133 h 133"/>
                <a:gd name="T4" fmla="*/ 1 w 83"/>
                <a:gd name="T5" fmla="*/ 68 h 133"/>
                <a:gd name="T6" fmla="*/ 39 w 83"/>
                <a:gd name="T7" fmla="*/ 0 h 133"/>
                <a:gd name="T8" fmla="*/ 82 w 83"/>
                <a:gd name="T9" fmla="*/ 6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33">
                  <a:moveTo>
                    <a:pt x="82" y="65"/>
                  </a:moveTo>
                  <a:cubicBezTo>
                    <a:pt x="83" y="101"/>
                    <a:pt x="67" y="132"/>
                    <a:pt x="44" y="133"/>
                  </a:cubicBezTo>
                  <a:cubicBezTo>
                    <a:pt x="22" y="133"/>
                    <a:pt x="3" y="105"/>
                    <a:pt x="1" y="68"/>
                  </a:cubicBezTo>
                  <a:cubicBezTo>
                    <a:pt x="0" y="32"/>
                    <a:pt x="16" y="1"/>
                    <a:pt x="39" y="0"/>
                  </a:cubicBezTo>
                  <a:cubicBezTo>
                    <a:pt x="61" y="0"/>
                    <a:pt x="80" y="28"/>
                    <a:pt x="82" y="65"/>
                  </a:cubicBezTo>
                  <a:close/>
                </a:path>
              </a:pathLst>
            </a:custGeom>
            <a:solidFill>
              <a:srgbClr val="2B2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1" name="Freeform 4008"/>
            <p:cNvSpPr>
              <a:spLocks/>
            </p:cNvSpPr>
            <p:nvPr/>
          </p:nvSpPr>
          <p:spPr bwMode="auto">
            <a:xfrm>
              <a:off x="4785519" y="5028407"/>
              <a:ext cx="28575" cy="30162"/>
            </a:xfrm>
            <a:custGeom>
              <a:avLst/>
              <a:gdLst>
                <a:gd name="T0" fmla="*/ 32 w 34"/>
                <a:gd name="T1" fmla="*/ 20 h 34"/>
                <a:gd name="T2" fmla="*/ 13 w 34"/>
                <a:gd name="T3" fmla="*/ 32 h 34"/>
                <a:gd name="T4" fmla="*/ 2 w 34"/>
                <a:gd name="T5" fmla="*/ 13 h 34"/>
                <a:gd name="T6" fmla="*/ 21 w 34"/>
                <a:gd name="T7" fmla="*/ 2 h 34"/>
                <a:gd name="T8" fmla="*/ 32 w 34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2" y="20"/>
                  </a:moveTo>
                  <a:cubicBezTo>
                    <a:pt x="30" y="29"/>
                    <a:pt x="22" y="34"/>
                    <a:pt x="13" y="32"/>
                  </a:cubicBezTo>
                  <a:cubicBezTo>
                    <a:pt x="5" y="30"/>
                    <a:pt x="0" y="21"/>
                    <a:pt x="2" y="13"/>
                  </a:cubicBezTo>
                  <a:cubicBezTo>
                    <a:pt x="4" y="5"/>
                    <a:pt x="12" y="0"/>
                    <a:pt x="21" y="2"/>
                  </a:cubicBezTo>
                  <a:cubicBezTo>
                    <a:pt x="29" y="4"/>
                    <a:pt x="34" y="12"/>
                    <a:pt x="32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2" name="Freeform 4009"/>
            <p:cNvSpPr>
              <a:spLocks/>
            </p:cNvSpPr>
            <p:nvPr/>
          </p:nvSpPr>
          <p:spPr bwMode="auto">
            <a:xfrm>
              <a:off x="3864769" y="4433095"/>
              <a:ext cx="1373188" cy="696912"/>
            </a:xfrm>
            <a:custGeom>
              <a:avLst/>
              <a:gdLst>
                <a:gd name="T0" fmla="*/ 1413 w 1597"/>
                <a:gd name="T1" fmla="*/ 763 h 809"/>
                <a:gd name="T2" fmla="*/ 1206 w 1597"/>
                <a:gd name="T3" fmla="*/ 474 h 809"/>
                <a:gd name="T4" fmla="*/ 238 w 1597"/>
                <a:gd name="T5" fmla="*/ 655 h 809"/>
                <a:gd name="T6" fmla="*/ 259 w 1597"/>
                <a:gd name="T7" fmla="*/ 0 h 809"/>
                <a:gd name="T8" fmla="*/ 396 w 1597"/>
                <a:gd name="T9" fmla="*/ 151 h 809"/>
                <a:gd name="T10" fmla="*/ 391 w 1597"/>
                <a:gd name="T11" fmla="*/ 63 h 809"/>
                <a:gd name="T12" fmla="*/ 689 w 1597"/>
                <a:gd name="T13" fmla="*/ 140 h 809"/>
                <a:gd name="T14" fmla="*/ 1275 w 1597"/>
                <a:gd name="T15" fmla="*/ 259 h 809"/>
                <a:gd name="T16" fmla="*/ 1546 w 1597"/>
                <a:gd name="T17" fmla="*/ 432 h 809"/>
                <a:gd name="T18" fmla="*/ 1413 w 1597"/>
                <a:gd name="T19" fmla="*/ 763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7" h="809">
                  <a:moveTo>
                    <a:pt x="1413" y="763"/>
                  </a:moveTo>
                  <a:cubicBezTo>
                    <a:pt x="1413" y="763"/>
                    <a:pt x="1288" y="701"/>
                    <a:pt x="1206" y="474"/>
                  </a:cubicBezTo>
                  <a:cubicBezTo>
                    <a:pt x="1206" y="474"/>
                    <a:pt x="641" y="809"/>
                    <a:pt x="238" y="655"/>
                  </a:cubicBezTo>
                  <a:cubicBezTo>
                    <a:pt x="0" y="553"/>
                    <a:pt x="31" y="126"/>
                    <a:pt x="259" y="0"/>
                  </a:cubicBezTo>
                  <a:cubicBezTo>
                    <a:pt x="259" y="0"/>
                    <a:pt x="263" y="108"/>
                    <a:pt x="396" y="151"/>
                  </a:cubicBezTo>
                  <a:cubicBezTo>
                    <a:pt x="396" y="151"/>
                    <a:pt x="378" y="114"/>
                    <a:pt x="391" y="63"/>
                  </a:cubicBezTo>
                  <a:cubicBezTo>
                    <a:pt x="391" y="63"/>
                    <a:pt x="506" y="171"/>
                    <a:pt x="689" y="140"/>
                  </a:cubicBezTo>
                  <a:cubicBezTo>
                    <a:pt x="872" y="110"/>
                    <a:pt x="1144" y="53"/>
                    <a:pt x="1275" y="259"/>
                  </a:cubicBezTo>
                  <a:cubicBezTo>
                    <a:pt x="1275" y="259"/>
                    <a:pt x="1495" y="253"/>
                    <a:pt x="1546" y="432"/>
                  </a:cubicBezTo>
                  <a:cubicBezTo>
                    <a:pt x="1597" y="610"/>
                    <a:pt x="1413" y="763"/>
                    <a:pt x="1413" y="763"/>
                  </a:cubicBezTo>
                </a:path>
              </a:pathLst>
            </a:custGeom>
            <a:solidFill>
              <a:srgbClr val="3A2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3" name="Freeform 4010"/>
            <p:cNvSpPr>
              <a:spLocks noEditPoints="1"/>
            </p:cNvSpPr>
            <p:nvPr/>
          </p:nvSpPr>
          <p:spPr bwMode="auto">
            <a:xfrm>
              <a:off x="4064794" y="4782344"/>
              <a:ext cx="1128713" cy="214312"/>
            </a:xfrm>
            <a:custGeom>
              <a:avLst/>
              <a:gdLst>
                <a:gd name="T0" fmla="*/ 5 w 1313"/>
                <a:gd name="T1" fmla="*/ 249 h 249"/>
                <a:gd name="T2" fmla="*/ 6 w 1313"/>
                <a:gd name="T3" fmla="*/ 249 h 249"/>
                <a:gd name="T4" fmla="*/ 5 w 1313"/>
                <a:gd name="T5" fmla="*/ 249 h 249"/>
                <a:gd name="T6" fmla="*/ 5 w 1313"/>
                <a:gd name="T7" fmla="*/ 248 h 249"/>
                <a:gd name="T8" fmla="*/ 5 w 1313"/>
                <a:gd name="T9" fmla="*/ 249 h 249"/>
                <a:gd name="T10" fmla="*/ 5 w 1313"/>
                <a:gd name="T11" fmla="*/ 248 h 249"/>
                <a:gd name="T12" fmla="*/ 5 w 1313"/>
                <a:gd name="T13" fmla="*/ 248 h 249"/>
                <a:gd name="T14" fmla="*/ 5 w 1313"/>
                <a:gd name="T15" fmla="*/ 248 h 249"/>
                <a:gd name="T16" fmla="*/ 5 w 1313"/>
                <a:gd name="T17" fmla="*/ 248 h 249"/>
                <a:gd name="T18" fmla="*/ 4 w 1313"/>
                <a:gd name="T19" fmla="*/ 248 h 249"/>
                <a:gd name="T20" fmla="*/ 4 w 1313"/>
                <a:gd name="T21" fmla="*/ 248 h 249"/>
                <a:gd name="T22" fmla="*/ 4 w 1313"/>
                <a:gd name="T23" fmla="*/ 248 h 249"/>
                <a:gd name="T24" fmla="*/ 4 w 1313"/>
                <a:gd name="T25" fmla="*/ 248 h 249"/>
                <a:gd name="T26" fmla="*/ 4 w 1313"/>
                <a:gd name="T27" fmla="*/ 248 h 249"/>
                <a:gd name="T28" fmla="*/ 4 w 1313"/>
                <a:gd name="T29" fmla="*/ 248 h 249"/>
                <a:gd name="T30" fmla="*/ 3 w 1313"/>
                <a:gd name="T31" fmla="*/ 248 h 249"/>
                <a:gd name="T32" fmla="*/ 4 w 1313"/>
                <a:gd name="T33" fmla="*/ 248 h 249"/>
                <a:gd name="T34" fmla="*/ 3 w 1313"/>
                <a:gd name="T35" fmla="*/ 248 h 249"/>
                <a:gd name="T36" fmla="*/ 3 w 1313"/>
                <a:gd name="T37" fmla="*/ 248 h 249"/>
                <a:gd name="T38" fmla="*/ 3 w 1313"/>
                <a:gd name="T39" fmla="*/ 248 h 249"/>
                <a:gd name="T40" fmla="*/ 3 w 1313"/>
                <a:gd name="T41" fmla="*/ 248 h 249"/>
                <a:gd name="T42" fmla="*/ 3 w 1313"/>
                <a:gd name="T43" fmla="*/ 248 h 249"/>
                <a:gd name="T44" fmla="*/ 3 w 1313"/>
                <a:gd name="T45" fmla="*/ 248 h 249"/>
                <a:gd name="T46" fmla="*/ 3 w 1313"/>
                <a:gd name="T47" fmla="*/ 248 h 249"/>
                <a:gd name="T48" fmla="*/ 3 w 1313"/>
                <a:gd name="T49" fmla="*/ 247 h 249"/>
                <a:gd name="T50" fmla="*/ 3 w 1313"/>
                <a:gd name="T51" fmla="*/ 248 h 249"/>
                <a:gd name="T52" fmla="*/ 3 w 1313"/>
                <a:gd name="T53" fmla="*/ 247 h 249"/>
                <a:gd name="T54" fmla="*/ 2 w 1313"/>
                <a:gd name="T55" fmla="*/ 247 h 249"/>
                <a:gd name="T56" fmla="*/ 2 w 1313"/>
                <a:gd name="T57" fmla="*/ 247 h 249"/>
                <a:gd name="T58" fmla="*/ 2 w 1313"/>
                <a:gd name="T59" fmla="*/ 247 h 249"/>
                <a:gd name="T60" fmla="*/ 2 w 1313"/>
                <a:gd name="T61" fmla="*/ 247 h 249"/>
                <a:gd name="T62" fmla="*/ 2 w 1313"/>
                <a:gd name="T63" fmla="*/ 247 h 249"/>
                <a:gd name="T64" fmla="*/ 2 w 1313"/>
                <a:gd name="T65" fmla="*/ 247 h 249"/>
                <a:gd name="T66" fmla="*/ 1 w 1313"/>
                <a:gd name="T67" fmla="*/ 247 h 249"/>
                <a:gd name="T68" fmla="*/ 2 w 1313"/>
                <a:gd name="T69" fmla="*/ 247 h 249"/>
                <a:gd name="T70" fmla="*/ 1 w 1313"/>
                <a:gd name="T71" fmla="*/ 247 h 249"/>
                <a:gd name="T72" fmla="*/ 1 w 1313"/>
                <a:gd name="T73" fmla="*/ 247 h 249"/>
                <a:gd name="T74" fmla="*/ 1 w 1313"/>
                <a:gd name="T75" fmla="*/ 247 h 249"/>
                <a:gd name="T76" fmla="*/ 1 w 1313"/>
                <a:gd name="T77" fmla="*/ 247 h 249"/>
                <a:gd name="T78" fmla="*/ 0 w 1313"/>
                <a:gd name="T79" fmla="*/ 247 h 249"/>
                <a:gd name="T80" fmla="*/ 0 w 1313"/>
                <a:gd name="T81" fmla="*/ 247 h 249"/>
                <a:gd name="T82" fmla="*/ 0 w 1313"/>
                <a:gd name="T83" fmla="*/ 247 h 249"/>
                <a:gd name="T84" fmla="*/ 0 w 1313"/>
                <a:gd name="T85" fmla="*/ 246 h 249"/>
                <a:gd name="T86" fmla="*/ 0 w 1313"/>
                <a:gd name="T87" fmla="*/ 246 h 249"/>
                <a:gd name="T88" fmla="*/ 0 w 1313"/>
                <a:gd name="T89" fmla="*/ 246 h 249"/>
                <a:gd name="T90" fmla="*/ 1304 w 1313"/>
                <a:gd name="T91" fmla="*/ 0 h 249"/>
                <a:gd name="T92" fmla="*/ 1313 w 1313"/>
                <a:gd name="T93" fmla="*/ 25 h 249"/>
                <a:gd name="T94" fmla="*/ 1304 w 1313"/>
                <a:gd name="T9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13" h="249">
                  <a:moveTo>
                    <a:pt x="5" y="249"/>
                  </a:moveTo>
                  <a:cubicBezTo>
                    <a:pt x="6" y="249"/>
                    <a:pt x="6" y="249"/>
                    <a:pt x="6" y="249"/>
                  </a:cubicBezTo>
                  <a:cubicBezTo>
                    <a:pt x="6" y="249"/>
                    <a:pt x="6" y="249"/>
                    <a:pt x="5" y="249"/>
                  </a:cubicBezTo>
                  <a:moveTo>
                    <a:pt x="5" y="248"/>
                  </a:moveTo>
                  <a:cubicBezTo>
                    <a:pt x="5" y="249"/>
                    <a:pt x="5" y="249"/>
                    <a:pt x="5" y="249"/>
                  </a:cubicBezTo>
                  <a:cubicBezTo>
                    <a:pt x="5" y="249"/>
                    <a:pt x="5" y="248"/>
                    <a:pt x="5" y="248"/>
                  </a:cubicBezTo>
                  <a:moveTo>
                    <a:pt x="5" y="248"/>
                  </a:moveTo>
                  <a:cubicBezTo>
                    <a:pt x="5" y="248"/>
                    <a:pt x="5" y="248"/>
                    <a:pt x="5" y="248"/>
                  </a:cubicBezTo>
                  <a:cubicBezTo>
                    <a:pt x="5" y="248"/>
                    <a:pt x="5" y="248"/>
                    <a:pt x="5" y="248"/>
                  </a:cubicBezTo>
                  <a:moveTo>
                    <a:pt x="4" y="248"/>
                  </a:moveTo>
                  <a:cubicBezTo>
                    <a:pt x="4" y="248"/>
                    <a:pt x="4" y="248"/>
                    <a:pt x="4" y="248"/>
                  </a:cubicBezTo>
                  <a:cubicBezTo>
                    <a:pt x="4" y="248"/>
                    <a:pt x="4" y="248"/>
                    <a:pt x="4" y="248"/>
                  </a:cubicBezTo>
                  <a:moveTo>
                    <a:pt x="4" y="248"/>
                  </a:moveTo>
                  <a:cubicBezTo>
                    <a:pt x="4" y="248"/>
                    <a:pt x="4" y="248"/>
                    <a:pt x="4" y="248"/>
                  </a:cubicBezTo>
                  <a:cubicBezTo>
                    <a:pt x="4" y="248"/>
                    <a:pt x="4" y="248"/>
                    <a:pt x="4" y="248"/>
                  </a:cubicBezTo>
                  <a:moveTo>
                    <a:pt x="3" y="248"/>
                  </a:moveTo>
                  <a:cubicBezTo>
                    <a:pt x="4" y="248"/>
                    <a:pt x="4" y="248"/>
                    <a:pt x="4" y="248"/>
                  </a:cubicBezTo>
                  <a:cubicBezTo>
                    <a:pt x="4" y="248"/>
                    <a:pt x="4" y="248"/>
                    <a:pt x="3" y="248"/>
                  </a:cubicBezTo>
                  <a:moveTo>
                    <a:pt x="3" y="248"/>
                  </a:moveTo>
                  <a:cubicBezTo>
                    <a:pt x="3" y="248"/>
                    <a:pt x="3" y="248"/>
                    <a:pt x="3" y="248"/>
                  </a:cubicBezTo>
                  <a:cubicBezTo>
                    <a:pt x="3" y="248"/>
                    <a:pt x="3" y="248"/>
                    <a:pt x="3" y="248"/>
                  </a:cubicBezTo>
                  <a:moveTo>
                    <a:pt x="3" y="248"/>
                  </a:moveTo>
                  <a:cubicBezTo>
                    <a:pt x="3" y="248"/>
                    <a:pt x="3" y="248"/>
                    <a:pt x="3" y="248"/>
                  </a:cubicBezTo>
                  <a:cubicBezTo>
                    <a:pt x="3" y="248"/>
                    <a:pt x="3" y="248"/>
                    <a:pt x="3" y="248"/>
                  </a:cubicBezTo>
                  <a:moveTo>
                    <a:pt x="3" y="247"/>
                  </a:moveTo>
                  <a:cubicBezTo>
                    <a:pt x="3" y="247"/>
                    <a:pt x="3" y="247"/>
                    <a:pt x="3" y="248"/>
                  </a:cubicBezTo>
                  <a:cubicBezTo>
                    <a:pt x="3" y="247"/>
                    <a:pt x="3" y="247"/>
                    <a:pt x="3" y="247"/>
                  </a:cubicBezTo>
                  <a:moveTo>
                    <a:pt x="2" y="247"/>
                  </a:moveTo>
                  <a:cubicBezTo>
                    <a:pt x="2" y="247"/>
                    <a:pt x="2" y="247"/>
                    <a:pt x="2" y="247"/>
                  </a:cubicBezTo>
                  <a:cubicBezTo>
                    <a:pt x="2" y="247"/>
                    <a:pt x="2" y="247"/>
                    <a:pt x="2" y="247"/>
                  </a:cubicBezTo>
                  <a:moveTo>
                    <a:pt x="2" y="247"/>
                  </a:moveTo>
                  <a:cubicBezTo>
                    <a:pt x="2" y="247"/>
                    <a:pt x="2" y="247"/>
                    <a:pt x="2" y="247"/>
                  </a:cubicBezTo>
                  <a:cubicBezTo>
                    <a:pt x="2" y="247"/>
                    <a:pt x="2" y="247"/>
                    <a:pt x="2" y="247"/>
                  </a:cubicBezTo>
                  <a:moveTo>
                    <a:pt x="1" y="247"/>
                  </a:moveTo>
                  <a:cubicBezTo>
                    <a:pt x="2" y="247"/>
                    <a:pt x="2" y="247"/>
                    <a:pt x="2" y="247"/>
                  </a:cubicBezTo>
                  <a:cubicBezTo>
                    <a:pt x="2" y="247"/>
                    <a:pt x="2" y="247"/>
                    <a:pt x="1" y="247"/>
                  </a:cubicBezTo>
                  <a:moveTo>
                    <a:pt x="1" y="247"/>
                  </a:moveTo>
                  <a:cubicBezTo>
                    <a:pt x="1" y="247"/>
                    <a:pt x="1" y="247"/>
                    <a:pt x="1" y="247"/>
                  </a:cubicBezTo>
                  <a:cubicBezTo>
                    <a:pt x="1" y="247"/>
                    <a:pt x="1" y="247"/>
                    <a:pt x="1" y="247"/>
                  </a:cubicBezTo>
                  <a:moveTo>
                    <a:pt x="0" y="247"/>
                  </a:moveTo>
                  <a:cubicBezTo>
                    <a:pt x="0" y="247"/>
                    <a:pt x="0" y="247"/>
                    <a:pt x="0" y="247"/>
                  </a:cubicBezTo>
                  <a:cubicBezTo>
                    <a:pt x="0" y="247"/>
                    <a:pt x="0" y="247"/>
                    <a:pt x="0" y="247"/>
                  </a:cubicBezTo>
                  <a:moveTo>
                    <a:pt x="0" y="246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0" y="246"/>
                    <a:pt x="0" y="246"/>
                    <a:pt x="0" y="246"/>
                  </a:cubicBezTo>
                  <a:moveTo>
                    <a:pt x="1304" y="0"/>
                  </a:moveTo>
                  <a:cubicBezTo>
                    <a:pt x="1307" y="8"/>
                    <a:pt x="1310" y="16"/>
                    <a:pt x="1313" y="25"/>
                  </a:cubicBezTo>
                  <a:cubicBezTo>
                    <a:pt x="1310" y="16"/>
                    <a:pt x="1307" y="8"/>
                    <a:pt x="1304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4" name="Freeform 4011"/>
            <p:cNvSpPr>
              <a:spLocks noEditPoints="1"/>
            </p:cNvSpPr>
            <p:nvPr/>
          </p:nvSpPr>
          <p:spPr bwMode="auto">
            <a:xfrm>
              <a:off x="4274344" y="4841082"/>
              <a:ext cx="627063" cy="190500"/>
            </a:xfrm>
            <a:custGeom>
              <a:avLst/>
              <a:gdLst>
                <a:gd name="T0" fmla="*/ 0 w 729"/>
                <a:gd name="T1" fmla="*/ 221 h 221"/>
                <a:gd name="T2" fmla="*/ 0 w 729"/>
                <a:gd name="T3" fmla="*/ 221 h 221"/>
                <a:gd name="T4" fmla="*/ 0 w 729"/>
                <a:gd name="T5" fmla="*/ 221 h 221"/>
                <a:gd name="T6" fmla="*/ 0 w 729"/>
                <a:gd name="T7" fmla="*/ 221 h 221"/>
                <a:gd name="T8" fmla="*/ 729 w 729"/>
                <a:gd name="T9" fmla="*/ 0 h 221"/>
                <a:gd name="T10" fmla="*/ 0 w 729"/>
                <a:gd name="T11" fmla="*/ 221 h 221"/>
                <a:gd name="T12" fmla="*/ 729 w 729"/>
                <a:gd name="T1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9" h="221">
                  <a:moveTo>
                    <a:pt x="0" y="221"/>
                  </a:moveTo>
                  <a:cubicBezTo>
                    <a:pt x="0" y="221"/>
                    <a:pt x="0" y="221"/>
                    <a:pt x="0" y="22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1"/>
                    <a:pt x="0" y="221"/>
                    <a:pt x="0" y="221"/>
                  </a:cubicBezTo>
                  <a:moveTo>
                    <a:pt x="729" y="0"/>
                  </a:moveTo>
                  <a:cubicBezTo>
                    <a:pt x="728" y="1"/>
                    <a:pt x="355" y="221"/>
                    <a:pt x="0" y="221"/>
                  </a:cubicBezTo>
                  <a:cubicBezTo>
                    <a:pt x="355" y="221"/>
                    <a:pt x="728" y="1"/>
                    <a:pt x="729" y="0"/>
                  </a:cubicBezTo>
                </a:path>
              </a:pathLst>
            </a:custGeom>
            <a:solidFill>
              <a:srgbClr val="CAB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5" name="Freeform 4012"/>
            <p:cNvSpPr>
              <a:spLocks/>
            </p:cNvSpPr>
            <p:nvPr/>
          </p:nvSpPr>
          <p:spPr bwMode="auto">
            <a:xfrm>
              <a:off x="3931444" y="4717257"/>
              <a:ext cx="1270000" cy="373062"/>
            </a:xfrm>
            <a:custGeom>
              <a:avLst/>
              <a:gdLst>
                <a:gd name="T0" fmla="*/ 912 w 1478"/>
                <a:gd name="T1" fmla="*/ 0 h 434"/>
                <a:gd name="T2" fmla="*/ 561 w 1478"/>
                <a:gd name="T3" fmla="*/ 114 h 434"/>
                <a:gd name="T4" fmla="*/ 231 w 1478"/>
                <a:gd name="T5" fmla="*/ 228 h 434"/>
                <a:gd name="T6" fmla="*/ 0 w 1478"/>
                <a:gd name="T7" fmla="*/ 87 h 434"/>
                <a:gd name="T8" fmla="*/ 156 w 1478"/>
                <a:gd name="T9" fmla="*/ 323 h 434"/>
                <a:gd name="T10" fmla="*/ 156 w 1478"/>
                <a:gd name="T11" fmla="*/ 323 h 434"/>
                <a:gd name="T12" fmla="*/ 156 w 1478"/>
                <a:gd name="T13" fmla="*/ 324 h 434"/>
                <a:gd name="T14" fmla="*/ 156 w 1478"/>
                <a:gd name="T15" fmla="*/ 324 h 434"/>
                <a:gd name="T16" fmla="*/ 157 w 1478"/>
                <a:gd name="T17" fmla="*/ 324 h 434"/>
                <a:gd name="T18" fmla="*/ 157 w 1478"/>
                <a:gd name="T19" fmla="*/ 324 h 434"/>
                <a:gd name="T20" fmla="*/ 157 w 1478"/>
                <a:gd name="T21" fmla="*/ 324 h 434"/>
                <a:gd name="T22" fmla="*/ 158 w 1478"/>
                <a:gd name="T23" fmla="*/ 324 h 434"/>
                <a:gd name="T24" fmla="*/ 158 w 1478"/>
                <a:gd name="T25" fmla="*/ 324 h 434"/>
                <a:gd name="T26" fmla="*/ 158 w 1478"/>
                <a:gd name="T27" fmla="*/ 324 h 434"/>
                <a:gd name="T28" fmla="*/ 158 w 1478"/>
                <a:gd name="T29" fmla="*/ 324 h 434"/>
                <a:gd name="T30" fmla="*/ 158 w 1478"/>
                <a:gd name="T31" fmla="*/ 324 h 434"/>
                <a:gd name="T32" fmla="*/ 159 w 1478"/>
                <a:gd name="T33" fmla="*/ 324 h 434"/>
                <a:gd name="T34" fmla="*/ 159 w 1478"/>
                <a:gd name="T35" fmla="*/ 325 h 434"/>
                <a:gd name="T36" fmla="*/ 159 w 1478"/>
                <a:gd name="T37" fmla="*/ 325 h 434"/>
                <a:gd name="T38" fmla="*/ 159 w 1478"/>
                <a:gd name="T39" fmla="*/ 325 h 434"/>
                <a:gd name="T40" fmla="*/ 159 w 1478"/>
                <a:gd name="T41" fmla="*/ 325 h 434"/>
                <a:gd name="T42" fmla="*/ 159 w 1478"/>
                <a:gd name="T43" fmla="*/ 325 h 434"/>
                <a:gd name="T44" fmla="*/ 159 w 1478"/>
                <a:gd name="T45" fmla="*/ 325 h 434"/>
                <a:gd name="T46" fmla="*/ 160 w 1478"/>
                <a:gd name="T47" fmla="*/ 325 h 434"/>
                <a:gd name="T48" fmla="*/ 160 w 1478"/>
                <a:gd name="T49" fmla="*/ 325 h 434"/>
                <a:gd name="T50" fmla="*/ 160 w 1478"/>
                <a:gd name="T51" fmla="*/ 325 h 434"/>
                <a:gd name="T52" fmla="*/ 160 w 1478"/>
                <a:gd name="T53" fmla="*/ 325 h 434"/>
                <a:gd name="T54" fmla="*/ 160 w 1478"/>
                <a:gd name="T55" fmla="*/ 325 h 434"/>
                <a:gd name="T56" fmla="*/ 161 w 1478"/>
                <a:gd name="T57" fmla="*/ 325 h 434"/>
                <a:gd name="T58" fmla="*/ 161 w 1478"/>
                <a:gd name="T59" fmla="*/ 325 h 434"/>
                <a:gd name="T60" fmla="*/ 161 w 1478"/>
                <a:gd name="T61" fmla="*/ 325 h 434"/>
                <a:gd name="T62" fmla="*/ 161 w 1478"/>
                <a:gd name="T63" fmla="*/ 326 h 434"/>
                <a:gd name="T64" fmla="*/ 161 w 1478"/>
                <a:gd name="T65" fmla="*/ 326 h 434"/>
                <a:gd name="T66" fmla="*/ 161 w 1478"/>
                <a:gd name="T67" fmla="*/ 326 h 434"/>
                <a:gd name="T68" fmla="*/ 162 w 1478"/>
                <a:gd name="T69" fmla="*/ 326 h 434"/>
                <a:gd name="T70" fmla="*/ 400 w 1478"/>
                <a:gd name="T71" fmla="*/ 366 h 434"/>
                <a:gd name="T72" fmla="*/ 400 w 1478"/>
                <a:gd name="T73" fmla="*/ 366 h 434"/>
                <a:gd name="T74" fmla="*/ 400 w 1478"/>
                <a:gd name="T75" fmla="*/ 366 h 434"/>
                <a:gd name="T76" fmla="*/ 1129 w 1478"/>
                <a:gd name="T77" fmla="*/ 145 h 434"/>
                <a:gd name="T78" fmla="*/ 1129 w 1478"/>
                <a:gd name="T79" fmla="*/ 145 h 434"/>
                <a:gd name="T80" fmla="*/ 1336 w 1478"/>
                <a:gd name="T81" fmla="*/ 434 h 434"/>
                <a:gd name="T82" fmla="*/ 1478 w 1478"/>
                <a:gd name="T83" fmla="*/ 166 h 434"/>
                <a:gd name="T84" fmla="*/ 1469 w 1478"/>
                <a:gd name="T85" fmla="*/ 103 h 434"/>
                <a:gd name="T86" fmla="*/ 1469 w 1478"/>
                <a:gd name="T87" fmla="*/ 103 h 434"/>
                <a:gd name="T88" fmla="*/ 1469 w 1478"/>
                <a:gd name="T89" fmla="*/ 102 h 434"/>
                <a:gd name="T90" fmla="*/ 1460 w 1478"/>
                <a:gd name="T91" fmla="*/ 77 h 434"/>
                <a:gd name="T92" fmla="*/ 1424 w 1478"/>
                <a:gd name="T93" fmla="*/ 19 h 434"/>
                <a:gd name="T94" fmla="*/ 1280 w 1478"/>
                <a:gd name="T95" fmla="*/ 135 h 434"/>
                <a:gd name="T96" fmla="*/ 1155 w 1478"/>
                <a:gd name="T97" fmla="*/ 91 h 434"/>
                <a:gd name="T98" fmla="*/ 912 w 1478"/>
                <a:gd name="T99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78" h="434">
                  <a:moveTo>
                    <a:pt x="912" y="0"/>
                  </a:moveTo>
                  <a:cubicBezTo>
                    <a:pt x="822" y="0"/>
                    <a:pt x="705" y="28"/>
                    <a:pt x="561" y="114"/>
                  </a:cubicBezTo>
                  <a:cubicBezTo>
                    <a:pt x="424" y="197"/>
                    <a:pt x="315" y="228"/>
                    <a:pt x="231" y="228"/>
                  </a:cubicBezTo>
                  <a:cubicBezTo>
                    <a:pt x="106" y="228"/>
                    <a:pt x="34" y="160"/>
                    <a:pt x="0" y="87"/>
                  </a:cubicBezTo>
                  <a:cubicBezTo>
                    <a:pt x="13" y="190"/>
                    <a:pt x="64" y="282"/>
                    <a:pt x="156" y="323"/>
                  </a:cubicBezTo>
                  <a:cubicBezTo>
                    <a:pt x="156" y="323"/>
                    <a:pt x="156" y="323"/>
                    <a:pt x="156" y="323"/>
                  </a:cubicBezTo>
                  <a:cubicBezTo>
                    <a:pt x="156" y="323"/>
                    <a:pt x="156" y="323"/>
                    <a:pt x="156" y="324"/>
                  </a:cubicBezTo>
                  <a:cubicBezTo>
                    <a:pt x="156" y="324"/>
                    <a:pt x="156" y="324"/>
                    <a:pt x="156" y="324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9" y="324"/>
                  </a:cubicBezTo>
                  <a:cubicBezTo>
                    <a:pt x="159" y="324"/>
                    <a:pt x="159" y="324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1" y="325"/>
                  </a:cubicBezTo>
                  <a:cubicBezTo>
                    <a:pt x="161" y="325"/>
                    <a:pt x="161" y="325"/>
                    <a:pt x="161" y="325"/>
                  </a:cubicBezTo>
                  <a:cubicBezTo>
                    <a:pt x="161" y="325"/>
                    <a:pt x="161" y="325"/>
                    <a:pt x="161" y="325"/>
                  </a:cubicBezTo>
                  <a:cubicBezTo>
                    <a:pt x="161" y="325"/>
                    <a:pt x="161" y="326"/>
                    <a:pt x="161" y="326"/>
                  </a:cubicBezTo>
                  <a:cubicBezTo>
                    <a:pt x="161" y="326"/>
                    <a:pt x="161" y="326"/>
                    <a:pt x="161" y="326"/>
                  </a:cubicBezTo>
                  <a:cubicBezTo>
                    <a:pt x="161" y="326"/>
                    <a:pt x="161" y="326"/>
                    <a:pt x="161" y="326"/>
                  </a:cubicBezTo>
                  <a:cubicBezTo>
                    <a:pt x="162" y="326"/>
                    <a:pt x="162" y="326"/>
                    <a:pt x="162" y="326"/>
                  </a:cubicBezTo>
                  <a:cubicBezTo>
                    <a:pt x="237" y="355"/>
                    <a:pt x="318" y="366"/>
                    <a:pt x="400" y="366"/>
                  </a:cubicBezTo>
                  <a:cubicBezTo>
                    <a:pt x="400" y="366"/>
                    <a:pt x="400" y="366"/>
                    <a:pt x="400" y="366"/>
                  </a:cubicBezTo>
                  <a:cubicBezTo>
                    <a:pt x="400" y="366"/>
                    <a:pt x="400" y="366"/>
                    <a:pt x="400" y="366"/>
                  </a:cubicBezTo>
                  <a:cubicBezTo>
                    <a:pt x="755" y="366"/>
                    <a:pt x="1128" y="146"/>
                    <a:pt x="1129" y="145"/>
                  </a:cubicBezTo>
                  <a:cubicBezTo>
                    <a:pt x="1129" y="145"/>
                    <a:pt x="1129" y="145"/>
                    <a:pt x="1129" y="145"/>
                  </a:cubicBezTo>
                  <a:cubicBezTo>
                    <a:pt x="1211" y="372"/>
                    <a:pt x="1336" y="434"/>
                    <a:pt x="1336" y="434"/>
                  </a:cubicBezTo>
                  <a:cubicBezTo>
                    <a:pt x="1336" y="434"/>
                    <a:pt x="1478" y="316"/>
                    <a:pt x="1478" y="166"/>
                  </a:cubicBezTo>
                  <a:cubicBezTo>
                    <a:pt x="1478" y="146"/>
                    <a:pt x="1475" y="124"/>
                    <a:pt x="1469" y="103"/>
                  </a:cubicBezTo>
                  <a:cubicBezTo>
                    <a:pt x="1469" y="103"/>
                    <a:pt x="1469" y="103"/>
                    <a:pt x="1469" y="103"/>
                  </a:cubicBezTo>
                  <a:cubicBezTo>
                    <a:pt x="1469" y="102"/>
                    <a:pt x="1469" y="102"/>
                    <a:pt x="1469" y="102"/>
                  </a:cubicBezTo>
                  <a:cubicBezTo>
                    <a:pt x="1466" y="93"/>
                    <a:pt x="1463" y="85"/>
                    <a:pt x="1460" y="77"/>
                  </a:cubicBezTo>
                  <a:cubicBezTo>
                    <a:pt x="1450" y="54"/>
                    <a:pt x="1438" y="35"/>
                    <a:pt x="1424" y="19"/>
                  </a:cubicBezTo>
                  <a:cubicBezTo>
                    <a:pt x="1386" y="109"/>
                    <a:pt x="1330" y="135"/>
                    <a:pt x="1280" y="135"/>
                  </a:cubicBezTo>
                  <a:cubicBezTo>
                    <a:pt x="1213" y="135"/>
                    <a:pt x="1155" y="91"/>
                    <a:pt x="1155" y="91"/>
                  </a:cubicBezTo>
                  <a:cubicBezTo>
                    <a:pt x="1155" y="91"/>
                    <a:pt x="1076" y="0"/>
                    <a:pt x="912" y="0"/>
                  </a:cubicBezTo>
                </a:path>
              </a:pathLst>
            </a:custGeom>
            <a:solidFill>
              <a:srgbClr val="3126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6" name="Freeform 4013"/>
            <p:cNvSpPr>
              <a:spLocks/>
            </p:cNvSpPr>
            <p:nvPr/>
          </p:nvSpPr>
          <p:spPr bwMode="auto">
            <a:xfrm>
              <a:off x="5045869" y="5012532"/>
              <a:ext cx="115888" cy="141287"/>
            </a:xfrm>
            <a:custGeom>
              <a:avLst/>
              <a:gdLst>
                <a:gd name="T0" fmla="*/ 13 w 134"/>
                <a:gd name="T1" fmla="*/ 153 h 164"/>
                <a:gd name="T2" fmla="*/ 99 w 134"/>
                <a:gd name="T3" fmla="*/ 112 h 164"/>
                <a:gd name="T4" fmla="*/ 0 w 134"/>
                <a:gd name="T5" fmla="*/ 62 h 164"/>
                <a:gd name="T6" fmla="*/ 13 w 134"/>
                <a:gd name="T7" fmla="*/ 15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64">
                  <a:moveTo>
                    <a:pt x="13" y="153"/>
                  </a:moveTo>
                  <a:cubicBezTo>
                    <a:pt x="13" y="153"/>
                    <a:pt x="75" y="164"/>
                    <a:pt x="99" y="112"/>
                  </a:cubicBezTo>
                  <a:cubicBezTo>
                    <a:pt x="134" y="34"/>
                    <a:pt x="30" y="0"/>
                    <a:pt x="0" y="62"/>
                  </a:cubicBezTo>
                  <a:lnTo>
                    <a:pt x="13" y="153"/>
                  </a:lnTo>
                  <a:close/>
                </a:path>
              </a:pathLst>
            </a:custGeom>
            <a:solidFill>
              <a:srgbClr val="F1D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7" name="Freeform 4014"/>
            <p:cNvSpPr>
              <a:spLocks/>
            </p:cNvSpPr>
            <p:nvPr/>
          </p:nvSpPr>
          <p:spPr bwMode="auto">
            <a:xfrm>
              <a:off x="4434682" y="5207794"/>
              <a:ext cx="396875" cy="133350"/>
            </a:xfrm>
            <a:custGeom>
              <a:avLst/>
              <a:gdLst>
                <a:gd name="T0" fmla="*/ 463 w 463"/>
                <a:gd name="T1" fmla="*/ 1 h 155"/>
                <a:gd name="T2" fmla="*/ 0 w 463"/>
                <a:gd name="T3" fmla="*/ 0 h 155"/>
                <a:gd name="T4" fmla="*/ 234 w 463"/>
                <a:gd name="T5" fmla="*/ 153 h 155"/>
                <a:gd name="T6" fmla="*/ 463 w 463"/>
                <a:gd name="T7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3" h="155">
                  <a:moveTo>
                    <a:pt x="463" y="1"/>
                  </a:moveTo>
                  <a:cubicBezTo>
                    <a:pt x="463" y="1"/>
                    <a:pt x="258" y="18"/>
                    <a:pt x="0" y="0"/>
                  </a:cubicBezTo>
                  <a:cubicBezTo>
                    <a:pt x="0" y="0"/>
                    <a:pt x="82" y="155"/>
                    <a:pt x="234" y="153"/>
                  </a:cubicBezTo>
                  <a:cubicBezTo>
                    <a:pt x="394" y="150"/>
                    <a:pt x="463" y="1"/>
                    <a:pt x="463" y="1"/>
                  </a:cubicBezTo>
                  <a:close/>
                </a:path>
              </a:pathLst>
            </a:custGeom>
            <a:solidFill>
              <a:srgbClr val="8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8" name="Freeform 4015"/>
            <p:cNvSpPr>
              <a:spLocks/>
            </p:cNvSpPr>
            <p:nvPr/>
          </p:nvSpPr>
          <p:spPr bwMode="auto">
            <a:xfrm>
              <a:off x="4434682" y="5196682"/>
              <a:ext cx="396875" cy="92075"/>
            </a:xfrm>
            <a:custGeom>
              <a:avLst/>
              <a:gdLst>
                <a:gd name="T0" fmla="*/ 463 w 463"/>
                <a:gd name="T1" fmla="*/ 14 h 108"/>
                <a:gd name="T2" fmla="*/ 463 w 463"/>
                <a:gd name="T3" fmla="*/ 14 h 108"/>
                <a:gd name="T4" fmla="*/ 0 w 463"/>
                <a:gd name="T5" fmla="*/ 13 h 108"/>
                <a:gd name="T6" fmla="*/ 463 w 463"/>
                <a:gd name="T7" fmla="*/ 1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3" h="108">
                  <a:moveTo>
                    <a:pt x="463" y="14"/>
                  </a:moveTo>
                  <a:cubicBezTo>
                    <a:pt x="463" y="14"/>
                    <a:pt x="463" y="14"/>
                    <a:pt x="463" y="14"/>
                  </a:cubicBezTo>
                  <a:cubicBezTo>
                    <a:pt x="458" y="16"/>
                    <a:pt x="240" y="108"/>
                    <a:pt x="0" y="13"/>
                  </a:cubicBezTo>
                  <a:cubicBezTo>
                    <a:pt x="253" y="0"/>
                    <a:pt x="463" y="14"/>
                    <a:pt x="463" y="1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13" name="Freeform 4080"/>
          <p:cNvSpPr>
            <a:spLocks/>
          </p:cNvSpPr>
          <p:nvPr/>
        </p:nvSpPr>
        <p:spPr bwMode="auto">
          <a:xfrm>
            <a:off x="493937" y="2019619"/>
            <a:ext cx="181281" cy="174229"/>
          </a:xfrm>
          <a:custGeom>
            <a:avLst/>
            <a:gdLst>
              <a:gd name="T0" fmla="*/ 340 w 340"/>
              <a:gd name="T1" fmla="*/ 135 h 327"/>
              <a:gd name="T2" fmla="*/ 157 w 340"/>
              <a:gd name="T3" fmla="*/ 242 h 327"/>
              <a:gd name="T4" fmla="*/ 12 w 340"/>
              <a:gd name="T5" fmla="*/ 327 h 327"/>
              <a:gd name="T6" fmla="*/ 0 w 340"/>
              <a:gd name="T7" fmla="*/ 178 h 327"/>
              <a:gd name="T8" fmla="*/ 253 w 340"/>
              <a:gd name="T9" fmla="*/ 0 h 327"/>
              <a:gd name="T10" fmla="*/ 340 w 340"/>
              <a:gd name="T11" fmla="*/ 135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327">
                <a:moveTo>
                  <a:pt x="340" y="135"/>
                </a:moveTo>
                <a:cubicBezTo>
                  <a:pt x="293" y="203"/>
                  <a:pt x="239" y="226"/>
                  <a:pt x="157" y="242"/>
                </a:cubicBezTo>
                <a:cubicBezTo>
                  <a:pt x="90" y="256"/>
                  <a:pt x="51" y="271"/>
                  <a:pt x="12" y="327"/>
                </a:cubicBezTo>
                <a:cubicBezTo>
                  <a:pt x="8" y="277"/>
                  <a:pt x="4" y="228"/>
                  <a:pt x="0" y="178"/>
                </a:cubicBezTo>
                <a:cubicBezTo>
                  <a:pt x="66" y="90"/>
                  <a:pt x="185" y="90"/>
                  <a:pt x="253" y="0"/>
                </a:cubicBezTo>
                <a:cubicBezTo>
                  <a:pt x="282" y="45"/>
                  <a:pt x="311" y="90"/>
                  <a:pt x="340" y="135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14" name="Freeform 4040"/>
          <p:cNvSpPr>
            <a:spLocks/>
          </p:cNvSpPr>
          <p:nvPr/>
        </p:nvSpPr>
        <p:spPr bwMode="auto">
          <a:xfrm>
            <a:off x="1365198" y="2541656"/>
            <a:ext cx="259555" cy="345238"/>
          </a:xfrm>
          <a:custGeom>
            <a:avLst/>
            <a:gdLst/>
            <a:ahLst/>
            <a:cxnLst/>
            <a:rect l="l" t="t" r="r" b="b"/>
            <a:pathLst>
              <a:path w="259555" h="345238">
                <a:moveTo>
                  <a:pt x="181369" y="0"/>
                </a:moveTo>
                <a:lnTo>
                  <a:pt x="259555" y="20692"/>
                </a:lnTo>
                <a:lnTo>
                  <a:pt x="259555" y="345238"/>
                </a:lnTo>
                <a:cubicBezTo>
                  <a:pt x="170838" y="316686"/>
                  <a:pt x="84649" y="277150"/>
                  <a:pt x="0" y="227043"/>
                </a:cubicBezTo>
                <a:cubicBezTo>
                  <a:pt x="61136" y="151362"/>
                  <a:pt x="120234" y="75681"/>
                  <a:pt x="181369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15" name="Freeform 4172"/>
          <p:cNvSpPr>
            <a:spLocks/>
          </p:cNvSpPr>
          <p:nvPr/>
        </p:nvSpPr>
        <p:spPr bwMode="auto">
          <a:xfrm>
            <a:off x="4390233" y="1674887"/>
            <a:ext cx="287838" cy="139700"/>
          </a:xfrm>
          <a:custGeom>
            <a:avLst/>
            <a:gdLst/>
            <a:ahLst/>
            <a:cxnLst/>
            <a:rect l="l" t="t" r="r" b="b"/>
            <a:pathLst>
              <a:path w="575677" h="279401">
                <a:moveTo>
                  <a:pt x="7044" y="0"/>
                </a:moveTo>
                <a:lnTo>
                  <a:pt x="575677" y="0"/>
                </a:lnTo>
                <a:cubicBezTo>
                  <a:pt x="434023" y="131975"/>
                  <a:pt x="264599" y="224511"/>
                  <a:pt x="63213" y="279401"/>
                </a:cubicBezTo>
                <a:cubicBezTo>
                  <a:pt x="42822" y="187696"/>
                  <a:pt x="22430" y="95991"/>
                  <a:pt x="0" y="4286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16" name="Freeform 4144"/>
          <p:cNvSpPr>
            <a:spLocks/>
          </p:cNvSpPr>
          <p:nvPr/>
        </p:nvSpPr>
        <p:spPr bwMode="auto">
          <a:xfrm rot="19454526">
            <a:off x="4052992" y="623378"/>
            <a:ext cx="91099" cy="185211"/>
          </a:xfrm>
          <a:custGeom>
            <a:avLst/>
            <a:gdLst/>
            <a:ahLst/>
            <a:cxnLst/>
            <a:rect l="l" t="t" r="r" b="b"/>
            <a:pathLst>
              <a:path w="91099" h="185211">
                <a:moveTo>
                  <a:pt x="56186" y="0"/>
                </a:moveTo>
                <a:lnTo>
                  <a:pt x="91099" y="25141"/>
                </a:lnTo>
                <a:lnTo>
                  <a:pt x="91099" y="185211"/>
                </a:lnTo>
                <a:lnTo>
                  <a:pt x="0" y="119610"/>
                </a:ln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21" name="组合 9020"/>
          <p:cNvGrpSpPr/>
          <p:nvPr/>
        </p:nvGrpSpPr>
        <p:grpSpPr>
          <a:xfrm>
            <a:off x="2138028" y="2407743"/>
            <a:ext cx="837858" cy="507949"/>
            <a:chOff x="2138028" y="2407743"/>
            <a:chExt cx="837858" cy="507949"/>
          </a:xfrm>
        </p:grpSpPr>
        <p:sp>
          <p:nvSpPr>
            <p:cNvPr id="9020" name="Freeform 4237"/>
            <p:cNvSpPr>
              <a:spLocks/>
            </p:cNvSpPr>
            <p:nvPr/>
          </p:nvSpPr>
          <p:spPr bwMode="auto">
            <a:xfrm>
              <a:off x="2138897" y="2407743"/>
              <a:ext cx="836989" cy="464483"/>
            </a:xfrm>
            <a:custGeom>
              <a:avLst/>
              <a:gdLst>
                <a:gd name="T0" fmla="*/ 363 w 425"/>
                <a:gd name="T1" fmla="*/ 230 h 236"/>
                <a:gd name="T2" fmla="*/ 160 w 425"/>
                <a:gd name="T3" fmla="*/ 160 h 236"/>
                <a:gd name="T4" fmla="*/ 0 w 425"/>
                <a:gd name="T5" fmla="*/ 104 h 236"/>
                <a:gd name="T6" fmla="*/ 119 w 425"/>
                <a:gd name="T7" fmla="*/ 5 h 236"/>
                <a:gd name="T8" fmla="*/ 425 w 425"/>
                <a:gd name="T9" fmla="*/ 82 h 236"/>
                <a:gd name="T10" fmla="*/ 363 w 425"/>
                <a:gd name="T11" fmla="*/ 23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36">
                  <a:moveTo>
                    <a:pt x="363" y="230"/>
                  </a:moveTo>
                  <a:cubicBezTo>
                    <a:pt x="276" y="236"/>
                    <a:pt x="224" y="210"/>
                    <a:pt x="160" y="160"/>
                  </a:cubicBezTo>
                  <a:cubicBezTo>
                    <a:pt x="108" y="118"/>
                    <a:pt x="71" y="99"/>
                    <a:pt x="0" y="104"/>
                  </a:cubicBezTo>
                  <a:cubicBezTo>
                    <a:pt x="40" y="71"/>
                    <a:pt x="79" y="38"/>
                    <a:pt x="119" y="5"/>
                  </a:cubicBezTo>
                  <a:cubicBezTo>
                    <a:pt x="234" y="0"/>
                    <a:pt x="307" y="87"/>
                    <a:pt x="425" y="82"/>
                  </a:cubicBezTo>
                  <a:cubicBezTo>
                    <a:pt x="404" y="131"/>
                    <a:pt x="384" y="181"/>
                    <a:pt x="363" y="23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19" name="Freeform 4237"/>
            <p:cNvSpPr>
              <a:spLocks/>
            </p:cNvSpPr>
            <p:nvPr/>
          </p:nvSpPr>
          <p:spPr bwMode="auto">
            <a:xfrm>
              <a:off x="2138028" y="2451209"/>
              <a:ext cx="836989" cy="464483"/>
            </a:xfrm>
            <a:custGeom>
              <a:avLst/>
              <a:gdLst>
                <a:gd name="T0" fmla="*/ 363 w 425"/>
                <a:gd name="T1" fmla="*/ 230 h 236"/>
                <a:gd name="T2" fmla="*/ 160 w 425"/>
                <a:gd name="T3" fmla="*/ 160 h 236"/>
                <a:gd name="T4" fmla="*/ 0 w 425"/>
                <a:gd name="T5" fmla="*/ 104 h 236"/>
                <a:gd name="T6" fmla="*/ 119 w 425"/>
                <a:gd name="T7" fmla="*/ 5 h 236"/>
                <a:gd name="T8" fmla="*/ 425 w 425"/>
                <a:gd name="T9" fmla="*/ 82 h 236"/>
                <a:gd name="T10" fmla="*/ 363 w 425"/>
                <a:gd name="T11" fmla="*/ 23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36">
                  <a:moveTo>
                    <a:pt x="363" y="230"/>
                  </a:moveTo>
                  <a:cubicBezTo>
                    <a:pt x="276" y="236"/>
                    <a:pt x="224" y="210"/>
                    <a:pt x="160" y="160"/>
                  </a:cubicBezTo>
                  <a:cubicBezTo>
                    <a:pt x="108" y="118"/>
                    <a:pt x="71" y="99"/>
                    <a:pt x="0" y="104"/>
                  </a:cubicBezTo>
                  <a:cubicBezTo>
                    <a:pt x="40" y="71"/>
                    <a:pt x="79" y="38"/>
                    <a:pt x="119" y="5"/>
                  </a:cubicBezTo>
                  <a:cubicBezTo>
                    <a:pt x="234" y="0"/>
                    <a:pt x="307" y="87"/>
                    <a:pt x="425" y="82"/>
                  </a:cubicBezTo>
                  <a:cubicBezTo>
                    <a:pt x="404" y="131"/>
                    <a:pt x="384" y="181"/>
                    <a:pt x="363" y="23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28" name="组合 9027"/>
          <p:cNvGrpSpPr/>
          <p:nvPr/>
        </p:nvGrpSpPr>
        <p:grpSpPr>
          <a:xfrm>
            <a:off x="3344814" y="2384417"/>
            <a:ext cx="289738" cy="318767"/>
            <a:chOff x="3344814" y="2384417"/>
            <a:chExt cx="289738" cy="318767"/>
          </a:xfrm>
        </p:grpSpPr>
        <p:sp>
          <p:nvSpPr>
            <p:cNvPr id="9022" name="Freeform 4112"/>
            <p:cNvSpPr>
              <a:spLocks/>
            </p:cNvSpPr>
            <p:nvPr/>
          </p:nvSpPr>
          <p:spPr bwMode="auto">
            <a:xfrm>
              <a:off x="3363882" y="2384417"/>
              <a:ext cx="270670" cy="283287"/>
            </a:xfrm>
            <a:custGeom>
              <a:avLst/>
              <a:gdLst/>
              <a:ahLst/>
              <a:cxnLst/>
              <a:rect l="l" t="t" r="r" b="b"/>
              <a:pathLst>
                <a:path w="270670" h="283287">
                  <a:moveTo>
                    <a:pt x="0" y="0"/>
                  </a:moveTo>
                  <a:cubicBezTo>
                    <a:pt x="42052" y="8057"/>
                    <a:pt x="84659" y="13564"/>
                    <a:pt x="127896" y="16558"/>
                  </a:cubicBezTo>
                  <a:cubicBezTo>
                    <a:pt x="172768" y="102146"/>
                    <a:pt x="217640" y="187733"/>
                    <a:pt x="270670" y="271283"/>
                  </a:cubicBezTo>
                  <a:cubicBezTo>
                    <a:pt x="178114" y="288763"/>
                    <a:pt x="88369" y="285492"/>
                    <a:pt x="0" y="272103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86" name="Freeform 4112"/>
            <p:cNvSpPr>
              <a:spLocks/>
            </p:cNvSpPr>
            <p:nvPr/>
          </p:nvSpPr>
          <p:spPr bwMode="auto">
            <a:xfrm>
              <a:off x="3344814" y="2419897"/>
              <a:ext cx="270670" cy="283287"/>
            </a:xfrm>
            <a:custGeom>
              <a:avLst/>
              <a:gdLst/>
              <a:ahLst/>
              <a:cxnLst/>
              <a:rect l="l" t="t" r="r" b="b"/>
              <a:pathLst>
                <a:path w="270670" h="283287">
                  <a:moveTo>
                    <a:pt x="0" y="0"/>
                  </a:moveTo>
                  <a:cubicBezTo>
                    <a:pt x="42052" y="8057"/>
                    <a:pt x="84659" y="13564"/>
                    <a:pt x="127896" y="16558"/>
                  </a:cubicBezTo>
                  <a:cubicBezTo>
                    <a:pt x="172768" y="102146"/>
                    <a:pt x="217640" y="187733"/>
                    <a:pt x="270670" y="271283"/>
                  </a:cubicBezTo>
                  <a:cubicBezTo>
                    <a:pt x="178114" y="288763"/>
                    <a:pt x="88369" y="285492"/>
                    <a:pt x="0" y="272103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29" name="组合 9028"/>
          <p:cNvGrpSpPr/>
          <p:nvPr/>
        </p:nvGrpSpPr>
        <p:grpSpPr>
          <a:xfrm>
            <a:off x="3941895" y="1825954"/>
            <a:ext cx="266629" cy="335303"/>
            <a:chOff x="3941895" y="1825954"/>
            <a:chExt cx="266629" cy="335303"/>
          </a:xfrm>
        </p:grpSpPr>
        <p:sp>
          <p:nvSpPr>
            <p:cNvPr id="9023" name="Freeform 4249"/>
            <p:cNvSpPr>
              <a:spLocks/>
            </p:cNvSpPr>
            <p:nvPr/>
          </p:nvSpPr>
          <p:spPr bwMode="auto">
            <a:xfrm>
              <a:off x="3941895" y="1825954"/>
              <a:ext cx="260856" cy="292848"/>
            </a:xfrm>
            <a:custGeom>
              <a:avLst/>
              <a:gdLst/>
              <a:ahLst/>
              <a:cxnLst/>
              <a:rect l="l" t="t" r="r" b="b"/>
              <a:pathLst>
                <a:path w="406063" h="455863">
                  <a:moveTo>
                    <a:pt x="246653" y="0"/>
                  </a:moveTo>
                  <a:cubicBezTo>
                    <a:pt x="298495" y="36386"/>
                    <a:pt x="351381" y="68297"/>
                    <a:pt x="406063" y="95213"/>
                  </a:cubicBezTo>
                  <a:lnTo>
                    <a:pt x="406063" y="455863"/>
                  </a:lnTo>
                  <a:cubicBezTo>
                    <a:pt x="250895" y="390961"/>
                    <a:pt x="116974" y="293083"/>
                    <a:pt x="0" y="163015"/>
                  </a:cubicBezTo>
                  <a:cubicBezTo>
                    <a:pt x="81538" y="107998"/>
                    <a:pt x="165115" y="55018"/>
                    <a:pt x="246653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62" name="Freeform 4249"/>
            <p:cNvSpPr>
              <a:spLocks/>
            </p:cNvSpPr>
            <p:nvPr/>
          </p:nvSpPr>
          <p:spPr bwMode="auto">
            <a:xfrm>
              <a:off x="3947668" y="1868409"/>
              <a:ext cx="260856" cy="292848"/>
            </a:xfrm>
            <a:custGeom>
              <a:avLst/>
              <a:gdLst/>
              <a:ahLst/>
              <a:cxnLst/>
              <a:rect l="l" t="t" r="r" b="b"/>
              <a:pathLst>
                <a:path w="406063" h="455863">
                  <a:moveTo>
                    <a:pt x="246653" y="0"/>
                  </a:moveTo>
                  <a:cubicBezTo>
                    <a:pt x="298495" y="36386"/>
                    <a:pt x="351381" y="68297"/>
                    <a:pt x="406063" y="95213"/>
                  </a:cubicBezTo>
                  <a:lnTo>
                    <a:pt x="406063" y="455863"/>
                  </a:lnTo>
                  <a:cubicBezTo>
                    <a:pt x="250895" y="390961"/>
                    <a:pt x="116974" y="293083"/>
                    <a:pt x="0" y="163015"/>
                  </a:cubicBezTo>
                  <a:cubicBezTo>
                    <a:pt x="81538" y="107998"/>
                    <a:pt x="165115" y="55018"/>
                    <a:pt x="246653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31" name="组合 9030"/>
          <p:cNvGrpSpPr/>
          <p:nvPr/>
        </p:nvGrpSpPr>
        <p:grpSpPr>
          <a:xfrm>
            <a:off x="4300951" y="986670"/>
            <a:ext cx="388185" cy="427701"/>
            <a:chOff x="4300951" y="986670"/>
            <a:chExt cx="388185" cy="427701"/>
          </a:xfrm>
        </p:grpSpPr>
        <p:sp>
          <p:nvSpPr>
            <p:cNvPr id="9024" name="Freeform 4132"/>
            <p:cNvSpPr>
              <a:spLocks/>
            </p:cNvSpPr>
            <p:nvPr/>
          </p:nvSpPr>
          <p:spPr bwMode="auto">
            <a:xfrm>
              <a:off x="4312016" y="986670"/>
              <a:ext cx="377120" cy="362449"/>
            </a:xfrm>
            <a:custGeom>
              <a:avLst/>
              <a:gdLst>
                <a:gd name="T0" fmla="*/ 340 w 340"/>
                <a:gd name="T1" fmla="*/ 136 h 327"/>
                <a:gd name="T2" fmla="*/ 157 w 340"/>
                <a:gd name="T3" fmla="*/ 243 h 327"/>
                <a:gd name="T4" fmla="*/ 12 w 340"/>
                <a:gd name="T5" fmla="*/ 327 h 327"/>
                <a:gd name="T6" fmla="*/ 0 w 340"/>
                <a:gd name="T7" fmla="*/ 179 h 327"/>
                <a:gd name="T8" fmla="*/ 253 w 340"/>
                <a:gd name="T9" fmla="*/ 0 h 327"/>
                <a:gd name="T10" fmla="*/ 340 w 340"/>
                <a:gd name="T11" fmla="*/ 136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327">
                  <a:moveTo>
                    <a:pt x="340" y="136"/>
                  </a:moveTo>
                  <a:cubicBezTo>
                    <a:pt x="293" y="204"/>
                    <a:pt x="239" y="226"/>
                    <a:pt x="157" y="243"/>
                  </a:cubicBezTo>
                  <a:cubicBezTo>
                    <a:pt x="90" y="256"/>
                    <a:pt x="51" y="272"/>
                    <a:pt x="12" y="327"/>
                  </a:cubicBezTo>
                  <a:cubicBezTo>
                    <a:pt x="8" y="278"/>
                    <a:pt x="4" y="228"/>
                    <a:pt x="0" y="179"/>
                  </a:cubicBezTo>
                  <a:cubicBezTo>
                    <a:pt x="66" y="91"/>
                    <a:pt x="185" y="90"/>
                    <a:pt x="253" y="0"/>
                  </a:cubicBezTo>
                  <a:cubicBezTo>
                    <a:pt x="282" y="45"/>
                    <a:pt x="311" y="91"/>
                    <a:pt x="340" y="136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06" name="Freeform 4132"/>
            <p:cNvSpPr>
              <a:spLocks/>
            </p:cNvSpPr>
            <p:nvPr/>
          </p:nvSpPr>
          <p:spPr bwMode="auto">
            <a:xfrm>
              <a:off x="4300951" y="1051922"/>
              <a:ext cx="377120" cy="362449"/>
            </a:xfrm>
            <a:custGeom>
              <a:avLst/>
              <a:gdLst>
                <a:gd name="T0" fmla="*/ 340 w 340"/>
                <a:gd name="T1" fmla="*/ 136 h 327"/>
                <a:gd name="T2" fmla="*/ 157 w 340"/>
                <a:gd name="T3" fmla="*/ 243 h 327"/>
                <a:gd name="T4" fmla="*/ 12 w 340"/>
                <a:gd name="T5" fmla="*/ 327 h 327"/>
                <a:gd name="T6" fmla="*/ 0 w 340"/>
                <a:gd name="T7" fmla="*/ 179 h 327"/>
                <a:gd name="T8" fmla="*/ 253 w 340"/>
                <a:gd name="T9" fmla="*/ 0 h 327"/>
                <a:gd name="T10" fmla="*/ 340 w 340"/>
                <a:gd name="T11" fmla="*/ 136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327">
                  <a:moveTo>
                    <a:pt x="340" y="136"/>
                  </a:moveTo>
                  <a:cubicBezTo>
                    <a:pt x="293" y="204"/>
                    <a:pt x="239" y="226"/>
                    <a:pt x="157" y="243"/>
                  </a:cubicBezTo>
                  <a:cubicBezTo>
                    <a:pt x="90" y="256"/>
                    <a:pt x="51" y="272"/>
                    <a:pt x="12" y="327"/>
                  </a:cubicBezTo>
                  <a:cubicBezTo>
                    <a:pt x="8" y="278"/>
                    <a:pt x="4" y="228"/>
                    <a:pt x="0" y="179"/>
                  </a:cubicBezTo>
                  <a:cubicBezTo>
                    <a:pt x="66" y="91"/>
                    <a:pt x="185" y="90"/>
                    <a:pt x="253" y="0"/>
                  </a:cubicBezTo>
                  <a:cubicBezTo>
                    <a:pt x="282" y="45"/>
                    <a:pt x="311" y="91"/>
                    <a:pt x="340" y="136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30" name="组合 9029"/>
          <p:cNvGrpSpPr/>
          <p:nvPr/>
        </p:nvGrpSpPr>
        <p:grpSpPr>
          <a:xfrm>
            <a:off x="5713698" y="758124"/>
            <a:ext cx="315110" cy="159874"/>
            <a:chOff x="5713698" y="758124"/>
            <a:chExt cx="315110" cy="159874"/>
          </a:xfrm>
        </p:grpSpPr>
        <p:sp>
          <p:nvSpPr>
            <p:cNvPr id="9025" name="Freeform 4144"/>
            <p:cNvSpPr>
              <a:spLocks/>
            </p:cNvSpPr>
            <p:nvPr/>
          </p:nvSpPr>
          <p:spPr bwMode="auto">
            <a:xfrm rot="3979078">
              <a:off x="5791062" y="680760"/>
              <a:ext cx="137316" cy="292043"/>
            </a:xfrm>
            <a:custGeom>
              <a:avLst/>
              <a:gdLst/>
              <a:ahLst/>
              <a:cxnLst/>
              <a:rect l="l" t="t" r="r" b="b"/>
              <a:pathLst>
                <a:path w="137316" h="292043">
                  <a:moveTo>
                    <a:pt x="120320" y="0"/>
                  </a:moveTo>
                  <a:lnTo>
                    <a:pt x="137316" y="560"/>
                  </a:lnTo>
                  <a:lnTo>
                    <a:pt x="137316" y="292043"/>
                  </a:lnTo>
                  <a:cubicBezTo>
                    <a:pt x="91505" y="283161"/>
                    <a:pt x="45813" y="270895"/>
                    <a:pt x="0" y="256141"/>
                  </a:cubicBezTo>
                  <a:cubicBezTo>
                    <a:pt x="40787" y="170761"/>
                    <a:pt x="81573" y="85380"/>
                    <a:pt x="120320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5" name="Freeform 4144"/>
            <p:cNvSpPr>
              <a:spLocks/>
            </p:cNvSpPr>
            <p:nvPr/>
          </p:nvSpPr>
          <p:spPr bwMode="auto">
            <a:xfrm rot="3979078">
              <a:off x="5814129" y="703318"/>
              <a:ext cx="137316" cy="292043"/>
            </a:xfrm>
            <a:custGeom>
              <a:avLst/>
              <a:gdLst/>
              <a:ahLst/>
              <a:cxnLst/>
              <a:rect l="l" t="t" r="r" b="b"/>
              <a:pathLst>
                <a:path w="137316" h="292043">
                  <a:moveTo>
                    <a:pt x="120320" y="0"/>
                  </a:moveTo>
                  <a:lnTo>
                    <a:pt x="137316" y="560"/>
                  </a:lnTo>
                  <a:lnTo>
                    <a:pt x="137316" y="292043"/>
                  </a:lnTo>
                  <a:cubicBezTo>
                    <a:pt x="91505" y="283161"/>
                    <a:pt x="45813" y="270895"/>
                    <a:pt x="0" y="256141"/>
                  </a:cubicBezTo>
                  <a:cubicBezTo>
                    <a:pt x="40787" y="170761"/>
                    <a:pt x="81573" y="85380"/>
                    <a:pt x="120320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32" name="组合 9031"/>
          <p:cNvGrpSpPr/>
          <p:nvPr/>
        </p:nvGrpSpPr>
        <p:grpSpPr>
          <a:xfrm>
            <a:off x="7532453" y="750465"/>
            <a:ext cx="376348" cy="475883"/>
            <a:chOff x="7532453" y="750465"/>
            <a:chExt cx="376348" cy="475883"/>
          </a:xfrm>
        </p:grpSpPr>
        <p:sp>
          <p:nvSpPr>
            <p:cNvPr id="9026" name="Freeform 4088"/>
            <p:cNvSpPr>
              <a:spLocks/>
            </p:cNvSpPr>
            <p:nvPr/>
          </p:nvSpPr>
          <p:spPr bwMode="auto">
            <a:xfrm>
              <a:off x="7539339" y="750465"/>
              <a:ext cx="369462" cy="412788"/>
            </a:xfrm>
            <a:custGeom>
              <a:avLst/>
              <a:gdLst/>
              <a:ahLst/>
              <a:cxnLst/>
              <a:rect l="l" t="t" r="r" b="b"/>
              <a:pathLst>
                <a:path w="544187" h="608003">
                  <a:moveTo>
                    <a:pt x="315806" y="0"/>
                  </a:moveTo>
                  <a:lnTo>
                    <a:pt x="544187" y="300038"/>
                  </a:lnTo>
                  <a:cubicBezTo>
                    <a:pt x="443100" y="431202"/>
                    <a:pt x="324445" y="534079"/>
                    <a:pt x="183485" y="608003"/>
                  </a:cubicBezTo>
                  <a:lnTo>
                    <a:pt x="0" y="347081"/>
                  </a:lnTo>
                  <a:cubicBezTo>
                    <a:pt x="127825" y="253492"/>
                    <a:pt x="230095" y="138141"/>
                    <a:pt x="315806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18" name="Freeform 4088"/>
            <p:cNvSpPr>
              <a:spLocks/>
            </p:cNvSpPr>
            <p:nvPr/>
          </p:nvSpPr>
          <p:spPr bwMode="auto">
            <a:xfrm>
              <a:off x="7532453" y="813560"/>
              <a:ext cx="369462" cy="412788"/>
            </a:xfrm>
            <a:custGeom>
              <a:avLst/>
              <a:gdLst/>
              <a:ahLst/>
              <a:cxnLst/>
              <a:rect l="l" t="t" r="r" b="b"/>
              <a:pathLst>
                <a:path w="544187" h="608003">
                  <a:moveTo>
                    <a:pt x="315806" y="0"/>
                  </a:moveTo>
                  <a:lnTo>
                    <a:pt x="544187" y="300038"/>
                  </a:lnTo>
                  <a:cubicBezTo>
                    <a:pt x="443100" y="431202"/>
                    <a:pt x="324445" y="534079"/>
                    <a:pt x="183485" y="608003"/>
                  </a:cubicBezTo>
                  <a:lnTo>
                    <a:pt x="0" y="347081"/>
                  </a:lnTo>
                  <a:cubicBezTo>
                    <a:pt x="127825" y="253492"/>
                    <a:pt x="230095" y="138141"/>
                    <a:pt x="315806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00" name="组合 9099"/>
          <p:cNvGrpSpPr/>
          <p:nvPr/>
        </p:nvGrpSpPr>
        <p:grpSpPr>
          <a:xfrm>
            <a:off x="3359146" y="1249428"/>
            <a:ext cx="487275" cy="280437"/>
            <a:chOff x="3359146" y="1249428"/>
            <a:chExt cx="487275" cy="280437"/>
          </a:xfrm>
        </p:grpSpPr>
        <p:sp>
          <p:nvSpPr>
            <p:cNvPr id="9033" name="Freeform 4104"/>
            <p:cNvSpPr>
              <a:spLocks/>
            </p:cNvSpPr>
            <p:nvPr/>
          </p:nvSpPr>
          <p:spPr bwMode="auto">
            <a:xfrm>
              <a:off x="3359146" y="1249428"/>
              <a:ext cx="461875" cy="240508"/>
            </a:xfrm>
            <a:custGeom>
              <a:avLst/>
              <a:gdLst>
                <a:gd name="T0" fmla="*/ 432 w 432"/>
                <a:gd name="T1" fmla="*/ 223 h 225"/>
                <a:gd name="T2" fmla="*/ 0 w 432"/>
                <a:gd name="T3" fmla="*/ 111 h 225"/>
                <a:gd name="T4" fmla="*/ 126 w 432"/>
                <a:gd name="T5" fmla="*/ 0 h 225"/>
                <a:gd name="T6" fmla="*/ 390 w 432"/>
                <a:gd name="T7" fmla="*/ 96 h 225"/>
                <a:gd name="T8" fmla="*/ 432 w 432"/>
                <a:gd name="T9" fmla="*/ 22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225">
                  <a:moveTo>
                    <a:pt x="432" y="223"/>
                  </a:moveTo>
                  <a:cubicBezTo>
                    <a:pt x="274" y="225"/>
                    <a:pt x="157" y="108"/>
                    <a:pt x="0" y="111"/>
                  </a:cubicBezTo>
                  <a:cubicBezTo>
                    <a:pt x="40" y="72"/>
                    <a:pt x="82" y="35"/>
                    <a:pt x="126" y="0"/>
                  </a:cubicBezTo>
                  <a:cubicBezTo>
                    <a:pt x="217" y="26"/>
                    <a:pt x="298" y="73"/>
                    <a:pt x="390" y="96"/>
                  </a:cubicBezTo>
                  <a:cubicBezTo>
                    <a:pt x="402" y="138"/>
                    <a:pt x="415" y="181"/>
                    <a:pt x="432" y="223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78" name="Freeform 4104"/>
            <p:cNvSpPr>
              <a:spLocks/>
            </p:cNvSpPr>
            <p:nvPr/>
          </p:nvSpPr>
          <p:spPr bwMode="auto">
            <a:xfrm>
              <a:off x="3384546" y="1289357"/>
              <a:ext cx="461875" cy="240508"/>
            </a:xfrm>
            <a:custGeom>
              <a:avLst/>
              <a:gdLst>
                <a:gd name="T0" fmla="*/ 432 w 432"/>
                <a:gd name="T1" fmla="*/ 223 h 225"/>
                <a:gd name="T2" fmla="*/ 0 w 432"/>
                <a:gd name="T3" fmla="*/ 111 h 225"/>
                <a:gd name="T4" fmla="*/ 126 w 432"/>
                <a:gd name="T5" fmla="*/ 0 h 225"/>
                <a:gd name="T6" fmla="*/ 390 w 432"/>
                <a:gd name="T7" fmla="*/ 96 h 225"/>
                <a:gd name="T8" fmla="*/ 432 w 432"/>
                <a:gd name="T9" fmla="*/ 22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225">
                  <a:moveTo>
                    <a:pt x="432" y="223"/>
                  </a:moveTo>
                  <a:cubicBezTo>
                    <a:pt x="274" y="225"/>
                    <a:pt x="157" y="108"/>
                    <a:pt x="0" y="111"/>
                  </a:cubicBezTo>
                  <a:cubicBezTo>
                    <a:pt x="40" y="72"/>
                    <a:pt x="82" y="35"/>
                    <a:pt x="126" y="0"/>
                  </a:cubicBezTo>
                  <a:cubicBezTo>
                    <a:pt x="217" y="26"/>
                    <a:pt x="298" y="73"/>
                    <a:pt x="390" y="96"/>
                  </a:cubicBezTo>
                  <a:cubicBezTo>
                    <a:pt x="402" y="138"/>
                    <a:pt x="415" y="181"/>
                    <a:pt x="432" y="223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53" name="组合 9052"/>
          <p:cNvGrpSpPr/>
          <p:nvPr/>
        </p:nvGrpSpPr>
        <p:grpSpPr>
          <a:xfrm>
            <a:off x="4891243" y="1613202"/>
            <a:ext cx="442709" cy="239967"/>
            <a:chOff x="4891243" y="1613202"/>
            <a:chExt cx="442709" cy="239967"/>
          </a:xfrm>
        </p:grpSpPr>
        <p:sp>
          <p:nvSpPr>
            <p:cNvPr id="9034" name="Freeform 4172"/>
            <p:cNvSpPr>
              <a:spLocks/>
            </p:cNvSpPr>
            <p:nvPr/>
          </p:nvSpPr>
          <p:spPr bwMode="auto">
            <a:xfrm>
              <a:off x="4891243" y="1613202"/>
              <a:ext cx="398732" cy="193522"/>
            </a:xfrm>
            <a:custGeom>
              <a:avLst/>
              <a:gdLst/>
              <a:ahLst/>
              <a:cxnLst/>
              <a:rect l="l" t="t" r="r" b="b"/>
              <a:pathLst>
                <a:path w="575677" h="279401">
                  <a:moveTo>
                    <a:pt x="7044" y="0"/>
                  </a:moveTo>
                  <a:lnTo>
                    <a:pt x="575677" y="0"/>
                  </a:lnTo>
                  <a:cubicBezTo>
                    <a:pt x="434023" y="131975"/>
                    <a:pt x="264599" y="224511"/>
                    <a:pt x="63213" y="279401"/>
                  </a:cubicBezTo>
                  <a:cubicBezTo>
                    <a:pt x="42822" y="187696"/>
                    <a:pt x="22430" y="95991"/>
                    <a:pt x="0" y="4286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46" name="Freeform 4172"/>
            <p:cNvSpPr>
              <a:spLocks/>
            </p:cNvSpPr>
            <p:nvPr/>
          </p:nvSpPr>
          <p:spPr bwMode="auto">
            <a:xfrm>
              <a:off x="4935220" y="1659647"/>
              <a:ext cx="398732" cy="193522"/>
            </a:xfrm>
            <a:custGeom>
              <a:avLst/>
              <a:gdLst/>
              <a:ahLst/>
              <a:cxnLst/>
              <a:rect l="l" t="t" r="r" b="b"/>
              <a:pathLst>
                <a:path w="575677" h="279401">
                  <a:moveTo>
                    <a:pt x="7044" y="0"/>
                  </a:moveTo>
                  <a:lnTo>
                    <a:pt x="575677" y="0"/>
                  </a:lnTo>
                  <a:cubicBezTo>
                    <a:pt x="434023" y="131975"/>
                    <a:pt x="264599" y="224511"/>
                    <a:pt x="63213" y="279401"/>
                  </a:cubicBezTo>
                  <a:cubicBezTo>
                    <a:pt x="42822" y="187696"/>
                    <a:pt x="22430" y="95991"/>
                    <a:pt x="0" y="4286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37" name="Freeform 4088"/>
          <p:cNvSpPr>
            <a:spLocks/>
          </p:cNvSpPr>
          <p:nvPr/>
        </p:nvSpPr>
        <p:spPr bwMode="auto">
          <a:xfrm>
            <a:off x="1169491" y="405176"/>
            <a:ext cx="184731" cy="206394"/>
          </a:xfrm>
          <a:custGeom>
            <a:avLst/>
            <a:gdLst/>
            <a:ahLst/>
            <a:cxnLst/>
            <a:rect l="l" t="t" r="r" b="b"/>
            <a:pathLst>
              <a:path w="544187" h="608003">
                <a:moveTo>
                  <a:pt x="315806" y="0"/>
                </a:moveTo>
                <a:lnTo>
                  <a:pt x="544187" y="300038"/>
                </a:lnTo>
                <a:cubicBezTo>
                  <a:pt x="443100" y="431202"/>
                  <a:pt x="324445" y="534079"/>
                  <a:pt x="183485" y="608003"/>
                </a:cubicBezTo>
                <a:lnTo>
                  <a:pt x="0" y="347081"/>
                </a:lnTo>
                <a:cubicBezTo>
                  <a:pt x="127825" y="253492"/>
                  <a:pt x="230095" y="138141"/>
                  <a:pt x="315806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38" name="组合 9037"/>
          <p:cNvGrpSpPr/>
          <p:nvPr/>
        </p:nvGrpSpPr>
        <p:grpSpPr>
          <a:xfrm>
            <a:off x="382605" y="935609"/>
            <a:ext cx="383898" cy="232737"/>
            <a:chOff x="2138028" y="2407743"/>
            <a:chExt cx="837858" cy="507949"/>
          </a:xfrm>
        </p:grpSpPr>
        <p:sp>
          <p:nvSpPr>
            <p:cNvPr id="9039" name="Freeform 4237"/>
            <p:cNvSpPr>
              <a:spLocks/>
            </p:cNvSpPr>
            <p:nvPr/>
          </p:nvSpPr>
          <p:spPr bwMode="auto">
            <a:xfrm>
              <a:off x="2138897" y="2407743"/>
              <a:ext cx="836989" cy="464483"/>
            </a:xfrm>
            <a:custGeom>
              <a:avLst/>
              <a:gdLst>
                <a:gd name="T0" fmla="*/ 363 w 425"/>
                <a:gd name="T1" fmla="*/ 230 h 236"/>
                <a:gd name="T2" fmla="*/ 160 w 425"/>
                <a:gd name="T3" fmla="*/ 160 h 236"/>
                <a:gd name="T4" fmla="*/ 0 w 425"/>
                <a:gd name="T5" fmla="*/ 104 h 236"/>
                <a:gd name="T6" fmla="*/ 119 w 425"/>
                <a:gd name="T7" fmla="*/ 5 h 236"/>
                <a:gd name="T8" fmla="*/ 425 w 425"/>
                <a:gd name="T9" fmla="*/ 82 h 236"/>
                <a:gd name="T10" fmla="*/ 363 w 425"/>
                <a:gd name="T11" fmla="*/ 23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36">
                  <a:moveTo>
                    <a:pt x="363" y="230"/>
                  </a:moveTo>
                  <a:cubicBezTo>
                    <a:pt x="276" y="236"/>
                    <a:pt x="224" y="210"/>
                    <a:pt x="160" y="160"/>
                  </a:cubicBezTo>
                  <a:cubicBezTo>
                    <a:pt x="108" y="118"/>
                    <a:pt x="71" y="99"/>
                    <a:pt x="0" y="104"/>
                  </a:cubicBezTo>
                  <a:cubicBezTo>
                    <a:pt x="40" y="71"/>
                    <a:pt x="79" y="38"/>
                    <a:pt x="119" y="5"/>
                  </a:cubicBezTo>
                  <a:cubicBezTo>
                    <a:pt x="234" y="0"/>
                    <a:pt x="307" y="87"/>
                    <a:pt x="425" y="82"/>
                  </a:cubicBezTo>
                  <a:cubicBezTo>
                    <a:pt x="404" y="131"/>
                    <a:pt x="384" y="181"/>
                    <a:pt x="363" y="23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0" name="Freeform 4237"/>
            <p:cNvSpPr>
              <a:spLocks/>
            </p:cNvSpPr>
            <p:nvPr/>
          </p:nvSpPr>
          <p:spPr bwMode="auto">
            <a:xfrm>
              <a:off x="2138028" y="2451209"/>
              <a:ext cx="836989" cy="464483"/>
            </a:xfrm>
            <a:custGeom>
              <a:avLst/>
              <a:gdLst>
                <a:gd name="T0" fmla="*/ 363 w 425"/>
                <a:gd name="T1" fmla="*/ 230 h 236"/>
                <a:gd name="T2" fmla="*/ 160 w 425"/>
                <a:gd name="T3" fmla="*/ 160 h 236"/>
                <a:gd name="T4" fmla="*/ 0 w 425"/>
                <a:gd name="T5" fmla="*/ 104 h 236"/>
                <a:gd name="T6" fmla="*/ 119 w 425"/>
                <a:gd name="T7" fmla="*/ 5 h 236"/>
                <a:gd name="T8" fmla="*/ 425 w 425"/>
                <a:gd name="T9" fmla="*/ 82 h 236"/>
                <a:gd name="T10" fmla="*/ 363 w 425"/>
                <a:gd name="T11" fmla="*/ 23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36">
                  <a:moveTo>
                    <a:pt x="363" y="230"/>
                  </a:moveTo>
                  <a:cubicBezTo>
                    <a:pt x="276" y="236"/>
                    <a:pt x="224" y="210"/>
                    <a:pt x="160" y="160"/>
                  </a:cubicBezTo>
                  <a:cubicBezTo>
                    <a:pt x="108" y="118"/>
                    <a:pt x="71" y="99"/>
                    <a:pt x="0" y="104"/>
                  </a:cubicBezTo>
                  <a:cubicBezTo>
                    <a:pt x="40" y="71"/>
                    <a:pt x="79" y="38"/>
                    <a:pt x="119" y="5"/>
                  </a:cubicBezTo>
                  <a:cubicBezTo>
                    <a:pt x="234" y="0"/>
                    <a:pt x="307" y="87"/>
                    <a:pt x="425" y="82"/>
                  </a:cubicBezTo>
                  <a:cubicBezTo>
                    <a:pt x="404" y="131"/>
                    <a:pt x="384" y="181"/>
                    <a:pt x="363" y="23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76" name="组合 9075"/>
          <p:cNvGrpSpPr/>
          <p:nvPr/>
        </p:nvGrpSpPr>
        <p:grpSpPr>
          <a:xfrm>
            <a:off x="5914312" y="2467365"/>
            <a:ext cx="278605" cy="401910"/>
            <a:chOff x="5914312" y="2467365"/>
            <a:chExt cx="278605" cy="401910"/>
          </a:xfrm>
        </p:grpSpPr>
        <p:sp>
          <p:nvSpPr>
            <p:cNvPr id="9075" name="Freeform 4040"/>
            <p:cNvSpPr>
              <a:spLocks/>
            </p:cNvSpPr>
            <p:nvPr/>
          </p:nvSpPr>
          <p:spPr bwMode="auto">
            <a:xfrm>
              <a:off x="5914312" y="2467365"/>
              <a:ext cx="259555" cy="345238"/>
            </a:xfrm>
            <a:custGeom>
              <a:avLst/>
              <a:gdLst/>
              <a:ahLst/>
              <a:cxnLst/>
              <a:rect l="l" t="t" r="r" b="b"/>
              <a:pathLst>
                <a:path w="259555" h="345238">
                  <a:moveTo>
                    <a:pt x="181369" y="0"/>
                  </a:moveTo>
                  <a:lnTo>
                    <a:pt x="259555" y="20692"/>
                  </a:lnTo>
                  <a:lnTo>
                    <a:pt x="259555" y="345238"/>
                  </a:lnTo>
                  <a:cubicBezTo>
                    <a:pt x="170838" y="316686"/>
                    <a:pt x="84649" y="277150"/>
                    <a:pt x="0" y="227043"/>
                  </a:cubicBezTo>
                  <a:cubicBezTo>
                    <a:pt x="61136" y="151362"/>
                    <a:pt x="120234" y="75681"/>
                    <a:pt x="181369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5" name="Freeform 4040"/>
            <p:cNvSpPr>
              <a:spLocks/>
            </p:cNvSpPr>
            <p:nvPr/>
          </p:nvSpPr>
          <p:spPr bwMode="auto">
            <a:xfrm>
              <a:off x="5933362" y="2524037"/>
              <a:ext cx="259555" cy="345238"/>
            </a:xfrm>
            <a:custGeom>
              <a:avLst/>
              <a:gdLst/>
              <a:ahLst/>
              <a:cxnLst/>
              <a:rect l="l" t="t" r="r" b="b"/>
              <a:pathLst>
                <a:path w="259555" h="345238">
                  <a:moveTo>
                    <a:pt x="181369" y="0"/>
                  </a:moveTo>
                  <a:lnTo>
                    <a:pt x="259555" y="20692"/>
                  </a:lnTo>
                  <a:lnTo>
                    <a:pt x="259555" y="345238"/>
                  </a:lnTo>
                  <a:cubicBezTo>
                    <a:pt x="170838" y="316686"/>
                    <a:pt x="84649" y="277150"/>
                    <a:pt x="0" y="227043"/>
                  </a:cubicBezTo>
                  <a:cubicBezTo>
                    <a:pt x="61136" y="151362"/>
                    <a:pt x="120234" y="75681"/>
                    <a:pt x="181369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46" name="Freeform 4040"/>
          <p:cNvSpPr>
            <a:spLocks/>
          </p:cNvSpPr>
          <p:nvPr/>
        </p:nvSpPr>
        <p:spPr bwMode="auto">
          <a:xfrm>
            <a:off x="7670389" y="2699607"/>
            <a:ext cx="259555" cy="345238"/>
          </a:xfrm>
          <a:custGeom>
            <a:avLst/>
            <a:gdLst/>
            <a:ahLst/>
            <a:cxnLst/>
            <a:rect l="l" t="t" r="r" b="b"/>
            <a:pathLst>
              <a:path w="259555" h="345238">
                <a:moveTo>
                  <a:pt x="181369" y="0"/>
                </a:moveTo>
                <a:lnTo>
                  <a:pt x="259555" y="20692"/>
                </a:lnTo>
                <a:lnTo>
                  <a:pt x="259555" y="345238"/>
                </a:lnTo>
                <a:cubicBezTo>
                  <a:pt x="170838" y="316686"/>
                  <a:pt x="84649" y="277150"/>
                  <a:pt x="0" y="227043"/>
                </a:cubicBezTo>
                <a:cubicBezTo>
                  <a:pt x="61136" y="151362"/>
                  <a:pt x="120234" y="75681"/>
                  <a:pt x="181369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47" name="Freeform 4040"/>
          <p:cNvSpPr>
            <a:spLocks/>
          </p:cNvSpPr>
          <p:nvPr/>
        </p:nvSpPr>
        <p:spPr bwMode="auto">
          <a:xfrm>
            <a:off x="8058820" y="2046378"/>
            <a:ext cx="129777" cy="172618"/>
          </a:xfrm>
          <a:custGeom>
            <a:avLst/>
            <a:gdLst/>
            <a:ahLst/>
            <a:cxnLst/>
            <a:rect l="l" t="t" r="r" b="b"/>
            <a:pathLst>
              <a:path w="259555" h="345238">
                <a:moveTo>
                  <a:pt x="181369" y="0"/>
                </a:moveTo>
                <a:lnTo>
                  <a:pt x="259555" y="20692"/>
                </a:lnTo>
                <a:lnTo>
                  <a:pt x="259555" y="345238"/>
                </a:lnTo>
                <a:cubicBezTo>
                  <a:pt x="170838" y="316686"/>
                  <a:pt x="84649" y="277150"/>
                  <a:pt x="0" y="227043"/>
                </a:cubicBezTo>
                <a:cubicBezTo>
                  <a:pt x="61136" y="151362"/>
                  <a:pt x="120234" y="75681"/>
                  <a:pt x="181369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48" name="Freeform 4020"/>
          <p:cNvSpPr>
            <a:spLocks/>
          </p:cNvSpPr>
          <p:nvPr/>
        </p:nvSpPr>
        <p:spPr bwMode="auto">
          <a:xfrm>
            <a:off x="8064939" y="1366905"/>
            <a:ext cx="204390" cy="110331"/>
          </a:xfrm>
          <a:custGeom>
            <a:avLst/>
            <a:gdLst>
              <a:gd name="T0" fmla="*/ 386 w 401"/>
              <a:gd name="T1" fmla="*/ 188 h 217"/>
              <a:gd name="T2" fmla="*/ 170 w 401"/>
              <a:gd name="T3" fmla="*/ 173 h 217"/>
              <a:gd name="T4" fmla="*/ 0 w 401"/>
              <a:gd name="T5" fmla="*/ 161 h 217"/>
              <a:gd name="T6" fmla="*/ 85 w 401"/>
              <a:gd name="T7" fmla="*/ 35 h 217"/>
              <a:gd name="T8" fmla="*/ 401 w 401"/>
              <a:gd name="T9" fmla="*/ 31 h 217"/>
              <a:gd name="T10" fmla="*/ 386 w 401"/>
              <a:gd name="T11" fmla="*/ 18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1" h="217">
                <a:moveTo>
                  <a:pt x="386" y="188"/>
                </a:moveTo>
                <a:cubicBezTo>
                  <a:pt x="304" y="217"/>
                  <a:pt x="247" y="205"/>
                  <a:pt x="170" y="173"/>
                </a:cubicBezTo>
                <a:cubicBezTo>
                  <a:pt x="107" y="147"/>
                  <a:pt x="66" y="138"/>
                  <a:pt x="0" y="161"/>
                </a:cubicBezTo>
                <a:cubicBezTo>
                  <a:pt x="28" y="119"/>
                  <a:pt x="56" y="77"/>
                  <a:pt x="85" y="35"/>
                </a:cubicBezTo>
                <a:cubicBezTo>
                  <a:pt x="194" y="0"/>
                  <a:pt x="290" y="66"/>
                  <a:pt x="401" y="31"/>
                </a:cubicBezTo>
                <a:cubicBezTo>
                  <a:pt x="396" y="83"/>
                  <a:pt x="391" y="136"/>
                  <a:pt x="386" y="188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49" name="Freeform 4108"/>
          <p:cNvSpPr>
            <a:spLocks/>
          </p:cNvSpPr>
          <p:nvPr/>
        </p:nvSpPr>
        <p:spPr bwMode="auto">
          <a:xfrm>
            <a:off x="8145439" y="515613"/>
            <a:ext cx="168453" cy="129454"/>
          </a:xfrm>
          <a:custGeom>
            <a:avLst/>
            <a:gdLst>
              <a:gd name="T0" fmla="*/ 401 w 401"/>
              <a:gd name="T1" fmla="*/ 54 h 308"/>
              <a:gd name="T2" fmla="*/ 11 w 401"/>
              <a:gd name="T3" fmla="*/ 308 h 308"/>
              <a:gd name="T4" fmla="*/ 0 w 401"/>
              <a:gd name="T5" fmla="*/ 136 h 308"/>
              <a:gd name="T6" fmla="*/ 261 w 401"/>
              <a:gd name="T7" fmla="*/ 0 h 308"/>
              <a:gd name="T8" fmla="*/ 401 w 401"/>
              <a:gd name="T9" fmla="*/ 5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" h="308">
                <a:moveTo>
                  <a:pt x="401" y="54"/>
                </a:moveTo>
                <a:cubicBezTo>
                  <a:pt x="297" y="176"/>
                  <a:pt x="115" y="185"/>
                  <a:pt x="11" y="308"/>
                </a:cubicBezTo>
                <a:cubicBezTo>
                  <a:pt x="5" y="251"/>
                  <a:pt x="0" y="194"/>
                  <a:pt x="0" y="136"/>
                </a:cubicBezTo>
                <a:cubicBezTo>
                  <a:pt x="83" y="84"/>
                  <a:pt x="179" y="55"/>
                  <a:pt x="261" y="0"/>
                </a:cubicBezTo>
                <a:cubicBezTo>
                  <a:pt x="307" y="19"/>
                  <a:pt x="353" y="38"/>
                  <a:pt x="401" y="54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50" name="Freeform 4108"/>
          <p:cNvSpPr>
            <a:spLocks/>
          </p:cNvSpPr>
          <p:nvPr/>
        </p:nvSpPr>
        <p:spPr bwMode="auto">
          <a:xfrm>
            <a:off x="4935220" y="1181824"/>
            <a:ext cx="172908" cy="132877"/>
          </a:xfrm>
          <a:custGeom>
            <a:avLst/>
            <a:gdLst>
              <a:gd name="T0" fmla="*/ 401 w 401"/>
              <a:gd name="T1" fmla="*/ 54 h 308"/>
              <a:gd name="T2" fmla="*/ 11 w 401"/>
              <a:gd name="T3" fmla="*/ 308 h 308"/>
              <a:gd name="T4" fmla="*/ 0 w 401"/>
              <a:gd name="T5" fmla="*/ 136 h 308"/>
              <a:gd name="T6" fmla="*/ 261 w 401"/>
              <a:gd name="T7" fmla="*/ 0 h 308"/>
              <a:gd name="T8" fmla="*/ 401 w 401"/>
              <a:gd name="T9" fmla="*/ 5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" h="308">
                <a:moveTo>
                  <a:pt x="401" y="54"/>
                </a:moveTo>
                <a:cubicBezTo>
                  <a:pt x="297" y="176"/>
                  <a:pt x="115" y="185"/>
                  <a:pt x="11" y="308"/>
                </a:cubicBezTo>
                <a:cubicBezTo>
                  <a:pt x="5" y="251"/>
                  <a:pt x="0" y="194"/>
                  <a:pt x="0" y="136"/>
                </a:cubicBezTo>
                <a:cubicBezTo>
                  <a:pt x="83" y="84"/>
                  <a:pt x="179" y="55"/>
                  <a:pt x="261" y="0"/>
                </a:cubicBezTo>
                <a:cubicBezTo>
                  <a:pt x="307" y="19"/>
                  <a:pt x="353" y="38"/>
                  <a:pt x="401" y="54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52" name="组合 9051"/>
          <p:cNvGrpSpPr/>
          <p:nvPr/>
        </p:nvGrpSpPr>
        <p:grpSpPr>
          <a:xfrm>
            <a:off x="3096721" y="1814882"/>
            <a:ext cx="260856" cy="331184"/>
            <a:chOff x="3096721" y="1814882"/>
            <a:chExt cx="260856" cy="331184"/>
          </a:xfrm>
        </p:grpSpPr>
        <p:sp>
          <p:nvSpPr>
            <p:cNvPr id="9051" name="Freeform 4249"/>
            <p:cNvSpPr>
              <a:spLocks/>
            </p:cNvSpPr>
            <p:nvPr/>
          </p:nvSpPr>
          <p:spPr bwMode="auto">
            <a:xfrm>
              <a:off x="3096721" y="1814882"/>
              <a:ext cx="260856" cy="292848"/>
            </a:xfrm>
            <a:custGeom>
              <a:avLst/>
              <a:gdLst/>
              <a:ahLst/>
              <a:cxnLst/>
              <a:rect l="l" t="t" r="r" b="b"/>
              <a:pathLst>
                <a:path w="406063" h="455863">
                  <a:moveTo>
                    <a:pt x="246653" y="0"/>
                  </a:moveTo>
                  <a:cubicBezTo>
                    <a:pt x="298495" y="36386"/>
                    <a:pt x="351381" y="68297"/>
                    <a:pt x="406063" y="95213"/>
                  </a:cubicBezTo>
                  <a:lnTo>
                    <a:pt x="406063" y="455863"/>
                  </a:lnTo>
                  <a:cubicBezTo>
                    <a:pt x="250895" y="390961"/>
                    <a:pt x="116974" y="293083"/>
                    <a:pt x="0" y="163015"/>
                  </a:cubicBezTo>
                  <a:cubicBezTo>
                    <a:pt x="81538" y="107998"/>
                    <a:pt x="165115" y="55018"/>
                    <a:pt x="246653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12" name="Freeform 4249"/>
            <p:cNvSpPr>
              <a:spLocks/>
            </p:cNvSpPr>
            <p:nvPr/>
          </p:nvSpPr>
          <p:spPr bwMode="auto">
            <a:xfrm>
              <a:off x="3096721" y="1853218"/>
              <a:ext cx="260856" cy="292848"/>
            </a:xfrm>
            <a:custGeom>
              <a:avLst/>
              <a:gdLst/>
              <a:ahLst/>
              <a:cxnLst/>
              <a:rect l="l" t="t" r="r" b="b"/>
              <a:pathLst>
                <a:path w="406063" h="455863">
                  <a:moveTo>
                    <a:pt x="246653" y="0"/>
                  </a:moveTo>
                  <a:cubicBezTo>
                    <a:pt x="298495" y="36386"/>
                    <a:pt x="351381" y="68297"/>
                    <a:pt x="406063" y="95213"/>
                  </a:cubicBezTo>
                  <a:lnTo>
                    <a:pt x="406063" y="455863"/>
                  </a:lnTo>
                  <a:cubicBezTo>
                    <a:pt x="250895" y="390961"/>
                    <a:pt x="116974" y="293083"/>
                    <a:pt x="0" y="163015"/>
                  </a:cubicBezTo>
                  <a:cubicBezTo>
                    <a:pt x="81538" y="107998"/>
                    <a:pt x="165115" y="55018"/>
                    <a:pt x="246653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54" name="Freeform 4144"/>
          <p:cNvSpPr>
            <a:spLocks/>
          </p:cNvSpPr>
          <p:nvPr/>
        </p:nvSpPr>
        <p:spPr bwMode="auto">
          <a:xfrm rot="12814694">
            <a:off x="5377981" y="3106418"/>
            <a:ext cx="137316" cy="227403"/>
          </a:xfrm>
          <a:custGeom>
            <a:avLst/>
            <a:gdLst/>
            <a:ahLst/>
            <a:cxnLst/>
            <a:rect l="l" t="t" r="r" b="b"/>
            <a:pathLst>
              <a:path w="137316" h="227403">
                <a:moveTo>
                  <a:pt x="137316" y="227403"/>
                </a:moveTo>
                <a:cubicBezTo>
                  <a:pt x="91505" y="218521"/>
                  <a:pt x="45813" y="206255"/>
                  <a:pt x="0" y="191501"/>
                </a:cubicBezTo>
                <a:lnTo>
                  <a:pt x="68494" y="45687"/>
                </a:lnTo>
                <a:lnTo>
                  <a:pt x="137316" y="0"/>
                </a:ln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55" name="Freeform 4253"/>
          <p:cNvSpPr>
            <a:spLocks/>
          </p:cNvSpPr>
          <p:nvPr/>
        </p:nvSpPr>
        <p:spPr bwMode="auto">
          <a:xfrm>
            <a:off x="6071863" y="2947257"/>
            <a:ext cx="271887" cy="316921"/>
          </a:xfrm>
          <a:custGeom>
            <a:avLst/>
            <a:gdLst/>
            <a:ahLst/>
            <a:cxnLst/>
            <a:rect l="l" t="t" r="r" b="b"/>
            <a:pathLst>
              <a:path w="494040" h="575870">
                <a:moveTo>
                  <a:pt x="215261" y="0"/>
                </a:moveTo>
                <a:lnTo>
                  <a:pt x="494040" y="258841"/>
                </a:lnTo>
                <a:cubicBezTo>
                  <a:pt x="429344" y="382066"/>
                  <a:pt x="348616" y="487573"/>
                  <a:pt x="249566" y="575870"/>
                </a:cubicBezTo>
                <a:lnTo>
                  <a:pt x="249566" y="353009"/>
                </a:lnTo>
                <a:lnTo>
                  <a:pt x="0" y="353009"/>
                </a:lnTo>
                <a:cubicBezTo>
                  <a:pt x="94110" y="251098"/>
                  <a:pt x="163369" y="133832"/>
                  <a:pt x="215261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61" name="组合 9060"/>
          <p:cNvGrpSpPr/>
          <p:nvPr/>
        </p:nvGrpSpPr>
        <p:grpSpPr>
          <a:xfrm>
            <a:off x="3171460" y="2852144"/>
            <a:ext cx="233630" cy="328603"/>
            <a:chOff x="3273208" y="3144595"/>
            <a:chExt cx="233630" cy="328603"/>
          </a:xfrm>
        </p:grpSpPr>
        <p:sp>
          <p:nvSpPr>
            <p:cNvPr id="9058" name="Freeform 4253"/>
            <p:cNvSpPr>
              <a:spLocks/>
            </p:cNvSpPr>
            <p:nvPr/>
          </p:nvSpPr>
          <p:spPr bwMode="auto">
            <a:xfrm>
              <a:off x="3273208" y="3144595"/>
              <a:ext cx="226010" cy="263445"/>
            </a:xfrm>
            <a:custGeom>
              <a:avLst/>
              <a:gdLst/>
              <a:ahLst/>
              <a:cxnLst/>
              <a:rect l="l" t="t" r="r" b="b"/>
              <a:pathLst>
                <a:path w="494040" h="575870">
                  <a:moveTo>
                    <a:pt x="215261" y="0"/>
                  </a:moveTo>
                  <a:lnTo>
                    <a:pt x="494040" y="258841"/>
                  </a:lnTo>
                  <a:cubicBezTo>
                    <a:pt x="429344" y="382066"/>
                    <a:pt x="348616" y="487573"/>
                    <a:pt x="249566" y="575870"/>
                  </a:cubicBezTo>
                  <a:lnTo>
                    <a:pt x="249566" y="353009"/>
                  </a:lnTo>
                  <a:lnTo>
                    <a:pt x="0" y="353009"/>
                  </a:lnTo>
                  <a:cubicBezTo>
                    <a:pt x="94110" y="251098"/>
                    <a:pt x="163369" y="133832"/>
                    <a:pt x="215261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56" name="Freeform 4253"/>
            <p:cNvSpPr>
              <a:spLocks/>
            </p:cNvSpPr>
            <p:nvPr/>
          </p:nvSpPr>
          <p:spPr bwMode="auto">
            <a:xfrm>
              <a:off x="3280828" y="3209753"/>
              <a:ext cx="226010" cy="263445"/>
            </a:xfrm>
            <a:custGeom>
              <a:avLst/>
              <a:gdLst/>
              <a:ahLst/>
              <a:cxnLst/>
              <a:rect l="l" t="t" r="r" b="b"/>
              <a:pathLst>
                <a:path w="494040" h="575870">
                  <a:moveTo>
                    <a:pt x="215261" y="0"/>
                  </a:moveTo>
                  <a:lnTo>
                    <a:pt x="494040" y="258841"/>
                  </a:lnTo>
                  <a:cubicBezTo>
                    <a:pt x="429344" y="382066"/>
                    <a:pt x="348616" y="487573"/>
                    <a:pt x="249566" y="575870"/>
                  </a:cubicBezTo>
                  <a:lnTo>
                    <a:pt x="249566" y="353009"/>
                  </a:lnTo>
                  <a:lnTo>
                    <a:pt x="0" y="353009"/>
                  </a:lnTo>
                  <a:cubicBezTo>
                    <a:pt x="94110" y="251098"/>
                    <a:pt x="163369" y="133832"/>
                    <a:pt x="215261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59" name="Freeform 4088"/>
          <p:cNvSpPr>
            <a:spLocks/>
          </p:cNvSpPr>
          <p:nvPr/>
        </p:nvSpPr>
        <p:spPr bwMode="auto">
          <a:xfrm rot="6472025">
            <a:off x="4179301" y="2549777"/>
            <a:ext cx="245450" cy="327412"/>
          </a:xfrm>
          <a:custGeom>
            <a:avLst/>
            <a:gdLst/>
            <a:ahLst/>
            <a:cxnLst/>
            <a:rect l="l" t="t" r="r" b="b"/>
            <a:pathLst>
              <a:path w="544187" h="608003">
                <a:moveTo>
                  <a:pt x="315806" y="0"/>
                </a:moveTo>
                <a:lnTo>
                  <a:pt x="544187" y="300038"/>
                </a:lnTo>
                <a:cubicBezTo>
                  <a:pt x="443100" y="431202"/>
                  <a:pt x="324445" y="534079"/>
                  <a:pt x="183485" y="608003"/>
                </a:cubicBezTo>
                <a:lnTo>
                  <a:pt x="0" y="347081"/>
                </a:lnTo>
                <a:cubicBezTo>
                  <a:pt x="127825" y="253492"/>
                  <a:pt x="230095" y="138141"/>
                  <a:pt x="315806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62" name="组合 9061"/>
          <p:cNvGrpSpPr/>
          <p:nvPr/>
        </p:nvGrpSpPr>
        <p:grpSpPr>
          <a:xfrm>
            <a:off x="4255881" y="2343522"/>
            <a:ext cx="233630" cy="328603"/>
            <a:chOff x="3273208" y="3144595"/>
            <a:chExt cx="233630" cy="328603"/>
          </a:xfrm>
        </p:grpSpPr>
        <p:sp>
          <p:nvSpPr>
            <p:cNvPr id="9063" name="Freeform 4253"/>
            <p:cNvSpPr>
              <a:spLocks/>
            </p:cNvSpPr>
            <p:nvPr/>
          </p:nvSpPr>
          <p:spPr bwMode="auto">
            <a:xfrm>
              <a:off x="3273208" y="3144595"/>
              <a:ext cx="226010" cy="263445"/>
            </a:xfrm>
            <a:custGeom>
              <a:avLst/>
              <a:gdLst/>
              <a:ahLst/>
              <a:cxnLst/>
              <a:rect l="l" t="t" r="r" b="b"/>
              <a:pathLst>
                <a:path w="494040" h="575870">
                  <a:moveTo>
                    <a:pt x="215261" y="0"/>
                  </a:moveTo>
                  <a:lnTo>
                    <a:pt x="494040" y="258841"/>
                  </a:lnTo>
                  <a:cubicBezTo>
                    <a:pt x="429344" y="382066"/>
                    <a:pt x="348616" y="487573"/>
                    <a:pt x="249566" y="575870"/>
                  </a:cubicBezTo>
                  <a:lnTo>
                    <a:pt x="249566" y="353009"/>
                  </a:lnTo>
                  <a:lnTo>
                    <a:pt x="0" y="353009"/>
                  </a:lnTo>
                  <a:cubicBezTo>
                    <a:pt x="94110" y="251098"/>
                    <a:pt x="163369" y="133832"/>
                    <a:pt x="215261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4" name="Freeform 4253"/>
            <p:cNvSpPr>
              <a:spLocks/>
            </p:cNvSpPr>
            <p:nvPr/>
          </p:nvSpPr>
          <p:spPr bwMode="auto">
            <a:xfrm>
              <a:off x="3280828" y="3209753"/>
              <a:ext cx="226010" cy="263445"/>
            </a:xfrm>
            <a:custGeom>
              <a:avLst/>
              <a:gdLst/>
              <a:ahLst/>
              <a:cxnLst/>
              <a:rect l="l" t="t" r="r" b="b"/>
              <a:pathLst>
                <a:path w="494040" h="575870">
                  <a:moveTo>
                    <a:pt x="215261" y="0"/>
                  </a:moveTo>
                  <a:lnTo>
                    <a:pt x="494040" y="258841"/>
                  </a:lnTo>
                  <a:cubicBezTo>
                    <a:pt x="429344" y="382066"/>
                    <a:pt x="348616" y="487573"/>
                    <a:pt x="249566" y="575870"/>
                  </a:cubicBezTo>
                  <a:lnTo>
                    <a:pt x="249566" y="353009"/>
                  </a:lnTo>
                  <a:lnTo>
                    <a:pt x="0" y="353009"/>
                  </a:lnTo>
                  <a:cubicBezTo>
                    <a:pt x="94110" y="251098"/>
                    <a:pt x="163369" y="133832"/>
                    <a:pt x="215261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65" name="组合 9064"/>
          <p:cNvGrpSpPr/>
          <p:nvPr/>
        </p:nvGrpSpPr>
        <p:grpSpPr>
          <a:xfrm>
            <a:off x="4935220" y="2785435"/>
            <a:ext cx="199366" cy="280410"/>
            <a:chOff x="3273208" y="3144595"/>
            <a:chExt cx="233630" cy="328603"/>
          </a:xfrm>
        </p:grpSpPr>
        <p:sp>
          <p:nvSpPr>
            <p:cNvPr id="9066" name="Freeform 4253"/>
            <p:cNvSpPr>
              <a:spLocks/>
            </p:cNvSpPr>
            <p:nvPr/>
          </p:nvSpPr>
          <p:spPr bwMode="auto">
            <a:xfrm>
              <a:off x="3273208" y="3144595"/>
              <a:ext cx="226010" cy="263445"/>
            </a:xfrm>
            <a:custGeom>
              <a:avLst/>
              <a:gdLst/>
              <a:ahLst/>
              <a:cxnLst/>
              <a:rect l="l" t="t" r="r" b="b"/>
              <a:pathLst>
                <a:path w="494040" h="575870">
                  <a:moveTo>
                    <a:pt x="215261" y="0"/>
                  </a:moveTo>
                  <a:lnTo>
                    <a:pt x="494040" y="258841"/>
                  </a:lnTo>
                  <a:cubicBezTo>
                    <a:pt x="429344" y="382066"/>
                    <a:pt x="348616" y="487573"/>
                    <a:pt x="249566" y="575870"/>
                  </a:cubicBezTo>
                  <a:lnTo>
                    <a:pt x="249566" y="353009"/>
                  </a:lnTo>
                  <a:lnTo>
                    <a:pt x="0" y="353009"/>
                  </a:lnTo>
                  <a:cubicBezTo>
                    <a:pt x="94110" y="251098"/>
                    <a:pt x="163369" y="133832"/>
                    <a:pt x="215261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7" name="Freeform 4253"/>
            <p:cNvSpPr>
              <a:spLocks/>
            </p:cNvSpPr>
            <p:nvPr/>
          </p:nvSpPr>
          <p:spPr bwMode="auto">
            <a:xfrm>
              <a:off x="3280828" y="3209753"/>
              <a:ext cx="226010" cy="263445"/>
            </a:xfrm>
            <a:custGeom>
              <a:avLst/>
              <a:gdLst/>
              <a:ahLst/>
              <a:cxnLst/>
              <a:rect l="l" t="t" r="r" b="b"/>
              <a:pathLst>
                <a:path w="494040" h="575870">
                  <a:moveTo>
                    <a:pt x="215261" y="0"/>
                  </a:moveTo>
                  <a:lnTo>
                    <a:pt x="494040" y="258841"/>
                  </a:lnTo>
                  <a:cubicBezTo>
                    <a:pt x="429344" y="382066"/>
                    <a:pt x="348616" y="487573"/>
                    <a:pt x="249566" y="575870"/>
                  </a:cubicBezTo>
                  <a:lnTo>
                    <a:pt x="249566" y="353009"/>
                  </a:lnTo>
                  <a:lnTo>
                    <a:pt x="0" y="353009"/>
                  </a:lnTo>
                  <a:cubicBezTo>
                    <a:pt x="94110" y="251098"/>
                    <a:pt x="163369" y="133832"/>
                    <a:pt x="215261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68" name="组合 9067"/>
          <p:cNvGrpSpPr/>
          <p:nvPr/>
        </p:nvGrpSpPr>
        <p:grpSpPr>
          <a:xfrm>
            <a:off x="5392918" y="2499245"/>
            <a:ext cx="160237" cy="201508"/>
            <a:chOff x="3941895" y="1825954"/>
            <a:chExt cx="266629" cy="335303"/>
          </a:xfrm>
        </p:grpSpPr>
        <p:sp>
          <p:nvSpPr>
            <p:cNvPr id="9069" name="Freeform 4249"/>
            <p:cNvSpPr>
              <a:spLocks/>
            </p:cNvSpPr>
            <p:nvPr/>
          </p:nvSpPr>
          <p:spPr bwMode="auto">
            <a:xfrm>
              <a:off x="3941895" y="1825954"/>
              <a:ext cx="260856" cy="292848"/>
            </a:xfrm>
            <a:custGeom>
              <a:avLst/>
              <a:gdLst/>
              <a:ahLst/>
              <a:cxnLst/>
              <a:rect l="l" t="t" r="r" b="b"/>
              <a:pathLst>
                <a:path w="406063" h="455863">
                  <a:moveTo>
                    <a:pt x="246653" y="0"/>
                  </a:moveTo>
                  <a:cubicBezTo>
                    <a:pt x="298495" y="36386"/>
                    <a:pt x="351381" y="68297"/>
                    <a:pt x="406063" y="95213"/>
                  </a:cubicBezTo>
                  <a:lnTo>
                    <a:pt x="406063" y="455863"/>
                  </a:lnTo>
                  <a:cubicBezTo>
                    <a:pt x="250895" y="390961"/>
                    <a:pt x="116974" y="293083"/>
                    <a:pt x="0" y="163015"/>
                  </a:cubicBezTo>
                  <a:cubicBezTo>
                    <a:pt x="81538" y="107998"/>
                    <a:pt x="165115" y="55018"/>
                    <a:pt x="246653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70" name="Freeform 4249"/>
            <p:cNvSpPr>
              <a:spLocks/>
            </p:cNvSpPr>
            <p:nvPr/>
          </p:nvSpPr>
          <p:spPr bwMode="auto">
            <a:xfrm>
              <a:off x="3947668" y="1868409"/>
              <a:ext cx="260856" cy="292848"/>
            </a:xfrm>
            <a:custGeom>
              <a:avLst/>
              <a:gdLst/>
              <a:ahLst/>
              <a:cxnLst/>
              <a:rect l="l" t="t" r="r" b="b"/>
              <a:pathLst>
                <a:path w="406063" h="455863">
                  <a:moveTo>
                    <a:pt x="246653" y="0"/>
                  </a:moveTo>
                  <a:cubicBezTo>
                    <a:pt x="298495" y="36386"/>
                    <a:pt x="351381" y="68297"/>
                    <a:pt x="406063" y="95213"/>
                  </a:cubicBezTo>
                  <a:lnTo>
                    <a:pt x="406063" y="455863"/>
                  </a:lnTo>
                  <a:cubicBezTo>
                    <a:pt x="250895" y="390961"/>
                    <a:pt x="116974" y="293083"/>
                    <a:pt x="0" y="163015"/>
                  </a:cubicBezTo>
                  <a:cubicBezTo>
                    <a:pt x="81538" y="107998"/>
                    <a:pt x="165115" y="55018"/>
                    <a:pt x="246653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77" name="Freeform 4144"/>
          <p:cNvSpPr>
            <a:spLocks/>
          </p:cNvSpPr>
          <p:nvPr/>
        </p:nvSpPr>
        <p:spPr bwMode="auto">
          <a:xfrm rot="19454526">
            <a:off x="6518747" y="1927014"/>
            <a:ext cx="91099" cy="185211"/>
          </a:xfrm>
          <a:custGeom>
            <a:avLst/>
            <a:gdLst/>
            <a:ahLst/>
            <a:cxnLst/>
            <a:rect l="l" t="t" r="r" b="b"/>
            <a:pathLst>
              <a:path w="91099" h="185211">
                <a:moveTo>
                  <a:pt x="56186" y="0"/>
                </a:moveTo>
                <a:lnTo>
                  <a:pt x="91099" y="25141"/>
                </a:lnTo>
                <a:lnTo>
                  <a:pt x="91099" y="185211"/>
                </a:lnTo>
                <a:lnTo>
                  <a:pt x="0" y="119610"/>
                </a:ln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78" name="Freeform 4088"/>
          <p:cNvSpPr>
            <a:spLocks/>
          </p:cNvSpPr>
          <p:nvPr/>
        </p:nvSpPr>
        <p:spPr bwMode="auto">
          <a:xfrm rot="6472025">
            <a:off x="8454541" y="2429988"/>
            <a:ext cx="245450" cy="327412"/>
          </a:xfrm>
          <a:custGeom>
            <a:avLst/>
            <a:gdLst/>
            <a:ahLst/>
            <a:cxnLst/>
            <a:rect l="l" t="t" r="r" b="b"/>
            <a:pathLst>
              <a:path w="544187" h="608003">
                <a:moveTo>
                  <a:pt x="315806" y="0"/>
                </a:moveTo>
                <a:lnTo>
                  <a:pt x="544187" y="300038"/>
                </a:lnTo>
                <a:cubicBezTo>
                  <a:pt x="443100" y="431202"/>
                  <a:pt x="324445" y="534079"/>
                  <a:pt x="183485" y="608003"/>
                </a:cubicBezTo>
                <a:lnTo>
                  <a:pt x="0" y="347081"/>
                </a:lnTo>
                <a:cubicBezTo>
                  <a:pt x="127825" y="253492"/>
                  <a:pt x="230095" y="138141"/>
                  <a:pt x="315806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79" name="Freeform 4144"/>
          <p:cNvSpPr>
            <a:spLocks/>
          </p:cNvSpPr>
          <p:nvPr/>
        </p:nvSpPr>
        <p:spPr bwMode="auto">
          <a:xfrm rot="19454526">
            <a:off x="7107725" y="2956418"/>
            <a:ext cx="91099" cy="185211"/>
          </a:xfrm>
          <a:custGeom>
            <a:avLst/>
            <a:gdLst/>
            <a:ahLst/>
            <a:cxnLst/>
            <a:rect l="l" t="t" r="r" b="b"/>
            <a:pathLst>
              <a:path w="91099" h="185211">
                <a:moveTo>
                  <a:pt x="56186" y="0"/>
                </a:moveTo>
                <a:lnTo>
                  <a:pt x="91099" y="25141"/>
                </a:lnTo>
                <a:lnTo>
                  <a:pt x="91099" y="185211"/>
                </a:lnTo>
                <a:lnTo>
                  <a:pt x="0" y="119610"/>
                </a:ln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80" name="Freeform 4144"/>
          <p:cNvSpPr>
            <a:spLocks/>
          </p:cNvSpPr>
          <p:nvPr/>
        </p:nvSpPr>
        <p:spPr bwMode="auto">
          <a:xfrm rot="19454526">
            <a:off x="4187968" y="3005618"/>
            <a:ext cx="137316" cy="241288"/>
          </a:xfrm>
          <a:custGeom>
            <a:avLst/>
            <a:gdLst/>
            <a:ahLst/>
            <a:cxnLst/>
            <a:rect l="l" t="t" r="r" b="b"/>
            <a:pathLst>
              <a:path w="137316" h="241288">
                <a:moveTo>
                  <a:pt x="96478" y="0"/>
                </a:moveTo>
                <a:lnTo>
                  <a:pt x="137316" y="29407"/>
                </a:lnTo>
                <a:lnTo>
                  <a:pt x="137316" y="241288"/>
                </a:lnTo>
                <a:cubicBezTo>
                  <a:pt x="91505" y="232406"/>
                  <a:pt x="45813" y="220140"/>
                  <a:pt x="0" y="205386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81" name="组合 9080"/>
          <p:cNvGrpSpPr/>
          <p:nvPr/>
        </p:nvGrpSpPr>
        <p:grpSpPr>
          <a:xfrm>
            <a:off x="3246669" y="4946560"/>
            <a:ext cx="458555" cy="277998"/>
            <a:chOff x="2138028" y="2407743"/>
            <a:chExt cx="837858" cy="507949"/>
          </a:xfrm>
        </p:grpSpPr>
        <p:sp>
          <p:nvSpPr>
            <p:cNvPr id="9082" name="Freeform 4237"/>
            <p:cNvSpPr>
              <a:spLocks/>
            </p:cNvSpPr>
            <p:nvPr/>
          </p:nvSpPr>
          <p:spPr bwMode="auto">
            <a:xfrm>
              <a:off x="2138897" y="2407743"/>
              <a:ext cx="836989" cy="464483"/>
            </a:xfrm>
            <a:custGeom>
              <a:avLst/>
              <a:gdLst>
                <a:gd name="T0" fmla="*/ 363 w 425"/>
                <a:gd name="T1" fmla="*/ 230 h 236"/>
                <a:gd name="T2" fmla="*/ 160 w 425"/>
                <a:gd name="T3" fmla="*/ 160 h 236"/>
                <a:gd name="T4" fmla="*/ 0 w 425"/>
                <a:gd name="T5" fmla="*/ 104 h 236"/>
                <a:gd name="T6" fmla="*/ 119 w 425"/>
                <a:gd name="T7" fmla="*/ 5 h 236"/>
                <a:gd name="T8" fmla="*/ 425 w 425"/>
                <a:gd name="T9" fmla="*/ 82 h 236"/>
                <a:gd name="T10" fmla="*/ 363 w 425"/>
                <a:gd name="T11" fmla="*/ 23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36">
                  <a:moveTo>
                    <a:pt x="363" y="230"/>
                  </a:moveTo>
                  <a:cubicBezTo>
                    <a:pt x="276" y="236"/>
                    <a:pt x="224" y="210"/>
                    <a:pt x="160" y="160"/>
                  </a:cubicBezTo>
                  <a:cubicBezTo>
                    <a:pt x="108" y="118"/>
                    <a:pt x="71" y="99"/>
                    <a:pt x="0" y="104"/>
                  </a:cubicBezTo>
                  <a:cubicBezTo>
                    <a:pt x="40" y="71"/>
                    <a:pt x="79" y="38"/>
                    <a:pt x="119" y="5"/>
                  </a:cubicBezTo>
                  <a:cubicBezTo>
                    <a:pt x="234" y="0"/>
                    <a:pt x="307" y="87"/>
                    <a:pt x="425" y="82"/>
                  </a:cubicBezTo>
                  <a:cubicBezTo>
                    <a:pt x="404" y="131"/>
                    <a:pt x="384" y="181"/>
                    <a:pt x="363" y="23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3" name="Freeform 4237"/>
            <p:cNvSpPr>
              <a:spLocks/>
            </p:cNvSpPr>
            <p:nvPr/>
          </p:nvSpPr>
          <p:spPr bwMode="auto">
            <a:xfrm>
              <a:off x="2138028" y="2451209"/>
              <a:ext cx="836989" cy="464483"/>
            </a:xfrm>
            <a:custGeom>
              <a:avLst/>
              <a:gdLst>
                <a:gd name="T0" fmla="*/ 363 w 425"/>
                <a:gd name="T1" fmla="*/ 230 h 236"/>
                <a:gd name="T2" fmla="*/ 160 w 425"/>
                <a:gd name="T3" fmla="*/ 160 h 236"/>
                <a:gd name="T4" fmla="*/ 0 w 425"/>
                <a:gd name="T5" fmla="*/ 104 h 236"/>
                <a:gd name="T6" fmla="*/ 119 w 425"/>
                <a:gd name="T7" fmla="*/ 5 h 236"/>
                <a:gd name="T8" fmla="*/ 425 w 425"/>
                <a:gd name="T9" fmla="*/ 82 h 236"/>
                <a:gd name="T10" fmla="*/ 363 w 425"/>
                <a:gd name="T11" fmla="*/ 23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36">
                  <a:moveTo>
                    <a:pt x="363" y="230"/>
                  </a:moveTo>
                  <a:cubicBezTo>
                    <a:pt x="276" y="236"/>
                    <a:pt x="224" y="210"/>
                    <a:pt x="160" y="160"/>
                  </a:cubicBezTo>
                  <a:cubicBezTo>
                    <a:pt x="108" y="118"/>
                    <a:pt x="71" y="99"/>
                    <a:pt x="0" y="104"/>
                  </a:cubicBezTo>
                  <a:cubicBezTo>
                    <a:pt x="40" y="71"/>
                    <a:pt x="79" y="38"/>
                    <a:pt x="119" y="5"/>
                  </a:cubicBezTo>
                  <a:cubicBezTo>
                    <a:pt x="234" y="0"/>
                    <a:pt x="307" y="87"/>
                    <a:pt x="425" y="82"/>
                  </a:cubicBezTo>
                  <a:cubicBezTo>
                    <a:pt x="404" y="131"/>
                    <a:pt x="384" y="181"/>
                    <a:pt x="363" y="23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84" name="Freeform 4144"/>
          <p:cNvSpPr>
            <a:spLocks/>
          </p:cNvSpPr>
          <p:nvPr/>
        </p:nvSpPr>
        <p:spPr bwMode="auto">
          <a:xfrm rot="19454526">
            <a:off x="5391297" y="6032123"/>
            <a:ext cx="75152" cy="132055"/>
          </a:xfrm>
          <a:custGeom>
            <a:avLst/>
            <a:gdLst/>
            <a:ahLst/>
            <a:cxnLst/>
            <a:rect l="l" t="t" r="r" b="b"/>
            <a:pathLst>
              <a:path w="137316" h="241288">
                <a:moveTo>
                  <a:pt x="96478" y="0"/>
                </a:moveTo>
                <a:lnTo>
                  <a:pt x="137316" y="29407"/>
                </a:lnTo>
                <a:lnTo>
                  <a:pt x="137316" y="241288"/>
                </a:lnTo>
                <a:cubicBezTo>
                  <a:pt x="91505" y="232406"/>
                  <a:pt x="45813" y="220140"/>
                  <a:pt x="0" y="205386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085" name="组合 9084"/>
          <p:cNvGrpSpPr/>
          <p:nvPr/>
        </p:nvGrpSpPr>
        <p:grpSpPr>
          <a:xfrm>
            <a:off x="4417337" y="5358096"/>
            <a:ext cx="233630" cy="328603"/>
            <a:chOff x="3273208" y="3144595"/>
            <a:chExt cx="233630" cy="328603"/>
          </a:xfrm>
        </p:grpSpPr>
        <p:sp>
          <p:nvSpPr>
            <p:cNvPr id="9086" name="Freeform 4253"/>
            <p:cNvSpPr>
              <a:spLocks/>
            </p:cNvSpPr>
            <p:nvPr/>
          </p:nvSpPr>
          <p:spPr bwMode="auto">
            <a:xfrm>
              <a:off x="3273208" y="3144595"/>
              <a:ext cx="226010" cy="263445"/>
            </a:xfrm>
            <a:custGeom>
              <a:avLst/>
              <a:gdLst/>
              <a:ahLst/>
              <a:cxnLst/>
              <a:rect l="l" t="t" r="r" b="b"/>
              <a:pathLst>
                <a:path w="494040" h="575870">
                  <a:moveTo>
                    <a:pt x="215261" y="0"/>
                  </a:moveTo>
                  <a:lnTo>
                    <a:pt x="494040" y="258841"/>
                  </a:lnTo>
                  <a:cubicBezTo>
                    <a:pt x="429344" y="382066"/>
                    <a:pt x="348616" y="487573"/>
                    <a:pt x="249566" y="575870"/>
                  </a:cubicBezTo>
                  <a:lnTo>
                    <a:pt x="249566" y="353009"/>
                  </a:lnTo>
                  <a:lnTo>
                    <a:pt x="0" y="353009"/>
                  </a:lnTo>
                  <a:cubicBezTo>
                    <a:pt x="94110" y="251098"/>
                    <a:pt x="163369" y="133832"/>
                    <a:pt x="215261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7" name="Freeform 4253"/>
            <p:cNvSpPr>
              <a:spLocks/>
            </p:cNvSpPr>
            <p:nvPr/>
          </p:nvSpPr>
          <p:spPr bwMode="auto">
            <a:xfrm>
              <a:off x="3280828" y="3209753"/>
              <a:ext cx="226010" cy="263445"/>
            </a:xfrm>
            <a:custGeom>
              <a:avLst/>
              <a:gdLst/>
              <a:ahLst/>
              <a:cxnLst/>
              <a:rect l="l" t="t" r="r" b="b"/>
              <a:pathLst>
                <a:path w="494040" h="575870">
                  <a:moveTo>
                    <a:pt x="215261" y="0"/>
                  </a:moveTo>
                  <a:lnTo>
                    <a:pt x="494040" y="258841"/>
                  </a:lnTo>
                  <a:cubicBezTo>
                    <a:pt x="429344" y="382066"/>
                    <a:pt x="348616" y="487573"/>
                    <a:pt x="249566" y="575870"/>
                  </a:cubicBezTo>
                  <a:lnTo>
                    <a:pt x="249566" y="353009"/>
                  </a:lnTo>
                  <a:lnTo>
                    <a:pt x="0" y="353009"/>
                  </a:lnTo>
                  <a:cubicBezTo>
                    <a:pt x="94110" y="251098"/>
                    <a:pt x="163369" y="133832"/>
                    <a:pt x="215261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91" name="Freeform 4144"/>
          <p:cNvSpPr>
            <a:spLocks/>
          </p:cNvSpPr>
          <p:nvPr/>
        </p:nvSpPr>
        <p:spPr bwMode="auto">
          <a:xfrm rot="19454526">
            <a:off x="5552753" y="9046697"/>
            <a:ext cx="75152" cy="132055"/>
          </a:xfrm>
          <a:custGeom>
            <a:avLst/>
            <a:gdLst/>
            <a:ahLst/>
            <a:cxnLst/>
            <a:rect l="l" t="t" r="r" b="b"/>
            <a:pathLst>
              <a:path w="137316" h="241288">
                <a:moveTo>
                  <a:pt x="96478" y="0"/>
                </a:moveTo>
                <a:lnTo>
                  <a:pt x="137316" y="29407"/>
                </a:lnTo>
                <a:lnTo>
                  <a:pt x="137316" y="241288"/>
                </a:lnTo>
                <a:cubicBezTo>
                  <a:pt x="91505" y="232406"/>
                  <a:pt x="45813" y="220140"/>
                  <a:pt x="0" y="205386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92" name="Freeform 4144"/>
          <p:cNvSpPr>
            <a:spLocks/>
          </p:cNvSpPr>
          <p:nvPr/>
        </p:nvSpPr>
        <p:spPr bwMode="auto">
          <a:xfrm rot="12814694">
            <a:off x="5159557" y="5176851"/>
            <a:ext cx="137316" cy="227403"/>
          </a:xfrm>
          <a:custGeom>
            <a:avLst/>
            <a:gdLst/>
            <a:ahLst/>
            <a:cxnLst/>
            <a:rect l="l" t="t" r="r" b="b"/>
            <a:pathLst>
              <a:path w="137316" h="227403">
                <a:moveTo>
                  <a:pt x="137316" y="227403"/>
                </a:moveTo>
                <a:cubicBezTo>
                  <a:pt x="91505" y="218521"/>
                  <a:pt x="45813" y="206255"/>
                  <a:pt x="0" y="191501"/>
                </a:cubicBezTo>
                <a:lnTo>
                  <a:pt x="68494" y="45687"/>
                </a:lnTo>
                <a:lnTo>
                  <a:pt x="137316" y="0"/>
                </a:ln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129" name="组合 9128"/>
          <p:cNvGrpSpPr/>
          <p:nvPr/>
        </p:nvGrpSpPr>
        <p:grpSpPr>
          <a:xfrm>
            <a:off x="3663042" y="5722650"/>
            <a:ext cx="145642" cy="365235"/>
            <a:chOff x="3663042" y="5722650"/>
            <a:chExt cx="145642" cy="365235"/>
          </a:xfrm>
        </p:grpSpPr>
        <p:sp>
          <p:nvSpPr>
            <p:cNvPr id="9095" name="Freeform 4144"/>
            <p:cNvSpPr>
              <a:spLocks/>
            </p:cNvSpPr>
            <p:nvPr/>
          </p:nvSpPr>
          <p:spPr bwMode="auto">
            <a:xfrm>
              <a:off x="3663042" y="5722650"/>
              <a:ext cx="137316" cy="292043"/>
            </a:xfrm>
            <a:custGeom>
              <a:avLst/>
              <a:gdLst/>
              <a:ahLst/>
              <a:cxnLst/>
              <a:rect l="l" t="t" r="r" b="b"/>
              <a:pathLst>
                <a:path w="137316" h="292043">
                  <a:moveTo>
                    <a:pt x="120320" y="0"/>
                  </a:moveTo>
                  <a:lnTo>
                    <a:pt x="137316" y="560"/>
                  </a:lnTo>
                  <a:lnTo>
                    <a:pt x="137316" y="292043"/>
                  </a:lnTo>
                  <a:cubicBezTo>
                    <a:pt x="91505" y="283161"/>
                    <a:pt x="45813" y="270895"/>
                    <a:pt x="0" y="256141"/>
                  </a:cubicBezTo>
                  <a:cubicBezTo>
                    <a:pt x="40787" y="170761"/>
                    <a:pt x="81573" y="85380"/>
                    <a:pt x="120320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3" name="Freeform 4144"/>
            <p:cNvSpPr>
              <a:spLocks/>
            </p:cNvSpPr>
            <p:nvPr/>
          </p:nvSpPr>
          <p:spPr bwMode="auto">
            <a:xfrm>
              <a:off x="3671368" y="5795842"/>
              <a:ext cx="137316" cy="292043"/>
            </a:xfrm>
            <a:custGeom>
              <a:avLst/>
              <a:gdLst/>
              <a:ahLst/>
              <a:cxnLst/>
              <a:rect l="l" t="t" r="r" b="b"/>
              <a:pathLst>
                <a:path w="137316" h="292043">
                  <a:moveTo>
                    <a:pt x="120320" y="0"/>
                  </a:moveTo>
                  <a:lnTo>
                    <a:pt x="137316" y="560"/>
                  </a:lnTo>
                  <a:lnTo>
                    <a:pt x="137316" y="292043"/>
                  </a:lnTo>
                  <a:cubicBezTo>
                    <a:pt x="91505" y="283161"/>
                    <a:pt x="45813" y="270895"/>
                    <a:pt x="0" y="256141"/>
                  </a:cubicBezTo>
                  <a:cubicBezTo>
                    <a:pt x="40787" y="170761"/>
                    <a:pt x="81573" y="85380"/>
                    <a:pt x="120320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96" name="组合 9095"/>
          <p:cNvGrpSpPr/>
          <p:nvPr/>
        </p:nvGrpSpPr>
        <p:grpSpPr>
          <a:xfrm>
            <a:off x="6595741" y="797928"/>
            <a:ext cx="198982" cy="250233"/>
            <a:chOff x="3941895" y="1825954"/>
            <a:chExt cx="266629" cy="335303"/>
          </a:xfrm>
        </p:grpSpPr>
        <p:sp>
          <p:nvSpPr>
            <p:cNvPr id="9097" name="Freeform 4249"/>
            <p:cNvSpPr>
              <a:spLocks/>
            </p:cNvSpPr>
            <p:nvPr/>
          </p:nvSpPr>
          <p:spPr bwMode="auto">
            <a:xfrm>
              <a:off x="3941895" y="1825954"/>
              <a:ext cx="260856" cy="292848"/>
            </a:xfrm>
            <a:custGeom>
              <a:avLst/>
              <a:gdLst/>
              <a:ahLst/>
              <a:cxnLst/>
              <a:rect l="l" t="t" r="r" b="b"/>
              <a:pathLst>
                <a:path w="406063" h="455863">
                  <a:moveTo>
                    <a:pt x="246653" y="0"/>
                  </a:moveTo>
                  <a:cubicBezTo>
                    <a:pt x="298495" y="36386"/>
                    <a:pt x="351381" y="68297"/>
                    <a:pt x="406063" y="95213"/>
                  </a:cubicBezTo>
                  <a:lnTo>
                    <a:pt x="406063" y="455863"/>
                  </a:lnTo>
                  <a:cubicBezTo>
                    <a:pt x="250895" y="390961"/>
                    <a:pt x="116974" y="293083"/>
                    <a:pt x="0" y="163015"/>
                  </a:cubicBezTo>
                  <a:cubicBezTo>
                    <a:pt x="81538" y="107998"/>
                    <a:pt x="165115" y="55018"/>
                    <a:pt x="246653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8" name="Freeform 4249"/>
            <p:cNvSpPr>
              <a:spLocks/>
            </p:cNvSpPr>
            <p:nvPr/>
          </p:nvSpPr>
          <p:spPr bwMode="auto">
            <a:xfrm>
              <a:off x="3947668" y="1868409"/>
              <a:ext cx="260856" cy="292848"/>
            </a:xfrm>
            <a:custGeom>
              <a:avLst/>
              <a:gdLst/>
              <a:ahLst/>
              <a:cxnLst/>
              <a:rect l="l" t="t" r="r" b="b"/>
              <a:pathLst>
                <a:path w="406063" h="455863">
                  <a:moveTo>
                    <a:pt x="246653" y="0"/>
                  </a:moveTo>
                  <a:cubicBezTo>
                    <a:pt x="298495" y="36386"/>
                    <a:pt x="351381" y="68297"/>
                    <a:pt x="406063" y="95213"/>
                  </a:cubicBezTo>
                  <a:lnTo>
                    <a:pt x="406063" y="455863"/>
                  </a:lnTo>
                  <a:cubicBezTo>
                    <a:pt x="250895" y="390961"/>
                    <a:pt x="116974" y="293083"/>
                    <a:pt x="0" y="163015"/>
                  </a:cubicBezTo>
                  <a:cubicBezTo>
                    <a:pt x="81538" y="107998"/>
                    <a:pt x="165115" y="55018"/>
                    <a:pt x="246653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99" name="Freeform 4104"/>
          <p:cNvSpPr>
            <a:spLocks/>
          </p:cNvSpPr>
          <p:nvPr/>
        </p:nvSpPr>
        <p:spPr bwMode="auto">
          <a:xfrm>
            <a:off x="1789085" y="437498"/>
            <a:ext cx="230937" cy="120254"/>
          </a:xfrm>
          <a:custGeom>
            <a:avLst/>
            <a:gdLst>
              <a:gd name="T0" fmla="*/ 432 w 432"/>
              <a:gd name="T1" fmla="*/ 223 h 225"/>
              <a:gd name="T2" fmla="*/ 0 w 432"/>
              <a:gd name="T3" fmla="*/ 111 h 225"/>
              <a:gd name="T4" fmla="*/ 126 w 432"/>
              <a:gd name="T5" fmla="*/ 0 h 225"/>
              <a:gd name="T6" fmla="*/ 390 w 432"/>
              <a:gd name="T7" fmla="*/ 96 h 225"/>
              <a:gd name="T8" fmla="*/ 432 w 432"/>
              <a:gd name="T9" fmla="*/ 22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2" h="225">
                <a:moveTo>
                  <a:pt x="432" y="223"/>
                </a:moveTo>
                <a:cubicBezTo>
                  <a:pt x="274" y="225"/>
                  <a:pt x="157" y="108"/>
                  <a:pt x="0" y="111"/>
                </a:cubicBezTo>
                <a:cubicBezTo>
                  <a:pt x="40" y="72"/>
                  <a:pt x="82" y="35"/>
                  <a:pt x="126" y="0"/>
                </a:cubicBezTo>
                <a:cubicBezTo>
                  <a:pt x="217" y="26"/>
                  <a:pt x="298" y="73"/>
                  <a:pt x="390" y="96"/>
                </a:cubicBezTo>
                <a:cubicBezTo>
                  <a:pt x="402" y="138"/>
                  <a:pt x="415" y="181"/>
                  <a:pt x="432" y="223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101" name="组合 9100"/>
          <p:cNvGrpSpPr/>
          <p:nvPr/>
        </p:nvGrpSpPr>
        <p:grpSpPr>
          <a:xfrm>
            <a:off x="978312" y="778921"/>
            <a:ext cx="375910" cy="216344"/>
            <a:chOff x="3359146" y="1249428"/>
            <a:chExt cx="487275" cy="280437"/>
          </a:xfrm>
        </p:grpSpPr>
        <p:sp>
          <p:nvSpPr>
            <p:cNvPr id="9102" name="Freeform 4104"/>
            <p:cNvSpPr>
              <a:spLocks/>
            </p:cNvSpPr>
            <p:nvPr/>
          </p:nvSpPr>
          <p:spPr bwMode="auto">
            <a:xfrm>
              <a:off x="3359146" y="1249428"/>
              <a:ext cx="461875" cy="240508"/>
            </a:xfrm>
            <a:custGeom>
              <a:avLst/>
              <a:gdLst>
                <a:gd name="T0" fmla="*/ 432 w 432"/>
                <a:gd name="T1" fmla="*/ 223 h 225"/>
                <a:gd name="T2" fmla="*/ 0 w 432"/>
                <a:gd name="T3" fmla="*/ 111 h 225"/>
                <a:gd name="T4" fmla="*/ 126 w 432"/>
                <a:gd name="T5" fmla="*/ 0 h 225"/>
                <a:gd name="T6" fmla="*/ 390 w 432"/>
                <a:gd name="T7" fmla="*/ 96 h 225"/>
                <a:gd name="T8" fmla="*/ 432 w 432"/>
                <a:gd name="T9" fmla="*/ 22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225">
                  <a:moveTo>
                    <a:pt x="432" y="223"/>
                  </a:moveTo>
                  <a:cubicBezTo>
                    <a:pt x="274" y="225"/>
                    <a:pt x="157" y="108"/>
                    <a:pt x="0" y="111"/>
                  </a:cubicBezTo>
                  <a:cubicBezTo>
                    <a:pt x="40" y="72"/>
                    <a:pt x="82" y="35"/>
                    <a:pt x="126" y="0"/>
                  </a:cubicBezTo>
                  <a:cubicBezTo>
                    <a:pt x="217" y="26"/>
                    <a:pt x="298" y="73"/>
                    <a:pt x="390" y="96"/>
                  </a:cubicBezTo>
                  <a:cubicBezTo>
                    <a:pt x="402" y="138"/>
                    <a:pt x="415" y="181"/>
                    <a:pt x="432" y="223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03" name="Freeform 4104"/>
            <p:cNvSpPr>
              <a:spLocks/>
            </p:cNvSpPr>
            <p:nvPr/>
          </p:nvSpPr>
          <p:spPr bwMode="auto">
            <a:xfrm>
              <a:off x="3384546" y="1289357"/>
              <a:ext cx="461875" cy="240508"/>
            </a:xfrm>
            <a:custGeom>
              <a:avLst/>
              <a:gdLst>
                <a:gd name="T0" fmla="*/ 432 w 432"/>
                <a:gd name="T1" fmla="*/ 223 h 225"/>
                <a:gd name="T2" fmla="*/ 0 w 432"/>
                <a:gd name="T3" fmla="*/ 111 h 225"/>
                <a:gd name="T4" fmla="*/ 126 w 432"/>
                <a:gd name="T5" fmla="*/ 0 h 225"/>
                <a:gd name="T6" fmla="*/ 390 w 432"/>
                <a:gd name="T7" fmla="*/ 96 h 225"/>
                <a:gd name="T8" fmla="*/ 432 w 432"/>
                <a:gd name="T9" fmla="*/ 22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225">
                  <a:moveTo>
                    <a:pt x="432" y="223"/>
                  </a:moveTo>
                  <a:cubicBezTo>
                    <a:pt x="274" y="225"/>
                    <a:pt x="157" y="108"/>
                    <a:pt x="0" y="111"/>
                  </a:cubicBezTo>
                  <a:cubicBezTo>
                    <a:pt x="40" y="72"/>
                    <a:pt x="82" y="35"/>
                    <a:pt x="126" y="0"/>
                  </a:cubicBezTo>
                  <a:cubicBezTo>
                    <a:pt x="217" y="26"/>
                    <a:pt x="298" y="73"/>
                    <a:pt x="390" y="96"/>
                  </a:cubicBezTo>
                  <a:cubicBezTo>
                    <a:pt x="402" y="138"/>
                    <a:pt x="415" y="181"/>
                    <a:pt x="432" y="223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104" name="Freeform 4144"/>
          <p:cNvSpPr>
            <a:spLocks/>
          </p:cNvSpPr>
          <p:nvPr/>
        </p:nvSpPr>
        <p:spPr bwMode="auto">
          <a:xfrm rot="12814694">
            <a:off x="2250126" y="2000526"/>
            <a:ext cx="137316" cy="227403"/>
          </a:xfrm>
          <a:custGeom>
            <a:avLst/>
            <a:gdLst/>
            <a:ahLst/>
            <a:cxnLst/>
            <a:rect l="l" t="t" r="r" b="b"/>
            <a:pathLst>
              <a:path w="137316" h="227403">
                <a:moveTo>
                  <a:pt x="137316" y="227403"/>
                </a:moveTo>
                <a:cubicBezTo>
                  <a:pt x="91505" y="218521"/>
                  <a:pt x="45813" y="206255"/>
                  <a:pt x="0" y="191501"/>
                </a:cubicBezTo>
                <a:lnTo>
                  <a:pt x="68494" y="45687"/>
                </a:lnTo>
                <a:lnTo>
                  <a:pt x="137316" y="0"/>
                </a:ln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05" name="Freeform 4144"/>
          <p:cNvSpPr>
            <a:spLocks/>
          </p:cNvSpPr>
          <p:nvPr/>
        </p:nvSpPr>
        <p:spPr bwMode="auto">
          <a:xfrm rot="19454526">
            <a:off x="2664457" y="2063238"/>
            <a:ext cx="91099" cy="185211"/>
          </a:xfrm>
          <a:custGeom>
            <a:avLst/>
            <a:gdLst/>
            <a:ahLst/>
            <a:cxnLst/>
            <a:rect l="l" t="t" r="r" b="b"/>
            <a:pathLst>
              <a:path w="91099" h="185211">
                <a:moveTo>
                  <a:pt x="56186" y="0"/>
                </a:moveTo>
                <a:lnTo>
                  <a:pt x="91099" y="25141"/>
                </a:lnTo>
                <a:lnTo>
                  <a:pt x="91099" y="185211"/>
                </a:lnTo>
                <a:lnTo>
                  <a:pt x="0" y="119610"/>
                </a:ln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06" name="Freeform 4144"/>
          <p:cNvSpPr>
            <a:spLocks/>
          </p:cNvSpPr>
          <p:nvPr/>
        </p:nvSpPr>
        <p:spPr bwMode="auto">
          <a:xfrm rot="12814694">
            <a:off x="3238795" y="753888"/>
            <a:ext cx="137316" cy="227403"/>
          </a:xfrm>
          <a:custGeom>
            <a:avLst/>
            <a:gdLst/>
            <a:ahLst/>
            <a:cxnLst/>
            <a:rect l="l" t="t" r="r" b="b"/>
            <a:pathLst>
              <a:path w="137316" h="227403">
                <a:moveTo>
                  <a:pt x="137316" y="227403"/>
                </a:moveTo>
                <a:cubicBezTo>
                  <a:pt x="91505" y="218521"/>
                  <a:pt x="45813" y="206255"/>
                  <a:pt x="0" y="191501"/>
                </a:cubicBezTo>
                <a:lnTo>
                  <a:pt x="68494" y="45687"/>
                </a:lnTo>
                <a:lnTo>
                  <a:pt x="137316" y="0"/>
                </a:ln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07" name="Freeform 4144"/>
          <p:cNvSpPr>
            <a:spLocks/>
          </p:cNvSpPr>
          <p:nvPr/>
        </p:nvSpPr>
        <p:spPr bwMode="auto">
          <a:xfrm rot="12814694">
            <a:off x="4850198" y="420160"/>
            <a:ext cx="137316" cy="227403"/>
          </a:xfrm>
          <a:custGeom>
            <a:avLst/>
            <a:gdLst/>
            <a:ahLst/>
            <a:cxnLst/>
            <a:rect l="l" t="t" r="r" b="b"/>
            <a:pathLst>
              <a:path w="137316" h="227403">
                <a:moveTo>
                  <a:pt x="137316" y="227403"/>
                </a:moveTo>
                <a:cubicBezTo>
                  <a:pt x="91505" y="218521"/>
                  <a:pt x="45813" y="206255"/>
                  <a:pt x="0" y="191501"/>
                </a:cubicBezTo>
                <a:lnTo>
                  <a:pt x="68494" y="45687"/>
                </a:lnTo>
                <a:lnTo>
                  <a:pt x="137316" y="0"/>
                </a:ln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108" name="组合 9107"/>
          <p:cNvGrpSpPr/>
          <p:nvPr/>
        </p:nvGrpSpPr>
        <p:grpSpPr>
          <a:xfrm>
            <a:off x="4154529" y="2006962"/>
            <a:ext cx="442709" cy="239967"/>
            <a:chOff x="4891243" y="1613202"/>
            <a:chExt cx="442709" cy="239967"/>
          </a:xfrm>
        </p:grpSpPr>
        <p:sp>
          <p:nvSpPr>
            <p:cNvPr id="9109" name="Freeform 4172"/>
            <p:cNvSpPr>
              <a:spLocks/>
            </p:cNvSpPr>
            <p:nvPr/>
          </p:nvSpPr>
          <p:spPr bwMode="auto">
            <a:xfrm>
              <a:off x="4891243" y="1613202"/>
              <a:ext cx="398732" cy="193522"/>
            </a:xfrm>
            <a:custGeom>
              <a:avLst/>
              <a:gdLst/>
              <a:ahLst/>
              <a:cxnLst/>
              <a:rect l="l" t="t" r="r" b="b"/>
              <a:pathLst>
                <a:path w="575677" h="279401">
                  <a:moveTo>
                    <a:pt x="7044" y="0"/>
                  </a:moveTo>
                  <a:lnTo>
                    <a:pt x="575677" y="0"/>
                  </a:lnTo>
                  <a:cubicBezTo>
                    <a:pt x="434023" y="131975"/>
                    <a:pt x="264599" y="224511"/>
                    <a:pt x="63213" y="279401"/>
                  </a:cubicBezTo>
                  <a:cubicBezTo>
                    <a:pt x="42822" y="187696"/>
                    <a:pt x="22430" y="95991"/>
                    <a:pt x="0" y="4286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10" name="Freeform 4172"/>
            <p:cNvSpPr>
              <a:spLocks/>
            </p:cNvSpPr>
            <p:nvPr/>
          </p:nvSpPr>
          <p:spPr bwMode="auto">
            <a:xfrm>
              <a:off x="4935220" y="1659647"/>
              <a:ext cx="398732" cy="193522"/>
            </a:xfrm>
            <a:custGeom>
              <a:avLst/>
              <a:gdLst/>
              <a:ahLst/>
              <a:cxnLst/>
              <a:rect l="l" t="t" r="r" b="b"/>
              <a:pathLst>
                <a:path w="575677" h="279401">
                  <a:moveTo>
                    <a:pt x="7044" y="0"/>
                  </a:moveTo>
                  <a:lnTo>
                    <a:pt x="575677" y="0"/>
                  </a:lnTo>
                  <a:cubicBezTo>
                    <a:pt x="434023" y="131975"/>
                    <a:pt x="264599" y="224511"/>
                    <a:pt x="63213" y="279401"/>
                  </a:cubicBezTo>
                  <a:cubicBezTo>
                    <a:pt x="42822" y="187696"/>
                    <a:pt x="22430" y="95991"/>
                    <a:pt x="0" y="4286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113" name="Freeform 4108"/>
          <p:cNvSpPr>
            <a:spLocks/>
          </p:cNvSpPr>
          <p:nvPr/>
        </p:nvSpPr>
        <p:spPr bwMode="auto">
          <a:xfrm>
            <a:off x="3748547" y="1253624"/>
            <a:ext cx="172908" cy="132877"/>
          </a:xfrm>
          <a:custGeom>
            <a:avLst/>
            <a:gdLst>
              <a:gd name="T0" fmla="*/ 401 w 401"/>
              <a:gd name="T1" fmla="*/ 54 h 308"/>
              <a:gd name="T2" fmla="*/ 11 w 401"/>
              <a:gd name="T3" fmla="*/ 308 h 308"/>
              <a:gd name="T4" fmla="*/ 0 w 401"/>
              <a:gd name="T5" fmla="*/ 136 h 308"/>
              <a:gd name="T6" fmla="*/ 261 w 401"/>
              <a:gd name="T7" fmla="*/ 0 h 308"/>
              <a:gd name="T8" fmla="*/ 401 w 401"/>
              <a:gd name="T9" fmla="*/ 5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" h="308">
                <a:moveTo>
                  <a:pt x="401" y="54"/>
                </a:moveTo>
                <a:cubicBezTo>
                  <a:pt x="297" y="176"/>
                  <a:pt x="115" y="185"/>
                  <a:pt x="11" y="308"/>
                </a:cubicBezTo>
                <a:cubicBezTo>
                  <a:pt x="5" y="251"/>
                  <a:pt x="0" y="194"/>
                  <a:pt x="0" y="136"/>
                </a:cubicBezTo>
                <a:cubicBezTo>
                  <a:pt x="83" y="84"/>
                  <a:pt x="179" y="55"/>
                  <a:pt x="261" y="0"/>
                </a:cubicBezTo>
                <a:cubicBezTo>
                  <a:pt x="307" y="19"/>
                  <a:pt x="353" y="38"/>
                  <a:pt x="401" y="54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14" name="Freeform 4108"/>
          <p:cNvSpPr>
            <a:spLocks/>
          </p:cNvSpPr>
          <p:nvPr/>
        </p:nvSpPr>
        <p:spPr bwMode="auto">
          <a:xfrm>
            <a:off x="3419452" y="2521515"/>
            <a:ext cx="172908" cy="132877"/>
          </a:xfrm>
          <a:custGeom>
            <a:avLst/>
            <a:gdLst>
              <a:gd name="T0" fmla="*/ 401 w 401"/>
              <a:gd name="T1" fmla="*/ 54 h 308"/>
              <a:gd name="T2" fmla="*/ 11 w 401"/>
              <a:gd name="T3" fmla="*/ 308 h 308"/>
              <a:gd name="T4" fmla="*/ 0 w 401"/>
              <a:gd name="T5" fmla="*/ 136 h 308"/>
              <a:gd name="T6" fmla="*/ 261 w 401"/>
              <a:gd name="T7" fmla="*/ 0 h 308"/>
              <a:gd name="T8" fmla="*/ 401 w 401"/>
              <a:gd name="T9" fmla="*/ 5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" h="308">
                <a:moveTo>
                  <a:pt x="401" y="54"/>
                </a:moveTo>
                <a:cubicBezTo>
                  <a:pt x="297" y="176"/>
                  <a:pt x="115" y="185"/>
                  <a:pt x="11" y="308"/>
                </a:cubicBezTo>
                <a:cubicBezTo>
                  <a:pt x="5" y="251"/>
                  <a:pt x="0" y="194"/>
                  <a:pt x="0" y="136"/>
                </a:cubicBezTo>
                <a:cubicBezTo>
                  <a:pt x="83" y="84"/>
                  <a:pt x="179" y="55"/>
                  <a:pt x="261" y="0"/>
                </a:cubicBezTo>
                <a:cubicBezTo>
                  <a:pt x="307" y="19"/>
                  <a:pt x="353" y="38"/>
                  <a:pt x="401" y="54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115" name="组合 9114"/>
          <p:cNvGrpSpPr/>
          <p:nvPr/>
        </p:nvGrpSpPr>
        <p:grpSpPr>
          <a:xfrm>
            <a:off x="5903476" y="556011"/>
            <a:ext cx="388185" cy="427701"/>
            <a:chOff x="4300951" y="986670"/>
            <a:chExt cx="388185" cy="427701"/>
          </a:xfrm>
        </p:grpSpPr>
        <p:sp>
          <p:nvSpPr>
            <p:cNvPr id="9116" name="Freeform 4132"/>
            <p:cNvSpPr>
              <a:spLocks/>
            </p:cNvSpPr>
            <p:nvPr/>
          </p:nvSpPr>
          <p:spPr bwMode="auto">
            <a:xfrm>
              <a:off x="4312016" y="986670"/>
              <a:ext cx="377120" cy="362449"/>
            </a:xfrm>
            <a:custGeom>
              <a:avLst/>
              <a:gdLst>
                <a:gd name="T0" fmla="*/ 340 w 340"/>
                <a:gd name="T1" fmla="*/ 136 h 327"/>
                <a:gd name="T2" fmla="*/ 157 w 340"/>
                <a:gd name="T3" fmla="*/ 243 h 327"/>
                <a:gd name="T4" fmla="*/ 12 w 340"/>
                <a:gd name="T5" fmla="*/ 327 h 327"/>
                <a:gd name="T6" fmla="*/ 0 w 340"/>
                <a:gd name="T7" fmla="*/ 179 h 327"/>
                <a:gd name="T8" fmla="*/ 253 w 340"/>
                <a:gd name="T9" fmla="*/ 0 h 327"/>
                <a:gd name="T10" fmla="*/ 340 w 340"/>
                <a:gd name="T11" fmla="*/ 136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327">
                  <a:moveTo>
                    <a:pt x="340" y="136"/>
                  </a:moveTo>
                  <a:cubicBezTo>
                    <a:pt x="293" y="204"/>
                    <a:pt x="239" y="226"/>
                    <a:pt x="157" y="243"/>
                  </a:cubicBezTo>
                  <a:cubicBezTo>
                    <a:pt x="90" y="256"/>
                    <a:pt x="51" y="272"/>
                    <a:pt x="12" y="327"/>
                  </a:cubicBezTo>
                  <a:cubicBezTo>
                    <a:pt x="8" y="278"/>
                    <a:pt x="4" y="228"/>
                    <a:pt x="0" y="179"/>
                  </a:cubicBezTo>
                  <a:cubicBezTo>
                    <a:pt x="66" y="91"/>
                    <a:pt x="185" y="90"/>
                    <a:pt x="253" y="0"/>
                  </a:cubicBezTo>
                  <a:cubicBezTo>
                    <a:pt x="282" y="45"/>
                    <a:pt x="311" y="91"/>
                    <a:pt x="340" y="136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17" name="Freeform 4132"/>
            <p:cNvSpPr>
              <a:spLocks/>
            </p:cNvSpPr>
            <p:nvPr/>
          </p:nvSpPr>
          <p:spPr bwMode="auto">
            <a:xfrm>
              <a:off x="4300951" y="1051922"/>
              <a:ext cx="377120" cy="362449"/>
            </a:xfrm>
            <a:custGeom>
              <a:avLst/>
              <a:gdLst>
                <a:gd name="T0" fmla="*/ 340 w 340"/>
                <a:gd name="T1" fmla="*/ 136 h 327"/>
                <a:gd name="T2" fmla="*/ 157 w 340"/>
                <a:gd name="T3" fmla="*/ 243 h 327"/>
                <a:gd name="T4" fmla="*/ 12 w 340"/>
                <a:gd name="T5" fmla="*/ 327 h 327"/>
                <a:gd name="T6" fmla="*/ 0 w 340"/>
                <a:gd name="T7" fmla="*/ 179 h 327"/>
                <a:gd name="T8" fmla="*/ 253 w 340"/>
                <a:gd name="T9" fmla="*/ 0 h 327"/>
                <a:gd name="T10" fmla="*/ 340 w 340"/>
                <a:gd name="T11" fmla="*/ 136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327">
                  <a:moveTo>
                    <a:pt x="340" y="136"/>
                  </a:moveTo>
                  <a:cubicBezTo>
                    <a:pt x="293" y="204"/>
                    <a:pt x="239" y="226"/>
                    <a:pt x="157" y="243"/>
                  </a:cubicBezTo>
                  <a:cubicBezTo>
                    <a:pt x="90" y="256"/>
                    <a:pt x="51" y="272"/>
                    <a:pt x="12" y="327"/>
                  </a:cubicBezTo>
                  <a:cubicBezTo>
                    <a:pt x="8" y="278"/>
                    <a:pt x="4" y="228"/>
                    <a:pt x="0" y="179"/>
                  </a:cubicBezTo>
                  <a:cubicBezTo>
                    <a:pt x="66" y="91"/>
                    <a:pt x="185" y="90"/>
                    <a:pt x="253" y="0"/>
                  </a:cubicBezTo>
                  <a:cubicBezTo>
                    <a:pt x="282" y="45"/>
                    <a:pt x="311" y="91"/>
                    <a:pt x="340" y="136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18" name="组合 9117"/>
          <p:cNvGrpSpPr/>
          <p:nvPr/>
        </p:nvGrpSpPr>
        <p:grpSpPr>
          <a:xfrm>
            <a:off x="4154461" y="1117911"/>
            <a:ext cx="315110" cy="159874"/>
            <a:chOff x="5713698" y="758124"/>
            <a:chExt cx="315110" cy="159874"/>
          </a:xfrm>
        </p:grpSpPr>
        <p:sp>
          <p:nvSpPr>
            <p:cNvPr id="9119" name="Freeform 4144"/>
            <p:cNvSpPr>
              <a:spLocks/>
            </p:cNvSpPr>
            <p:nvPr/>
          </p:nvSpPr>
          <p:spPr bwMode="auto">
            <a:xfrm rot="3979078">
              <a:off x="5791062" y="680760"/>
              <a:ext cx="137316" cy="292043"/>
            </a:xfrm>
            <a:custGeom>
              <a:avLst/>
              <a:gdLst/>
              <a:ahLst/>
              <a:cxnLst/>
              <a:rect l="l" t="t" r="r" b="b"/>
              <a:pathLst>
                <a:path w="137316" h="292043">
                  <a:moveTo>
                    <a:pt x="120320" y="0"/>
                  </a:moveTo>
                  <a:lnTo>
                    <a:pt x="137316" y="560"/>
                  </a:lnTo>
                  <a:lnTo>
                    <a:pt x="137316" y="292043"/>
                  </a:lnTo>
                  <a:cubicBezTo>
                    <a:pt x="91505" y="283161"/>
                    <a:pt x="45813" y="270895"/>
                    <a:pt x="0" y="256141"/>
                  </a:cubicBezTo>
                  <a:cubicBezTo>
                    <a:pt x="40787" y="170761"/>
                    <a:pt x="81573" y="85380"/>
                    <a:pt x="120320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0" name="Freeform 4144"/>
            <p:cNvSpPr>
              <a:spLocks/>
            </p:cNvSpPr>
            <p:nvPr/>
          </p:nvSpPr>
          <p:spPr bwMode="auto">
            <a:xfrm rot="3979078">
              <a:off x="5814129" y="703318"/>
              <a:ext cx="137316" cy="292043"/>
            </a:xfrm>
            <a:custGeom>
              <a:avLst/>
              <a:gdLst/>
              <a:ahLst/>
              <a:cxnLst/>
              <a:rect l="l" t="t" r="r" b="b"/>
              <a:pathLst>
                <a:path w="137316" h="292043">
                  <a:moveTo>
                    <a:pt x="120320" y="0"/>
                  </a:moveTo>
                  <a:lnTo>
                    <a:pt x="137316" y="560"/>
                  </a:lnTo>
                  <a:lnTo>
                    <a:pt x="137316" y="292043"/>
                  </a:lnTo>
                  <a:cubicBezTo>
                    <a:pt x="91505" y="283161"/>
                    <a:pt x="45813" y="270895"/>
                    <a:pt x="0" y="256141"/>
                  </a:cubicBezTo>
                  <a:cubicBezTo>
                    <a:pt x="40787" y="170761"/>
                    <a:pt x="81573" y="85380"/>
                    <a:pt x="120320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21" name="组合 9120"/>
          <p:cNvGrpSpPr/>
          <p:nvPr/>
        </p:nvGrpSpPr>
        <p:grpSpPr>
          <a:xfrm>
            <a:off x="5990010" y="2307926"/>
            <a:ext cx="160237" cy="201508"/>
            <a:chOff x="3941895" y="1825954"/>
            <a:chExt cx="266629" cy="335303"/>
          </a:xfrm>
        </p:grpSpPr>
        <p:sp>
          <p:nvSpPr>
            <p:cNvPr id="9122" name="Freeform 4249"/>
            <p:cNvSpPr>
              <a:spLocks/>
            </p:cNvSpPr>
            <p:nvPr/>
          </p:nvSpPr>
          <p:spPr bwMode="auto">
            <a:xfrm>
              <a:off x="3941895" y="1825954"/>
              <a:ext cx="260856" cy="292848"/>
            </a:xfrm>
            <a:custGeom>
              <a:avLst/>
              <a:gdLst/>
              <a:ahLst/>
              <a:cxnLst/>
              <a:rect l="l" t="t" r="r" b="b"/>
              <a:pathLst>
                <a:path w="406063" h="455863">
                  <a:moveTo>
                    <a:pt x="246653" y="0"/>
                  </a:moveTo>
                  <a:cubicBezTo>
                    <a:pt x="298495" y="36386"/>
                    <a:pt x="351381" y="68297"/>
                    <a:pt x="406063" y="95213"/>
                  </a:cubicBezTo>
                  <a:lnTo>
                    <a:pt x="406063" y="455863"/>
                  </a:lnTo>
                  <a:cubicBezTo>
                    <a:pt x="250895" y="390961"/>
                    <a:pt x="116974" y="293083"/>
                    <a:pt x="0" y="163015"/>
                  </a:cubicBezTo>
                  <a:cubicBezTo>
                    <a:pt x="81538" y="107998"/>
                    <a:pt x="165115" y="55018"/>
                    <a:pt x="246653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3" name="Freeform 4249"/>
            <p:cNvSpPr>
              <a:spLocks/>
            </p:cNvSpPr>
            <p:nvPr/>
          </p:nvSpPr>
          <p:spPr bwMode="auto">
            <a:xfrm>
              <a:off x="3947668" y="1868409"/>
              <a:ext cx="260856" cy="292848"/>
            </a:xfrm>
            <a:custGeom>
              <a:avLst/>
              <a:gdLst/>
              <a:ahLst/>
              <a:cxnLst/>
              <a:rect l="l" t="t" r="r" b="b"/>
              <a:pathLst>
                <a:path w="406063" h="455863">
                  <a:moveTo>
                    <a:pt x="246653" y="0"/>
                  </a:moveTo>
                  <a:cubicBezTo>
                    <a:pt x="298495" y="36386"/>
                    <a:pt x="351381" y="68297"/>
                    <a:pt x="406063" y="95213"/>
                  </a:cubicBezTo>
                  <a:lnTo>
                    <a:pt x="406063" y="455863"/>
                  </a:lnTo>
                  <a:cubicBezTo>
                    <a:pt x="250895" y="390961"/>
                    <a:pt x="116974" y="293083"/>
                    <a:pt x="0" y="163015"/>
                  </a:cubicBezTo>
                  <a:cubicBezTo>
                    <a:pt x="81538" y="107998"/>
                    <a:pt x="165115" y="55018"/>
                    <a:pt x="246653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124" name="Freeform 4144"/>
          <p:cNvSpPr>
            <a:spLocks/>
          </p:cNvSpPr>
          <p:nvPr/>
        </p:nvSpPr>
        <p:spPr bwMode="auto">
          <a:xfrm rot="12814694">
            <a:off x="6154530" y="2340839"/>
            <a:ext cx="137316" cy="227403"/>
          </a:xfrm>
          <a:custGeom>
            <a:avLst/>
            <a:gdLst/>
            <a:ahLst/>
            <a:cxnLst/>
            <a:rect l="l" t="t" r="r" b="b"/>
            <a:pathLst>
              <a:path w="137316" h="227403">
                <a:moveTo>
                  <a:pt x="137316" y="227403"/>
                </a:moveTo>
                <a:cubicBezTo>
                  <a:pt x="91505" y="218521"/>
                  <a:pt x="45813" y="206255"/>
                  <a:pt x="0" y="191501"/>
                </a:cubicBezTo>
                <a:lnTo>
                  <a:pt x="68494" y="45687"/>
                </a:lnTo>
                <a:lnTo>
                  <a:pt x="137316" y="0"/>
                </a:ln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125" name="组合 9124"/>
          <p:cNvGrpSpPr/>
          <p:nvPr/>
        </p:nvGrpSpPr>
        <p:grpSpPr>
          <a:xfrm>
            <a:off x="6500079" y="2750152"/>
            <a:ext cx="160237" cy="201508"/>
            <a:chOff x="3941895" y="1825954"/>
            <a:chExt cx="266629" cy="335303"/>
          </a:xfrm>
        </p:grpSpPr>
        <p:sp>
          <p:nvSpPr>
            <p:cNvPr id="9126" name="Freeform 4249"/>
            <p:cNvSpPr>
              <a:spLocks/>
            </p:cNvSpPr>
            <p:nvPr/>
          </p:nvSpPr>
          <p:spPr bwMode="auto">
            <a:xfrm>
              <a:off x="3941895" y="1825954"/>
              <a:ext cx="260856" cy="292848"/>
            </a:xfrm>
            <a:custGeom>
              <a:avLst/>
              <a:gdLst/>
              <a:ahLst/>
              <a:cxnLst/>
              <a:rect l="l" t="t" r="r" b="b"/>
              <a:pathLst>
                <a:path w="406063" h="455863">
                  <a:moveTo>
                    <a:pt x="246653" y="0"/>
                  </a:moveTo>
                  <a:cubicBezTo>
                    <a:pt x="298495" y="36386"/>
                    <a:pt x="351381" y="68297"/>
                    <a:pt x="406063" y="95213"/>
                  </a:cubicBezTo>
                  <a:lnTo>
                    <a:pt x="406063" y="455863"/>
                  </a:lnTo>
                  <a:cubicBezTo>
                    <a:pt x="250895" y="390961"/>
                    <a:pt x="116974" y="293083"/>
                    <a:pt x="0" y="163015"/>
                  </a:cubicBezTo>
                  <a:cubicBezTo>
                    <a:pt x="81538" y="107998"/>
                    <a:pt x="165115" y="55018"/>
                    <a:pt x="246653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7" name="Freeform 4249"/>
            <p:cNvSpPr>
              <a:spLocks/>
            </p:cNvSpPr>
            <p:nvPr/>
          </p:nvSpPr>
          <p:spPr bwMode="auto">
            <a:xfrm>
              <a:off x="3947668" y="1868409"/>
              <a:ext cx="260856" cy="292848"/>
            </a:xfrm>
            <a:custGeom>
              <a:avLst/>
              <a:gdLst/>
              <a:ahLst/>
              <a:cxnLst/>
              <a:rect l="l" t="t" r="r" b="b"/>
              <a:pathLst>
                <a:path w="406063" h="455863">
                  <a:moveTo>
                    <a:pt x="246653" y="0"/>
                  </a:moveTo>
                  <a:cubicBezTo>
                    <a:pt x="298495" y="36386"/>
                    <a:pt x="351381" y="68297"/>
                    <a:pt x="406063" y="95213"/>
                  </a:cubicBezTo>
                  <a:lnTo>
                    <a:pt x="406063" y="455863"/>
                  </a:lnTo>
                  <a:cubicBezTo>
                    <a:pt x="250895" y="390961"/>
                    <a:pt x="116974" y="293083"/>
                    <a:pt x="0" y="163015"/>
                  </a:cubicBezTo>
                  <a:cubicBezTo>
                    <a:pt x="81538" y="107998"/>
                    <a:pt x="165115" y="55018"/>
                    <a:pt x="246653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128" name="Freeform 4108"/>
          <p:cNvSpPr>
            <a:spLocks/>
          </p:cNvSpPr>
          <p:nvPr/>
        </p:nvSpPr>
        <p:spPr bwMode="auto">
          <a:xfrm>
            <a:off x="5500167" y="1315901"/>
            <a:ext cx="172908" cy="132877"/>
          </a:xfrm>
          <a:custGeom>
            <a:avLst/>
            <a:gdLst>
              <a:gd name="T0" fmla="*/ 401 w 401"/>
              <a:gd name="T1" fmla="*/ 54 h 308"/>
              <a:gd name="T2" fmla="*/ 11 w 401"/>
              <a:gd name="T3" fmla="*/ 308 h 308"/>
              <a:gd name="T4" fmla="*/ 0 w 401"/>
              <a:gd name="T5" fmla="*/ 136 h 308"/>
              <a:gd name="T6" fmla="*/ 261 w 401"/>
              <a:gd name="T7" fmla="*/ 0 h 308"/>
              <a:gd name="T8" fmla="*/ 401 w 401"/>
              <a:gd name="T9" fmla="*/ 5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" h="308">
                <a:moveTo>
                  <a:pt x="401" y="54"/>
                </a:moveTo>
                <a:cubicBezTo>
                  <a:pt x="297" y="176"/>
                  <a:pt x="115" y="185"/>
                  <a:pt x="11" y="308"/>
                </a:cubicBezTo>
                <a:cubicBezTo>
                  <a:pt x="5" y="251"/>
                  <a:pt x="0" y="194"/>
                  <a:pt x="0" y="136"/>
                </a:cubicBezTo>
                <a:cubicBezTo>
                  <a:pt x="83" y="84"/>
                  <a:pt x="179" y="55"/>
                  <a:pt x="261" y="0"/>
                </a:cubicBezTo>
                <a:cubicBezTo>
                  <a:pt x="307" y="19"/>
                  <a:pt x="353" y="38"/>
                  <a:pt x="401" y="54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30" name="Freeform 4144"/>
          <p:cNvSpPr>
            <a:spLocks/>
          </p:cNvSpPr>
          <p:nvPr/>
        </p:nvSpPr>
        <p:spPr bwMode="auto">
          <a:xfrm rot="12814694">
            <a:off x="5217786" y="2923154"/>
            <a:ext cx="90735" cy="150262"/>
          </a:xfrm>
          <a:custGeom>
            <a:avLst/>
            <a:gdLst/>
            <a:ahLst/>
            <a:cxnLst/>
            <a:rect l="l" t="t" r="r" b="b"/>
            <a:pathLst>
              <a:path w="137316" h="227403">
                <a:moveTo>
                  <a:pt x="137316" y="227403"/>
                </a:moveTo>
                <a:cubicBezTo>
                  <a:pt x="91505" y="218521"/>
                  <a:pt x="45813" y="206255"/>
                  <a:pt x="0" y="191501"/>
                </a:cubicBezTo>
                <a:lnTo>
                  <a:pt x="68494" y="45687"/>
                </a:lnTo>
                <a:lnTo>
                  <a:pt x="137316" y="0"/>
                </a:ln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131" name="组合 9130"/>
          <p:cNvGrpSpPr/>
          <p:nvPr/>
        </p:nvGrpSpPr>
        <p:grpSpPr>
          <a:xfrm>
            <a:off x="3907346" y="2132687"/>
            <a:ext cx="370364" cy="200753"/>
            <a:chOff x="4891243" y="1613202"/>
            <a:chExt cx="442709" cy="239967"/>
          </a:xfrm>
        </p:grpSpPr>
        <p:sp>
          <p:nvSpPr>
            <p:cNvPr id="9132" name="Freeform 4172"/>
            <p:cNvSpPr>
              <a:spLocks/>
            </p:cNvSpPr>
            <p:nvPr/>
          </p:nvSpPr>
          <p:spPr bwMode="auto">
            <a:xfrm>
              <a:off x="4891243" y="1613202"/>
              <a:ext cx="398732" cy="193522"/>
            </a:xfrm>
            <a:custGeom>
              <a:avLst/>
              <a:gdLst/>
              <a:ahLst/>
              <a:cxnLst/>
              <a:rect l="l" t="t" r="r" b="b"/>
              <a:pathLst>
                <a:path w="575677" h="279401">
                  <a:moveTo>
                    <a:pt x="7044" y="0"/>
                  </a:moveTo>
                  <a:lnTo>
                    <a:pt x="575677" y="0"/>
                  </a:lnTo>
                  <a:cubicBezTo>
                    <a:pt x="434023" y="131975"/>
                    <a:pt x="264599" y="224511"/>
                    <a:pt x="63213" y="279401"/>
                  </a:cubicBezTo>
                  <a:cubicBezTo>
                    <a:pt x="42822" y="187696"/>
                    <a:pt x="22430" y="95991"/>
                    <a:pt x="0" y="4286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33" name="Freeform 4172"/>
            <p:cNvSpPr>
              <a:spLocks/>
            </p:cNvSpPr>
            <p:nvPr/>
          </p:nvSpPr>
          <p:spPr bwMode="auto">
            <a:xfrm>
              <a:off x="4935220" y="1659647"/>
              <a:ext cx="398732" cy="193522"/>
            </a:xfrm>
            <a:custGeom>
              <a:avLst/>
              <a:gdLst/>
              <a:ahLst/>
              <a:cxnLst/>
              <a:rect l="l" t="t" r="r" b="b"/>
              <a:pathLst>
                <a:path w="575677" h="279401">
                  <a:moveTo>
                    <a:pt x="7044" y="0"/>
                  </a:moveTo>
                  <a:lnTo>
                    <a:pt x="575677" y="0"/>
                  </a:lnTo>
                  <a:cubicBezTo>
                    <a:pt x="434023" y="131975"/>
                    <a:pt x="264599" y="224511"/>
                    <a:pt x="63213" y="279401"/>
                  </a:cubicBezTo>
                  <a:cubicBezTo>
                    <a:pt x="42822" y="187696"/>
                    <a:pt x="22430" y="95991"/>
                    <a:pt x="0" y="4286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34" name="组合 9133"/>
          <p:cNvGrpSpPr/>
          <p:nvPr/>
        </p:nvGrpSpPr>
        <p:grpSpPr>
          <a:xfrm>
            <a:off x="2544005" y="1868409"/>
            <a:ext cx="303235" cy="238043"/>
            <a:chOff x="1257640" y="1789423"/>
            <a:chExt cx="401048" cy="314828"/>
          </a:xfrm>
        </p:grpSpPr>
        <p:sp>
          <p:nvSpPr>
            <p:cNvPr id="9135" name="Freeform 4028"/>
            <p:cNvSpPr>
              <a:spLocks/>
            </p:cNvSpPr>
            <p:nvPr/>
          </p:nvSpPr>
          <p:spPr bwMode="auto">
            <a:xfrm>
              <a:off x="1269582" y="1789423"/>
              <a:ext cx="389106" cy="248463"/>
            </a:xfrm>
            <a:custGeom>
              <a:avLst/>
              <a:gdLst/>
              <a:ahLst/>
              <a:cxnLst/>
              <a:rect l="l" t="t" r="r" b="b"/>
              <a:pathLst>
                <a:path w="610057" h="389551">
                  <a:moveTo>
                    <a:pt x="383715" y="0"/>
                  </a:moveTo>
                  <a:lnTo>
                    <a:pt x="610057" y="299384"/>
                  </a:lnTo>
                  <a:lnTo>
                    <a:pt x="528501" y="389551"/>
                  </a:lnTo>
                  <a:lnTo>
                    <a:pt x="0" y="389551"/>
                  </a:lnTo>
                  <a:cubicBezTo>
                    <a:pt x="160820" y="289648"/>
                    <a:pt x="283570" y="161053"/>
                    <a:pt x="383715" y="0"/>
                  </a:cubicBez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36" name="Freeform 4028"/>
            <p:cNvSpPr>
              <a:spLocks/>
            </p:cNvSpPr>
            <p:nvPr/>
          </p:nvSpPr>
          <p:spPr bwMode="auto">
            <a:xfrm>
              <a:off x="1257640" y="1855788"/>
              <a:ext cx="389106" cy="248463"/>
            </a:xfrm>
            <a:custGeom>
              <a:avLst/>
              <a:gdLst/>
              <a:ahLst/>
              <a:cxnLst/>
              <a:rect l="l" t="t" r="r" b="b"/>
              <a:pathLst>
                <a:path w="610057" h="389551">
                  <a:moveTo>
                    <a:pt x="383715" y="0"/>
                  </a:moveTo>
                  <a:lnTo>
                    <a:pt x="610057" y="299384"/>
                  </a:lnTo>
                  <a:lnTo>
                    <a:pt x="528501" y="389551"/>
                  </a:lnTo>
                  <a:lnTo>
                    <a:pt x="0" y="389551"/>
                  </a:lnTo>
                  <a:cubicBezTo>
                    <a:pt x="160820" y="289648"/>
                    <a:pt x="283570" y="161053"/>
                    <a:pt x="383715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7" name="Freeform 4108"/>
          <p:cNvSpPr>
            <a:spLocks/>
          </p:cNvSpPr>
          <p:nvPr/>
        </p:nvSpPr>
        <p:spPr bwMode="auto">
          <a:xfrm>
            <a:off x="7124220" y="553603"/>
            <a:ext cx="336906" cy="258907"/>
          </a:xfrm>
          <a:custGeom>
            <a:avLst/>
            <a:gdLst>
              <a:gd name="T0" fmla="*/ 401 w 401"/>
              <a:gd name="T1" fmla="*/ 54 h 308"/>
              <a:gd name="T2" fmla="*/ 11 w 401"/>
              <a:gd name="T3" fmla="*/ 308 h 308"/>
              <a:gd name="T4" fmla="*/ 0 w 401"/>
              <a:gd name="T5" fmla="*/ 136 h 308"/>
              <a:gd name="T6" fmla="*/ 261 w 401"/>
              <a:gd name="T7" fmla="*/ 0 h 308"/>
              <a:gd name="T8" fmla="*/ 401 w 401"/>
              <a:gd name="T9" fmla="*/ 5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" h="308">
                <a:moveTo>
                  <a:pt x="401" y="54"/>
                </a:moveTo>
                <a:cubicBezTo>
                  <a:pt x="297" y="176"/>
                  <a:pt x="115" y="185"/>
                  <a:pt x="11" y="308"/>
                </a:cubicBezTo>
                <a:cubicBezTo>
                  <a:pt x="5" y="251"/>
                  <a:pt x="0" y="194"/>
                  <a:pt x="0" y="136"/>
                </a:cubicBezTo>
                <a:cubicBezTo>
                  <a:pt x="83" y="84"/>
                  <a:pt x="179" y="55"/>
                  <a:pt x="261" y="0"/>
                </a:cubicBezTo>
                <a:cubicBezTo>
                  <a:pt x="307" y="19"/>
                  <a:pt x="353" y="38"/>
                  <a:pt x="401" y="54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8194193" y="4377615"/>
            <a:ext cx="590550" cy="708342"/>
            <a:chOff x="9460997" y="2916664"/>
            <a:chExt cx="590550" cy="708342"/>
          </a:xfrm>
        </p:grpSpPr>
        <p:sp>
          <p:nvSpPr>
            <p:cNvPr id="7" name="等腰三角形 6"/>
            <p:cNvSpPr/>
            <p:nvPr/>
          </p:nvSpPr>
          <p:spPr>
            <a:xfrm>
              <a:off x="9460997" y="2918424"/>
              <a:ext cx="152737" cy="223895"/>
            </a:xfrm>
            <a:prstGeom prst="triangle">
              <a:avLst>
                <a:gd name="adj" fmla="val 0"/>
              </a:avLst>
            </a:pr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1" name="等腰三角形 340"/>
            <p:cNvSpPr/>
            <p:nvPr/>
          </p:nvSpPr>
          <p:spPr>
            <a:xfrm flipH="1">
              <a:off x="9898810" y="3400813"/>
              <a:ext cx="152737" cy="223895"/>
            </a:xfrm>
            <a:prstGeom prst="triangle">
              <a:avLst>
                <a:gd name="adj" fmla="val 0"/>
              </a:avLst>
            </a:pr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平行四边形 7"/>
            <p:cNvSpPr/>
            <p:nvPr/>
          </p:nvSpPr>
          <p:spPr>
            <a:xfrm>
              <a:off x="9641430" y="3390010"/>
              <a:ext cx="398164" cy="234996"/>
            </a:xfrm>
            <a:custGeom>
              <a:avLst/>
              <a:gdLst>
                <a:gd name="connsiteX0" fmla="*/ 0 w 361445"/>
                <a:gd name="connsiteY0" fmla="*/ 230233 h 230233"/>
                <a:gd name="connsiteX1" fmla="*/ 166783 w 361445"/>
                <a:gd name="connsiteY1" fmla="*/ 0 h 230233"/>
                <a:gd name="connsiteX2" fmla="*/ 361445 w 361445"/>
                <a:gd name="connsiteY2" fmla="*/ 0 h 230233"/>
                <a:gd name="connsiteX3" fmla="*/ 194662 w 361445"/>
                <a:gd name="connsiteY3" fmla="*/ 230233 h 230233"/>
                <a:gd name="connsiteX4" fmla="*/ 0 w 361445"/>
                <a:gd name="connsiteY4" fmla="*/ 230233 h 230233"/>
                <a:gd name="connsiteX0" fmla="*/ 0 w 361445"/>
                <a:gd name="connsiteY0" fmla="*/ 234996 h 234996"/>
                <a:gd name="connsiteX1" fmla="*/ 150114 w 361445"/>
                <a:gd name="connsiteY1" fmla="*/ 0 h 234996"/>
                <a:gd name="connsiteX2" fmla="*/ 361445 w 361445"/>
                <a:gd name="connsiteY2" fmla="*/ 4763 h 234996"/>
                <a:gd name="connsiteX3" fmla="*/ 194662 w 361445"/>
                <a:gd name="connsiteY3" fmla="*/ 234996 h 234996"/>
                <a:gd name="connsiteX4" fmla="*/ 0 w 361445"/>
                <a:gd name="connsiteY4" fmla="*/ 234996 h 234996"/>
                <a:gd name="connsiteX0" fmla="*/ 0 w 344776"/>
                <a:gd name="connsiteY0" fmla="*/ 232615 h 234996"/>
                <a:gd name="connsiteX1" fmla="*/ 133445 w 344776"/>
                <a:gd name="connsiteY1" fmla="*/ 0 h 234996"/>
                <a:gd name="connsiteX2" fmla="*/ 344776 w 344776"/>
                <a:gd name="connsiteY2" fmla="*/ 4763 h 234996"/>
                <a:gd name="connsiteX3" fmla="*/ 177993 w 344776"/>
                <a:gd name="connsiteY3" fmla="*/ 234996 h 234996"/>
                <a:gd name="connsiteX4" fmla="*/ 0 w 344776"/>
                <a:gd name="connsiteY4" fmla="*/ 232615 h 234996"/>
                <a:gd name="connsiteX0" fmla="*/ 0 w 344776"/>
                <a:gd name="connsiteY0" fmla="*/ 232615 h 234996"/>
                <a:gd name="connsiteX1" fmla="*/ 133445 w 344776"/>
                <a:gd name="connsiteY1" fmla="*/ 0 h 234996"/>
                <a:gd name="connsiteX2" fmla="*/ 344776 w 344776"/>
                <a:gd name="connsiteY2" fmla="*/ 4763 h 234996"/>
                <a:gd name="connsiteX3" fmla="*/ 202737 w 344776"/>
                <a:gd name="connsiteY3" fmla="*/ 234996 h 234996"/>
                <a:gd name="connsiteX4" fmla="*/ 0 w 344776"/>
                <a:gd name="connsiteY4" fmla="*/ 232615 h 234996"/>
                <a:gd name="connsiteX0" fmla="*/ 0 w 344776"/>
                <a:gd name="connsiteY0" fmla="*/ 232615 h 234996"/>
                <a:gd name="connsiteX1" fmla="*/ 121074 w 344776"/>
                <a:gd name="connsiteY1" fmla="*/ 0 h 234996"/>
                <a:gd name="connsiteX2" fmla="*/ 344776 w 344776"/>
                <a:gd name="connsiteY2" fmla="*/ 4763 h 234996"/>
                <a:gd name="connsiteX3" fmla="*/ 202737 w 344776"/>
                <a:gd name="connsiteY3" fmla="*/ 234996 h 234996"/>
                <a:gd name="connsiteX4" fmla="*/ 0 w 344776"/>
                <a:gd name="connsiteY4" fmla="*/ 232615 h 234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776" h="234996">
                  <a:moveTo>
                    <a:pt x="0" y="232615"/>
                  </a:moveTo>
                  <a:lnTo>
                    <a:pt x="121074" y="0"/>
                  </a:lnTo>
                  <a:lnTo>
                    <a:pt x="344776" y="4763"/>
                  </a:lnTo>
                  <a:lnTo>
                    <a:pt x="202737" y="234996"/>
                  </a:lnTo>
                  <a:lnTo>
                    <a:pt x="0" y="232615"/>
                  </a:ln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3" name="等腰三角形 342"/>
            <p:cNvSpPr/>
            <p:nvPr/>
          </p:nvSpPr>
          <p:spPr>
            <a:xfrm>
              <a:off x="9487190" y="2916664"/>
              <a:ext cx="342610" cy="223895"/>
            </a:xfrm>
            <a:custGeom>
              <a:avLst/>
              <a:gdLst>
                <a:gd name="connsiteX0" fmla="*/ 0 w 152737"/>
                <a:gd name="connsiteY0" fmla="*/ 223895 h 223895"/>
                <a:gd name="connsiteX1" fmla="*/ 0 w 152737"/>
                <a:gd name="connsiteY1" fmla="*/ 0 h 223895"/>
                <a:gd name="connsiteX2" fmla="*/ 152737 w 152737"/>
                <a:gd name="connsiteY2" fmla="*/ 223895 h 223895"/>
                <a:gd name="connsiteX3" fmla="*/ 0 w 152737"/>
                <a:gd name="connsiteY3" fmla="*/ 223895 h 223895"/>
                <a:gd name="connsiteX0" fmla="*/ 0 w 202115"/>
                <a:gd name="connsiteY0" fmla="*/ 223895 h 223895"/>
                <a:gd name="connsiteX1" fmla="*/ 0 w 202115"/>
                <a:gd name="connsiteY1" fmla="*/ 0 h 223895"/>
                <a:gd name="connsiteX2" fmla="*/ 202115 w 202115"/>
                <a:gd name="connsiteY2" fmla="*/ 2749 h 223895"/>
                <a:gd name="connsiteX3" fmla="*/ 152737 w 202115"/>
                <a:gd name="connsiteY3" fmla="*/ 223895 h 223895"/>
                <a:gd name="connsiteX4" fmla="*/ 0 w 202115"/>
                <a:gd name="connsiteY4" fmla="*/ 223895 h 223895"/>
                <a:gd name="connsiteX0" fmla="*/ 126207 w 328322"/>
                <a:gd name="connsiteY0" fmla="*/ 221405 h 221405"/>
                <a:gd name="connsiteX1" fmla="*/ 0 w 328322"/>
                <a:gd name="connsiteY1" fmla="*/ 11797 h 221405"/>
                <a:gd name="connsiteX2" fmla="*/ 328322 w 328322"/>
                <a:gd name="connsiteY2" fmla="*/ 259 h 221405"/>
                <a:gd name="connsiteX3" fmla="*/ 278944 w 328322"/>
                <a:gd name="connsiteY3" fmla="*/ 221405 h 221405"/>
                <a:gd name="connsiteX4" fmla="*/ 126207 w 328322"/>
                <a:gd name="connsiteY4" fmla="*/ 221405 h 221405"/>
                <a:gd name="connsiteX0" fmla="*/ 140495 w 342610"/>
                <a:gd name="connsiteY0" fmla="*/ 223895 h 223895"/>
                <a:gd name="connsiteX1" fmla="*/ 0 w 342610"/>
                <a:gd name="connsiteY1" fmla="*/ 0 h 223895"/>
                <a:gd name="connsiteX2" fmla="*/ 342610 w 342610"/>
                <a:gd name="connsiteY2" fmla="*/ 2749 h 223895"/>
                <a:gd name="connsiteX3" fmla="*/ 293232 w 342610"/>
                <a:gd name="connsiteY3" fmla="*/ 223895 h 223895"/>
                <a:gd name="connsiteX4" fmla="*/ 140495 w 342610"/>
                <a:gd name="connsiteY4" fmla="*/ 223895 h 223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610" h="223895">
                  <a:moveTo>
                    <a:pt x="140495" y="223895"/>
                  </a:moveTo>
                  <a:lnTo>
                    <a:pt x="0" y="0"/>
                  </a:lnTo>
                  <a:cubicBezTo>
                    <a:pt x="1491" y="2504"/>
                    <a:pt x="341119" y="245"/>
                    <a:pt x="342610" y="2749"/>
                  </a:cubicBezTo>
                  <a:lnTo>
                    <a:pt x="293232" y="223895"/>
                  </a:lnTo>
                  <a:lnTo>
                    <a:pt x="140495" y="223895"/>
                  </a:ln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4" name="等腰三角形 342"/>
            <p:cNvSpPr/>
            <p:nvPr/>
          </p:nvSpPr>
          <p:spPr>
            <a:xfrm>
              <a:off x="9461162" y="3152535"/>
              <a:ext cx="214816" cy="222565"/>
            </a:xfrm>
            <a:custGeom>
              <a:avLst/>
              <a:gdLst/>
              <a:ahLst/>
              <a:cxnLst/>
              <a:rect l="l" t="t" r="r" b="b"/>
              <a:pathLst>
                <a:path w="214816" h="222565">
                  <a:moveTo>
                    <a:pt x="0" y="0"/>
                  </a:moveTo>
                  <a:cubicBezTo>
                    <a:pt x="97004" y="120"/>
                    <a:pt x="213942" y="-48"/>
                    <a:pt x="214816" y="1419"/>
                  </a:cubicBezTo>
                  <a:lnTo>
                    <a:pt x="165438" y="222565"/>
                  </a:lnTo>
                  <a:lnTo>
                    <a:pt x="12701" y="222565"/>
                  </a:lnTo>
                  <a:lnTo>
                    <a:pt x="0" y="202325"/>
                  </a:ln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6" name="等腰三角形 342"/>
            <p:cNvSpPr/>
            <p:nvPr/>
          </p:nvSpPr>
          <p:spPr>
            <a:xfrm>
              <a:off x="9803393" y="2919088"/>
              <a:ext cx="248154" cy="222565"/>
            </a:xfrm>
            <a:custGeom>
              <a:avLst/>
              <a:gdLst>
                <a:gd name="connsiteX0" fmla="*/ 33338 w 248154"/>
                <a:gd name="connsiteY0" fmla="*/ 0 h 222565"/>
                <a:gd name="connsiteX1" fmla="*/ 248154 w 248154"/>
                <a:gd name="connsiteY1" fmla="*/ 1419 h 222565"/>
                <a:gd name="connsiteX2" fmla="*/ 198776 w 248154"/>
                <a:gd name="connsiteY2" fmla="*/ 222565 h 222565"/>
                <a:gd name="connsiteX3" fmla="*/ 46039 w 248154"/>
                <a:gd name="connsiteY3" fmla="*/ 222565 h 222565"/>
                <a:gd name="connsiteX4" fmla="*/ 0 w 248154"/>
                <a:gd name="connsiteY4" fmla="*/ 218993 h 222565"/>
                <a:gd name="connsiteX5" fmla="*/ 33338 w 248154"/>
                <a:gd name="connsiteY5" fmla="*/ 0 h 222565"/>
                <a:gd name="connsiteX0" fmla="*/ 33338 w 248154"/>
                <a:gd name="connsiteY0" fmla="*/ 0 h 222565"/>
                <a:gd name="connsiteX1" fmla="*/ 248154 w 248154"/>
                <a:gd name="connsiteY1" fmla="*/ 1419 h 222565"/>
                <a:gd name="connsiteX2" fmla="*/ 246401 w 248154"/>
                <a:gd name="connsiteY2" fmla="*/ 222565 h 222565"/>
                <a:gd name="connsiteX3" fmla="*/ 46039 w 248154"/>
                <a:gd name="connsiteY3" fmla="*/ 222565 h 222565"/>
                <a:gd name="connsiteX4" fmla="*/ 0 w 248154"/>
                <a:gd name="connsiteY4" fmla="*/ 218993 h 222565"/>
                <a:gd name="connsiteX5" fmla="*/ 33338 w 248154"/>
                <a:gd name="connsiteY5" fmla="*/ 0 h 222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154" h="222565">
                  <a:moveTo>
                    <a:pt x="33338" y="0"/>
                  </a:moveTo>
                  <a:lnTo>
                    <a:pt x="248154" y="1419"/>
                  </a:lnTo>
                  <a:cubicBezTo>
                    <a:pt x="247570" y="75134"/>
                    <a:pt x="246985" y="148850"/>
                    <a:pt x="246401" y="222565"/>
                  </a:cubicBezTo>
                  <a:lnTo>
                    <a:pt x="46039" y="222565"/>
                  </a:lnTo>
                  <a:cubicBezTo>
                    <a:pt x="41805" y="215818"/>
                    <a:pt x="4234" y="225740"/>
                    <a:pt x="0" y="218993"/>
                  </a:cubicBezTo>
                  <a:cubicBezTo>
                    <a:pt x="0" y="151551"/>
                    <a:pt x="33338" y="67442"/>
                    <a:pt x="33338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7" name="等腰三角形 342"/>
            <p:cNvSpPr/>
            <p:nvPr/>
          </p:nvSpPr>
          <p:spPr>
            <a:xfrm>
              <a:off x="9748838" y="3147534"/>
              <a:ext cx="302708" cy="231525"/>
            </a:xfrm>
            <a:custGeom>
              <a:avLst/>
              <a:gdLst>
                <a:gd name="connsiteX0" fmla="*/ 0 w 214816"/>
                <a:gd name="connsiteY0" fmla="*/ 0 h 222565"/>
                <a:gd name="connsiteX1" fmla="*/ 214816 w 214816"/>
                <a:gd name="connsiteY1" fmla="*/ 1419 h 222565"/>
                <a:gd name="connsiteX2" fmla="*/ 210682 w 214816"/>
                <a:gd name="connsiteY2" fmla="*/ 222565 h 222565"/>
                <a:gd name="connsiteX3" fmla="*/ 12701 w 214816"/>
                <a:gd name="connsiteY3" fmla="*/ 222565 h 222565"/>
                <a:gd name="connsiteX4" fmla="*/ 0 w 214816"/>
                <a:gd name="connsiteY4" fmla="*/ 202325 h 222565"/>
                <a:gd name="connsiteX5" fmla="*/ 0 w 214816"/>
                <a:gd name="connsiteY5" fmla="*/ 0 h 222565"/>
                <a:gd name="connsiteX0" fmla="*/ 69056 w 283872"/>
                <a:gd name="connsiteY0" fmla="*/ 0 h 222565"/>
                <a:gd name="connsiteX1" fmla="*/ 283872 w 283872"/>
                <a:gd name="connsiteY1" fmla="*/ 1419 h 222565"/>
                <a:gd name="connsiteX2" fmla="*/ 279738 w 283872"/>
                <a:gd name="connsiteY2" fmla="*/ 222565 h 222565"/>
                <a:gd name="connsiteX3" fmla="*/ 81757 w 283872"/>
                <a:gd name="connsiteY3" fmla="*/ 222565 h 222565"/>
                <a:gd name="connsiteX4" fmla="*/ 0 w 283872"/>
                <a:gd name="connsiteY4" fmla="*/ 209468 h 222565"/>
                <a:gd name="connsiteX5" fmla="*/ 69056 w 283872"/>
                <a:gd name="connsiteY5" fmla="*/ 0 h 222565"/>
                <a:gd name="connsiteX0" fmla="*/ 85725 w 300541"/>
                <a:gd name="connsiteY0" fmla="*/ 0 h 222565"/>
                <a:gd name="connsiteX1" fmla="*/ 300541 w 300541"/>
                <a:gd name="connsiteY1" fmla="*/ 1419 h 222565"/>
                <a:gd name="connsiteX2" fmla="*/ 296407 w 300541"/>
                <a:gd name="connsiteY2" fmla="*/ 222565 h 222565"/>
                <a:gd name="connsiteX3" fmla="*/ 98426 w 300541"/>
                <a:gd name="connsiteY3" fmla="*/ 222565 h 222565"/>
                <a:gd name="connsiteX4" fmla="*/ 0 w 300541"/>
                <a:gd name="connsiteY4" fmla="*/ 221374 h 222565"/>
                <a:gd name="connsiteX5" fmla="*/ 85725 w 300541"/>
                <a:gd name="connsiteY5" fmla="*/ 0 h 222565"/>
                <a:gd name="connsiteX0" fmla="*/ 87892 w 302708"/>
                <a:gd name="connsiteY0" fmla="*/ 0 h 231525"/>
                <a:gd name="connsiteX1" fmla="*/ 302708 w 302708"/>
                <a:gd name="connsiteY1" fmla="*/ 1419 h 231525"/>
                <a:gd name="connsiteX2" fmla="*/ 298574 w 302708"/>
                <a:gd name="connsiteY2" fmla="*/ 222565 h 231525"/>
                <a:gd name="connsiteX3" fmla="*/ 100593 w 302708"/>
                <a:gd name="connsiteY3" fmla="*/ 222565 h 231525"/>
                <a:gd name="connsiteX4" fmla="*/ 0 w 302708"/>
                <a:gd name="connsiteY4" fmla="*/ 231460 h 231525"/>
                <a:gd name="connsiteX5" fmla="*/ 2167 w 302708"/>
                <a:gd name="connsiteY5" fmla="*/ 221374 h 231525"/>
                <a:gd name="connsiteX6" fmla="*/ 87892 w 302708"/>
                <a:gd name="connsiteY6" fmla="*/ 0 h 23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2708" h="231525">
                  <a:moveTo>
                    <a:pt x="87892" y="0"/>
                  </a:moveTo>
                  <a:lnTo>
                    <a:pt x="302708" y="1419"/>
                  </a:lnTo>
                  <a:lnTo>
                    <a:pt x="298574" y="222565"/>
                  </a:lnTo>
                  <a:lnTo>
                    <a:pt x="100593" y="222565"/>
                  </a:lnTo>
                  <a:cubicBezTo>
                    <a:pt x="70237" y="221561"/>
                    <a:pt x="30356" y="232464"/>
                    <a:pt x="0" y="231460"/>
                  </a:cubicBezTo>
                  <a:lnTo>
                    <a:pt x="2167" y="221374"/>
                  </a:lnTo>
                  <a:lnTo>
                    <a:pt x="87892" y="0"/>
                  </a:ln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8" name="等腰三角形 342"/>
            <p:cNvSpPr/>
            <p:nvPr/>
          </p:nvSpPr>
          <p:spPr>
            <a:xfrm>
              <a:off x="9641430" y="3161234"/>
              <a:ext cx="150522" cy="210887"/>
            </a:xfrm>
            <a:custGeom>
              <a:avLst/>
              <a:gdLst>
                <a:gd name="connsiteX0" fmla="*/ 47625 w 214816"/>
                <a:gd name="connsiteY0" fmla="*/ 0 h 229709"/>
                <a:gd name="connsiteX1" fmla="*/ 214816 w 214816"/>
                <a:gd name="connsiteY1" fmla="*/ 8563 h 229709"/>
                <a:gd name="connsiteX2" fmla="*/ 165438 w 214816"/>
                <a:gd name="connsiteY2" fmla="*/ 229709 h 229709"/>
                <a:gd name="connsiteX3" fmla="*/ 12701 w 214816"/>
                <a:gd name="connsiteY3" fmla="*/ 229709 h 229709"/>
                <a:gd name="connsiteX4" fmla="*/ 0 w 214816"/>
                <a:gd name="connsiteY4" fmla="*/ 209469 h 229709"/>
                <a:gd name="connsiteX5" fmla="*/ 47625 w 214816"/>
                <a:gd name="connsiteY5" fmla="*/ 0 h 229709"/>
                <a:gd name="connsiteX0" fmla="*/ 47625 w 165438"/>
                <a:gd name="connsiteY0" fmla="*/ 1418 h 231127"/>
                <a:gd name="connsiteX1" fmla="*/ 150522 w 165438"/>
                <a:gd name="connsiteY1" fmla="*/ 456 h 231127"/>
                <a:gd name="connsiteX2" fmla="*/ 165438 w 165438"/>
                <a:gd name="connsiteY2" fmla="*/ 231127 h 231127"/>
                <a:gd name="connsiteX3" fmla="*/ 12701 w 165438"/>
                <a:gd name="connsiteY3" fmla="*/ 231127 h 231127"/>
                <a:gd name="connsiteX4" fmla="*/ 0 w 165438"/>
                <a:gd name="connsiteY4" fmla="*/ 210887 h 231127"/>
                <a:gd name="connsiteX5" fmla="*/ 47625 w 165438"/>
                <a:gd name="connsiteY5" fmla="*/ 1418 h 231127"/>
                <a:gd name="connsiteX0" fmla="*/ 47625 w 150522"/>
                <a:gd name="connsiteY0" fmla="*/ 1418 h 231127"/>
                <a:gd name="connsiteX1" fmla="*/ 150522 w 150522"/>
                <a:gd name="connsiteY1" fmla="*/ 456 h 231127"/>
                <a:gd name="connsiteX2" fmla="*/ 96382 w 150522"/>
                <a:gd name="connsiteY2" fmla="*/ 197790 h 231127"/>
                <a:gd name="connsiteX3" fmla="*/ 12701 w 150522"/>
                <a:gd name="connsiteY3" fmla="*/ 231127 h 231127"/>
                <a:gd name="connsiteX4" fmla="*/ 0 w 150522"/>
                <a:gd name="connsiteY4" fmla="*/ 210887 h 231127"/>
                <a:gd name="connsiteX5" fmla="*/ 47625 w 150522"/>
                <a:gd name="connsiteY5" fmla="*/ 1418 h 231127"/>
                <a:gd name="connsiteX0" fmla="*/ 47625 w 150522"/>
                <a:gd name="connsiteY0" fmla="*/ 1418 h 210887"/>
                <a:gd name="connsiteX1" fmla="*/ 150522 w 150522"/>
                <a:gd name="connsiteY1" fmla="*/ 456 h 210887"/>
                <a:gd name="connsiteX2" fmla="*/ 96382 w 150522"/>
                <a:gd name="connsiteY2" fmla="*/ 197790 h 210887"/>
                <a:gd name="connsiteX3" fmla="*/ 26989 w 150522"/>
                <a:gd name="connsiteY3" fmla="*/ 204933 h 210887"/>
                <a:gd name="connsiteX4" fmla="*/ 0 w 150522"/>
                <a:gd name="connsiteY4" fmla="*/ 210887 h 210887"/>
                <a:gd name="connsiteX5" fmla="*/ 47625 w 150522"/>
                <a:gd name="connsiteY5" fmla="*/ 1418 h 210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522" h="210887">
                  <a:moveTo>
                    <a:pt x="47625" y="1418"/>
                  </a:moveTo>
                  <a:cubicBezTo>
                    <a:pt x="144629" y="1538"/>
                    <a:pt x="149648" y="-1011"/>
                    <a:pt x="150522" y="456"/>
                  </a:cubicBezTo>
                  <a:lnTo>
                    <a:pt x="96382" y="197790"/>
                  </a:lnTo>
                  <a:lnTo>
                    <a:pt x="26989" y="204933"/>
                  </a:lnTo>
                  <a:lnTo>
                    <a:pt x="0" y="210887"/>
                  </a:lnTo>
                  <a:cubicBezTo>
                    <a:pt x="0" y="143445"/>
                    <a:pt x="47625" y="68860"/>
                    <a:pt x="47625" y="1418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9" name="等腰三角形 342"/>
            <p:cNvSpPr/>
            <p:nvPr/>
          </p:nvSpPr>
          <p:spPr>
            <a:xfrm flipH="1">
              <a:off x="9464851" y="3382980"/>
              <a:ext cx="297766" cy="242026"/>
            </a:xfrm>
            <a:custGeom>
              <a:avLst/>
              <a:gdLst/>
              <a:ahLst/>
              <a:cxnLst/>
              <a:rect l="l" t="t" r="r" b="b"/>
              <a:pathLst>
                <a:path w="297766" h="242026">
                  <a:moveTo>
                    <a:pt x="0" y="0"/>
                  </a:moveTo>
                  <a:lnTo>
                    <a:pt x="140495" y="242026"/>
                  </a:lnTo>
                  <a:lnTo>
                    <a:pt x="293232" y="242026"/>
                  </a:lnTo>
                  <a:lnTo>
                    <a:pt x="297766" y="220076"/>
                  </a:lnTo>
                  <a:lnTo>
                    <a:pt x="297766" y="1847"/>
                  </a:lnTo>
                  <a:cubicBezTo>
                    <a:pt x="205131" y="1104"/>
                    <a:pt x="1155" y="2096"/>
                    <a:pt x="0" y="0"/>
                  </a:cubicBezTo>
                  <a:close/>
                </a:path>
              </a:pathLst>
            </a:custGeom>
            <a:solidFill>
              <a:srgbClr val="99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52" name="文本框 630"/>
          <p:cNvSpPr txBox="1"/>
          <p:nvPr/>
        </p:nvSpPr>
        <p:spPr>
          <a:xfrm>
            <a:off x="8223798" y="4410257"/>
            <a:ext cx="48384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8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语文</a:t>
            </a:r>
            <a:endParaRPr lang="zh-CN" altLang="en-US" sz="800" spc="100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8145439" y="4340583"/>
            <a:ext cx="639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145439" y="4336051"/>
            <a:ext cx="0" cy="534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7613048" y="4717107"/>
            <a:ext cx="1374571" cy="1441028"/>
            <a:chOff x="7735443" y="4652099"/>
            <a:chExt cx="1436581" cy="1506036"/>
          </a:xfrm>
        </p:grpSpPr>
        <p:sp>
          <p:nvSpPr>
            <p:cNvPr id="332" name="Freeform 127"/>
            <p:cNvSpPr>
              <a:spLocks/>
            </p:cNvSpPr>
            <p:nvPr/>
          </p:nvSpPr>
          <p:spPr bwMode="auto">
            <a:xfrm>
              <a:off x="8623310" y="5127362"/>
              <a:ext cx="548714" cy="634287"/>
            </a:xfrm>
            <a:custGeom>
              <a:avLst/>
              <a:gdLst>
                <a:gd name="T0" fmla="*/ 73 w 560"/>
                <a:gd name="T1" fmla="*/ 0 h 684"/>
                <a:gd name="T2" fmla="*/ 0 w 560"/>
                <a:gd name="T3" fmla="*/ 57 h 684"/>
                <a:gd name="T4" fmla="*/ 441 w 560"/>
                <a:gd name="T5" fmla="*/ 684 h 684"/>
                <a:gd name="T6" fmla="*/ 560 w 560"/>
                <a:gd name="T7" fmla="*/ 597 h 684"/>
                <a:gd name="T8" fmla="*/ 73 w 560"/>
                <a:gd name="T9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684">
                  <a:moveTo>
                    <a:pt x="73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48" y="179"/>
                    <a:pt x="441" y="684"/>
                    <a:pt x="441" y="684"/>
                  </a:cubicBezTo>
                  <a:cubicBezTo>
                    <a:pt x="560" y="597"/>
                    <a:pt x="560" y="597"/>
                    <a:pt x="560" y="597"/>
                  </a:cubicBezTo>
                  <a:cubicBezTo>
                    <a:pt x="328" y="233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95E4F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129"/>
            <p:cNvSpPr>
              <a:spLocks/>
            </p:cNvSpPr>
            <p:nvPr/>
          </p:nvSpPr>
          <p:spPr bwMode="auto">
            <a:xfrm rot="1569412">
              <a:off x="7911596" y="5044389"/>
              <a:ext cx="162519" cy="780542"/>
            </a:xfrm>
            <a:custGeom>
              <a:avLst/>
              <a:gdLst>
                <a:gd name="T0" fmla="*/ 30 w 125"/>
                <a:gd name="T1" fmla="*/ 0 h 530"/>
                <a:gd name="T2" fmla="*/ 3 w 125"/>
                <a:gd name="T3" fmla="*/ 416 h 530"/>
                <a:gd name="T4" fmla="*/ 125 w 125"/>
                <a:gd name="T5" fmla="*/ 530 h 530"/>
                <a:gd name="T6" fmla="*/ 125 w 125"/>
                <a:gd name="T7" fmla="*/ 3 h 530"/>
                <a:gd name="T8" fmla="*/ 30 w 125"/>
                <a:gd name="T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530">
                  <a:moveTo>
                    <a:pt x="30" y="0"/>
                  </a:moveTo>
                  <a:cubicBezTo>
                    <a:pt x="0" y="271"/>
                    <a:pt x="3" y="416"/>
                    <a:pt x="3" y="416"/>
                  </a:cubicBezTo>
                  <a:cubicBezTo>
                    <a:pt x="125" y="530"/>
                    <a:pt x="125" y="530"/>
                    <a:pt x="125" y="530"/>
                  </a:cubicBezTo>
                  <a:cubicBezTo>
                    <a:pt x="99" y="216"/>
                    <a:pt x="125" y="3"/>
                    <a:pt x="125" y="3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95E4F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1" name="组合 310"/>
            <p:cNvGrpSpPr/>
            <p:nvPr/>
          </p:nvGrpSpPr>
          <p:grpSpPr>
            <a:xfrm>
              <a:off x="7735443" y="4652099"/>
              <a:ext cx="1324653" cy="1506036"/>
              <a:chOff x="3864769" y="4433095"/>
              <a:chExt cx="1530350" cy="1739899"/>
            </a:xfrm>
          </p:grpSpPr>
          <p:sp>
            <p:nvSpPr>
              <p:cNvPr id="312" name="AutoShape 3994"/>
              <p:cNvSpPr>
                <a:spLocks noChangeAspect="1" noChangeArrowheads="1" noTextEdit="1"/>
              </p:cNvSpPr>
              <p:nvPr/>
            </p:nvSpPr>
            <p:spPr bwMode="auto">
              <a:xfrm>
                <a:off x="3883819" y="4434682"/>
                <a:ext cx="1511300" cy="1738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3996"/>
              <p:cNvSpPr>
                <a:spLocks/>
              </p:cNvSpPr>
              <p:nvPr/>
            </p:nvSpPr>
            <p:spPr bwMode="auto">
              <a:xfrm>
                <a:off x="4375944" y="5736432"/>
                <a:ext cx="561975" cy="436562"/>
              </a:xfrm>
              <a:custGeom>
                <a:avLst/>
                <a:gdLst>
                  <a:gd name="T0" fmla="*/ 0 w 354"/>
                  <a:gd name="T1" fmla="*/ 0 h 275"/>
                  <a:gd name="T2" fmla="*/ 35 w 354"/>
                  <a:gd name="T3" fmla="*/ 165 h 275"/>
                  <a:gd name="T4" fmla="*/ 59 w 354"/>
                  <a:gd name="T5" fmla="*/ 275 h 275"/>
                  <a:gd name="T6" fmla="*/ 111 w 354"/>
                  <a:gd name="T7" fmla="*/ 269 h 275"/>
                  <a:gd name="T8" fmla="*/ 105 w 354"/>
                  <a:gd name="T9" fmla="*/ 168 h 275"/>
                  <a:gd name="T10" fmla="*/ 110 w 354"/>
                  <a:gd name="T11" fmla="*/ 78 h 275"/>
                  <a:gd name="T12" fmla="*/ 184 w 354"/>
                  <a:gd name="T13" fmla="*/ 80 h 275"/>
                  <a:gd name="T14" fmla="*/ 256 w 354"/>
                  <a:gd name="T15" fmla="*/ 77 h 275"/>
                  <a:gd name="T16" fmla="*/ 263 w 354"/>
                  <a:gd name="T17" fmla="*/ 163 h 275"/>
                  <a:gd name="T18" fmla="*/ 263 w 354"/>
                  <a:gd name="T19" fmla="*/ 270 h 275"/>
                  <a:gd name="T20" fmla="*/ 317 w 354"/>
                  <a:gd name="T21" fmla="*/ 271 h 275"/>
                  <a:gd name="T22" fmla="*/ 331 w 354"/>
                  <a:gd name="T23" fmla="*/ 166 h 275"/>
                  <a:gd name="T24" fmla="*/ 354 w 354"/>
                  <a:gd name="T25" fmla="*/ 3 h 275"/>
                  <a:gd name="T26" fmla="*/ 0 w 354"/>
                  <a:gd name="T27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4" h="275">
                    <a:moveTo>
                      <a:pt x="0" y="0"/>
                    </a:moveTo>
                    <a:lnTo>
                      <a:pt x="35" y="165"/>
                    </a:lnTo>
                    <a:lnTo>
                      <a:pt x="59" y="275"/>
                    </a:lnTo>
                    <a:lnTo>
                      <a:pt x="111" y="269"/>
                    </a:lnTo>
                    <a:lnTo>
                      <a:pt x="105" y="168"/>
                    </a:lnTo>
                    <a:lnTo>
                      <a:pt x="110" y="78"/>
                    </a:lnTo>
                    <a:lnTo>
                      <a:pt x="184" y="80"/>
                    </a:lnTo>
                    <a:lnTo>
                      <a:pt x="256" y="77"/>
                    </a:lnTo>
                    <a:lnTo>
                      <a:pt x="263" y="163"/>
                    </a:lnTo>
                    <a:lnTo>
                      <a:pt x="263" y="270"/>
                    </a:lnTo>
                    <a:lnTo>
                      <a:pt x="317" y="271"/>
                    </a:lnTo>
                    <a:lnTo>
                      <a:pt x="331" y="166"/>
                    </a:lnTo>
                    <a:lnTo>
                      <a:pt x="354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B21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3997"/>
              <p:cNvSpPr>
                <a:spLocks/>
              </p:cNvSpPr>
              <p:nvPr/>
            </p:nvSpPr>
            <p:spPr bwMode="auto">
              <a:xfrm>
                <a:off x="4304507" y="5304632"/>
                <a:ext cx="701675" cy="466725"/>
              </a:xfrm>
              <a:custGeom>
                <a:avLst/>
                <a:gdLst>
                  <a:gd name="T0" fmla="*/ 39 w 442"/>
                  <a:gd name="T1" fmla="*/ 0 h 294"/>
                  <a:gd name="T2" fmla="*/ 0 w 442"/>
                  <a:gd name="T3" fmla="*/ 21 h 294"/>
                  <a:gd name="T4" fmla="*/ 49 w 442"/>
                  <a:gd name="T5" fmla="*/ 288 h 294"/>
                  <a:gd name="T6" fmla="*/ 127 w 442"/>
                  <a:gd name="T7" fmla="*/ 292 h 294"/>
                  <a:gd name="T8" fmla="*/ 225 w 442"/>
                  <a:gd name="T9" fmla="*/ 294 h 294"/>
                  <a:gd name="T10" fmla="*/ 326 w 442"/>
                  <a:gd name="T11" fmla="*/ 291 h 294"/>
                  <a:gd name="T12" fmla="*/ 397 w 442"/>
                  <a:gd name="T13" fmla="*/ 288 h 294"/>
                  <a:gd name="T14" fmla="*/ 442 w 442"/>
                  <a:gd name="T15" fmla="*/ 35 h 294"/>
                  <a:gd name="T16" fmla="*/ 413 w 442"/>
                  <a:gd name="T17" fmla="*/ 1 h 294"/>
                  <a:gd name="T18" fmla="*/ 39 w 442"/>
                  <a:gd name="T19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2" h="294">
                    <a:moveTo>
                      <a:pt x="39" y="0"/>
                    </a:moveTo>
                    <a:lnTo>
                      <a:pt x="0" y="21"/>
                    </a:lnTo>
                    <a:lnTo>
                      <a:pt x="49" y="288"/>
                    </a:lnTo>
                    <a:lnTo>
                      <a:pt x="127" y="292"/>
                    </a:lnTo>
                    <a:lnTo>
                      <a:pt x="225" y="294"/>
                    </a:lnTo>
                    <a:lnTo>
                      <a:pt x="326" y="291"/>
                    </a:lnTo>
                    <a:lnTo>
                      <a:pt x="397" y="288"/>
                    </a:lnTo>
                    <a:lnTo>
                      <a:pt x="442" y="35"/>
                    </a:lnTo>
                    <a:lnTo>
                      <a:pt x="413" y="1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B9DC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3999"/>
              <p:cNvSpPr>
                <a:spLocks/>
              </p:cNvSpPr>
              <p:nvPr/>
            </p:nvSpPr>
            <p:spPr bwMode="auto">
              <a:xfrm rot="19638398">
                <a:off x="4894262" y="4865928"/>
                <a:ext cx="411163" cy="428625"/>
              </a:xfrm>
              <a:custGeom>
                <a:avLst/>
                <a:gdLst>
                  <a:gd name="T0" fmla="*/ 0 w 259"/>
                  <a:gd name="T1" fmla="*/ 216 h 270"/>
                  <a:gd name="T2" fmla="*/ 174 w 259"/>
                  <a:gd name="T3" fmla="*/ 57 h 270"/>
                  <a:gd name="T4" fmla="*/ 173 w 259"/>
                  <a:gd name="T5" fmla="*/ 38 h 270"/>
                  <a:gd name="T6" fmla="*/ 174 w 259"/>
                  <a:gd name="T7" fmla="*/ 21 h 270"/>
                  <a:gd name="T8" fmla="*/ 181 w 259"/>
                  <a:gd name="T9" fmla="*/ 16 h 270"/>
                  <a:gd name="T10" fmla="*/ 185 w 259"/>
                  <a:gd name="T11" fmla="*/ 20 h 270"/>
                  <a:gd name="T12" fmla="*/ 188 w 259"/>
                  <a:gd name="T13" fmla="*/ 35 h 270"/>
                  <a:gd name="T14" fmla="*/ 199 w 259"/>
                  <a:gd name="T15" fmla="*/ 28 h 270"/>
                  <a:gd name="T16" fmla="*/ 214 w 259"/>
                  <a:gd name="T17" fmla="*/ 0 h 270"/>
                  <a:gd name="T18" fmla="*/ 220 w 259"/>
                  <a:gd name="T19" fmla="*/ 1 h 270"/>
                  <a:gd name="T20" fmla="*/ 224 w 259"/>
                  <a:gd name="T21" fmla="*/ 6 h 270"/>
                  <a:gd name="T22" fmla="*/ 214 w 259"/>
                  <a:gd name="T23" fmla="*/ 32 h 270"/>
                  <a:gd name="T24" fmla="*/ 236 w 259"/>
                  <a:gd name="T25" fmla="*/ 12 h 270"/>
                  <a:gd name="T26" fmla="*/ 243 w 259"/>
                  <a:gd name="T27" fmla="*/ 14 h 270"/>
                  <a:gd name="T28" fmla="*/ 244 w 259"/>
                  <a:gd name="T29" fmla="*/ 19 h 270"/>
                  <a:gd name="T30" fmla="*/ 226 w 259"/>
                  <a:gd name="T31" fmla="*/ 42 h 270"/>
                  <a:gd name="T32" fmla="*/ 249 w 259"/>
                  <a:gd name="T33" fmla="*/ 28 h 270"/>
                  <a:gd name="T34" fmla="*/ 255 w 259"/>
                  <a:gd name="T35" fmla="*/ 32 h 270"/>
                  <a:gd name="T36" fmla="*/ 256 w 259"/>
                  <a:gd name="T37" fmla="*/ 37 h 270"/>
                  <a:gd name="T38" fmla="*/ 235 w 259"/>
                  <a:gd name="T39" fmla="*/ 56 h 270"/>
                  <a:gd name="T40" fmla="*/ 255 w 259"/>
                  <a:gd name="T41" fmla="*/ 47 h 270"/>
                  <a:gd name="T42" fmla="*/ 259 w 259"/>
                  <a:gd name="T43" fmla="*/ 51 h 270"/>
                  <a:gd name="T44" fmla="*/ 259 w 259"/>
                  <a:gd name="T45" fmla="*/ 55 h 270"/>
                  <a:gd name="T46" fmla="*/ 239 w 259"/>
                  <a:gd name="T47" fmla="*/ 68 h 270"/>
                  <a:gd name="T48" fmla="*/ 226 w 259"/>
                  <a:gd name="T49" fmla="*/ 81 h 270"/>
                  <a:gd name="T50" fmla="*/ 211 w 259"/>
                  <a:gd name="T51" fmla="*/ 89 h 270"/>
                  <a:gd name="T52" fmla="*/ 53 w 259"/>
                  <a:gd name="T53" fmla="*/ 270 h 270"/>
                  <a:gd name="T54" fmla="*/ 0 w 259"/>
                  <a:gd name="T55" fmla="*/ 21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9" h="270">
                    <a:moveTo>
                      <a:pt x="0" y="216"/>
                    </a:moveTo>
                    <a:lnTo>
                      <a:pt x="174" y="57"/>
                    </a:lnTo>
                    <a:lnTo>
                      <a:pt x="173" y="38"/>
                    </a:lnTo>
                    <a:lnTo>
                      <a:pt x="174" y="21"/>
                    </a:lnTo>
                    <a:lnTo>
                      <a:pt x="181" y="16"/>
                    </a:lnTo>
                    <a:lnTo>
                      <a:pt x="185" y="20"/>
                    </a:lnTo>
                    <a:lnTo>
                      <a:pt x="188" y="35"/>
                    </a:lnTo>
                    <a:lnTo>
                      <a:pt x="199" y="28"/>
                    </a:lnTo>
                    <a:lnTo>
                      <a:pt x="214" y="0"/>
                    </a:lnTo>
                    <a:lnTo>
                      <a:pt x="220" y="1"/>
                    </a:lnTo>
                    <a:lnTo>
                      <a:pt x="224" y="6"/>
                    </a:lnTo>
                    <a:lnTo>
                      <a:pt x="214" y="32"/>
                    </a:lnTo>
                    <a:lnTo>
                      <a:pt x="236" y="12"/>
                    </a:lnTo>
                    <a:lnTo>
                      <a:pt x="243" y="14"/>
                    </a:lnTo>
                    <a:lnTo>
                      <a:pt x="244" y="19"/>
                    </a:lnTo>
                    <a:lnTo>
                      <a:pt x="226" y="42"/>
                    </a:lnTo>
                    <a:lnTo>
                      <a:pt x="249" y="28"/>
                    </a:lnTo>
                    <a:lnTo>
                      <a:pt x="255" y="32"/>
                    </a:lnTo>
                    <a:lnTo>
                      <a:pt x="256" y="37"/>
                    </a:lnTo>
                    <a:lnTo>
                      <a:pt x="235" y="56"/>
                    </a:lnTo>
                    <a:lnTo>
                      <a:pt x="255" y="47"/>
                    </a:lnTo>
                    <a:lnTo>
                      <a:pt x="259" y="51"/>
                    </a:lnTo>
                    <a:lnTo>
                      <a:pt x="259" y="55"/>
                    </a:lnTo>
                    <a:lnTo>
                      <a:pt x="239" y="68"/>
                    </a:lnTo>
                    <a:lnTo>
                      <a:pt x="226" y="81"/>
                    </a:lnTo>
                    <a:lnTo>
                      <a:pt x="211" y="89"/>
                    </a:lnTo>
                    <a:lnTo>
                      <a:pt x="53" y="270"/>
                    </a:lnTo>
                    <a:lnTo>
                      <a:pt x="0" y="216"/>
                    </a:lnTo>
                    <a:close/>
                  </a:path>
                </a:pathLst>
              </a:custGeom>
              <a:solidFill>
                <a:srgbClr val="F1D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4000"/>
              <p:cNvSpPr>
                <a:spLocks/>
              </p:cNvSpPr>
              <p:nvPr/>
            </p:nvSpPr>
            <p:spPr bwMode="auto">
              <a:xfrm>
                <a:off x="4893469" y="5230019"/>
                <a:ext cx="206375" cy="214312"/>
              </a:xfrm>
              <a:custGeom>
                <a:avLst/>
                <a:gdLst>
                  <a:gd name="T0" fmla="*/ 239 w 239"/>
                  <a:gd name="T1" fmla="*/ 114 h 249"/>
                  <a:gd name="T2" fmla="*/ 146 w 239"/>
                  <a:gd name="T3" fmla="*/ 0 h 249"/>
                  <a:gd name="T4" fmla="*/ 0 w 239"/>
                  <a:gd name="T5" fmla="*/ 114 h 249"/>
                  <a:gd name="T6" fmla="*/ 108 w 239"/>
                  <a:gd name="T7" fmla="*/ 249 h 249"/>
                  <a:gd name="T8" fmla="*/ 239 w 239"/>
                  <a:gd name="T9" fmla="*/ 114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49">
                    <a:moveTo>
                      <a:pt x="239" y="114"/>
                    </a:moveTo>
                    <a:cubicBezTo>
                      <a:pt x="146" y="0"/>
                      <a:pt x="146" y="0"/>
                      <a:pt x="146" y="0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4"/>
                      <a:pt x="28" y="246"/>
                      <a:pt x="108" y="249"/>
                    </a:cubicBezTo>
                    <a:lnTo>
                      <a:pt x="239" y="114"/>
                    </a:lnTo>
                    <a:close/>
                  </a:path>
                </a:pathLst>
              </a:custGeom>
              <a:solidFill>
                <a:srgbClr val="0B9DC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4001"/>
              <p:cNvSpPr>
                <a:spLocks/>
              </p:cNvSpPr>
              <p:nvPr/>
            </p:nvSpPr>
            <p:spPr bwMode="auto">
              <a:xfrm rot="2512567">
                <a:off x="4009659" y="4897896"/>
                <a:ext cx="442912" cy="388937"/>
              </a:xfrm>
              <a:custGeom>
                <a:avLst/>
                <a:gdLst>
                  <a:gd name="T0" fmla="*/ 279 w 279"/>
                  <a:gd name="T1" fmla="*/ 184 h 245"/>
                  <a:gd name="T2" fmla="*/ 84 w 279"/>
                  <a:gd name="T3" fmla="*/ 50 h 245"/>
                  <a:gd name="T4" fmla="*/ 83 w 279"/>
                  <a:gd name="T5" fmla="*/ 31 h 245"/>
                  <a:gd name="T6" fmla="*/ 80 w 279"/>
                  <a:gd name="T7" fmla="*/ 15 h 245"/>
                  <a:gd name="T8" fmla="*/ 73 w 279"/>
                  <a:gd name="T9" fmla="*/ 12 h 245"/>
                  <a:gd name="T10" fmla="*/ 69 w 279"/>
                  <a:gd name="T11" fmla="*/ 15 h 245"/>
                  <a:gd name="T12" fmla="*/ 68 w 279"/>
                  <a:gd name="T13" fmla="*/ 31 h 245"/>
                  <a:gd name="T14" fmla="*/ 56 w 279"/>
                  <a:gd name="T15" fmla="*/ 25 h 245"/>
                  <a:gd name="T16" fmla="*/ 37 w 279"/>
                  <a:gd name="T17" fmla="*/ 0 h 245"/>
                  <a:gd name="T18" fmla="*/ 31 w 279"/>
                  <a:gd name="T19" fmla="*/ 1 h 245"/>
                  <a:gd name="T20" fmla="*/ 28 w 279"/>
                  <a:gd name="T21" fmla="*/ 6 h 245"/>
                  <a:gd name="T22" fmla="*/ 42 w 279"/>
                  <a:gd name="T23" fmla="*/ 30 h 245"/>
                  <a:gd name="T24" fmla="*/ 18 w 279"/>
                  <a:gd name="T25" fmla="*/ 14 h 245"/>
                  <a:gd name="T26" fmla="*/ 11 w 279"/>
                  <a:gd name="T27" fmla="*/ 17 h 245"/>
                  <a:gd name="T28" fmla="*/ 10 w 279"/>
                  <a:gd name="T29" fmla="*/ 22 h 245"/>
                  <a:gd name="T30" fmla="*/ 31 w 279"/>
                  <a:gd name="T31" fmla="*/ 42 h 245"/>
                  <a:gd name="T32" fmla="*/ 6 w 279"/>
                  <a:gd name="T33" fmla="*/ 32 h 245"/>
                  <a:gd name="T34" fmla="*/ 1 w 279"/>
                  <a:gd name="T35" fmla="*/ 36 h 245"/>
                  <a:gd name="T36" fmla="*/ 1 w 279"/>
                  <a:gd name="T37" fmla="*/ 41 h 245"/>
                  <a:gd name="T38" fmla="*/ 25 w 279"/>
                  <a:gd name="T39" fmla="*/ 58 h 245"/>
                  <a:gd name="T40" fmla="*/ 3 w 279"/>
                  <a:gd name="T41" fmla="*/ 52 h 245"/>
                  <a:gd name="T42" fmla="*/ 0 w 279"/>
                  <a:gd name="T43" fmla="*/ 56 h 245"/>
                  <a:gd name="T44" fmla="*/ 0 w 279"/>
                  <a:gd name="T45" fmla="*/ 60 h 245"/>
                  <a:gd name="T46" fmla="*/ 21 w 279"/>
                  <a:gd name="T47" fmla="*/ 70 h 245"/>
                  <a:gd name="T48" fmla="*/ 36 w 279"/>
                  <a:gd name="T49" fmla="*/ 82 h 245"/>
                  <a:gd name="T50" fmla="*/ 53 w 279"/>
                  <a:gd name="T51" fmla="*/ 87 h 245"/>
                  <a:gd name="T52" fmla="*/ 234 w 279"/>
                  <a:gd name="T53" fmla="*/ 245 h 245"/>
                  <a:gd name="T54" fmla="*/ 279 w 279"/>
                  <a:gd name="T55" fmla="*/ 18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79" h="245">
                    <a:moveTo>
                      <a:pt x="279" y="184"/>
                    </a:moveTo>
                    <a:lnTo>
                      <a:pt x="84" y="50"/>
                    </a:lnTo>
                    <a:lnTo>
                      <a:pt x="83" y="31"/>
                    </a:lnTo>
                    <a:lnTo>
                      <a:pt x="80" y="15"/>
                    </a:lnTo>
                    <a:lnTo>
                      <a:pt x="73" y="12"/>
                    </a:lnTo>
                    <a:lnTo>
                      <a:pt x="69" y="15"/>
                    </a:lnTo>
                    <a:lnTo>
                      <a:pt x="68" y="31"/>
                    </a:lnTo>
                    <a:lnTo>
                      <a:pt x="56" y="25"/>
                    </a:lnTo>
                    <a:lnTo>
                      <a:pt x="37" y="0"/>
                    </a:lnTo>
                    <a:lnTo>
                      <a:pt x="31" y="1"/>
                    </a:lnTo>
                    <a:lnTo>
                      <a:pt x="28" y="6"/>
                    </a:lnTo>
                    <a:lnTo>
                      <a:pt x="42" y="30"/>
                    </a:lnTo>
                    <a:lnTo>
                      <a:pt x="18" y="14"/>
                    </a:lnTo>
                    <a:lnTo>
                      <a:pt x="11" y="17"/>
                    </a:lnTo>
                    <a:lnTo>
                      <a:pt x="10" y="22"/>
                    </a:lnTo>
                    <a:lnTo>
                      <a:pt x="31" y="42"/>
                    </a:lnTo>
                    <a:lnTo>
                      <a:pt x="6" y="32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25" y="58"/>
                    </a:lnTo>
                    <a:lnTo>
                      <a:pt x="3" y="52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21" y="70"/>
                    </a:lnTo>
                    <a:lnTo>
                      <a:pt x="36" y="82"/>
                    </a:lnTo>
                    <a:lnTo>
                      <a:pt x="53" y="87"/>
                    </a:lnTo>
                    <a:lnTo>
                      <a:pt x="234" y="245"/>
                    </a:lnTo>
                    <a:lnTo>
                      <a:pt x="279" y="184"/>
                    </a:lnTo>
                    <a:close/>
                  </a:path>
                </a:pathLst>
              </a:custGeom>
              <a:solidFill>
                <a:srgbClr val="F1D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4002"/>
              <p:cNvSpPr>
                <a:spLocks/>
              </p:cNvSpPr>
              <p:nvPr/>
            </p:nvSpPr>
            <p:spPr bwMode="auto">
              <a:xfrm>
                <a:off x="4218782" y="5244307"/>
                <a:ext cx="204788" cy="207962"/>
              </a:xfrm>
              <a:custGeom>
                <a:avLst/>
                <a:gdLst>
                  <a:gd name="T0" fmla="*/ 0 w 237"/>
                  <a:gd name="T1" fmla="*/ 125 h 242"/>
                  <a:gd name="T2" fmla="*/ 76 w 237"/>
                  <a:gd name="T3" fmla="*/ 0 h 242"/>
                  <a:gd name="T4" fmla="*/ 237 w 237"/>
                  <a:gd name="T5" fmla="*/ 93 h 242"/>
                  <a:gd name="T6" fmla="*/ 148 w 237"/>
                  <a:gd name="T7" fmla="*/ 242 h 242"/>
                  <a:gd name="T8" fmla="*/ 0 w 237"/>
                  <a:gd name="T9" fmla="*/ 125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42">
                    <a:moveTo>
                      <a:pt x="0" y="125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237" y="93"/>
                      <a:pt x="237" y="93"/>
                      <a:pt x="237" y="93"/>
                    </a:cubicBezTo>
                    <a:cubicBezTo>
                      <a:pt x="237" y="93"/>
                      <a:pt x="227" y="227"/>
                      <a:pt x="148" y="242"/>
                    </a:cubicBezTo>
                    <a:lnTo>
                      <a:pt x="0" y="125"/>
                    </a:lnTo>
                    <a:close/>
                  </a:path>
                </a:pathLst>
              </a:custGeom>
              <a:solidFill>
                <a:srgbClr val="0B9DC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4003"/>
              <p:cNvSpPr>
                <a:spLocks/>
              </p:cNvSpPr>
              <p:nvPr/>
            </p:nvSpPr>
            <p:spPr bwMode="auto">
              <a:xfrm>
                <a:off x="4139407" y="4953794"/>
                <a:ext cx="166688" cy="220662"/>
              </a:xfrm>
              <a:custGeom>
                <a:avLst/>
                <a:gdLst>
                  <a:gd name="T0" fmla="*/ 0 w 193"/>
                  <a:gd name="T1" fmla="*/ 7 h 256"/>
                  <a:gd name="T2" fmla="*/ 128 w 193"/>
                  <a:gd name="T3" fmla="*/ 256 h 256"/>
                  <a:gd name="T4" fmla="*/ 193 w 193"/>
                  <a:gd name="T5" fmla="*/ 0 h 256"/>
                  <a:gd name="T6" fmla="*/ 0 w 193"/>
                  <a:gd name="T7" fmla="*/ 7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3" h="256">
                    <a:moveTo>
                      <a:pt x="0" y="7"/>
                    </a:moveTo>
                    <a:cubicBezTo>
                      <a:pt x="0" y="7"/>
                      <a:pt x="31" y="199"/>
                      <a:pt x="128" y="256"/>
                    </a:cubicBezTo>
                    <a:cubicBezTo>
                      <a:pt x="193" y="0"/>
                      <a:pt x="193" y="0"/>
                      <a:pt x="193" y="0"/>
                    </a:cubicBezTo>
                    <a:cubicBezTo>
                      <a:pt x="0" y="7"/>
                      <a:pt x="0" y="7"/>
                      <a:pt x="0" y="7"/>
                    </a:cubicBezTo>
                  </a:path>
                </a:pathLst>
              </a:custGeom>
              <a:solidFill>
                <a:srgbClr val="3A2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4004"/>
              <p:cNvSpPr>
                <a:spLocks/>
              </p:cNvSpPr>
              <p:nvPr/>
            </p:nvSpPr>
            <p:spPr bwMode="auto">
              <a:xfrm>
                <a:off x="4128294" y="4753770"/>
                <a:ext cx="1022350" cy="600076"/>
              </a:xfrm>
              <a:custGeom>
                <a:avLst/>
                <a:gdLst>
                  <a:gd name="T0" fmla="*/ 1121 w 1188"/>
                  <a:gd name="T1" fmla="*/ 332 h 802"/>
                  <a:gd name="T2" fmla="*/ 727 w 1188"/>
                  <a:gd name="T3" fmla="*/ 33 h 802"/>
                  <a:gd name="T4" fmla="*/ 104 w 1188"/>
                  <a:gd name="T5" fmla="*/ 233 h 802"/>
                  <a:gd name="T6" fmla="*/ 363 w 1188"/>
                  <a:gd name="T7" fmla="*/ 722 h 802"/>
                  <a:gd name="T8" fmla="*/ 1099 w 1188"/>
                  <a:gd name="T9" fmla="*/ 473 h 802"/>
                  <a:gd name="T10" fmla="*/ 1103 w 1188"/>
                  <a:gd name="T11" fmla="*/ 456 h 802"/>
                  <a:gd name="T12" fmla="*/ 1166 w 1188"/>
                  <a:gd name="T13" fmla="*/ 414 h 802"/>
                  <a:gd name="T14" fmla="*/ 1121 w 1188"/>
                  <a:gd name="T15" fmla="*/ 332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8" h="802">
                    <a:moveTo>
                      <a:pt x="1121" y="332"/>
                    </a:moveTo>
                    <a:cubicBezTo>
                      <a:pt x="1126" y="154"/>
                      <a:pt x="1016" y="59"/>
                      <a:pt x="727" y="33"/>
                    </a:cubicBezTo>
                    <a:cubicBezTo>
                      <a:pt x="369" y="0"/>
                      <a:pt x="247" y="71"/>
                      <a:pt x="104" y="233"/>
                    </a:cubicBezTo>
                    <a:cubicBezTo>
                      <a:pt x="104" y="233"/>
                      <a:pt x="0" y="600"/>
                      <a:pt x="363" y="722"/>
                    </a:cubicBezTo>
                    <a:cubicBezTo>
                      <a:pt x="653" y="802"/>
                      <a:pt x="1031" y="738"/>
                      <a:pt x="1099" y="473"/>
                    </a:cubicBezTo>
                    <a:cubicBezTo>
                      <a:pt x="1100" y="467"/>
                      <a:pt x="1102" y="462"/>
                      <a:pt x="1103" y="456"/>
                    </a:cubicBezTo>
                    <a:cubicBezTo>
                      <a:pt x="1123" y="454"/>
                      <a:pt x="1151" y="446"/>
                      <a:pt x="1166" y="414"/>
                    </a:cubicBezTo>
                    <a:cubicBezTo>
                      <a:pt x="1188" y="366"/>
                      <a:pt x="1155" y="334"/>
                      <a:pt x="1121" y="332"/>
                    </a:cubicBezTo>
                  </a:path>
                </a:pathLst>
              </a:custGeom>
              <a:solidFill>
                <a:srgbClr val="3126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4009"/>
              <p:cNvSpPr>
                <a:spLocks/>
              </p:cNvSpPr>
              <p:nvPr/>
            </p:nvSpPr>
            <p:spPr bwMode="auto">
              <a:xfrm>
                <a:off x="3864769" y="4433095"/>
                <a:ext cx="1373188" cy="696912"/>
              </a:xfrm>
              <a:custGeom>
                <a:avLst/>
                <a:gdLst>
                  <a:gd name="T0" fmla="*/ 1413 w 1597"/>
                  <a:gd name="T1" fmla="*/ 763 h 809"/>
                  <a:gd name="T2" fmla="*/ 1206 w 1597"/>
                  <a:gd name="T3" fmla="*/ 474 h 809"/>
                  <a:gd name="T4" fmla="*/ 238 w 1597"/>
                  <a:gd name="T5" fmla="*/ 655 h 809"/>
                  <a:gd name="T6" fmla="*/ 259 w 1597"/>
                  <a:gd name="T7" fmla="*/ 0 h 809"/>
                  <a:gd name="T8" fmla="*/ 396 w 1597"/>
                  <a:gd name="T9" fmla="*/ 151 h 809"/>
                  <a:gd name="T10" fmla="*/ 391 w 1597"/>
                  <a:gd name="T11" fmla="*/ 63 h 809"/>
                  <a:gd name="T12" fmla="*/ 689 w 1597"/>
                  <a:gd name="T13" fmla="*/ 140 h 809"/>
                  <a:gd name="T14" fmla="*/ 1275 w 1597"/>
                  <a:gd name="T15" fmla="*/ 259 h 809"/>
                  <a:gd name="T16" fmla="*/ 1546 w 1597"/>
                  <a:gd name="T17" fmla="*/ 432 h 809"/>
                  <a:gd name="T18" fmla="*/ 1413 w 1597"/>
                  <a:gd name="T19" fmla="*/ 763 h 8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7" h="809">
                    <a:moveTo>
                      <a:pt x="1413" y="763"/>
                    </a:moveTo>
                    <a:cubicBezTo>
                      <a:pt x="1413" y="763"/>
                      <a:pt x="1288" y="701"/>
                      <a:pt x="1206" y="474"/>
                    </a:cubicBezTo>
                    <a:cubicBezTo>
                      <a:pt x="1206" y="474"/>
                      <a:pt x="641" y="809"/>
                      <a:pt x="238" y="655"/>
                    </a:cubicBezTo>
                    <a:cubicBezTo>
                      <a:pt x="0" y="553"/>
                      <a:pt x="31" y="126"/>
                      <a:pt x="259" y="0"/>
                    </a:cubicBezTo>
                    <a:cubicBezTo>
                      <a:pt x="259" y="0"/>
                      <a:pt x="263" y="108"/>
                      <a:pt x="396" y="151"/>
                    </a:cubicBezTo>
                    <a:cubicBezTo>
                      <a:pt x="396" y="151"/>
                      <a:pt x="378" y="114"/>
                      <a:pt x="391" y="63"/>
                    </a:cubicBezTo>
                    <a:cubicBezTo>
                      <a:pt x="391" y="63"/>
                      <a:pt x="506" y="171"/>
                      <a:pt x="689" y="140"/>
                    </a:cubicBezTo>
                    <a:cubicBezTo>
                      <a:pt x="872" y="110"/>
                      <a:pt x="1144" y="53"/>
                      <a:pt x="1275" y="259"/>
                    </a:cubicBezTo>
                    <a:cubicBezTo>
                      <a:pt x="1275" y="259"/>
                      <a:pt x="1495" y="253"/>
                      <a:pt x="1546" y="432"/>
                    </a:cubicBezTo>
                    <a:cubicBezTo>
                      <a:pt x="1597" y="610"/>
                      <a:pt x="1413" y="763"/>
                      <a:pt x="1413" y="763"/>
                    </a:cubicBezTo>
                  </a:path>
                </a:pathLst>
              </a:custGeom>
              <a:solidFill>
                <a:srgbClr val="3A2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4010"/>
              <p:cNvSpPr>
                <a:spLocks noEditPoints="1"/>
              </p:cNvSpPr>
              <p:nvPr/>
            </p:nvSpPr>
            <p:spPr bwMode="auto">
              <a:xfrm>
                <a:off x="4064794" y="4782344"/>
                <a:ext cx="1128713" cy="214312"/>
              </a:xfrm>
              <a:custGeom>
                <a:avLst/>
                <a:gdLst>
                  <a:gd name="T0" fmla="*/ 5 w 1313"/>
                  <a:gd name="T1" fmla="*/ 249 h 249"/>
                  <a:gd name="T2" fmla="*/ 6 w 1313"/>
                  <a:gd name="T3" fmla="*/ 249 h 249"/>
                  <a:gd name="T4" fmla="*/ 5 w 1313"/>
                  <a:gd name="T5" fmla="*/ 249 h 249"/>
                  <a:gd name="T6" fmla="*/ 5 w 1313"/>
                  <a:gd name="T7" fmla="*/ 248 h 249"/>
                  <a:gd name="T8" fmla="*/ 5 w 1313"/>
                  <a:gd name="T9" fmla="*/ 249 h 249"/>
                  <a:gd name="T10" fmla="*/ 5 w 1313"/>
                  <a:gd name="T11" fmla="*/ 248 h 249"/>
                  <a:gd name="T12" fmla="*/ 5 w 1313"/>
                  <a:gd name="T13" fmla="*/ 248 h 249"/>
                  <a:gd name="T14" fmla="*/ 5 w 1313"/>
                  <a:gd name="T15" fmla="*/ 248 h 249"/>
                  <a:gd name="T16" fmla="*/ 5 w 1313"/>
                  <a:gd name="T17" fmla="*/ 248 h 249"/>
                  <a:gd name="T18" fmla="*/ 4 w 1313"/>
                  <a:gd name="T19" fmla="*/ 248 h 249"/>
                  <a:gd name="T20" fmla="*/ 4 w 1313"/>
                  <a:gd name="T21" fmla="*/ 248 h 249"/>
                  <a:gd name="T22" fmla="*/ 4 w 1313"/>
                  <a:gd name="T23" fmla="*/ 248 h 249"/>
                  <a:gd name="T24" fmla="*/ 4 w 1313"/>
                  <a:gd name="T25" fmla="*/ 248 h 249"/>
                  <a:gd name="T26" fmla="*/ 4 w 1313"/>
                  <a:gd name="T27" fmla="*/ 248 h 249"/>
                  <a:gd name="T28" fmla="*/ 4 w 1313"/>
                  <a:gd name="T29" fmla="*/ 248 h 249"/>
                  <a:gd name="T30" fmla="*/ 3 w 1313"/>
                  <a:gd name="T31" fmla="*/ 248 h 249"/>
                  <a:gd name="T32" fmla="*/ 4 w 1313"/>
                  <a:gd name="T33" fmla="*/ 248 h 249"/>
                  <a:gd name="T34" fmla="*/ 3 w 1313"/>
                  <a:gd name="T35" fmla="*/ 248 h 249"/>
                  <a:gd name="T36" fmla="*/ 3 w 1313"/>
                  <a:gd name="T37" fmla="*/ 248 h 249"/>
                  <a:gd name="T38" fmla="*/ 3 w 1313"/>
                  <a:gd name="T39" fmla="*/ 248 h 249"/>
                  <a:gd name="T40" fmla="*/ 3 w 1313"/>
                  <a:gd name="T41" fmla="*/ 248 h 249"/>
                  <a:gd name="T42" fmla="*/ 3 w 1313"/>
                  <a:gd name="T43" fmla="*/ 248 h 249"/>
                  <a:gd name="T44" fmla="*/ 3 w 1313"/>
                  <a:gd name="T45" fmla="*/ 248 h 249"/>
                  <a:gd name="T46" fmla="*/ 3 w 1313"/>
                  <a:gd name="T47" fmla="*/ 248 h 249"/>
                  <a:gd name="T48" fmla="*/ 3 w 1313"/>
                  <a:gd name="T49" fmla="*/ 247 h 249"/>
                  <a:gd name="T50" fmla="*/ 3 w 1313"/>
                  <a:gd name="T51" fmla="*/ 248 h 249"/>
                  <a:gd name="T52" fmla="*/ 3 w 1313"/>
                  <a:gd name="T53" fmla="*/ 247 h 249"/>
                  <a:gd name="T54" fmla="*/ 2 w 1313"/>
                  <a:gd name="T55" fmla="*/ 247 h 249"/>
                  <a:gd name="T56" fmla="*/ 2 w 1313"/>
                  <a:gd name="T57" fmla="*/ 247 h 249"/>
                  <a:gd name="T58" fmla="*/ 2 w 1313"/>
                  <a:gd name="T59" fmla="*/ 247 h 249"/>
                  <a:gd name="T60" fmla="*/ 2 w 1313"/>
                  <a:gd name="T61" fmla="*/ 247 h 249"/>
                  <a:gd name="T62" fmla="*/ 2 w 1313"/>
                  <a:gd name="T63" fmla="*/ 247 h 249"/>
                  <a:gd name="T64" fmla="*/ 2 w 1313"/>
                  <a:gd name="T65" fmla="*/ 247 h 249"/>
                  <a:gd name="T66" fmla="*/ 1 w 1313"/>
                  <a:gd name="T67" fmla="*/ 247 h 249"/>
                  <a:gd name="T68" fmla="*/ 2 w 1313"/>
                  <a:gd name="T69" fmla="*/ 247 h 249"/>
                  <a:gd name="T70" fmla="*/ 1 w 1313"/>
                  <a:gd name="T71" fmla="*/ 247 h 249"/>
                  <a:gd name="T72" fmla="*/ 1 w 1313"/>
                  <a:gd name="T73" fmla="*/ 247 h 249"/>
                  <a:gd name="T74" fmla="*/ 1 w 1313"/>
                  <a:gd name="T75" fmla="*/ 247 h 249"/>
                  <a:gd name="T76" fmla="*/ 1 w 1313"/>
                  <a:gd name="T77" fmla="*/ 247 h 249"/>
                  <a:gd name="T78" fmla="*/ 0 w 1313"/>
                  <a:gd name="T79" fmla="*/ 247 h 249"/>
                  <a:gd name="T80" fmla="*/ 0 w 1313"/>
                  <a:gd name="T81" fmla="*/ 247 h 249"/>
                  <a:gd name="T82" fmla="*/ 0 w 1313"/>
                  <a:gd name="T83" fmla="*/ 247 h 249"/>
                  <a:gd name="T84" fmla="*/ 0 w 1313"/>
                  <a:gd name="T85" fmla="*/ 246 h 249"/>
                  <a:gd name="T86" fmla="*/ 0 w 1313"/>
                  <a:gd name="T87" fmla="*/ 246 h 249"/>
                  <a:gd name="T88" fmla="*/ 0 w 1313"/>
                  <a:gd name="T89" fmla="*/ 246 h 249"/>
                  <a:gd name="T90" fmla="*/ 1304 w 1313"/>
                  <a:gd name="T91" fmla="*/ 0 h 249"/>
                  <a:gd name="T92" fmla="*/ 1313 w 1313"/>
                  <a:gd name="T93" fmla="*/ 25 h 249"/>
                  <a:gd name="T94" fmla="*/ 1304 w 1313"/>
                  <a:gd name="T9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13" h="249">
                    <a:moveTo>
                      <a:pt x="5" y="249"/>
                    </a:moveTo>
                    <a:cubicBezTo>
                      <a:pt x="6" y="249"/>
                      <a:pt x="6" y="249"/>
                      <a:pt x="6" y="249"/>
                    </a:cubicBezTo>
                    <a:cubicBezTo>
                      <a:pt x="6" y="249"/>
                      <a:pt x="6" y="249"/>
                      <a:pt x="5" y="249"/>
                    </a:cubicBezTo>
                    <a:moveTo>
                      <a:pt x="5" y="248"/>
                    </a:moveTo>
                    <a:cubicBezTo>
                      <a:pt x="5" y="249"/>
                      <a:pt x="5" y="249"/>
                      <a:pt x="5" y="249"/>
                    </a:cubicBezTo>
                    <a:cubicBezTo>
                      <a:pt x="5" y="249"/>
                      <a:pt x="5" y="248"/>
                      <a:pt x="5" y="248"/>
                    </a:cubicBezTo>
                    <a:moveTo>
                      <a:pt x="5" y="248"/>
                    </a:moveTo>
                    <a:cubicBezTo>
                      <a:pt x="5" y="248"/>
                      <a:pt x="5" y="248"/>
                      <a:pt x="5" y="248"/>
                    </a:cubicBezTo>
                    <a:cubicBezTo>
                      <a:pt x="5" y="248"/>
                      <a:pt x="5" y="248"/>
                      <a:pt x="5" y="248"/>
                    </a:cubicBezTo>
                    <a:moveTo>
                      <a:pt x="4" y="248"/>
                    </a:moveTo>
                    <a:cubicBezTo>
                      <a:pt x="4" y="248"/>
                      <a:pt x="4" y="248"/>
                      <a:pt x="4" y="248"/>
                    </a:cubicBezTo>
                    <a:cubicBezTo>
                      <a:pt x="4" y="248"/>
                      <a:pt x="4" y="248"/>
                      <a:pt x="4" y="248"/>
                    </a:cubicBezTo>
                    <a:moveTo>
                      <a:pt x="4" y="248"/>
                    </a:moveTo>
                    <a:cubicBezTo>
                      <a:pt x="4" y="248"/>
                      <a:pt x="4" y="248"/>
                      <a:pt x="4" y="248"/>
                    </a:cubicBezTo>
                    <a:cubicBezTo>
                      <a:pt x="4" y="248"/>
                      <a:pt x="4" y="248"/>
                      <a:pt x="4" y="248"/>
                    </a:cubicBezTo>
                    <a:moveTo>
                      <a:pt x="3" y="248"/>
                    </a:moveTo>
                    <a:cubicBezTo>
                      <a:pt x="4" y="248"/>
                      <a:pt x="4" y="248"/>
                      <a:pt x="4" y="248"/>
                    </a:cubicBezTo>
                    <a:cubicBezTo>
                      <a:pt x="4" y="248"/>
                      <a:pt x="4" y="248"/>
                      <a:pt x="3" y="248"/>
                    </a:cubicBezTo>
                    <a:moveTo>
                      <a:pt x="3" y="248"/>
                    </a:moveTo>
                    <a:cubicBezTo>
                      <a:pt x="3" y="248"/>
                      <a:pt x="3" y="248"/>
                      <a:pt x="3" y="248"/>
                    </a:cubicBezTo>
                    <a:cubicBezTo>
                      <a:pt x="3" y="248"/>
                      <a:pt x="3" y="248"/>
                      <a:pt x="3" y="248"/>
                    </a:cubicBezTo>
                    <a:moveTo>
                      <a:pt x="3" y="248"/>
                    </a:moveTo>
                    <a:cubicBezTo>
                      <a:pt x="3" y="248"/>
                      <a:pt x="3" y="248"/>
                      <a:pt x="3" y="248"/>
                    </a:cubicBezTo>
                    <a:cubicBezTo>
                      <a:pt x="3" y="248"/>
                      <a:pt x="3" y="248"/>
                      <a:pt x="3" y="248"/>
                    </a:cubicBezTo>
                    <a:moveTo>
                      <a:pt x="3" y="247"/>
                    </a:moveTo>
                    <a:cubicBezTo>
                      <a:pt x="3" y="247"/>
                      <a:pt x="3" y="247"/>
                      <a:pt x="3" y="248"/>
                    </a:cubicBezTo>
                    <a:cubicBezTo>
                      <a:pt x="3" y="247"/>
                      <a:pt x="3" y="247"/>
                      <a:pt x="3" y="247"/>
                    </a:cubicBezTo>
                    <a:moveTo>
                      <a:pt x="2" y="247"/>
                    </a:moveTo>
                    <a:cubicBezTo>
                      <a:pt x="2" y="247"/>
                      <a:pt x="2" y="247"/>
                      <a:pt x="2" y="247"/>
                    </a:cubicBezTo>
                    <a:cubicBezTo>
                      <a:pt x="2" y="247"/>
                      <a:pt x="2" y="247"/>
                      <a:pt x="2" y="247"/>
                    </a:cubicBezTo>
                    <a:moveTo>
                      <a:pt x="2" y="247"/>
                    </a:moveTo>
                    <a:cubicBezTo>
                      <a:pt x="2" y="247"/>
                      <a:pt x="2" y="247"/>
                      <a:pt x="2" y="247"/>
                    </a:cubicBezTo>
                    <a:cubicBezTo>
                      <a:pt x="2" y="247"/>
                      <a:pt x="2" y="247"/>
                      <a:pt x="2" y="247"/>
                    </a:cubicBezTo>
                    <a:moveTo>
                      <a:pt x="1" y="247"/>
                    </a:moveTo>
                    <a:cubicBezTo>
                      <a:pt x="2" y="247"/>
                      <a:pt x="2" y="247"/>
                      <a:pt x="2" y="247"/>
                    </a:cubicBezTo>
                    <a:cubicBezTo>
                      <a:pt x="2" y="247"/>
                      <a:pt x="2" y="247"/>
                      <a:pt x="1" y="247"/>
                    </a:cubicBezTo>
                    <a:moveTo>
                      <a:pt x="1" y="247"/>
                    </a:moveTo>
                    <a:cubicBezTo>
                      <a:pt x="1" y="247"/>
                      <a:pt x="1" y="247"/>
                      <a:pt x="1" y="247"/>
                    </a:cubicBezTo>
                    <a:cubicBezTo>
                      <a:pt x="1" y="247"/>
                      <a:pt x="1" y="247"/>
                      <a:pt x="1" y="247"/>
                    </a:cubicBezTo>
                    <a:moveTo>
                      <a:pt x="0" y="247"/>
                    </a:moveTo>
                    <a:cubicBezTo>
                      <a:pt x="0" y="247"/>
                      <a:pt x="0" y="247"/>
                      <a:pt x="0" y="247"/>
                    </a:cubicBezTo>
                    <a:cubicBezTo>
                      <a:pt x="0" y="247"/>
                      <a:pt x="0" y="247"/>
                      <a:pt x="0" y="247"/>
                    </a:cubicBezTo>
                    <a:moveTo>
                      <a:pt x="0" y="246"/>
                    </a:move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46"/>
                      <a:pt x="0" y="246"/>
                      <a:pt x="0" y="246"/>
                    </a:cubicBezTo>
                    <a:moveTo>
                      <a:pt x="1304" y="0"/>
                    </a:moveTo>
                    <a:cubicBezTo>
                      <a:pt x="1307" y="8"/>
                      <a:pt x="1310" y="16"/>
                      <a:pt x="1313" y="25"/>
                    </a:cubicBezTo>
                    <a:cubicBezTo>
                      <a:pt x="1310" y="16"/>
                      <a:pt x="1307" y="8"/>
                      <a:pt x="1304" y="0"/>
                    </a:cubicBezTo>
                  </a:path>
                </a:pathLst>
              </a:cu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4011"/>
              <p:cNvSpPr>
                <a:spLocks noEditPoints="1"/>
              </p:cNvSpPr>
              <p:nvPr/>
            </p:nvSpPr>
            <p:spPr bwMode="auto">
              <a:xfrm>
                <a:off x="4274344" y="4841082"/>
                <a:ext cx="627063" cy="190500"/>
              </a:xfrm>
              <a:custGeom>
                <a:avLst/>
                <a:gdLst>
                  <a:gd name="T0" fmla="*/ 0 w 729"/>
                  <a:gd name="T1" fmla="*/ 221 h 221"/>
                  <a:gd name="T2" fmla="*/ 0 w 729"/>
                  <a:gd name="T3" fmla="*/ 221 h 221"/>
                  <a:gd name="T4" fmla="*/ 0 w 729"/>
                  <a:gd name="T5" fmla="*/ 221 h 221"/>
                  <a:gd name="T6" fmla="*/ 0 w 729"/>
                  <a:gd name="T7" fmla="*/ 221 h 221"/>
                  <a:gd name="T8" fmla="*/ 729 w 729"/>
                  <a:gd name="T9" fmla="*/ 0 h 221"/>
                  <a:gd name="T10" fmla="*/ 0 w 729"/>
                  <a:gd name="T11" fmla="*/ 221 h 221"/>
                  <a:gd name="T12" fmla="*/ 729 w 729"/>
                  <a:gd name="T13" fmla="*/ 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9" h="221">
                    <a:moveTo>
                      <a:pt x="0" y="221"/>
                    </a:moveTo>
                    <a:cubicBezTo>
                      <a:pt x="0" y="221"/>
                      <a:pt x="0" y="221"/>
                      <a:pt x="0" y="221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0" y="221"/>
                      <a:pt x="0" y="221"/>
                      <a:pt x="0" y="221"/>
                    </a:cubicBezTo>
                    <a:moveTo>
                      <a:pt x="729" y="0"/>
                    </a:moveTo>
                    <a:cubicBezTo>
                      <a:pt x="728" y="1"/>
                      <a:pt x="355" y="221"/>
                      <a:pt x="0" y="221"/>
                    </a:cubicBezTo>
                    <a:cubicBezTo>
                      <a:pt x="355" y="221"/>
                      <a:pt x="728" y="1"/>
                      <a:pt x="729" y="0"/>
                    </a:cubicBezTo>
                  </a:path>
                </a:pathLst>
              </a:custGeom>
              <a:solidFill>
                <a:srgbClr val="CAB8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4012"/>
              <p:cNvSpPr>
                <a:spLocks/>
              </p:cNvSpPr>
              <p:nvPr/>
            </p:nvSpPr>
            <p:spPr bwMode="auto">
              <a:xfrm>
                <a:off x="3931444" y="4717257"/>
                <a:ext cx="1270000" cy="373062"/>
              </a:xfrm>
              <a:custGeom>
                <a:avLst/>
                <a:gdLst>
                  <a:gd name="T0" fmla="*/ 912 w 1478"/>
                  <a:gd name="T1" fmla="*/ 0 h 434"/>
                  <a:gd name="T2" fmla="*/ 561 w 1478"/>
                  <a:gd name="T3" fmla="*/ 114 h 434"/>
                  <a:gd name="T4" fmla="*/ 231 w 1478"/>
                  <a:gd name="T5" fmla="*/ 228 h 434"/>
                  <a:gd name="T6" fmla="*/ 0 w 1478"/>
                  <a:gd name="T7" fmla="*/ 87 h 434"/>
                  <a:gd name="T8" fmla="*/ 156 w 1478"/>
                  <a:gd name="T9" fmla="*/ 323 h 434"/>
                  <a:gd name="T10" fmla="*/ 156 w 1478"/>
                  <a:gd name="T11" fmla="*/ 323 h 434"/>
                  <a:gd name="T12" fmla="*/ 156 w 1478"/>
                  <a:gd name="T13" fmla="*/ 324 h 434"/>
                  <a:gd name="T14" fmla="*/ 156 w 1478"/>
                  <a:gd name="T15" fmla="*/ 324 h 434"/>
                  <a:gd name="T16" fmla="*/ 157 w 1478"/>
                  <a:gd name="T17" fmla="*/ 324 h 434"/>
                  <a:gd name="T18" fmla="*/ 157 w 1478"/>
                  <a:gd name="T19" fmla="*/ 324 h 434"/>
                  <a:gd name="T20" fmla="*/ 157 w 1478"/>
                  <a:gd name="T21" fmla="*/ 324 h 434"/>
                  <a:gd name="T22" fmla="*/ 158 w 1478"/>
                  <a:gd name="T23" fmla="*/ 324 h 434"/>
                  <a:gd name="T24" fmla="*/ 158 w 1478"/>
                  <a:gd name="T25" fmla="*/ 324 h 434"/>
                  <a:gd name="T26" fmla="*/ 158 w 1478"/>
                  <a:gd name="T27" fmla="*/ 324 h 434"/>
                  <a:gd name="T28" fmla="*/ 158 w 1478"/>
                  <a:gd name="T29" fmla="*/ 324 h 434"/>
                  <a:gd name="T30" fmla="*/ 158 w 1478"/>
                  <a:gd name="T31" fmla="*/ 324 h 434"/>
                  <a:gd name="T32" fmla="*/ 159 w 1478"/>
                  <a:gd name="T33" fmla="*/ 324 h 434"/>
                  <a:gd name="T34" fmla="*/ 159 w 1478"/>
                  <a:gd name="T35" fmla="*/ 325 h 434"/>
                  <a:gd name="T36" fmla="*/ 159 w 1478"/>
                  <a:gd name="T37" fmla="*/ 325 h 434"/>
                  <a:gd name="T38" fmla="*/ 159 w 1478"/>
                  <a:gd name="T39" fmla="*/ 325 h 434"/>
                  <a:gd name="T40" fmla="*/ 159 w 1478"/>
                  <a:gd name="T41" fmla="*/ 325 h 434"/>
                  <a:gd name="T42" fmla="*/ 159 w 1478"/>
                  <a:gd name="T43" fmla="*/ 325 h 434"/>
                  <a:gd name="T44" fmla="*/ 159 w 1478"/>
                  <a:gd name="T45" fmla="*/ 325 h 434"/>
                  <a:gd name="T46" fmla="*/ 160 w 1478"/>
                  <a:gd name="T47" fmla="*/ 325 h 434"/>
                  <a:gd name="T48" fmla="*/ 160 w 1478"/>
                  <a:gd name="T49" fmla="*/ 325 h 434"/>
                  <a:gd name="T50" fmla="*/ 160 w 1478"/>
                  <a:gd name="T51" fmla="*/ 325 h 434"/>
                  <a:gd name="T52" fmla="*/ 160 w 1478"/>
                  <a:gd name="T53" fmla="*/ 325 h 434"/>
                  <a:gd name="T54" fmla="*/ 160 w 1478"/>
                  <a:gd name="T55" fmla="*/ 325 h 434"/>
                  <a:gd name="T56" fmla="*/ 161 w 1478"/>
                  <a:gd name="T57" fmla="*/ 325 h 434"/>
                  <a:gd name="T58" fmla="*/ 161 w 1478"/>
                  <a:gd name="T59" fmla="*/ 325 h 434"/>
                  <a:gd name="T60" fmla="*/ 161 w 1478"/>
                  <a:gd name="T61" fmla="*/ 325 h 434"/>
                  <a:gd name="T62" fmla="*/ 161 w 1478"/>
                  <a:gd name="T63" fmla="*/ 326 h 434"/>
                  <a:gd name="T64" fmla="*/ 161 w 1478"/>
                  <a:gd name="T65" fmla="*/ 326 h 434"/>
                  <a:gd name="T66" fmla="*/ 161 w 1478"/>
                  <a:gd name="T67" fmla="*/ 326 h 434"/>
                  <a:gd name="T68" fmla="*/ 162 w 1478"/>
                  <a:gd name="T69" fmla="*/ 326 h 434"/>
                  <a:gd name="T70" fmla="*/ 400 w 1478"/>
                  <a:gd name="T71" fmla="*/ 366 h 434"/>
                  <a:gd name="T72" fmla="*/ 400 w 1478"/>
                  <a:gd name="T73" fmla="*/ 366 h 434"/>
                  <a:gd name="T74" fmla="*/ 400 w 1478"/>
                  <a:gd name="T75" fmla="*/ 366 h 434"/>
                  <a:gd name="T76" fmla="*/ 1129 w 1478"/>
                  <a:gd name="T77" fmla="*/ 145 h 434"/>
                  <a:gd name="T78" fmla="*/ 1129 w 1478"/>
                  <a:gd name="T79" fmla="*/ 145 h 434"/>
                  <a:gd name="T80" fmla="*/ 1336 w 1478"/>
                  <a:gd name="T81" fmla="*/ 434 h 434"/>
                  <a:gd name="T82" fmla="*/ 1478 w 1478"/>
                  <a:gd name="T83" fmla="*/ 166 h 434"/>
                  <a:gd name="T84" fmla="*/ 1469 w 1478"/>
                  <a:gd name="T85" fmla="*/ 103 h 434"/>
                  <a:gd name="T86" fmla="*/ 1469 w 1478"/>
                  <a:gd name="T87" fmla="*/ 103 h 434"/>
                  <a:gd name="T88" fmla="*/ 1469 w 1478"/>
                  <a:gd name="T89" fmla="*/ 102 h 434"/>
                  <a:gd name="T90" fmla="*/ 1460 w 1478"/>
                  <a:gd name="T91" fmla="*/ 77 h 434"/>
                  <a:gd name="T92" fmla="*/ 1424 w 1478"/>
                  <a:gd name="T93" fmla="*/ 19 h 434"/>
                  <a:gd name="T94" fmla="*/ 1280 w 1478"/>
                  <a:gd name="T95" fmla="*/ 135 h 434"/>
                  <a:gd name="T96" fmla="*/ 1155 w 1478"/>
                  <a:gd name="T97" fmla="*/ 91 h 434"/>
                  <a:gd name="T98" fmla="*/ 912 w 1478"/>
                  <a:gd name="T99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78" h="434">
                    <a:moveTo>
                      <a:pt x="912" y="0"/>
                    </a:moveTo>
                    <a:cubicBezTo>
                      <a:pt x="822" y="0"/>
                      <a:pt x="705" y="28"/>
                      <a:pt x="561" y="114"/>
                    </a:cubicBezTo>
                    <a:cubicBezTo>
                      <a:pt x="424" y="197"/>
                      <a:pt x="315" y="228"/>
                      <a:pt x="231" y="228"/>
                    </a:cubicBezTo>
                    <a:cubicBezTo>
                      <a:pt x="106" y="228"/>
                      <a:pt x="34" y="160"/>
                      <a:pt x="0" y="87"/>
                    </a:cubicBezTo>
                    <a:cubicBezTo>
                      <a:pt x="13" y="190"/>
                      <a:pt x="64" y="282"/>
                      <a:pt x="156" y="323"/>
                    </a:cubicBezTo>
                    <a:cubicBezTo>
                      <a:pt x="156" y="323"/>
                      <a:pt x="156" y="323"/>
                      <a:pt x="156" y="323"/>
                    </a:cubicBezTo>
                    <a:cubicBezTo>
                      <a:pt x="156" y="323"/>
                      <a:pt x="156" y="323"/>
                      <a:pt x="156" y="324"/>
                    </a:cubicBezTo>
                    <a:cubicBezTo>
                      <a:pt x="156" y="324"/>
                      <a:pt x="156" y="324"/>
                      <a:pt x="156" y="324"/>
                    </a:cubicBezTo>
                    <a:cubicBezTo>
                      <a:pt x="157" y="324"/>
                      <a:pt x="157" y="324"/>
                      <a:pt x="157" y="324"/>
                    </a:cubicBezTo>
                    <a:cubicBezTo>
                      <a:pt x="157" y="324"/>
                      <a:pt x="157" y="324"/>
                      <a:pt x="157" y="324"/>
                    </a:cubicBezTo>
                    <a:cubicBezTo>
                      <a:pt x="157" y="324"/>
                      <a:pt x="157" y="324"/>
                      <a:pt x="157" y="324"/>
                    </a:cubicBezTo>
                    <a:cubicBezTo>
                      <a:pt x="158" y="324"/>
                      <a:pt x="158" y="324"/>
                      <a:pt x="158" y="324"/>
                    </a:cubicBezTo>
                    <a:cubicBezTo>
                      <a:pt x="158" y="324"/>
                      <a:pt x="158" y="324"/>
                      <a:pt x="158" y="324"/>
                    </a:cubicBezTo>
                    <a:cubicBezTo>
                      <a:pt x="158" y="324"/>
                      <a:pt x="158" y="324"/>
                      <a:pt x="158" y="324"/>
                    </a:cubicBezTo>
                    <a:cubicBezTo>
                      <a:pt x="158" y="324"/>
                      <a:pt x="158" y="324"/>
                      <a:pt x="158" y="324"/>
                    </a:cubicBezTo>
                    <a:cubicBezTo>
                      <a:pt x="158" y="324"/>
                      <a:pt x="158" y="324"/>
                      <a:pt x="158" y="324"/>
                    </a:cubicBezTo>
                    <a:cubicBezTo>
                      <a:pt x="158" y="324"/>
                      <a:pt x="158" y="324"/>
                      <a:pt x="159" y="324"/>
                    </a:cubicBezTo>
                    <a:cubicBezTo>
                      <a:pt x="159" y="324"/>
                      <a:pt x="159" y="324"/>
                      <a:pt x="159" y="325"/>
                    </a:cubicBezTo>
                    <a:cubicBezTo>
                      <a:pt x="159" y="325"/>
                      <a:pt x="159" y="325"/>
                      <a:pt x="159" y="325"/>
                    </a:cubicBezTo>
                    <a:cubicBezTo>
                      <a:pt x="159" y="325"/>
                      <a:pt x="159" y="325"/>
                      <a:pt x="159" y="325"/>
                    </a:cubicBezTo>
                    <a:cubicBezTo>
                      <a:pt x="159" y="325"/>
                      <a:pt x="159" y="325"/>
                      <a:pt x="159" y="325"/>
                    </a:cubicBezTo>
                    <a:cubicBezTo>
                      <a:pt x="159" y="325"/>
                      <a:pt x="159" y="325"/>
                      <a:pt x="159" y="325"/>
                    </a:cubicBezTo>
                    <a:cubicBezTo>
                      <a:pt x="159" y="325"/>
                      <a:pt x="159" y="325"/>
                      <a:pt x="159" y="325"/>
                    </a:cubicBezTo>
                    <a:cubicBezTo>
                      <a:pt x="160" y="325"/>
                      <a:pt x="160" y="325"/>
                      <a:pt x="160" y="325"/>
                    </a:cubicBezTo>
                    <a:cubicBezTo>
                      <a:pt x="160" y="325"/>
                      <a:pt x="160" y="325"/>
                      <a:pt x="160" y="325"/>
                    </a:cubicBezTo>
                    <a:cubicBezTo>
                      <a:pt x="160" y="325"/>
                      <a:pt x="160" y="325"/>
                      <a:pt x="160" y="325"/>
                    </a:cubicBezTo>
                    <a:cubicBezTo>
                      <a:pt x="160" y="325"/>
                      <a:pt x="160" y="325"/>
                      <a:pt x="160" y="325"/>
                    </a:cubicBezTo>
                    <a:cubicBezTo>
                      <a:pt x="160" y="325"/>
                      <a:pt x="160" y="325"/>
                      <a:pt x="160" y="325"/>
                    </a:cubicBezTo>
                    <a:cubicBezTo>
                      <a:pt x="160" y="325"/>
                      <a:pt x="160" y="325"/>
                      <a:pt x="161" y="325"/>
                    </a:cubicBezTo>
                    <a:cubicBezTo>
                      <a:pt x="161" y="325"/>
                      <a:pt x="161" y="325"/>
                      <a:pt x="161" y="325"/>
                    </a:cubicBezTo>
                    <a:cubicBezTo>
                      <a:pt x="161" y="325"/>
                      <a:pt x="161" y="325"/>
                      <a:pt x="161" y="325"/>
                    </a:cubicBezTo>
                    <a:cubicBezTo>
                      <a:pt x="161" y="325"/>
                      <a:pt x="161" y="326"/>
                      <a:pt x="161" y="326"/>
                    </a:cubicBezTo>
                    <a:cubicBezTo>
                      <a:pt x="161" y="326"/>
                      <a:pt x="161" y="326"/>
                      <a:pt x="161" y="326"/>
                    </a:cubicBezTo>
                    <a:cubicBezTo>
                      <a:pt x="161" y="326"/>
                      <a:pt x="161" y="326"/>
                      <a:pt x="161" y="326"/>
                    </a:cubicBezTo>
                    <a:cubicBezTo>
                      <a:pt x="162" y="326"/>
                      <a:pt x="162" y="326"/>
                      <a:pt x="162" y="326"/>
                    </a:cubicBezTo>
                    <a:cubicBezTo>
                      <a:pt x="237" y="355"/>
                      <a:pt x="318" y="366"/>
                      <a:pt x="400" y="366"/>
                    </a:cubicBezTo>
                    <a:cubicBezTo>
                      <a:pt x="400" y="366"/>
                      <a:pt x="400" y="366"/>
                      <a:pt x="400" y="366"/>
                    </a:cubicBezTo>
                    <a:cubicBezTo>
                      <a:pt x="400" y="366"/>
                      <a:pt x="400" y="366"/>
                      <a:pt x="400" y="366"/>
                    </a:cubicBezTo>
                    <a:cubicBezTo>
                      <a:pt x="755" y="366"/>
                      <a:pt x="1128" y="146"/>
                      <a:pt x="1129" y="145"/>
                    </a:cubicBezTo>
                    <a:cubicBezTo>
                      <a:pt x="1129" y="145"/>
                      <a:pt x="1129" y="145"/>
                      <a:pt x="1129" y="145"/>
                    </a:cubicBezTo>
                    <a:cubicBezTo>
                      <a:pt x="1211" y="372"/>
                      <a:pt x="1336" y="434"/>
                      <a:pt x="1336" y="434"/>
                    </a:cubicBezTo>
                    <a:cubicBezTo>
                      <a:pt x="1336" y="434"/>
                      <a:pt x="1478" y="316"/>
                      <a:pt x="1478" y="166"/>
                    </a:cubicBezTo>
                    <a:cubicBezTo>
                      <a:pt x="1478" y="146"/>
                      <a:pt x="1475" y="124"/>
                      <a:pt x="1469" y="103"/>
                    </a:cubicBezTo>
                    <a:cubicBezTo>
                      <a:pt x="1469" y="103"/>
                      <a:pt x="1469" y="103"/>
                      <a:pt x="1469" y="103"/>
                    </a:cubicBezTo>
                    <a:cubicBezTo>
                      <a:pt x="1469" y="102"/>
                      <a:pt x="1469" y="102"/>
                      <a:pt x="1469" y="102"/>
                    </a:cubicBezTo>
                    <a:cubicBezTo>
                      <a:pt x="1466" y="93"/>
                      <a:pt x="1463" y="85"/>
                      <a:pt x="1460" y="77"/>
                    </a:cubicBezTo>
                    <a:cubicBezTo>
                      <a:pt x="1450" y="54"/>
                      <a:pt x="1438" y="35"/>
                      <a:pt x="1424" y="19"/>
                    </a:cubicBezTo>
                    <a:cubicBezTo>
                      <a:pt x="1386" y="109"/>
                      <a:pt x="1330" y="135"/>
                      <a:pt x="1280" y="135"/>
                    </a:cubicBezTo>
                    <a:cubicBezTo>
                      <a:pt x="1213" y="135"/>
                      <a:pt x="1155" y="91"/>
                      <a:pt x="1155" y="91"/>
                    </a:cubicBezTo>
                    <a:cubicBezTo>
                      <a:pt x="1155" y="91"/>
                      <a:pt x="1076" y="0"/>
                      <a:pt x="912" y="0"/>
                    </a:cubicBezTo>
                  </a:path>
                </a:pathLst>
              </a:custGeom>
              <a:solidFill>
                <a:srgbClr val="3126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4013"/>
              <p:cNvSpPr>
                <a:spLocks/>
              </p:cNvSpPr>
              <p:nvPr/>
            </p:nvSpPr>
            <p:spPr bwMode="auto">
              <a:xfrm>
                <a:off x="5045869" y="5012532"/>
                <a:ext cx="115888" cy="141287"/>
              </a:xfrm>
              <a:custGeom>
                <a:avLst/>
                <a:gdLst>
                  <a:gd name="T0" fmla="*/ 13 w 134"/>
                  <a:gd name="T1" fmla="*/ 153 h 164"/>
                  <a:gd name="T2" fmla="*/ 99 w 134"/>
                  <a:gd name="T3" fmla="*/ 112 h 164"/>
                  <a:gd name="T4" fmla="*/ 0 w 134"/>
                  <a:gd name="T5" fmla="*/ 62 h 164"/>
                  <a:gd name="T6" fmla="*/ 13 w 134"/>
                  <a:gd name="T7" fmla="*/ 153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64">
                    <a:moveTo>
                      <a:pt x="13" y="153"/>
                    </a:moveTo>
                    <a:cubicBezTo>
                      <a:pt x="13" y="153"/>
                      <a:pt x="75" y="164"/>
                      <a:pt x="99" y="112"/>
                    </a:cubicBezTo>
                    <a:cubicBezTo>
                      <a:pt x="134" y="34"/>
                      <a:pt x="30" y="0"/>
                      <a:pt x="0" y="62"/>
                    </a:cubicBezTo>
                    <a:lnTo>
                      <a:pt x="13" y="153"/>
                    </a:lnTo>
                    <a:close/>
                  </a:path>
                </a:pathLst>
              </a:custGeom>
              <a:solidFill>
                <a:srgbClr val="F1D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02213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Freeform 7"/>
          <p:cNvSpPr>
            <a:spLocks/>
          </p:cNvSpPr>
          <p:nvPr/>
        </p:nvSpPr>
        <p:spPr bwMode="auto">
          <a:xfrm flipH="1">
            <a:off x="-25400" y="1790162"/>
            <a:ext cx="7023100" cy="4788585"/>
          </a:xfrm>
          <a:custGeom>
            <a:avLst/>
            <a:gdLst>
              <a:gd name="T0" fmla="*/ 330 w 330"/>
              <a:gd name="T1" fmla="*/ 2 h 225"/>
              <a:gd name="T2" fmla="*/ 295 w 330"/>
              <a:gd name="T3" fmla="*/ 31 h 225"/>
              <a:gd name="T4" fmla="*/ 276 w 330"/>
              <a:gd name="T5" fmla="*/ 38 h 225"/>
              <a:gd name="T6" fmla="*/ 275 w 330"/>
              <a:gd name="T7" fmla="*/ 56 h 225"/>
              <a:gd name="T8" fmla="*/ 250 w 330"/>
              <a:gd name="T9" fmla="*/ 54 h 225"/>
              <a:gd name="T10" fmla="*/ 223 w 330"/>
              <a:gd name="T11" fmla="*/ 58 h 225"/>
              <a:gd name="T12" fmla="*/ 223 w 330"/>
              <a:gd name="T13" fmla="*/ 77 h 225"/>
              <a:gd name="T14" fmla="*/ 196 w 330"/>
              <a:gd name="T15" fmla="*/ 86 h 225"/>
              <a:gd name="T16" fmla="*/ 200 w 330"/>
              <a:gd name="T17" fmla="*/ 114 h 225"/>
              <a:gd name="T18" fmla="*/ 164 w 330"/>
              <a:gd name="T19" fmla="*/ 130 h 225"/>
              <a:gd name="T20" fmla="*/ 145 w 330"/>
              <a:gd name="T21" fmla="*/ 114 h 225"/>
              <a:gd name="T22" fmla="*/ 120 w 330"/>
              <a:gd name="T23" fmla="*/ 130 h 225"/>
              <a:gd name="T24" fmla="*/ 83 w 330"/>
              <a:gd name="T25" fmla="*/ 116 h 225"/>
              <a:gd name="T26" fmla="*/ 67 w 330"/>
              <a:gd name="T27" fmla="*/ 144 h 225"/>
              <a:gd name="T28" fmla="*/ 47 w 330"/>
              <a:gd name="T29" fmla="*/ 157 h 225"/>
              <a:gd name="T30" fmla="*/ 52 w 330"/>
              <a:gd name="T31" fmla="*/ 174 h 225"/>
              <a:gd name="T32" fmla="*/ 1 w 330"/>
              <a:gd name="T33" fmla="*/ 225 h 225"/>
              <a:gd name="T34" fmla="*/ 330 w 330"/>
              <a:gd name="T35" fmla="*/ 225 h 225"/>
              <a:gd name="T36" fmla="*/ 330 w 330"/>
              <a:gd name="T37" fmla="*/ 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0" h="225">
                <a:moveTo>
                  <a:pt x="330" y="2"/>
                </a:moveTo>
                <a:cubicBezTo>
                  <a:pt x="304" y="0"/>
                  <a:pt x="295" y="31"/>
                  <a:pt x="295" y="31"/>
                </a:cubicBezTo>
                <a:cubicBezTo>
                  <a:pt x="284" y="28"/>
                  <a:pt x="279" y="34"/>
                  <a:pt x="276" y="38"/>
                </a:cubicBezTo>
                <a:cubicBezTo>
                  <a:pt x="271" y="46"/>
                  <a:pt x="275" y="56"/>
                  <a:pt x="275" y="56"/>
                </a:cubicBezTo>
                <a:cubicBezTo>
                  <a:pt x="262" y="38"/>
                  <a:pt x="250" y="54"/>
                  <a:pt x="250" y="54"/>
                </a:cubicBezTo>
                <a:cubicBezTo>
                  <a:pt x="239" y="46"/>
                  <a:pt x="227" y="52"/>
                  <a:pt x="223" y="58"/>
                </a:cubicBezTo>
                <a:cubicBezTo>
                  <a:pt x="218" y="65"/>
                  <a:pt x="223" y="77"/>
                  <a:pt x="223" y="77"/>
                </a:cubicBezTo>
                <a:cubicBezTo>
                  <a:pt x="210" y="72"/>
                  <a:pt x="198" y="81"/>
                  <a:pt x="196" y="86"/>
                </a:cubicBezTo>
                <a:cubicBezTo>
                  <a:pt x="191" y="99"/>
                  <a:pt x="200" y="114"/>
                  <a:pt x="200" y="114"/>
                </a:cubicBezTo>
                <a:cubicBezTo>
                  <a:pt x="168" y="100"/>
                  <a:pt x="164" y="130"/>
                  <a:pt x="164" y="130"/>
                </a:cubicBezTo>
                <a:cubicBezTo>
                  <a:pt x="158" y="115"/>
                  <a:pt x="145" y="114"/>
                  <a:pt x="145" y="114"/>
                </a:cubicBezTo>
                <a:cubicBezTo>
                  <a:pt x="123" y="113"/>
                  <a:pt x="120" y="130"/>
                  <a:pt x="120" y="130"/>
                </a:cubicBezTo>
                <a:cubicBezTo>
                  <a:pt x="110" y="106"/>
                  <a:pt x="83" y="116"/>
                  <a:pt x="83" y="116"/>
                </a:cubicBezTo>
                <a:cubicBezTo>
                  <a:pt x="58" y="124"/>
                  <a:pt x="67" y="144"/>
                  <a:pt x="67" y="144"/>
                </a:cubicBezTo>
                <a:cubicBezTo>
                  <a:pt x="56" y="142"/>
                  <a:pt x="49" y="152"/>
                  <a:pt x="47" y="157"/>
                </a:cubicBezTo>
                <a:cubicBezTo>
                  <a:pt x="45" y="166"/>
                  <a:pt x="52" y="174"/>
                  <a:pt x="52" y="174"/>
                </a:cubicBezTo>
                <a:cubicBezTo>
                  <a:pt x="4" y="176"/>
                  <a:pt x="0" y="209"/>
                  <a:pt x="1" y="225"/>
                </a:cubicBezTo>
                <a:cubicBezTo>
                  <a:pt x="330" y="225"/>
                  <a:pt x="330" y="225"/>
                  <a:pt x="330" y="225"/>
                </a:cubicBezTo>
                <a:lnTo>
                  <a:pt x="330" y="2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596702" y="782953"/>
            <a:ext cx="275273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真的</a:t>
            </a:r>
            <a:r>
              <a:rPr lang="en-US" altLang="zh-CN" sz="2800" spc="100" dirty="0" smtClean="0">
                <a:solidFill>
                  <a:srgbClr val="00B0F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2B</a:t>
            </a:r>
            <a:r>
              <a:rPr lang="zh-CN" altLang="en-US" sz="28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很重要</a:t>
            </a:r>
            <a:endParaRPr lang="zh-CN" altLang="en-US" sz="2800" spc="100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366101" y="490397"/>
            <a:ext cx="0" cy="10590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412787" y="533825"/>
            <a:ext cx="79891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60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6</a:t>
            </a:r>
            <a:endParaRPr lang="zh-CN" altLang="en-US" sz="6000" spc="100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815" name="Freeform 7"/>
          <p:cNvSpPr>
            <a:spLocks/>
          </p:cNvSpPr>
          <p:nvPr/>
        </p:nvSpPr>
        <p:spPr bwMode="auto">
          <a:xfrm flipH="1">
            <a:off x="0" y="2083276"/>
            <a:ext cx="7023100" cy="4788585"/>
          </a:xfrm>
          <a:custGeom>
            <a:avLst/>
            <a:gdLst>
              <a:gd name="T0" fmla="*/ 330 w 330"/>
              <a:gd name="T1" fmla="*/ 2 h 225"/>
              <a:gd name="T2" fmla="*/ 295 w 330"/>
              <a:gd name="T3" fmla="*/ 31 h 225"/>
              <a:gd name="T4" fmla="*/ 276 w 330"/>
              <a:gd name="T5" fmla="*/ 38 h 225"/>
              <a:gd name="T6" fmla="*/ 275 w 330"/>
              <a:gd name="T7" fmla="*/ 56 h 225"/>
              <a:gd name="T8" fmla="*/ 250 w 330"/>
              <a:gd name="T9" fmla="*/ 54 h 225"/>
              <a:gd name="T10" fmla="*/ 223 w 330"/>
              <a:gd name="T11" fmla="*/ 58 h 225"/>
              <a:gd name="T12" fmla="*/ 223 w 330"/>
              <a:gd name="T13" fmla="*/ 77 h 225"/>
              <a:gd name="T14" fmla="*/ 196 w 330"/>
              <a:gd name="T15" fmla="*/ 86 h 225"/>
              <a:gd name="T16" fmla="*/ 200 w 330"/>
              <a:gd name="T17" fmla="*/ 114 h 225"/>
              <a:gd name="T18" fmla="*/ 164 w 330"/>
              <a:gd name="T19" fmla="*/ 130 h 225"/>
              <a:gd name="T20" fmla="*/ 145 w 330"/>
              <a:gd name="T21" fmla="*/ 114 h 225"/>
              <a:gd name="T22" fmla="*/ 120 w 330"/>
              <a:gd name="T23" fmla="*/ 130 h 225"/>
              <a:gd name="T24" fmla="*/ 83 w 330"/>
              <a:gd name="T25" fmla="*/ 116 h 225"/>
              <a:gd name="T26" fmla="*/ 67 w 330"/>
              <a:gd name="T27" fmla="*/ 144 h 225"/>
              <a:gd name="T28" fmla="*/ 47 w 330"/>
              <a:gd name="T29" fmla="*/ 157 h 225"/>
              <a:gd name="T30" fmla="*/ 52 w 330"/>
              <a:gd name="T31" fmla="*/ 174 h 225"/>
              <a:gd name="T32" fmla="*/ 1 w 330"/>
              <a:gd name="T33" fmla="*/ 225 h 225"/>
              <a:gd name="T34" fmla="*/ 330 w 330"/>
              <a:gd name="T35" fmla="*/ 225 h 225"/>
              <a:gd name="T36" fmla="*/ 330 w 330"/>
              <a:gd name="T37" fmla="*/ 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0" h="225">
                <a:moveTo>
                  <a:pt x="330" y="2"/>
                </a:moveTo>
                <a:cubicBezTo>
                  <a:pt x="304" y="0"/>
                  <a:pt x="295" y="31"/>
                  <a:pt x="295" y="31"/>
                </a:cubicBezTo>
                <a:cubicBezTo>
                  <a:pt x="284" y="28"/>
                  <a:pt x="279" y="34"/>
                  <a:pt x="276" y="38"/>
                </a:cubicBezTo>
                <a:cubicBezTo>
                  <a:pt x="271" y="46"/>
                  <a:pt x="275" y="56"/>
                  <a:pt x="275" y="56"/>
                </a:cubicBezTo>
                <a:cubicBezTo>
                  <a:pt x="262" y="38"/>
                  <a:pt x="250" y="54"/>
                  <a:pt x="250" y="54"/>
                </a:cubicBezTo>
                <a:cubicBezTo>
                  <a:pt x="239" y="46"/>
                  <a:pt x="227" y="52"/>
                  <a:pt x="223" y="58"/>
                </a:cubicBezTo>
                <a:cubicBezTo>
                  <a:pt x="218" y="65"/>
                  <a:pt x="223" y="77"/>
                  <a:pt x="223" y="77"/>
                </a:cubicBezTo>
                <a:cubicBezTo>
                  <a:pt x="210" y="72"/>
                  <a:pt x="198" y="81"/>
                  <a:pt x="196" y="86"/>
                </a:cubicBezTo>
                <a:cubicBezTo>
                  <a:pt x="191" y="99"/>
                  <a:pt x="200" y="114"/>
                  <a:pt x="200" y="114"/>
                </a:cubicBezTo>
                <a:cubicBezTo>
                  <a:pt x="168" y="100"/>
                  <a:pt x="164" y="130"/>
                  <a:pt x="164" y="130"/>
                </a:cubicBezTo>
                <a:cubicBezTo>
                  <a:pt x="158" y="115"/>
                  <a:pt x="145" y="114"/>
                  <a:pt x="145" y="114"/>
                </a:cubicBezTo>
                <a:cubicBezTo>
                  <a:pt x="123" y="113"/>
                  <a:pt x="120" y="130"/>
                  <a:pt x="120" y="130"/>
                </a:cubicBezTo>
                <a:cubicBezTo>
                  <a:pt x="110" y="106"/>
                  <a:pt x="83" y="116"/>
                  <a:pt x="83" y="116"/>
                </a:cubicBezTo>
                <a:cubicBezTo>
                  <a:pt x="58" y="124"/>
                  <a:pt x="67" y="144"/>
                  <a:pt x="67" y="144"/>
                </a:cubicBezTo>
                <a:cubicBezTo>
                  <a:pt x="56" y="142"/>
                  <a:pt x="49" y="152"/>
                  <a:pt x="47" y="157"/>
                </a:cubicBezTo>
                <a:cubicBezTo>
                  <a:pt x="45" y="166"/>
                  <a:pt x="52" y="174"/>
                  <a:pt x="52" y="174"/>
                </a:cubicBezTo>
                <a:cubicBezTo>
                  <a:pt x="4" y="176"/>
                  <a:pt x="0" y="209"/>
                  <a:pt x="1" y="225"/>
                </a:cubicBezTo>
                <a:cubicBezTo>
                  <a:pt x="330" y="225"/>
                  <a:pt x="330" y="225"/>
                  <a:pt x="330" y="225"/>
                </a:cubicBezTo>
                <a:lnTo>
                  <a:pt x="330" y="2"/>
                </a:lnTo>
                <a:close/>
              </a:path>
            </a:pathLst>
          </a:custGeom>
          <a:solidFill>
            <a:srgbClr val="95E4F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6" name="Freeform 9"/>
          <p:cNvSpPr>
            <a:spLocks/>
          </p:cNvSpPr>
          <p:nvPr/>
        </p:nvSpPr>
        <p:spPr bwMode="auto">
          <a:xfrm flipH="1">
            <a:off x="-1" y="2907532"/>
            <a:ext cx="6138346" cy="3965302"/>
          </a:xfrm>
          <a:custGeom>
            <a:avLst/>
            <a:gdLst>
              <a:gd name="T0" fmla="*/ 0 w 260"/>
              <a:gd name="T1" fmla="*/ 175 h 175"/>
              <a:gd name="T2" fmla="*/ 260 w 260"/>
              <a:gd name="T3" fmla="*/ 175 h 175"/>
              <a:gd name="T4" fmla="*/ 260 w 260"/>
              <a:gd name="T5" fmla="*/ 0 h 175"/>
              <a:gd name="T6" fmla="*/ 252 w 260"/>
              <a:gd name="T7" fmla="*/ 24 h 175"/>
              <a:gd name="T8" fmla="*/ 239 w 260"/>
              <a:gd name="T9" fmla="*/ 20 h 175"/>
              <a:gd name="T10" fmla="*/ 223 w 260"/>
              <a:gd name="T11" fmla="*/ 45 h 175"/>
              <a:gd name="T12" fmla="*/ 192 w 260"/>
              <a:gd name="T13" fmla="*/ 53 h 175"/>
              <a:gd name="T14" fmla="*/ 201 w 260"/>
              <a:gd name="T15" fmla="*/ 91 h 175"/>
              <a:gd name="T16" fmla="*/ 177 w 260"/>
              <a:gd name="T17" fmla="*/ 81 h 175"/>
              <a:gd name="T18" fmla="*/ 168 w 260"/>
              <a:gd name="T19" fmla="*/ 106 h 175"/>
              <a:gd name="T20" fmla="*/ 150 w 260"/>
              <a:gd name="T21" fmla="*/ 128 h 175"/>
              <a:gd name="T22" fmla="*/ 133 w 260"/>
              <a:gd name="T23" fmla="*/ 111 h 175"/>
              <a:gd name="T24" fmla="*/ 107 w 260"/>
              <a:gd name="T25" fmla="*/ 118 h 175"/>
              <a:gd name="T26" fmla="*/ 65 w 260"/>
              <a:gd name="T27" fmla="*/ 107 h 175"/>
              <a:gd name="T28" fmla="*/ 37 w 260"/>
              <a:gd name="T29" fmla="*/ 140 h 175"/>
              <a:gd name="T30" fmla="*/ 0 w 260"/>
              <a:gd name="T31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0" h="175">
                <a:moveTo>
                  <a:pt x="0" y="175"/>
                </a:moveTo>
                <a:cubicBezTo>
                  <a:pt x="260" y="175"/>
                  <a:pt x="260" y="175"/>
                  <a:pt x="260" y="175"/>
                </a:cubicBezTo>
                <a:cubicBezTo>
                  <a:pt x="260" y="0"/>
                  <a:pt x="260" y="0"/>
                  <a:pt x="260" y="0"/>
                </a:cubicBezTo>
                <a:cubicBezTo>
                  <a:pt x="252" y="7"/>
                  <a:pt x="252" y="24"/>
                  <a:pt x="252" y="24"/>
                </a:cubicBezTo>
                <a:cubicBezTo>
                  <a:pt x="247" y="19"/>
                  <a:pt x="239" y="20"/>
                  <a:pt x="239" y="20"/>
                </a:cubicBezTo>
                <a:cubicBezTo>
                  <a:pt x="209" y="23"/>
                  <a:pt x="223" y="45"/>
                  <a:pt x="223" y="45"/>
                </a:cubicBezTo>
                <a:cubicBezTo>
                  <a:pt x="211" y="39"/>
                  <a:pt x="198" y="44"/>
                  <a:pt x="192" y="53"/>
                </a:cubicBezTo>
                <a:cubicBezTo>
                  <a:pt x="183" y="66"/>
                  <a:pt x="201" y="91"/>
                  <a:pt x="201" y="91"/>
                </a:cubicBezTo>
                <a:cubicBezTo>
                  <a:pt x="191" y="77"/>
                  <a:pt x="177" y="81"/>
                  <a:pt x="177" y="81"/>
                </a:cubicBezTo>
                <a:cubicBezTo>
                  <a:pt x="160" y="87"/>
                  <a:pt x="168" y="106"/>
                  <a:pt x="168" y="106"/>
                </a:cubicBezTo>
                <a:cubicBezTo>
                  <a:pt x="148" y="103"/>
                  <a:pt x="149" y="126"/>
                  <a:pt x="150" y="128"/>
                </a:cubicBezTo>
                <a:cubicBezTo>
                  <a:pt x="146" y="113"/>
                  <a:pt x="133" y="111"/>
                  <a:pt x="133" y="111"/>
                </a:cubicBezTo>
                <a:cubicBezTo>
                  <a:pt x="118" y="105"/>
                  <a:pt x="107" y="118"/>
                  <a:pt x="107" y="118"/>
                </a:cubicBezTo>
                <a:cubicBezTo>
                  <a:pt x="93" y="100"/>
                  <a:pt x="65" y="107"/>
                  <a:pt x="65" y="107"/>
                </a:cubicBezTo>
                <a:cubicBezTo>
                  <a:pt x="34" y="115"/>
                  <a:pt x="37" y="140"/>
                  <a:pt x="37" y="140"/>
                </a:cubicBezTo>
                <a:cubicBezTo>
                  <a:pt x="8" y="143"/>
                  <a:pt x="1" y="162"/>
                  <a:pt x="0" y="175"/>
                </a:cubicBezTo>
                <a:close/>
              </a:path>
            </a:pathLst>
          </a:custGeom>
          <a:solidFill>
            <a:srgbClr val="0CAD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175924" y="329489"/>
            <a:ext cx="7097139" cy="5058817"/>
            <a:chOff x="2175924" y="329489"/>
            <a:chExt cx="7097139" cy="5058817"/>
          </a:xfrm>
        </p:grpSpPr>
        <p:sp>
          <p:nvSpPr>
            <p:cNvPr id="846" name="Freeform 53"/>
            <p:cNvSpPr>
              <a:spLocks/>
            </p:cNvSpPr>
            <p:nvPr/>
          </p:nvSpPr>
          <p:spPr bwMode="auto">
            <a:xfrm rot="6034453" flipV="1">
              <a:off x="3425537" y="1470648"/>
              <a:ext cx="1784985" cy="2181389"/>
            </a:xfrm>
            <a:custGeom>
              <a:avLst/>
              <a:gdLst>
                <a:gd name="T0" fmla="*/ 0 w 1162"/>
                <a:gd name="T1" fmla="*/ 1420 h 1420"/>
                <a:gd name="T2" fmla="*/ 246 w 1162"/>
                <a:gd name="T3" fmla="*/ 0 h 1420"/>
                <a:gd name="T4" fmla="*/ 1162 w 1162"/>
                <a:gd name="T5" fmla="*/ 89 h 1420"/>
                <a:gd name="T6" fmla="*/ 0 w 1162"/>
                <a:gd name="T7" fmla="*/ 142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2" h="1420">
                  <a:moveTo>
                    <a:pt x="0" y="1420"/>
                  </a:moveTo>
                  <a:cubicBezTo>
                    <a:pt x="0" y="1420"/>
                    <a:pt x="313" y="173"/>
                    <a:pt x="246" y="0"/>
                  </a:cubicBezTo>
                  <a:cubicBezTo>
                    <a:pt x="1162" y="89"/>
                    <a:pt x="1162" y="89"/>
                    <a:pt x="1162" y="89"/>
                  </a:cubicBezTo>
                  <a:lnTo>
                    <a:pt x="0" y="142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680" name="组合 1679"/>
            <p:cNvGrpSpPr/>
            <p:nvPr/>
          </p:nvGrpSpPr>
          <p:grpSpPr>
            <a:xfrm>
              <a:off x="2175924" y="329489"/>
              <a:ext cx="7097139" cy="5058817"/>
              <a:chOff x="2175924" y="329489"/>
              <a:chExt cx="7097139" cy="5058817"/>
            </a:xfrm>
          </p:grpSpPr>
          <p:grpSp>
            <p:nvGrpSpPr>
              <p:cNvPr id="836" name="组合 835"/>
              <p:cNvGrpSpPr/>
              <p:nvPr/>
            </p:nvGrpSpPr>
            <p:grpSpPr>
              <a:xfrm rot="19370408" flipH="1" flipV="1">
                <a:off x="2175924" y="2962936"/>
                <a:ext cx="7097139" cy="793364"/>
                <a:chOff x="1698875" y="2379805"/>
                <a:chExt cx="1558723" cy="174244"/>
              </a:xfrm>
            </p:grpSpPr>
            <p:sp>
              <p:nvSpPr>
                <p:cNvPr id="837" name="Rectangle 84"/>
                <p:cNvSpPr>
                  <a:spLocks noChangeArrowheads="1"/>
                </p:cNvSpPr>
                <p:nvPr/>
              </p:nvSpPr>
              <p:spPr bwMode="auto">
                <a:xfrm>
                  <a:off x="1886376" y="2379805"/>
                  <a:ext cx="1151523" cy="174244"/>
                </a:xfrm>
                <a:prstGeom prst="rect">
                  <a:avLst/>
                </a:prstGeom>
                <a:solidFill>
                  <a:srgbClr val="F89833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38" name="Rectangle 85"/>
                <p:cNvSpPr>
                  <a:spLocks noChangeArrowheads="1"/>
                </p:cNvSpPr>
                <p:nvPr/>
              </p:nvSpPr>
              <p:spPr bwMode="auto">
                <a:xfrm>
                  <a:off x="1729179" y="2379805"/>
                  <a:ext cx="157199" cy="174244"/>
                </a:xfrm>
                <a:prstGeom prst="rect">
                  <a:avLst/>
                </a:prstGeom>
                <a:solidFill>
                  <a:srgbClr val="8989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9" name="Rectangle 86"/>
                <p:cNvSpPr>
                  <a:spLocks noChangeArrowheads="1"/>
                </p:cNvSpPr>
                <p:nvPr/>
              </p:nvSpPr>
              <p:spPr bwMode="auto">
                <a:xfrm>
                  <a:off x="1698875" y="2387380"/>
                  <a:ext cx="30303" cy="157199"/>
                </a:xfrm>
                <a:prstGeom prst="rect">
                  <a:avLst/>
                </a:prstGeom>
                <a:solidFill>
                  <a:srgbClr val="FAE5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0" name="Rectangle 87"/>
                <p:cNvSpPr>
                  <a:spLocks noChangeArrowheads="1"/>
                </p:cNvSpPr>
                <p:nvPr/>
              </p:nvSpPr>
              <p:spPr bwMode="auto">
                <a:xfrm>
                  <a:off x="1863649" y="2379805"/>
                  <a:ext cx="22727" cy="174244"/>
                </a:xfrm>
                <a:prstGeom prst="rect">
                  <a:avLst/>
                </a:prstGeom>
                <a:solidFill>
                  <a:srgbClr val="6E70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1" name="Freeform 88"/>
                <p:cNvSpPr>
                  <a:spLocks/>
                </p:cNvSpPr>
                <p:nvPr/>
              </p:nvSpPr>
              <p:spPr bwMode="auto">
                <a:xfrm>
                  <a:off x="3037899" y="2379805"/>
                  <a:ext cx="174244" cy="174244"/>
                </a:xfrm>
                <a:custGeom>
                  <a:avLst/>
                  <a:gdLst>
                    <a:gd name="T0" fmla="*/ 0 w 92"/>
                    <a:gd name="T1" fmla="*/ 0 h 92"/>
                    <a:gd name="T2" fmla="*/ 0 w 92"/>
                    <a:gd name="T3" fmla="*/ 92 h 92"/>
                    <a:gd name="T4" fmla="*/ 92 w 92"/>
                    <a:gd name="T5" fmla="*/ 59 h 92"/>
                    <a:gd name="T6" fmla="*/ 92 w 92"/>
                    <a:gd name="T7" fmla="*/ 35 h 92"/>
                    <a:gd name="T8" fmla="*/ 0 w 92"/>
                    <a:gd name="T9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2" h="92">
                      <a:moveTo>
                        <a:pt x="0" y="0"/>
                      </a:moveTo>
                      <a:lnTo>
                        <a:pt x="0" y="92"/>
                      </a:lnTo>
                      <a:lnTo>
                        <a:pt x="92" y="59"/>
                      </a:lnTo>
                      <a:lnTo>
                        <a:pt x="92" y="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3BF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2" name="Freeform 89"/>
                <p:cNvSpPr>
                  <a:spLocks/>
                </p:cNvSpPr>
                <p:nvPr/>
              </p:nvSpPr>
              <p:spPr bwMode="auto">
                <a:xfrm>
                  <a:off x="3212143" y="2446092"/>
                  <a:ext cx="45455" cy="45455"/>
                </a:xfrm>
                <a:custGeom>
                  <a:avLst/>
                  <a:gdLst>
                    <a:gd name="T0" fmla="*/ 0 w 24"/>
                    <a:gd name="T1" fmla="*/ 0 h 24"/>
                    <a:gd name="T2" fmla="*/ 0 w 24"/>
                    <a:gd name="T3" fmla="*/ 24 h 24"/>
                    <a:gd name="T4" fmla="*/ 24 w 24"/>
                    <a:gd name="T5" fmla="*/ 12 h 24"/>
                    <a:gd name="T6" fmla="*/ 0 w 24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24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4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E70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3" name="Rectangle 90"/>
                <p:cNvSpPr>
                  <a:spLocks noChangeArrowheads="1"/>
                </p:cNvSpPr>
                <p:nvPr/>
              </p:nvSpPr>
              <p:spPr bwMode="auto">
                <a:xfrm>
                  <a:off x="3015171" y="2379805"/>
                  <a:ext cx="22727" cy="174244"/>
                </a:xfrm>
                <a:prstGeom prst="rect">
                  <a:avLst/>
                </a:prstGeom>
                <a:solidFill>
                  <a:srgbClr val="6E70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17" name="组合 816"/>
              <p:cNvGrpSpPr/>
              <p:nvPr/>
            </p:nvGrpSpPr>
            <p:grpSpPr>
              <a:xfrm rot="6034453" flipV="1">
                <a:off x="2532619" y="68329"/>
                <a:ext cx="5058817" cy="5581137"/>
                <a:chOff x="4530725" y="-10585451"/>
                <a:chExt cx="6888163" cy="7599363"/>
              </a:xfrm>
            </p:grpSpPr>
            <p:sp>
              <p:nvSpPr>
                <p:cNvPr id="818" name="Freeform 51"/>
                <p:cNvSpPr>
                  <a:spLocks/>
                </p:cNvSpPr>
                <p:nvPr/>
              </p:nvSpPr>
              <p:spPr bwMode="auto">
                <a:xfrm>
                  <a:off x="4530725" y="-4949826"/>
                  <a:ext cx="1603375" cy="1963738"/>
                </a:xfrm>
                <a:custGeom>
                  <a:avLst/>
                  <a:gdLst>
                    <a:gd name="T0" fmla="*/ 643 w 767"/>
                    <a:gd name="T1" fmla="*/ 0 h 939"/>
                    <a:gd name="T2" fmla="*/ 20 w 767"/>
                    <a:gd name="T3" fmla="*/ 863 h 939"/>
                    <a:gd name="T4" fmla="*/ 50 w 767"/>
                    <a:gd name="T5" fmla="*/ 869 h 939"/>
                    <a:gd name="T6" fmla="*/ 63 w 767"/>
                    <a:gd name="T7" fmla="*/ 921 h 939"/>
                    <a:gd name="T8" fmla="*/ 121 w 767"/>
                    <a:gd name="T9" fmla="*/ 890 h 939"/>
                    <a:gd name="T10" fmla="*/ 140 w 767"/>
                    <a:gd name="T11" fmla="*/ 936 h 939"/>
                    <a:gd name="T12" fmla="*/ 264 w 767"/>
                    <a:gd name="T13" fmla="*/ 769 h 939"/>
                    <a:gd name="T14" fmla="*/ 279 w 767"/>
                    <a:gd name="T15" fmla="*/ 851 h 939"/>
                    <a:gd name="T16" fmla="*/ 346 w 767"/>
                    <a:gd name="T17" fmla="*/ 620 h 939"/>
                    <a:gd name="T18" fmla="*/ 767 w 767"/>
                    <a:gd name="T19" fmla="*/ 129 h 939"/>
                    <a:gd name="T20" fmla="*/ 643 w 767"/>
                    <a:gd name="T21" fmla="*/ 0 h 9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67" h="939">
                      <a:moveTo>
                        <a:pt x="643" y="0"/>
                      </a:moveTo>
                      <a:cubicBezTo>
                        <a:pt x="643" y="0"/>
                        <a:pt x="0" y="800"/>
                        <a:pt x="20" y="863"/>
                      </a:cubicBezTo>
                      <a:cubicBezTo>
                        <a:pt x="29" y="895"/>
                        <a:pt x="50" y="869"/>
                        <a:pt x="50" y="869"/>
                      </a:cubicBezTo>
                      <a:cubicBezTo>
                        <a:pt x="50" y="869"/>
                        <a:pt x="28" y="914"/>
                        <a:pt x="63" y="921"/>
                      </a:cubicBezTo>
                      <a:cubicBezTo>
                        <a:pt x="97" y="927"/>
                        <a:pt x="121" y="890"/>
                        <a:pt x="121" y="890"/>
                      </a:cubicBezTo>
                      <a:cubicBezTo>
                        <a:pt x="121" y="890"/>
                        <a:pt x="97" y="939"/>
                        <a:pt x="140" y="936"/>
                      </a:cubicBezTo>
                      <a:cubicBezTo>
                        <a:pt x="181" y="932"/>
                        <a:pt x="264" y="769"/>
                        <a:pt x="264" y="769"/>
                      </a:cubicBezTo>
                      <a:cubicBezTo>
                        <a:pt x="264" y="769"/>
                        <a:pt x="242" y="837"/>
                        <a:pt x="279" y="851"/>
                      </a:cubicBezTo>
                      <a:cubicBezTo>
                        <a:pt x="337" y="874"/>
                        <a:pt x="348" y="736"/>
                        <a:pt x="346" y="620"/>
                      </a:cubicBezTo>
                      <a:cubicBezTo>
                        <a:pt x="346" y="585"/>
                        <a:pt x="767" y="129"/>
                        <a:pt x="767" y="129"/>
                      </a:cubicBezTo>
                      <a:lnTo>
                        <a:pt x="643" y="0"/>
                      </a:lnTo>
                      <a:close/>
                    </a:path>
                  </a:pathLst>
                </a:custGeom>
                <a:solidFill>
                  <a:srgbClr val="F7D2B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19" name="Freeform 52"/>
                <p:cNvSpPr>
                  <a:spLocks/>
                </p:cNvSpPr>
                <p:nvPr/>
              </p:nvSpPr>
              <p:spPr bwMode="auto">
                <a:xfrm>
                  <a:off x="6865938" y="-7646988"/>
                  <a:ext cx="1804988" cy="2024063"/>
                </a:xfrm>
                <a:custGeom>
                  <a:avLst/>
                  <a:gdLst>
                    <a:gd name="T0" fmla="*/ 0 w 863"/>
                    <a:gd name="T1" fmla="*/ 602 h 968"/>
                    <a:gd name="T2" fmla="*/ 605 w 863"/>
                    <a:gd name="T3" fmla="*/ 0 h 968"/>
                    <a:gd name="T4" fmla="*/ 863 w 863"/>
                    <a:gd name="T5" fmla="*/ 207 h 968"/>
                    <a:gd name="T6" fmla="*/ 498 w 863"/>
                    <a:gd name="T7" fmla="*/ 494 h 968"/>
                    <a:gd name="T8" fmla="*/ 644 w 863"/>
                    <a:gd name="T9" fmla="*/ 621 h 968"/>
                    <a:gd name="T10" fmla="*/ 208 w 863"/>
                    <a:gd name="T11" fmla="*/ 926 h 968"/>
                    <a:gd name="T12" fmla="*/ 0 w 863"/>
                    <a:gd name="T13" fmla="*/ 602 h 9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3" h="968">
                      <a:moveTo>
                        <a:pt x="0" y="602"/>
                      </a:moveTo>
                      <a:cubicBezTo>
                        <a:pt x="605" y="0"/>
                        <a:pt x="605" y="0"/>
                        <a:pt x="605" y="0"/>
                      </a:cubicBezTo>
                      <a:cubicBezTo>
                        <a:pt x="605" y="0"/>
                        <a:pt x="829" y="83"/>
                        <a:pt x="863" y="207"/>
                      </a:cubicBezTo>
                      <a:cubicBezTo>
                        <a:pt x="498" y="494"/>
                        <a:pt x="498" y="494"/>
                        <a:pt x="498" y="494"/>
                      </a:cubicBezTo>
                      <a:cubicBezTo>
                        <a:pt x="498" y="494"/>
                        <a:pt x="668" y="561"/>
                        <a:pt x="644" y="621"/>
                      </a:cubicBezTo>
                      <a:cubicBezTo>
                        <a:pt x="625" y="669"/>
                        <a:pt x="343" y="884"/>
                        <a:pt x="208" y="926"/>
                      </a:cubicBezTo>
                      <a:cubicBezTo>
                        <a:pt x="73" y="968"/>
                        <a:pt x="0" y="602"/>
                        <a:pt x="0" y="602"/>
                      </a:cubicBezTo>
                      <a:close/>
                    </a:path>
                  </a:pathLst>
                </a:custGeom>
                <a:solidFill>
                  <a:srgbClr val="0CADDA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20" name="Freeform 53"/>
                <p:cNvSpPr>
                  <a:spLocks/>
                </p:cNvSpPr>
                <p:nvPr/>
              </p:nvSpPr>
              <p:spPr bwMode="auto">
                <a:xfrm>
                  <a:off x="6646863" y="-9226551"/>
                  <a:ext cx="2430463" cy="2970213"/>
                </a:xfrm>
                <a:custGeom>
                  <a:avLst/>
                  <a:gdLst>
                    <a:gd name="T0" fmla="*/ 0 w 1162"/>
                    <a:gd name="T1" fmla="*/ 1420 h 1420"/>
                    <a:gd name="T2" fmla="*/ 246 w 1162"/>
                    <a:gd name="T3" fmla="*/ 0 h 1420"/>
                    <a:gd name="T4" fmla="*/ 1162 w 1162"/>
                    <a:gd name="T5" fmla="*/ 89 h 1420"/>
                    <a:gd name="T6" fmla="*/ 0 w 1162"/>
                    <a:gd name="T7" fmla="*/ 1420 h 14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62" h="1420">
                      <a:moveTo>
                        <a:pt x="0" y="1420"/>
                      </a:moveTo>
                      <a:cubicBezTo>
                        <a:pt x="0" y="1420"/>
                        <a:pt x="313" y="173"/>
                        <a:pt x="246" y="0"/>
                      </a:cubicBezTo>
                      <a:cubicBezTo>
                        <a:pt x="1162" y="89"/>
                        <a:pt x="1162" y="89"/>
                        <a:pt x="1162" y="89"/>
                      </a:cubicBezTo>
                      <a:lnTo>
                        <a:pt x="0" y="1420"/>
                      </a:lnTo>
                      <a:close/>
                    </a:path>
                  </a:pathLst>
                </a:custGeom>
                <a:solidFill>
                  <a:srgbClr val="EF3F3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1" name="Freeform 54"/>
                <p:cNvSpPr>
                  <a:spLocks/>
                </p:cNvSpPr>
                <p:nvPr/>
              </p:nvSpPr>
              <p:spPr bwMode="auto">
                <a:xfrm>
                  <a:off x="5578475" y="-6584951"/>
                  <a:ext cx="2017713" cy="1795463"/>
                </a:xfrm>
                <a:custGeom>
                  <a:avLst/>
                  <a:gdLst>
                    <a:gd name="T0" fmla="*/ 283 w 965"/>
                    <a:gd name="T1" fmla="*/ 138 h 859"/>
                    <a:gd name="T2" fmla="*/ 885 w 965"/>
                    <a:gd name="T3" fmla="*/ 258 h 859"/>
                    <a:gd name="T4" fmla="*/ 638 w 965"/>
                    <a:gd name="T5" fmla="*/ 710 h 859"/>
                    <a:gd name="T6" fmla="*/ 111 w 965"/>
                    <a:gd name="T7" fmla="*/ 687 h 859"/>
                    <a:gd name="T8" fmla="*/ 283 w 965"/>
                    <a:gd name="T9" fmla="*/ 138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5" h="859">
                      <a:moveTo>
                        <a:pt x="283" y="138"/>
                      </a:moveTo>
                      <a:cubicBezTo>
                        <a:pt x="488" y="0"/>
                        <a:pt x="797" y="128"/>
                        <a:pt x="885" y="258"/>
                      </a:cubicBezTo>
                      <a:cubicBezTo>
                        <a:pt x="965" y="377"/>
                        <a:pt x="844" y="571"/>
                        <a:pt x="638" y="710"/>
                      </a:cubicBezTo>
                      <a:cubicBezTo>
                        <a:pt x="417" y="859"/>
                        <a:pt x="221" y="851"/>
                        <a:pt x="111" y="687"/>
                      </a:cubicBezTo>
                      <a:cubicBezTo>
                        <a:pt x="0" y="522"/>
                        <a:pt x="77" y="277"/>
                        <a:pt x="283" y="138"/>
                      </a:cubicBezTo>
                      <a:close/>
                    </a:path>
                  </a:pathLst>
                </a:custGeom>
                <a:solidFill>
                  <a:srgbClr val="F7D2B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2" name="Freeform 55"/>
                <p:cNvSpPr>
                  <a:spLocks/>
                </p:cNvSpPr>
                <p:nvPr/>
              </p:nvSpPr>
              <p:spPr bwMode="auto">
                <a:xfrm>
                  <a:off x="4992688" y="-6103938"/>
                  <a:ext cx="1725613" cy="1979613"/>
                </a:xfrm>
                <a:custGeom>
                  <a:avLst/>
                  <a:gdLst>
                    <a:gd name="T0" fmla="*/ 474 w 825"/>
                    <a:gd name="T1" fmla="*/ 119 h 947"/>
                    <a:gd name="T2" fmla="*/ 586 w 825"/>
                    <a:gd name="T3" fmla="*/ 498 h 947"/>
                    <a:gd name="T4" fmla="*/ 392 w 825"/>
                    <a:gd name="T5" fmla="*/ 947 h 947"/>
                    <a:gd name="T6" fmla="*/ 254 w 825"/>
                    <a:gd name="T7" fmla="*/ 419 h 947"/>
                    <a:gd name="T8" fmla="*/ 474 w 825"/>
                    <a:gd name="T9" fmla="*/ 119 h 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5" h="947">
                      <a:moveTo>
                        <a:pt x="474" y="119"/>
                      </a:moveTo>
                      <a:cubicBezTo>
                        <a:pt x="474" y="119"/>
                        <a:pt x="697" y="313"/>
                        <a:pt x="586" y="498"/>
                      </a:cubicBezTo>
                      <a:cubicBezTo>
                        <a:pt x="586" y="498"/>
                        <a:pt x="825" y="866"/>
                        <a:pt x="392" y="947"/>
                      </a:cubicBezTo>
                      <a:cubicBezTo>
                        <a:pt x="392" y="947"/>
                        <a:pt x="596" y="889"/>
                        <a:pt x="254" y="419"/>
                      </a:cubicBezTo>
                      <a:cubicBezTo>
                        <a:pt x="0" y="70"/>
                        <a:pt x="412" y="0"/>
                        <a:pt x="474" y="119"/>
                      </a:cubicBezTo>
                      <a:close/>
                    </a:path>
                  </a:pathLst>
                </a:custGeom>
                <a:solidFill>
                  <a:srgbClr val="43141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3" name="Freeform 56"/>
                <p:cNvSpPr>
                  <a:spLocks/>
                </p:cNvSpPr>
                <p:nvPr/>
              </p:nvSpPr>
              <p:spPr bwMode="auto">
                <a:xfrm>
                  <a:off x="5437188" y="-6645276"/>
                  <a:ext cx="1554163" cy="1465263"/>
                </a:xfrm>
                <a:custGeom>
                  <a:avLst/>
                  <a:gdLst>
                    <a:gd name="T0" fmla="*/ 225 w 743"/>
                    <a:gd name="T1" fmla="*/ 344 h 701"/>
                    <a:gd name="T2" fmla="*/ 455 w 743"/>
                    <a:gd name="T3" fmla="*/ 273 h 701"/>
                    <a:gd name="T4" fmla="*/ 369 w 743"/>
                    <a:gd name="T5" fmla="*/ 188 h 701"/>
                    <a:gd name="T6" fmla="*/ 555 w 743"/>
                    <a:gd name="T7" fmla="*/ 197 h 701"/>
                    <a:gd name="T8" fmla="*/ 637 w 743"/>
                    <a:gd name="T9" fmla="*/ 0 h 701"/>
                    <a:gd name="T10" fmla="*/ 550 w 743"/>
                    <a:gd name="T11" fmla="*/ 96 h 701"/>
                    <a:gd name="T12" fmla="*/ 125 w 743"/>
                    <a:gd name="T13" fmla="*/ 345 h 701"/>
                    <a:gd name="T14" fmla="*/ 225 w 743"/>
                    <a:gd name="T15" fmla="*/ 344 h 7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43" h="701">
                      <a:moveTo>
                        <a:pt x="225" y="344"/>
                      </a:moveTo>
                      <a:cubicBezTo>
                        <a:pt x="225" y="344"/>
                        <a:pt x="369" y="389"/>
                        <a:pt x="455" y="273"/>
                      </a:cubicBezTo>
                      <a:cubicBezTo>
                        <a:pt x="455" y="273"/>
                        <a:pt x="321" y="267"/>
                        <a:pt x="369" y="188"/>
                      </a:cubicBezTo>
                      <a:cubicBezTo>
                        <a:pt x="417" y="110"/>
                        <a:pt x="555" y="197"/>
                        <a:pt x="555" y="197"/>
                      </a:cubicBezTo>
                      <a:cubicBezTo>
                        <a:pt x="555" y="197"/>
                        <a:pt x="743" y="114"/>
                        <a:pt x="637" y="0"/>
                      </a:cubicBezTo>
                      <a:cubicBezTo>
                        <a:pt x="637" y="0"/>
                        <a:pt x="647" y="145"/>
                        <a:pt x="550" y="96"/>
                      </a:cubicBezTo>
                      <a:cubicBezTo>
                        <a:pt x="368" y="4"/>
                        <a:pt x="0" y="88"/>
                        <a:pt x="125" y="345"/>
                      </a:cubicBezTo>
                      <a:cubicBezTo>
                        <a:pt x="299" y="701"/>
                        <a:pt x="225" y="344"/>
                        <a:pt x="225" y="344"/>
                      </a:cubicBezTo>
                      <a:close/>
                    </a:path>
                  </a:pathLst>
                </a:custGeom>
                <a:solidFill>
                  <a:srgbClr val="43141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4" name="Freeform 57"/>
                <p:cNvSpPr>
                  <a:spLocks/>
                </p:cNvSpPr>
                <p:nvPr/>
              </p:nvSpPr>
              <p:spPr bwMode="auto">
                <a:xfrm>
                  <a:off x="6635750" y="-6115051"/>
                  <a:ext cx="815975" cy="663575"/>
                </a:xfrm>
                <a:custGeom>
                  <a:avLst/>
                  <a:gdLst>
                    <a:gd name="T0" fmla="*/ 259 w 390"/>
                    <a:gd name="T1" fmla="*/ 317 h 317"/>
                    <a:gd name="T2" fmla="*/ 0 w 390"/>
                    <a:gd name="T3" fmla="*/ 135 h 317"/>
                    <a:gd name="T4" fmla="*/ 289 w 390"/>
                    <a:gd name="T5" fmla="*/ 56 h 317"/>
                    <a:gd name="T6" fmla="*/ 259 w 390"/>
                    <a:gd name="T7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0" h="317">
                      <a:moveTo>
                        <a:pt x="259" y="317"/>
                      </a:moveTo>
                      <a:cubicBezTo>
                        <a:pt x="259" y="317"/>
                        <a:pt x="134" y="150"/>
                        <a:pt x="0" y="135"/>
                      </a:cubicBezTo>
                      <a:cubicBezTo>
                        <a:pt x="0" y="135"/>
                        <a:pt x="188" y="0"/>
                        <a:pt x="289" y="56"/>
                      </a:cubicBezTo>
                      <a:cubicBezTo>
                        <a:pt x="390" y="112"/>
                        <a:pt x="259" y="317"/>
                        <a:pt x="259" y="317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5" name="Freeform 58"/>
                <p:cNvSpPr>
                  <a:spLocks/>
                </p:cNvSpPr>
                <p:nvPr/>
              </p:nvSpPr>
              <p:spPr bwMode="auto">
                <a:xfrm>
                  <a:off x="6434138" y="-5632451"/>
                  <a:ext cx="153988" cy="128588"/>
                </a:xfrm>
                <a:custGeom>
                  <a:avLst/>
                  <a:gdLst>
                    <a:gd name="T0" fmla="*/ 24 w 74"/>
                    <a:gd name="T1" fmla="*/ 11 h 61"/>
                    <a:gd name="T2" fmla="*/ 66 w 74"/>
                    <a:gd name="T3" fmla="*/ 11 h 61"/>
                    <a:gd name="T4" fmla="*/ 50 w 74"/>
                    <a:gd name="T5" fmla="*/ 50 h 61"/>
                    <a:gd name="T6" fmla="*/ 8 w 74"/>
                    <a:gd name="T7" fmla="*/ 51 h 61"/>
                    <a:gd name="T8" fmla="*/ 24 w 74"/>
                    <a:gd name="T9" fmla="*/ 1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61">
                      <a:moveTo>
                        <a:pt x="24" y="11"/>
                      </a:moveTo>
                      <a:cubicBezTo>
                        <a:pt x="40" y="1"/>
                        <a:pt x="59" y="0"/>
                        <a:pt x="66" y="11"/>
                      </a:cubicBezTo>
                      <a:cubicBezTo>
                        <a:pt x="74" y="22"/>
                        <a:pt x="66" y="40"/>
                        <a:pt x="50" y="50"/>
                      </a:cubicBezTo>
                      <a:cubicBezTo>
                        <a:pt x="34" y="61"/>
                        <a:pt x="15" y="61"/>
                        <a:pt x="8" y="51"/>
                      </a:cubicBezTo>
                      <a:cubicBezTo>
                        <a:pt x="0" y="40"/>
                        <a:pt x="8" y="22"/>
                        <a:pt x="24" y="1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6" name="Freeform 59"/>
                <p:cNvSpPr>
                  <a:spLocks/>
                </p:cNvSpPr>
                <p:nvPr/>
              </p:nvSpPr>
              <p:spPr bwMode="auto">
                <a:xfrm>
                  <a:off x="6615113" y="-5230813"/>
                  <a:ext cx="152400" cy="128588"/>
                </a:xfrm>
                <a:custGeom>
                  <a:avLst/>
                  <a:gdLst>
                    <a:gd name="T0" fmla="*/ 23 w 73"/>
                    <a:gd name="T1" fmla="*/ 11 h 61"/>
                    <a:gd name="T2" fmla="*/ 65 w 73"/>
                    <a:gd name="T3" fmla="*/ 10 h 61"/>
                    <a:gd name="T4" fmla="*/ 49 w 73"/>
                    <a:gd name="T5" fmla="*/ 50 h 61"/>
                    <a:gd name="T6" fmla="*/ 7 w 73"/>
                    <a:gd name="T7" fmla="*/ 50 h 61"/>
                    <a:gd name="T8" fmla="*/ 23 w 73"/>
                    <a:gd name="T9" fmla="*/ 1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61">
                      <a:moveTo>
                        <a:pt x="23" y="11"/>
                      </a:moveTo>
                      <a:cubicBezTo>
                        <a:pt x="39" y="0"/>
                        <a:pt x="58" y="0"/>
                        <a:pt x="65" y="10"/>
                      </a:cubicBezTo>
                      <a:cubicBezTo>
                        <a:pt x="73" y="21"/>
                        <a:pt x="65" y="39"/>
                        <a:pt x="49" y="50"/>
                      </a:cubicBezTo>
                      <a:cubicBezTo>
                        <a:pt x="33" y="61"/>
                        <a:pt x="14" y="61"/>
                        <a:pt x="7" y="50"/>
                      </a:cubicBezTo>
                      <a:cubicBezTo>
                        <a:pt x="0" y="39"/>
                        <a:pt x="7" y="22"/>
                        <a:pt x="23" y="1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7" name="Freeform 60"/>
                <p:cNvSpPr>
                  <a:spLocks/>
                </p:cNvSpPr>
                <p:nvPr/>
              </p:nvSpPr>
              <p:spPr bwMode="auto">
                <a:xfrm>
                  <a:off x="6353175" y="-5180013"/>
                  <a:ext cx="193675" cy="236538"/>
                </a:xfrm>
                <a:custGeom>
                  <a:avLst/>
                  <a:gdLst>
                    <a:gd name="T0" fmla="*/ 92 w 92"/>
                    <a:gd name="T1" fmla="*/ 102 h 113"/>
                    <a:gd name="T2" fmla="*/ 17 w 92"/>
                    <a:gd name="T3" fmla="*/ 69 h 113"/>
                    <a:gd name="T4" fmla="*/ 43 w 92"/>
                    <a:gd name="T5" fmla="*/ 0 h 113"/>
                    <a:gd name="T6" fmla="*/ 39 w 92"/>
                    <a:gd name="T7" fmla="*/ 60 h 113"/>
                    <a:gd name="T8" fmla="*/ 92 w 92"/>
                    <a:gd name="T9" fmla="*/ 102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2" h="113">
                      <a:moveTo>
                        <a:pt x="92" y="102"/>
                      </a:moveTo>
                      <a:cubicBezTo>
                        <a:pt x="92" y="102"/>
                        <a:pt x="36" y="113"/>
                        <a:pt x="17" y="69"/>
                      </a:cubicBezTo>
                      <a:cubicBezTo>
                        <a:pt x="0" y="29"/>
                        <a:pt x="43" y="0"/>
                        <a:pt x="43" y="0"/>
                      </a:cubicBezTo>
                      <a:cubicBezTo>
                        <a:pt x="43" y="0"/>
                        <a:pt x="23" y="29"/>
                        <a:pt x="39" y="60"/>
                      </a:cubicBezTo>
                      <a:cubicBezTo>
                        <a:pt x="58" y="97"/>
                        <a:pt x="92" y="102"/>
                        <a:pt x="92" y="102"/>
                      </a:cubicBezTo>
                      <a:close/>
                    </a:path>
                  </a:pathLst>
                </a:custGeom>
                <a:solidFill>
                  <a:srgbClr val="E9A8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9" name="Freeform 62"/>
                <p:cNvSpPr>
                  <a:spLocks/>
                </p:cNvSpPr>
                <p:nvPr/>
              </p:nvSpPr>
              <p:spPr bwMode="auto">
                <a:xfrm>
                  <a:off x="8131175" y="-9463088"/>
                  <a:ext cx="1992313" cy="2239963"/>
                </a:xfrm>
                <a:custGeom>
                  <a:avLst/>
                  <a:gdLst>
                    <a:gd name="T0" fmla="*/ 0 w 952"/>
                    <a:gd name="T1" fmla="*/ 868 h 1071"/>
                    <a:gd name="T2" fmla="*/ 717 w 952"/>
                    <a:gd name="T3" fmla="*/ 46 h 1071"/>
                    <a:gd name="T4" fmla="*/ 742 w 952"/>
                    <a:gd name="T5" fmla="*/ 245 h 1071"/>
                    <a:gd name="T6" fmla="*/ 352 w 952"/>
                    <a:gd name="T7" fmla="*/ 715 h 1071"/>
                    <a:gd name="T8" fmla="*/ 929 w 952"/>
                    <a:gd name="T9" fmla="*/ 304 h 1071"/>
                    <a:gd name="T10" fmla="*/ 907 w 952"/>
                    <a:gd name="T11" fmla="*/ 502 h 1071"/>
                    <a:gd name="T12" fmla="*/ 253 w 952"/>
                    <a:gd name="T13" fmla="*/ 1071 h 1071"/>
                    <a:gd name="T14" fmla="*/ 0 w 952"/>
                    <a:gd name="T15" fmla="*/ 868 h 10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52" h="1071">
                      <a:moveTo>
                        <a:pt x="0" y="868"/>
                      </a:moveTo>
                      <a:cubicBezTo>
                        <a:pt x="0" y="868"/>
                        <a:pt x="641" y="137"/>
                        <a:pt x="717" y="46"/>
                      </a:cubicBezTo>
                      <a:cubicBezTo>
                        <a:pt x="755" y="0"/>
                        <a:pt x="742" y="245"/>
                        <a:pt x="742" y="245"/>
                      </a:cubicBezTo>
                      <a:cubicBezTo>
                        <a:pt x="742" y="245"/>
                        <a:pt x="316" y="628"/>
                        <a:pt x="352" y="715"/>
                      </a:cubicBezTo>
                      <a:cubicBezTo>
                        <a:pt x="388" y="802"/>
                        <a:pt x="878" y="297"/>
                        <a:pt x="929" y="304"/>
                      </a:cubicBezTo>
                      <a:cubicBezTo>
                        <a:pt x="952" y="307"/>
                        <a:pt x="928" y="480"/>
                        <a:pt x="907" y="502"/>
                      </a:cubicBezTo>
                      <a:cubicBezTo>
                        <a:pt x="721" y="689"/>
                        <a:pt x="253" y="1071"/>
                        <a:pt x="253" y="1071"/>
                      </a:cubicBezTo>
                      <a:lnTo>
                        <a:pt x="0" y="868"/>
                      </a:lnTo>
                      <a:close/>
                    </a:path>
                  </a:pathLst>
                </a:custGeom>
                <a:solidFill>
                  <a:srgbClr val="EF3F3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0" name="Freeform 63"/>
                <p:cNvSpPr>
                  <a:spLocks/>
                </p:cNvSpPr>
                <p:nvPr/>
              </p:nvSpPr>
              <p:spPr bwMode="auto">
                <a:xfrm>
                  <a:off x="9361488" y="-9609138"/>
                  <a:ext cx="777875" cy="750888"/>
                </a:xfrm>
                <a:custGeom>
                  <a:avLst/>
                  <a:gdLst>
                    <a:gd name="T0" fmla="*/ 134 w 372"/>
                    <a:gd name="T1" fmla="*/ 126 h 359"/>
                    <a:gd name="T2" fmla="*/ 323 w 372"/>
                    <a:gd name="T3" fmla="*/ 58 h 359"/>
                    <a:gd name="T4" fmla="*/ 111 w 372"/>
                    <a:gd name="T5" fmla="*/ 309 h 359"/>
                    <a:gd name="T6" fmla="*/ 134 w 372"/>
                    <a:gd name="T7" fmla="*/ 126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72" h="359">
                      <a:moveTo>
                        <a:pt x="134" y="126"/>
                      </a:moveTo>
                      <a:cubicBezTo>
                        <a:pt x="134" y="126"/>
                        <a:pt x="274" y="0"/>
                        <a:pt x="323" y="58"/>
                      </a:cubicBezTo>
                      <a:cubicBezTo>
                        <a:pt x="372" y="116"/>
                        <a:pt x="222" y="260"/>
                        <a:pt x="111" y="309"/>
                      </a:cubicBezTo>
                      <a:cubicBezTo>
                        <a:pt x="0" y="359"/>
                        <a:pt x="134" y="126"/>
                        <a:pt x="134" y="126"/>
                      </a:cubicBezTo>
                      <a:close/>
                    </a:path>
                  </a:pathLst>
                </a:custGeom>
                <a:solidFill>
                  <a:srgbClr val="0CADDA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31" name="Freeform 64"/>
                <p:cNvSpPr>
                  <a:spLocks/>
                </p:cNvSpPr>
                <p:nvPr/>
              </p:nvSpPr>
              <p:spPr bwMode="auto">
                <a:xfrm>
                  <a:off x="9750425" y="-9037638"/>
                  <a:ext cx="779463" cy="747713"/>
                </a:xfrm>
                <a:custGeom>
                  <a:avLst/>
                  <a:gdLst>
                    <a:gd name="T0" fmla="*/ 135 w 373"/>
                    <a:gd name="T1" fmla="*/ 125 h 358"/>
                    <a:gd name="T2" fmla="*/ 324 w 373"/>
                    <a:gd name="T3" fmla="*/ 58 h 358"/>
                    <a:gd name="T4" fmla="*/ 111 w 373"/>
                    <a:gd name="T5" fmla="*/ 309 h 358"/>
                    <a:gd name="T6" fmla="*/ 135 w 373"/>
                    <a:gd name="T7" fmla="*/ 125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73" h="358">
                      <a:moveTo>
                        <a:pt x="135" y="125"/>
                      </a:moveTo>
                      <a:cubicBezTo>
                        <a:pt x="135" y="125"/>
                        <a:pt x="275" y="0"/>
                        <a:pt x="324" y="58"/>
                      </a:cubicBezTo>
                      <a:cubicBezTo>
                        <a:pt x="373" y="115"/>
                        <a:pt x="222" y="260"/>
                        <a:pt x="111" y="309"/>
                      </a:cubicBezTo>
                      <a:cubicBezTo>
                        <a:pt x="0" y="358"/>
                        <a:pt x="135" y="125"/>
                        <a:pt x="135" y="125"/>
                      </a:cubicBezTo>
                      <a:close/>
                    </a:path>
                  </a:pathLst>
                </a:custGeom>
                <a:solidFill>
                  <a:srgbClr val="0CADDA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32" name="Freeform 65"/>
                <p:cNvSpPr>
                  <a:spLocks/>
                </p:cNvSpPr>
                <p:nvPr/>
              </p:nvSpPr>
              <p:spPr bwMode="auto">
                <a:xfrm>
                  <a:off x="6635750" y="-5637213"/>
                  <a:ext cx="334963" cy="309563"/>
                </a:xfrm>
                <a:custGeom>
                  <a:avLst/>
                  <a:gdLst>
                    <a:gd name="T0" fmla="*/ 0 w 160"/>
                    <a:gd name="T1" fmla="*/ 148 h 148"/>
                    <a:gd name="T2" fmla="*/ 141 w 160"/>
                    <a:gd name="T3" fmla="*/ 136 h 148"/>
                    <a:gd name="T4" fmla="*/ 98 w 160"/>
                    <a:gd name="T5" fmla="*/ 28 h 148"/>
                    <a:gd name="T6" fmla="*/ 108 w 160"/>
                    <a:gd name="T7" fmla="*/ 91 h 148"/>
                    <a:gd name="T8" fmla="*/ 0 w 160"/>
                    <a:gd name="T9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148">
                      <a:moveTo>
                        <a:pt x="0" y="148"/>
                      </a:moveTo>
                      <a:cubicBezTo>
                        <a:pt x="0" y="148"/>
                        <a:pt x="122" y="128"/>
                        <a:pt x="141" y="136"/>
                      </a:cubicBezTo>
                      <a:cubicBezTo>
                        <a:pt x="160" y="143"/>
                        <a:pt x="124" y="57"/>
                        <a:pt x="98" y="28"/>
                      </a:cubicBezTo>
                      <a:cubicBezTo>
                        <a:pt x="73" y="0"/>
                        <a:pt x="103" y="73"/>
                        <a:pt x="108" y="91"/>
                      </a:cubicBezTo>
                      <a:cubicBezTo>
                        <a:pt x="112" y="109"/>
                        <a:pt x="0" y="148"/>
                        <a:pt x="0" y="148"/>
                      </a:cubicBezTo>
                      <a:close/>
                    </a:path>
                  </a:pathLst>
                </a:custGeom>
                <a:solidFill>
                  <a:srgbClr val="E9A8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3" name="Freeform 66"/>
                <p:cNvSpPr>
                  <a:spLocks/>
                </p:cNvSpPr>
                <p:nvPr/>
              </p:nvSpPr>
              <p:spPr bwMode="auto">
                <a:xfrm>
                  <a:off x="10167938" y="-10585451"/>
                  <a:ext cx="531813" cy="981075"/>
                </a:xfrm>
                <a:custGeom>
                  <a:avLst/>
                  <a:gdLst>
                    <a:gd name="T0" fmla="*/ 0 w 254"/>
                    <a:gd name="T1" fmla="*/ 469 h 469"/>
                    <a:gd name="T2" fmla="*/ 185 w 254"/>
                    <a:gd name="T3" fmla="*/ 18 h 469"/>
                    <a:gd name="T4" fmla="*/ 254 w 254"/>
                    <a:gd name="T5" fmla="*/ 37 h 469"/>
                    <a:gd name="T6" fmla="*/ 0 w 254"/>
                    <a:gd name="T7" fmla="*/ 469 h 4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4" h="469">
                      <a:moveTo>
                        <a:pt x="0" y="469"/>
                      </a:moveTo>
                      <a:cubicBezTo>
                        <a:pt x="0" y="469"/>
                        <a:pt x="177" y="37"/>
                        <a:pt x="185" y="18"/>
                      </a:cubicBezTo>
                      <a:cubicBezTo>
                        <a:pt x="193" y="0"/>
                        <a:pt x="254" y="37"/>
                        <a:pt x="254" y="37"/>
                      </a:cubicBezTo>
                      <a:lnTo>
                        <a:pt x="0" y="46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4" name="Freeform 67"/>
                <p:cNvSpPr>
                  <a:spLocks/>
                </p:cNvSpPr>
                <p:nvPr/>
              </p:nvSpPr>
              <p:spPr bwMode="auto">
                <a:xfrm>
                  <a:off x="10309225" y="-9720263"/>
                  <a:ext cx="968375" cy="541338"/>
                </a:xfrm>
                <a:custGeom>
                  <a:avLst/>
                  <a:gdLst>
                    <a:gd name="T0" fmla="*/ 0 w 463"/>
                    <a:gd name="T1" fmla="*/ 259 h 259"/>
                    <a:gd name="T2" fmla="*/ 419 w 463"/>
                    <a:gd name="T3" fmla="*/ 10 h 259"/>
                    <a:gd name="T4" fmla="*/ 463 w 463"/>
                    <a:gd name="T5" fmla="*/ 67 h 259"/>
                    <a:gd name="T6" fmla="*/ 0 w 463"/>
                    <a:gd name="T7" fmla="*/ 259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3" h="259">
                      <a:moveTo>
                        <a:pt x="0" y="259"/>
                      </a:moveTo>
                      <a:cubicBezTo>
                        <a:pt x="0" y="259"/>
                        <a:pt x="402" y="20"/>
                        <a:pt x="419" y="10"/>
                      </a:cubicBezTo>
                      <a:cubicBezTo>
                        <a:pt x="437" y="0"/>
                        <a:pt x="463" y="67"/>
                        <a:pt x="463" y="67"/>
                      </a:cubicBezTo>
                      <a:lnTo>
                        <a:pt x="0" y="2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5" name="Freeform 68"/>
                <p:cNvSpPr>
                  <a:spLocks/>
                </p:cNvSpPr>
                <p:nvPr/>
              </p:nvSpPr>
              <p:spPr bwMode="auto">
                <a:xfrm>
                  <a:off x="10652125" y="-10556876"/>
                  <a:ext cx="766763" cy="827088"/>
                </a:xfrm>
                <a:custGeom>
                  <a:avLst/>
                  <a:gdLst>
                    <a:gd name="T0" fmla="*/ 0 w 367"/>
                    <a:gd name="T1" fmla="*/ 395 h 395"/>
                    <a:gd name="T2" fmla="*/ 306 w 367"/>
                    <a:gd name="T3" fmla="*/ 16 h 395"/>
                    <a:gd name="T4" fmla="*/ 367 w 367"/>
                    <a:gd name="T5" fmla="*/ 54 h 395"/>
                    <a:gd name="T6" fmla="*/ 0 w 367"/>
                    <a:gd name="T7" fmla="*/ 395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7" h="395">
                      <a:moveTo>
                        <a:pt x="0" y="395"/>
                      </a:moveTo>
                      <a:cubicBezTo>
                        <a:pt x="0" y="395"/>
                        <a:pt x="293" y="32"/>
                        <a:pt x="306" y="16"/>
                      </a:cubicBezTo>
                      <a:cubicBezTo>
                        <a:pt x="319" y="0"/>
                        <a:pt x="367" y="54"/>
                        <a:pt x="367" y="54"/>
                      </a:cubicBezTo>
                      <a:lnTo>
                        <a:pt x="0" y="39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8" name="Freeform 61"/>
                <p:cNvSpPr>
                  <a:spLocks/>
                </p:cNvSpPr>
                <p:nvPr/>
              </p:nvSpPr>
              <p:spPr bwMode="auto">
                <a:xfrm rot="1099626">
                  <a:off x="8023513" y="-7654006"/>
                  <a:ext cx="1957387" cy="1644651"/>
                </a:xfrm>
                <a:custGeom>
                  <a:avLst/>
                  <a:gdLst>
                    <a:gd name="T0" fmla="*/ 0 w 936"/>
                    <a:gd name="T1" fmla="*/ 659 h 786"/>
                    <a:gd name="T2" fmla="*/ 858 w 936"/>
                    <a:gd name="T3" fmla="*/ 18 h 786"/>
                    <a:gd name="T4" fmla="*/ 865 w 936"/>
                    <a:gd name="T5" fmla="*/ 48 h 786"/>
                    <a:gd name="T6" fmla="*/ 917 w 936"/>
                    <a:gd name="T7" fmla="*/ 59 h 786"/>
                    <a:gd name="T8" fmla="*/ 888 w 936"/>
                    <a:gd name="T9" fmla="*/ 118 h 786"/>
                    <a:gd name="T10" fmla="*/ 934 w 936"/>
                    <a:gd name="T11" fmla="*/ 135 h 786"/>
                    <a:gd name="T12" fmla="*/ 771 w 936"/>
                    <a:gd name="T13" fmla="*/ 265 h 786"/>
                    <a:gd name="T14" fmla="*/ 853 w 936"/>
                    <a:gd name="T15" fmla="*/ 277 h 786"/>
                    <a:gd name="T16" fmla="*/ 624 w 936"/>
                    <a:gd name="T17" fmla="*/ 351 h 786"/>
                    <a:gd name="T18" fmla="*/ 146 w 936"/>
                    <a:gd name="T19" fmla="*/ 786 h 786"/>
                    <a:gd name="T20" fmla="*/ 0 w 936"/>
                    <a:gd name="T21" fmla="*/ 659 h 7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36" h="786">
                      <a:moveTo>
                        <a:pt x="0" y="659"/>
                      </a:moveTo>
                      <a:cubicBezTo>
                        <a:pt x="0" y="659"/>
                        <a:pt x="794" y="0"/>
                        <a:pt x="858" y="18"/>
                      </a:cubicBezTo>
                      <a:cubicBezTo>
                        <a:pt x="890" y="26"/>
                        <a:pt x="865" y="48"/>
                        <a:pt x="865" y="48"/>
                      </a:cubicBezTo>
                      <a:cubicBezTo>
                        <a:pt x="865" y="48"/>
                        <a:pt x="909" y="25"/>
                        <a:pt x="917" y="59"/>
                      </a:cubicBezTo>
                      <a:cubicBezTo>
                        <a:pt x="924" y="93"/>
                        <a:pt x="888" y="118"/>
                        <a:pt x="888" y="118"/>
                      </a:cubicBezTo>
                      <a:cubicBezTo>
                        <a:pt x="888" y="118"/>
                        <a:pt x="936" y="93"/>
                        <a:pt x="934" y="135"/>
                      </a:cubicBezTo>
                      <a:cubicBezTo>
                        <a:pt x="932" y="177"/>
                        <a:pt x="771" y="265"/>
                        <a:pt x="771" y="265"/>
                      </a:cubicBezTo>
                      <a:cubicBezTo>
                        <a:pt x="771" y="265"/>
                        <a:pt x="838" y="241"/>
                        <a:pt x="853" y="277"/>
                      </a:cubicBezTo>
                      <a:cubicBezTo>
                        <a:pt x="878" y="335"/>
                        <a:pt x="740" y="349"/>
                        <a:pt x="624" y="351"/>
                      </a:cubicBezTo>
                      <a:cubicBezTo>
                        <a:pt x="589" y="352"/>
                        <a:pt x="146" y="786"/>
                        <a:pt x="146" y="786"/>
                      </a:cubicBezTo>
                      <a:lnTo>
                        <a:pt x="0" y="659"/>
                      </a:lnTo>
                      <a:close/>
                    </a:path>
                  </a:pathLst>
                </a:custGeom>
                <a:solidFill>
                  <a:srgbClr val="F7D2B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1679" name="矩形 1678"/>
              <p:cNvSpPr/>
              <p:nvPr/>
            </p:nvSpPr>
            <p:spPr>
              <a:xfrm rot="3058687">
                <a:off x="7757722" y="1226865"/>
                <a:ext cx="81464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spc="100" dirty="0"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2B</a:t>
                </a:r>
                <a:endParaRPr lang="zh-CN" altLang="en-US" sz="3600" dirty="0"/>
              </a:p>
            </p:txBody>
          </p:sp>
        </p:grpSp>
        <p:cxnSp>
          <p:nvCxnSpPr>
            <p:cNvPr id="1684" name="直接连接符 1683"/>
            <p:cNvCxnSpPr/>
            <p:nvPr/>
          </p:nvCxnSpPr>
          <p:spPr>
            <a:xfrm flipH="1">
              <a:off x="4006871" y="2047964"/>
              <a:ext cx="4096022" cy="30905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7" name="直接连接符 1686"/>
            <p:cNvCxnSpPr>
              <a:stCxn id="841" idx="1"/>
              <a:endCxn id="841" idx="0"/>
            </p:cNvCxnSpPr>
            <p:nvPr/>
          </p:nvCxnSpPr>
          <p:spPr>
            <a:xfrm>
              <a:off x="3454052" y="4582723"/>
              <a:ext cx="479224" cy="63227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4" name="直接连接符 853"/>
            <p:cNvCxnSpPr/>
            <p:nvPr/>
          </p:nvCxnSpPr>
          <p:spPr>
            <a:xfrm>
              <a:off x="8239575" y="1008867"/>
              <a:ext cx="432998" cy="57128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87346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任意多边形 173"/>
          <p:cNvSpPr/>
          <p:nvPr/>
        </p:nvSpPr>
        <p:spPr>
          <a:xfrm>
            <a:off x="-123825" y="2840148"/>
            <a:ext cx="9277350" cy="3987800"/>
          </a:xfrm>
          <a:custGeom>
            <a:avLst/>
            <a:gdLst/>
            <a:ahLst/>
            <a:cxnLst/>
            <a:rect l="l" t="t" r="r" b="b"/>
            <a:pathLst>
              <a:path w="9277350" h="3987800">
                <a:moveTo>
                  <a:pt x="6629245" y="0"/>
                </a:moveTo>
                <a:lnTo>
                  <a:pt x="6937762" y="12700"/>
                </a:lnTo>
                <a:lnTo>
                  <a:pt x="6937762" y="2032000"/>
                </a:lnTo>
                <a:lnTo>
                  <a:pt x="9277350" y="2032000"/>
                </a:lnTo>
                <a:lnTo>
                  <a:pt x="9277350" y="3987800"/>
                </a:lnTo>
                <a:lnTo>
                  <a:pt x="0" y="3987800"/>
                </a:lnTo>
                <a:lnTo>
                  <a:pt x="0" y="2229487"/>
                </a:lnTo>
                <a:lnTo>
                  <a:pt x="2297151" y="1536700"/>
                </a:lnTo>
                <a:lnTo>
                  <a:pt x="2515684" y="711200"/>
                </a:lnTo>
                <a:lnTo>
                  <a:pt x="2862766" y="723900"/>
                </a:lnTo>
                <a:lnTo>
                  <a:pt x="2939895" y="1993900"/>
                </a:lnTo>
                <a:lnTo>
                  <a:pt x="3904011" y="1752600"/>
                </a:lnTo>
                <a:lnTo>
                  <a:pt x="5857953" y="1587500"/>
                </a:lnTo>
                <a:lnTo>
                  <a:pt x="6282164" y="142240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35726" y="639678"/>
            <a:ext cx="6825674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spc="100"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zh-CN" dirty="0"/>
              <a:t>请珍惜现在的</a:t>
            </a:r>
            <a:r>
              <a:rPr lang="zh-CN" altLang="zh-CN" dirty="0" smtClean="0"/>
              <a:t>状态</a:t>
            </a:r>
            <a:endParaRPr lang="en-US" altLang="zh-CN" dirty="0" smtClean="0"/>
          </a:p>
          <a:p>
            <a:r>
              <a:rPr lang="zh-CN" altLang="zh-CN" dirty="0" smtClean="0"/>
              <a:t>这</a:t>
            </a:r>
            <a:r>
              <a:rPr lang="zh-CN" altLang="zh-CN" dirty="0"/>
              <a:t>可能是你人生中知识量最</a:t>
            </a:r>
            <a:r>
              <a:rPr lang="zh-CN" altLang="zh-CN" dirty="0">
                <a:solidFill>
                  <a:srgbClr val="00B0F0"/>
                </a:solidFill>
              </a:rPr>
              <a:t>巅峰</a:t>
            </a:r>
            <a:r>
              <a:rPr lang="zh-CN" altLang="zh-CN" dirty="0"/>
              <a:t>的</a:t>
            </a:r>
            <a:r>
              <a:rPr lang="zh-CN" altLang="zh-CN" dirty="0" smtClean="0"/>
              <a:t>时刻</a:t>
            </a:r>
            <a:endParaRPr lang="zh-CN" altLang="zh-CN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1605125" y="599887"/>
            <a:ext cx="0" cy="10590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51811" y="643315"/>
            <a:ext cx="79891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6000" spc="100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7</a:t>
            </a:r>
            <a:endParaRPr lang="zh-CN" altLang="en-US" sz="6000" spc="100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143" name="任意多边形 142"/>
          <p:cNvSpPr/>
          <p:nvPr/>
        </p:nvSpPr>
        <p:spPr>
          <a:xfrm>
            <a:off x="-57150" y="2921000"/>
            <a:ext cx="9277350" cy="3987800"/>
          </a:xfrm>
          <a:custGeom>
            <a:avLst/>
            <a:gdLst/>
            <a:ahLst/>
            <a:cxnLst/>
            <a:rect l="l" t="t" r="r" b="b"/>
            <a:pathLst>
              <a:path w="9277350" h="3987800">
                <a:moveTo>
                  <a:pt x="6629245" y="0"/>
                </a:moveTo>
                <a:lnTo>
                  <a:pt x="6937762" y="12700"/>
                </a:lnTo>
                <a:lnTo>
                  <a:pt x="6937762" y="2032000"/>
                </a:lnTo>
                <a:lnTo>
                  <a:pt x="9277350" y="2032000"/>
                </a:lnTo>
                <a:lnTo>
                  <a:pt x="9277350" y="3987800"/>
                </a:lnTo>
                <a:lnTo>
                  <a:pt x="0" y="3987800"/>
                </a:lnTo>
                <a:lnTo>
                  <a:pt x="0" y="2229487"/>
                </a:lnTo>
                <a:lnTo>
                  <a:pt x="2297151" y="1536700"/>
                </a:lnTo>
                <a:lnTo>
                  <a:pt x="2515684" y="711200"/>
                </a:lnTo>
                <a:lnTo>
                  <a:pt x="2862766" y="723900"/>
                </a:lnTo>
                <a:lnTo>
                  <a:pt x="2939895" y="1993900"/>
                </a:lnTo>
                <a:lnTo>
                  <a:pt x="3904011" y="1752600"/>
                </a:lnTo>
                <a:lnTo>
                  <a:pt x="5857953" y="1587500"/>
                </a:lnTo>
                <a:lnTo>
                  <a:pt x="6282164" y="1422400"/>
                </a:lnTo>
                <a:close/>
              </a:path>
            </a:pathLst>
          </a:custGeom>
          <a:solidFill>
            <a:srgbClr val="0CAD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48" name="组合 147"/>
          <p:cNvGrpSpPr/>
          <p:nvPr/>
        </p:nvGrpSpPr>
        <p:grpSpPr>
          <a:xfrm>
            <a:off x="6300746" y="2253184"/>
            <a:ext cx="514948" cy="585459"/>
            <a:chOff x="3864769" y="4433095"/>
            <a:chExt cx="1530350" cy="1739899"/>
          </a:xfrm>
        </p:grpSpPr>
        <p:sp>
          <p:nvSpPr>
            <p:cNvPr id="149" name="AutoShape 3994"/>
            <p:cNvSpPr>
              <a:spLocks noChangeAspect="1" noChangeArrowheads="1" noTextEdit="1"/>
            </p:cNvSpPr>
            <p:nvPr/>
          </p:nvSpPr>
          <p:spPr bwMode="auto">
            <a:xfrm>
              <a:off x="3883819" y="4434682"/>
              <a:ext cx="1511300" cy="173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996"/>
            <p:cNvSpPr>
              <a:spLocks/>
            </p:cNvSpPr>
            <p:nvPr/>
          </p:nvSpPr>
          <p:spPr bwMode="auto">
            <a:xfrm>
              <a:off x="4375944" y="5736432"/>
              <a:ext cx="561975" cy="436562"/>
            </a:xfrm>
            <a:custGeom>
              <a:avLst/>
              <a:gdLst>
                <a:gd name="T0" fmla="*/ 0 w 354"/>
                <a:gd name="T1" fmla="*/ 0 h 275"/>
                <a:gd name="T2" fmla="*/ 35 w 354"/>
                <a:gd name="T3" fmla="*/ 165 h 275"/>
                <a:gd name="T4" fmla="*/ 59 w 354"/>
                <a:gd name="T5" fmla="*/ 275 h 275"/>
                <a:gd name="T6" fmla="*/ 111 w 354"/>
                <a:gd name="T7" fmla="*/ 269 h 275"/>
                <a:gd name="T8" fmla="*/ 105 w 354"/>
                <a:gd name="T9" fmla="*/ 168 h 275"/>
                <a:gd name="T10" fmla="*/ 110 w 354"/>
                <a:gd name="T11" fmla="*/ 78 h 275"/>
                <a:gd name="T12" fmla="*/ 184 w 354"/>
                <a:gd name="T13" fmla="*/ 80 h 275"/>
                <a:gd name="T14" fmla="*/ 256 w 354"/>
                <a:gd name="T15" fmla="*/ 77 h 275"/>
                <a:gd name="T16" fmla="*/ 263 w 354"/>
                <a:gd name="T17" fmla="*/ 163 h 275"/>
                <a:gd name="T18" fmla="*/ 263 w 354"/>
                <a:gd name="T19" fmla="*/ 270 h 275"/>
                <a:gd name="T20" fmla="*/ 317 w 354"/>
                <a:gd name="T21" fmla="*/ 271 h 275"/>
                <a:gd name="T22" fmla="*/ 331 w 354"/>
                <a:gd name="T23" fmla="*/ 166 h 275"/>
                <a:gd name="T24" fmla="*/ 354 w 354"/>
                <a:gd name="T25" fmla="*/ 3 h 275"/>
                <a:gd name="T26" fmla="*/ 0 w 354"/>
                <a:gd name="T27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4" h="275">
                  <a:moveTo>
                    <a:pt x="0" y="0"/>
                  </a:moveTo>
                  <a:lnTo>
                    <a:pt x="35" y="165"/>
                  </a:lnTo>
                  <a:lnTo>
                    <a:pt x="59" y="275"/>
                  </a:lnTo>
                  <a:lnTo>
                    <a:pt x="111" y="269"/>
                  </a:lnTo>
                  <a:lnTo>
                    <a:pt x="105" y="168"/>
                  </a:lnTo>
                  <a:lnTo>
                    <a:pt x="110" y="78"/>
                  </a:lnTo>
                  <a:lnTo>
                    <a:pt x="184" y="80"/>
                  </a:lnTo>
                  <a:lnTo>
                    <a:pt x="256" y="77"/>
                  </a:lnTo>
                  <a:lnTo>
                    <a:pt x="263" y="163"/>
                  </a:lnTo>
                  <a:lnTo>
                    <a:pt x="263" y="270"/>
                  </a:lnTo>
                  <a:lnTo>
                    <a:pt x="317" y="271"/>
                  </a:lnTo>
                  <a:lnTo>
                    <a:pt x="331" y="166"/>
                  </a:lnTo>
                  <a:lnTo>
                    <a:pt x="35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2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997"/>
            <p:cNvSpPr>
              <a:spLocks/>
            </p:cNvSpPr>
            <p:nvPr/>
          </p:nvSpPr>
          <p:spPr bwMode="auto">
            <a:xfrm>
              <a:off x="4304507" y="5304632"/>
              <a:ext cx="701675" cy="466725"/>
            </a:xfrm>
            <a:custGeom>
              <a:avLst/>
              <a:gdLst>
                <a:gd name="T0" fmla="*/ 39 w 442"/>
                <a:gd name="T1" fmla="*/ 0 h 294"/>
                <a:gd name="T2" fmla="*/ 0 w 442"/>
                <a:gd name="T3" fmla="*/ 21 h 294"/>
                <a:gd name="T4" fmla="*/ 49 w 442"/>
                <a:gd name="T5" fmla="*/ 288 h 294"/>
                <a:gd name="T6" fmla="*/ 127 w 442"/>
                <a:gd name="T7" fmla="*/ 292 h 294"/>
                <a:gd name="T8" fmla="*/ 225 w 442"/>
                <a:gd name="T9" fmla="*/ 294 h 294"/>
                <a:gd name="T10" fmla="*/ 326 w 442"/>
                <a:gd name="T11" fmla="*/ 291 h 294"/>
                <a:gd name="T12" fmla="*/ 397 w 442"/>
                <a:gd name="T13" fmla="*/ 288 h 294"/>
                <a:gd name="T14" fmla="*/ 442 w 442"/>
                <a:gd name="T15" fmla="*/ 35 h 294"/>
                <a:gd name="T16" fmla="*/ 413 w 442"/>
                <a:gd name="T17" fmla="*/ 1 h 294"/>
                <a:gd name="T18" fmla="*/ 39 w 442"/>
                <a:gd name="T1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2" h="294">
                  <a:moveTo>
                    <a:pt x="39" y="0"/>
                  </a:moveTo>
                  <a:lnTo>
                    <a:pt x="0" y="21"/>
                  </a:lnTo>
                  <a:lnTo>
                    <a:pt x="49" y="288"/>
                  </a:lnTo>
                  <a:lnTo>
                    <a:pt x="127" y="292"/>
                  </a:lnTo>
                  <a:lnTo>
                    <a:pt x="225" y="294"/>
                  </a:lnTo>
                  <a:lnTo>
                    <a:pt x="326" y="291"/>
                  </a:lnTo>
                  <a:lnTo>
                    <a:pt x="397" y="288"/>
                  </a:lnTo>
                  <a:lnTo>
                    <a:pt x="442" y="35"/>
                  </a:lnTo>
                  <a:lnTo>
                    <a:pt x="413" y="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B9D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999"/>
            <p:cNvSpPr>
              <a:spLocks/>
            </p:cNvSpPr>
            <p:nvPr/>
          </p:nvSpPr>
          <p:spPr bwMode="auto">
            <a:xfrm>
              <a:off x="4982369" y="4925219"/>
              <a:ext cx="411163" cy="428625"/>
            </a:xfrm>
            <a:custGeom>
              <a:avLst/>
              <a:gdLst>
                <a:gd name="T0" fmla="*/ 0 w 259"/>
                <a:gd name="T1" fmla="*/ 216 h 270"/>
                <a:gd name="T2" fmla="*/ 174 w 259"/>
                <a:gd name="T3" fmla="*/ 57 h 270"/>
                <a:gd name="T4" fmla="*/ 173 w 259"/>
                <a:gd name="T5" fmla="*/ 38 h 270"/>
                <a:gd name="T6" fmla="*/ 174 w 259"/>
                <a:gd name="T7" fmla="*/ 21 h 270"/>
                <a:gd name="T8" fmla="*/ 181 w 259"/>
                <a:gd name="T9" fmla="*/ 16 h 270"/>
                <a:gd name="T10" fmla="*/ 185 w 259"/>
                <a:gd name="T11" fmla="*/ 20 h 270"/>
                <a:gd name="T12" fmla="*/ 188 w 259"/>
                <a:gd name="T13" fmla="*/ 35 h 270"/>
                <a:gd name="T14" fmla="*/ 199 w 259"/>
                <a:gd name="T15" fmla="*/ 28 h 270"/>
                <a:gd name="T16" fmla="*/ 214 w 259"/>
                <a:gd name="T17" fmla="*/ 0 h 270"/>
                <a:gd name="T18" fmla="*/ 220 w 259"/>
                <a:gd name="T19" fmla="*/ 1 h 270"/>
                <a:gd name="T20" fmla="*/ 224 w 259"/>
                <a:gd name="T21" fmla="*/ 6 h 270"/>
                <a:gd name="T22" fmla="*/ 214 w 259"/>
                <a:gd name="T23" fmla="*/ 32 h 270"/>
                <a:gd name="T24" fmla="*/ 236 w 259"/>
                <a:gd name="T25" fmla="*/ 12 h 270"/>
                <a:gd name="T26" fmla="*/ 243 w 259"/>
                <a:gd name="T27" fmla="*/ 14 h 270"/>
                <a:gd name="T28" fmla="*/ 244 w 259"/>
                <a:gd name="T29" fmla="*/ 19 h 270"/>
                <a:gd name="T30" fmla="*/ 226 w 259"/>
                <a:gd name="T31" fmla="*/ 42 h 270"/>
                <a:gd name="T32" fmla="*/ 249 w 259"/>
                <a:gd name="T33" fmla="*/ 28 h 270"/>
                <a:gd name="T34" fmla="*/ 255 w 259"/>
                <a:gd name="T35" fmla="*/ 32 h 270"/>
                <a:gd name="T36" fmla="*/ 256 w 259"/>
                <a:gd name="T37" fmla="*/ 37 h 270"/>
                <a:gd name="T38" fmla="*/ 235 w 259"/>
                <a:gd name="T39" fmla="*/ 56 h 270"/>
                <a:gd name="T40" fmla="*/ 255 w 259"/>
                <a:gd name="T41" fmla="*/ 47 h 270"/>
                <a:gd name="T42" fmla="*/ 259 w 259"/>
                <a:gd name="T43" fmla="*/ 51 h 270"/>
                <a:gd name="T44" fmla="*/ 259 w 259"/>
                <a:gd name="T45" fmla="*/ 55 h 270"/>
                <a:gd name="T46" fmla="*/ 239 w 259"/>
                <a:gd name="T47" fmla="*/ 68 h 270"/>
                <a:gd name="T48" fmla="*/ 226 w 259"/>
                <a:gd name="T49" fmla="*/ 81 h 270"/>
                <a:gd name="T50" fmla="*/ 211 w 259"/>
                <a:gd name="T51" fmla="*/ 89 h 270"/>
                <a:gd name="T52" fmla="*/ 53 w 259"/>
                <a:gd name="T53" fmla="*/ 270 h 270"/>
                <a:gd name="T54" fmla="*/ 0 w 259"/>
                <a:gd name="T55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9" h="270">
                  <a:moveTo>
                    <a:pt x="0" y="216"/>
                  </a:moveTo>
                  <a:lnTo>
                    <a:pt x="174" y="57"/>
                  </a:lnTo>
                  <a:lnTo>
                    <a:pt x="173" y="38"/>
                  </a:lnTo>
                  <a:lnTo>
                    <a:pt x="174" y="21"/>
                  </a:lnTo>
                  <a:lnTo>
                    <a:pt x="181" y="16"/>
                  </a:lnTo>
                  <a:lnTo>
                    <a:pt x="185" y="20"/>
                  </a:lnTo>
                  <a:lnTo>
                    <a:pt x="188" y="35"/>
                  </a:lnTo>
                  <a:lnTo>
                    <a:pt x="199" y="28"/>
                  </a:lnTo>
                  <a:lnTo>
                    <a:pt x="214" y="0"/>
                  </a:lnTo>
                  <a:lnTo>
                    <a:pt x="220" y="1"/>
                  </a:lnTo>
                  <a:lnTo>
                    <a:pt x="224" y="6"/>
                  </a:lnTo>
                  <a:lnTo>
                    <a:pt x="214" y="32"/>
                  </a:lnTo>
                  <a:lnTo>
                    <a:pt x="236" y="12"/>
                  </a:lnTo>
                  <a:lnTo>
                    <a:pt x="243" y="14"/>
                  </a:lnTo>
                  <a:lnTo>
                    <a:pt x="244" y="19"/>
                  </a:lnTo>
                  <a:lnTo>
                    <a:pt x="226" y="42"/>
                  </a:lnTo>
                  <a:lnTo>
                    <a:pt x="249" y="28"/>
                  </a:lnTo>
                  <a:lnTo>
                    <a:pt x="255" y="32"/>
                  </a:lnTo>
                  <a:lnTo>
                    <a:pt x="256" y="37"/>
                  </a:lnTo>
                  <a:lnTo>
                    <a:pt x="235" y="56"/>
                  </a:lnTo>
                  <a:lnTo>
                    <a:pt x="255" y="47"/>
                  </a:lnTo>
                  <a:lnTo>
                    <a:pt x="259" y="51"/>
                  </a:lnTo>
                  <a:lnTo>
                    <a:pt x="259" y="55"/>
                  </a:lnTo>
                  <a:lnTo>
                    <a:pt x="239" y="68"/>
                  </a:lnTo>
                  <a:lnTo>
                    <a:pt x="226" y="81"/>
                  </a:lnTo>
                  <a:lnTo>
                    <a:pt x="211" y="89"/>
                  </a:lnTo>
                  <a:lnTo>
                    <a:pt x="53" y="270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rgbClr val="F1D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4000"/>
            <p:cNvSpPr>
              <a:spLocks/>
            </p:cNvSpPr>
            <p:nvPr/>
          </p:nvSpPr>
          <p:spPr bwMode="auto">
            <a:xfrm>
              <a:off x="4893469" y="5230019"/>
              <a:ext cx="206375" cy="214312"/>
            </a:xfrm>
            <a:custGeom>
              <a:avLst/>
              <a:gdLst>
                <a:gd name="T0" fmla="*/ 239 w 239"/>
                <a:gd name="T1" fmla="*/ 114 h 249"/>
                <a:gd name="T2" fmla="*/ 146 w 239"/>
                <a:gd name="T3" fmla="*/ 0 h 249"/>
                <a:gd name="T4" fmla="*/ 0 w 239"/>
                <a:gd name="T5" fmla="*/ 114 h 249"/>
                <a:gd name="T6" fmla="*/ 108 w 239"/>
                <a:gd name="T7" fmla="*/ 249 h 249"/>
                <a:gd name="T8" fmla="*/ 239 w 239"/>
                <a:gd name="T9" fmla="*/ 11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249">
                  <a:moveTo>
                    <a:pt x="239" y="114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4"/>
                    <a:pt x="28" y="246"/>
                    <a:pt x="108" y="249"/>
                  </a:cubicBezTo>
                  <a:lnTo>
                    <a:pt x="239" y="114"/>
                  </a:lnTo>
                  <a:close/>
                </a:path>
              </a:pathLst>
            </a:custGeom>
            <a:solidFill>
              <a:srgbClr val="0B9D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4001"/>
            <p:cNvSpPr>
              <a:spLocks/>
            </p:cNvSpPr>
            <p:nvPr/>
          </p:nvSpPr>
          <p:spPr bwMode="auto">
            <a:xfrm>
              <a:off x="3883819" y="4985544"/>
              <a:ext cx="442913" cy="388937"/>
            </a:xfrm>
            <a:custGeom>
              <a:avLst/>
              <a:gdLst>
                <a:gd name="T0" fmla="*/ 279 w 279"/>
                <a:gd name="T1" fmla="*/ 184 h 245"/>
                <a:gd name="T2" fmla="*/ 84 w 279"/>
                <a:gd name="T3" fmla="*/ 50 h 245"/>
                <a:gd name="T4" fmla="*/ 83 w 279"/>
                <a:gd name="T5" fmla="*/ 31 h 245"/>
                <a:gd name="T6" fmla="*/ 80 w 279"/>
                <a:gd name="T7" fmla="*/ 15 h 245"/>
                <a:gd name="T8" fmla="*/ 73 w 279"/>
                <a:gd name="T9" fmla="*/ 12 h 245"/>
                <a:gd name="T10" fmla="*/ 69 w 279"/>
                <a:gd name="T11" fmla="*/ 15 h 245"/>
                <a:gd name="T12" fmla="*/ 68 w 279"/>
                <a:gd name="T13" fmla="*/ 31 h 245"/>
                <a:gd name="T14" fmla="*/ 56 w 279"/>
                <a:gd name="T15" fmla="*/ 25 h 245"/>
                <a:gd name="T16" fmla="*/ 37 w 279"/>
                <a:gd name="T17" fmla="*/ 0 h 245"/>
                <a:gd name="T18" fmla="*/ 31 w 279"/>
                <a:gd name="T19" fmla="*/ 1 h 245"/>
                <a:gd name="T20" fmla="*/ 28 w 279"/>
                <a:gd name="T21" fmla="*/ 6 h 245"/>
                <a:gd name="T22" fmla="*/ 42 w 279"/>
                <a:gd name="T23" fmla="*/ 30 h 245"/>
                <a:gd name="T24" fmla="*/ 18 w 279"/>
                <a:gd name="T25" fmla="*/ 14 h 245"/>
                <a:gd name="T26" fmla="*/ 11 w 279"/>
                <a:gd name="T27" fmla="*/ 17 h 245"/>
                <a:gd name="T28" fmla="*/ 10 w 279"/>
                <a:gd name="T29" fmla="*/ 22 h 245"/>
                <a:gd name="T30" fmla="*/ 31 w 279"/>
                <a:gd name="T31" fmla="*/ 42 h 245"/>
                <a:gd name="T32" fmla="*/ 6 w 279"/>
                <a:gd name="T33" fmla="*/ 32 h 245"/>
                <a:gd name="T34" fmla="*/ 1 w 279"/>
                <a:gd name="T35" fmla="*/ 36 h 245"/>
                <a:gd name="T36" fmla="*/ 1 w 279"/>
                <a:gd name="T37" fmla="*/ 41 h 245"/>
                <a:gd name="T38" fmla="*/ 25 w 279"/>
                <a:gd name="T39" fmla="*/ 58 h 245"/>
                <a:gd name="T40" fmla="*/ 3 w 279"/>
                <a:gd name="T41" fmla="*/ 52 h 245"/>
                <a:gd name="T42" fmla="*/ 0 w 279"/>
                <a:gd name="T43" fmla="*/ 56 h 245"/>
                <a:gd name="T44" fmla="*/ 0 w 279"/>
                <a:gd name="T45" fmla="*/ 60 h 245"/>
                <a:gd name="T46" fmla="*/ 21 w 279"/>
                <a:gd name="T47" fmla="*/ 70 h 245"/>
                <a:gd name="T48" fmla="*/ 36 w 279"/>
                <a:gd name="T49" fmla="*/ 82 h 245"/>
                <a:gd name="T50" fmla="*/ 53 w 279"/>
                <a:gd name="T51" fmla="*/ 87 h 245"/>
                <a:gd name="T52" fmla="*/ 234 w 279"/>
                <a:gd name="T53" fmla="*/ 245 h 245"/>
                <a:gd name="T54" fmla="*/ 279 w 279"/>
                <a:gd name="T55" fmla="*/ 18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9" h="245">
                  <a:moveTo>
                    <a:pt x="279" y="184"/>
                  </a:moveTo>
                  <a:lnTo>
                    <a:pt x="84" y="50"/>
                  </a:lnTo>
                  <a:lnTo>
                    <a:pt x="83" y="31"/>
                  </a:lnTo>
                  <a:lnTo>
                    <a:pt x="80" y="15"/>
                  </a:lnTo>
                  <a:lnTo>
                    <a:pt x="73" y="12"/>
                  </a:lnTo>
                  <a:lnTo>
                    <a:pt x="69" y="15"/>
                  </a:lnTo>
                  <a:lnTo>
                    <a:pt x="68" y="31"/>
                  </a:lnTo>
                  <a:lnTo>
                    <a:pt x="56" y="25"/>
                  </a:lnTo>
                  <a:lnTo>
                    <a:pt x="37" y="0"/>
                  </a:lnTo>
                  <a:lnTo>
                    <a:pt x="31" y="1"/>
                  </a:lnTo>
                  <a:lnTo>
                    <a:pt x="28" y="6"/>
                  </a:lnTo>
                  <a:lnTo>
                    <a:pt x="42" y="30"/>
                  </a:lnTo>
                  <a:lnTo>
                    <a:pt x="18" y="14"/>
                  </a:lnTo>
                  <a:lnTo>
                    <a:pt x="11" y="17"/>
                  </a:lnTo>
                  <a:lnTo>
                    <a:pt x="10" y="22"/>
                  </a:lnTo>
                  <a:lnTo>
                    <a:pt x="31" y="42"/>
                  </a:lnTo>
                  <a:lnTo>
                    <a:pt x="6" y="32"/>
                  </a:lnTo>
                  <a:lnTo>
                    <a:pt x="1" y="36"/>
                  </a:lnTo>
                  <a:lnTo>
                    <a:pt x="1" y="41"/>
                  </a:lnTo>
                  <a:lnTo>
                    <a:pt x="25" y="58"/>
                  </a:lnTo>
                  <a:lnTo>
                    <a:pt x="3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1" y="70"/>
                  </a:lnTo>
                  <a:lnTo>
                    <a:pt x="36" y="82"/>
                  </a:lnTo>
                  <a:lnTo>
                    <a:pt x="53" y="87"/>
                  </a:lnTo>
                  <a:lnTo>
                    <a:pt x="234" y="245"/>
                  </a:lnTo>
                  <a:lnTo>
                    <a:pt x="279" y="184"/>
                  </a:lnTo>
                  <a:close/>
                </a:path>
              </a:pathLst>
            </a:custGeom>
            <a:solidFill>
              <a:srgbClr val="F1D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4002"/>
            <p:cNvSpPr>
              <a:spLocks/>
            </p:cNvSpPr>
            <p:nvPr/>
          </p:nvSpPr>
          <p:spPr bwMode="auto">
            <a:xfrm>
              <a:off x="4218782" y="5244307"/>
              <a:ext cx="204788" cy="207962"/>
            </a:xfrm>
            <a:custGeom>
              <a:avLst/>
              <a:gdLst>
                <a:gd name="T0" fmla="*/ 0 w 237"/>
                <a:gd name="T1" fmla="*/ 125 h 242"/>
                <a:gd name="T2" fmla="*/ 76 w 237"/>
                <a:gd name="T3" fmla="*/ 0 h 242"/>
                <a:gd name="T4" fmla="*/ 237 w 237"/>
                <a:gd name="T5" fmla="*/ 93 h 242"/>
                <a:gd name="T6" fmla="*/ 148 w 237"/>
                <a:gd name="T7" fmla="*/ 242 h 242"/>
                <a:gd name="T8" fmla="*/ 0 w 237"/>
                <a:gd name="T9" fmla="*/ 12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242">
                  <a:moveTo>
                    <a:pt x="0" y="125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237" y="93"/>
                    <a:pt x="237" y="93"/>
                    <a:pt x="237" y="93"/>
                  </a:cubicBezTo>
                  <a:cubicBezTo>
                    <a:pt x="237" y="93"/>
                    <a:pt x="227" y="227"/>
                    <a:pt x="148" y="242"/>
                  </a:cubicBezTo>
                  <a:lnTo>
                    <a:pt x="0" y="125"/>
                  </a:lnTo>
                  <a:close/>
                </a:path>
              </a:pathLst>
            </a:custGeom>
            <a:solidFill>
              <a:srgbClr val="0B9D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4003"/>
            <p:cNvSpPr>
              <a:spLocks/>
            </p:cNvSpPr>
            <p:nvPr/>
          </p:nvSpPr>
          <p:spPr bwMode="auto">
            <a:xfrm>
              <a:off x="4139407" y="4953794"/>
              <a:ext cx="166688" cy="220662"/>
            </a:xfrm>
            <a:custGeom>
              <a:avLst/>
              <a:gdLst>
                <a:gd name="T0" fmla="*/ 0 w 193"/>
                <a:gd name="T1" fmla="*/ 7 h 256"/>
                <a:gd name="T2" fmla="*/ 128 w 193"/>
                <a:gd name="T3" fmla="*/ 256 h 256"/>
                <a:gd name="T4" fmla="*/ 193 w 193"/>
                <a:gd name="T5" fmla="*/ 0 h 256"/>
                <a:gd name="T6" fmla="*/ 0 w 193"/>
                <a:gd name="T7" fmla="*/ 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3" h="256">
                  <a:moveTo>
                    <a:pt x="0" y="7"/>
                  </a:moveTo>
                  <a:cubicBezTo>
                    <a:pt x="0" y="7"/>
                    <a:pt x="31" y="199"/>
                    <a:pt x="128" y="256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0" y="7"/>
                    <a:pt x="0" y="7"/>
                    <a:pt x="0" y="7"/>
                  </a:cubicBezTo>
                </a:path>
              </a:pathLst>
            </a:custGeom>
            <a:solidFill>
              <a:srgbClr val="3A2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4004"/>
            <p:cNvSpPr>
              <a:spLocks/>
            </p:cNvSpPr>
            <p:nvPr/>
          </p:nvSpPr>
          <p:spPr bwMode="auto">
            <a:xfrm>
              <a:off x="4128294" y="4753769"/>
              <a:ext cx="1022350" cy="688975"/>
            </a:xfrm>
            <a:custGeom>
              <a:avLst/>
              <a:gdLst>
                <a:gd name="T0" fmla="*/ 1121 w 1188"/>
                <a:gd name="T1" fmla="*/ 332 h 802"/>
                <a:gd name="T2" fmla="*/ 727 w 1188"/>
                <a:gd name="T3" fmla="*/ 33 h 802"/>
                <a:gd name="T4" fmla="*/ 104 w 1188"/>
                <a:gd name="T5" fmla="*/ 233 h 802"/>
                <a:gd name="T6" fmla="*/ 363 w 1188"/>
                <a:gd name="T7" fmla="*/ 722 h 802"/>
                <a:gd name="T8" fmla="*/ 1099 w 1188"/>
                <a:gd name="T9" fmla="*/ 473 h 802"/>
                <a:gd name="T10" fmla="*/ 1103 w 1188"/>
                <a:gd name="T11" fmla="*/ 456 h 802"/>
                <a:gd name="T12" fmla="*/ 1166 w 1188"/>
                <a:gd name="T13" fmla="*/ 414 h 802"/>
                <a:gd name="T14" fmla="*/ 1121 w 1188"/>
                <a:gd name="T15" fmla="*/ 3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8" h="802">
                  <a:moveTo>
                    <a:pt x="1121" y="332"/>
                  </a:moveTo>
                  <a:cubicBezTo>
                    <a:pt x="1126" y="154"/>
                    <a:pt x="1016" y="59"/>
                    <a:pt x="727" y="33"/>
                  </a:cubicBezTo>
                  <a:cubicBezTo>
                    <a:pt x="369" y="0"/>
                    <a:pt x="247" y="71"/>
                    <a:pt x="104" y="233"/>
                  </a:cubicBezTo>
                  <a:cubicBezTo>
                    <a:pt x="104" y="233"/>
                    <a:pt x="0" y="600"/>
                    <a:pt x="363" y="722"/>
                  </a:cubicBezTo>
                  <a:cubicBezTo>
                    <a:pt x="653" y="802"/>
                    <a:pt x="1031" y="738"/>
                    <a:pt x="1099" y="473"/>
                  </a:cubicBezTo>
                  <a:cubicBezTo>
                    <a:pt x="1100" y="467"/>
                    <a:pt x="1102" y="462"/>
                    <a:pt x="1103" y="456"/>
                  </a:cubicBezTo>
                  <a:cubicBezTo>
                    <a:pt x="1123" y="454"/>
                    <a:pt x="1151" y="446"/>
                    <a:pt x="1166" y="414"/>
                  </a:cubicBezTo>
                  <a:cubicBezTo>
                    <a:pt x="1188" y="366"/>
                    <a:pt x="1155" y="334"/>
                    <a:pt x="1121" y="332"/>
                  </a:cubicBezTo>
                </a:path>
              </a:pathLst>
            </a:custGeom>
            <a:solidFill>
              <a:srgbClr val="F1D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4005"/>
            <p:cNvSpPr>
              <a:spLocks/>
            </p:cNvSpPr>
            <p:nvPr/>
          </p:nvSpPr>
          <p:spPr bwMode="auto">
            <a:xfrm>
              <a:off x="4439444" y="5028407"/>
              <a:ext cx="73025" cy="115887"/>
            </a:xfrm>
            <a:custGeom>
              <a:avLst/>
              <a:gdLst>
                <a:gd name="T0" fmla="*/ 83 w 84"/>
                <a:gd name="T1" fmla="*/ 65 h 134"/>
                <a:gd name="T2" fmla="*/ 45 w 84"/>
                <a:gd name="T3" fmla="*/ 133 h 134"/>
                <a:gd name="T4" fmla="*/ 2 w 84"/>
                <a:gd name="T5" fmla="*/ 69 h 134"/>
                <a:gd name="T6" fmla="*/ 40 w 84"/>
                <a:gd name="T7" fmla="*/ 1 h 134"/>
                <a:gd name="T8" fmla="*/ 83 w 84"/>
                <a:gd name="T9" fmla="*/ 6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34">
                  <a:moveTo>
                    <a:pt x="83" y="65"/>
                  </a:moveTo>
                  <a:cubicBezTo>
                    <a:pt x="84" y="102"/>
                    <a:pt x="67" y="132"/>
                    <a:pt x="45" y="133"/>
                  </a:cubicBezTo>
                  <a:cubicBezTo>
                    <a:pt x="23" y="134"/>
                    <a:pt x="4" y="105"/>
                    <a:pt x="2" y="69"/>
                  </a:cubicBezTo>
                  <a:cubicBezTo>
                    <a:pt x="0" y="32"/>
                    <a:pt x="17" y="2"/>
                    <a:pt x="40" y="1"/>
                  </a:cubicBezTo>
                  <a:cubicBezTo>
                    <a:pt x="62" y="0"/>
                    <a:pt x="81" y="29"/>
                    <a:pt x="83" y="65"/>
                  </a:cubicBezTo>
                  <a:close/>
                </a:path>
              </a:pathLst>
            </a:custGeom>
            <a:solidFill>
              <a:srgbClr val="2B2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4006"/>
            <p:cNvSpPr>
              <a:spLocks/>
            </p:cNvSpPr>
            <p:nvPr/>
          </p:nvSpPr>
          <p:spPr bwMode="auto">
            <a:xfrm>
              <a:off x="4472782" y="5037932"/>
              <a:ext cx="26988" cy="26987"/>
            </a:xfrm>
            <a:custGeom>
              <a:avLst/>
              <a:gdLst>
                <a:gd name="T0" fmla="*/ 31 w 31"/>
                <a:gd name="T1" fmla="*/ 16 h 31"/>
                <a:gd name="T2" fmla="*/ 15 w 31"/>
                <a:gd name="T3" fmla="*/ 31 h 31"/>
                <a:gd name="T4" fmla="*/ 0 w 31"/>
                <a:gd name="T5" fmla="*/ 16 h 31"/>
                <a:gd name="T6" fmla="*/ 15 w 31"/>
                <a:gd name="T7" fmla="*/ 0 h 31"/>
                <a:gd name="T8" fmla="*/ 31 w 31"/>
                <a:gd name="T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6"/>
                  </a:moveTo>
                  <a:cubicBezTo>
                    <a:pt x="31" y="24"/>
                    <a:pt x="24" y="31"/>
                    <a:pt x="15" y="31"/>
                  </a:cubicBezTo>
                  <a:cubicBezTo>
                    <a:pt x="7" y="31"/>
                    <a:pt x="0" y="25"/>
                    <a:pt x="0" y="16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4" y="0"/>
                    <a:pt x="31" y="7"/>
                    <a:pt x="31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4007"/>
            <p:cNvSpPr>
              <a:spLocks/>
            </p:cNvSpPr>
            <p:nvPr/>
          </p:nvSpPr>
          <p:spPr bwMode="auto">
            <a:xfrm>
              <a:off x="4756944" y="5023644"/>
              <a:ext cx="71438" cy="114300"/>
            </a:xfrm>
            <a:custGeom>
              <a:avLst/>
              <a:gdLst>
                <a:gd name="T0" fmla="*/ 82 w 83"/>
                <a:gd name="T1" fmla="*/ 65 h 133"/>
                <a:gd name="T2" fmla="*/ 44 w 83"/>
                <a:gd name="T3" fmla="*/ 133 h 133"/>
                <a:gd name="T4" fmla="*/ 1 w 83"/>
                <a:gd name="T5" fmla="*/ 68 h 133"/>
                <a:gd name="T6" fmla="*/ 39 w 83"/>
                <a:gd name="T7" fmla="*/ 0 h 133"/>
                <a:gd name="T8" fmla="*/ 82 w 83"/>
                <a:gd name="T9" fmla="*/ 6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33">
                  <a:moveTo>
                    <a:pt x="82" y="65"/>
                  </a:moveTo>
                  <a:cubicBezTo>
                    <a:pt x="83" y="101"/>
                    <a:pt x="67" y="132"/>
                    <a:pt x="44" y="133"/>
                  </a:cubicBezTo>
                  <a:cubicBezTo>
                    <a:pt x="22" y="133"/>
                    <a:pt x="3" y="105"/>
                    <a:pt x="1" y="68"/>
                  </a:cubicBezTo>
                  <a:cubicBezTo>
                    <a:pt x="0" y="32"/>
                    <a:pt x="16" y="1"/>
                    <a:pt x="39" y="0"/>
                  </a:cubicBezTo>
                  <a:cubicBezTo>
                    <a:pt x="61" y="0"/>
                    <a:pt x="80" y="28"/>
                    <a:pt x="82" y="65"/>
                  </a:cubicBezTo>
                  <a:close/>
                </a:path>
              </a:pathLst>
            </a:custGeom>
            <a:solidFill>
              <a:srgbClr val="2B2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4008"/>
            <p:cNvSpPr>
              <a:spLocks/>
            </p:cNvSpPr>
            <p:nvPr/>
          </p:nvSpPr>
          <p:spPr bwMode="auto">
            <a:xfrm>
              <a:off x="4785519" y="5028407"/>
              <a:ext cx="28575" cy="30162"/>
            </a:xfrm>
            <a:custGeom>
              <a:avLst/>
              <a:gdLst>
                <a:gd name="T0" fmla="*/ 32 w 34"/>
                <a:gd name="T1" fmla="*/ 20 h 34"/>
                <a:gd name="T2" fmla="*/ 13 w 34"/>
                <a:gd name="T3" fmla="*/ 32 h 34"/>
                <a:gd name="T4" fmla="*/ 2 w 34"/>
                <a:gd name="T5" fmla="*/ 13 h 34"/>
                <a:gd name="T6" fmla="*/ 21 w 34"/>
                <a:gd name="T7" fmla="*/ 2 h 34"/>
                <a:gd name="T8" fmla="*/ 32 w 34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2" y="20"/>
                  </a:moveTo>
                  <a:cubicBezTo>
                    <a:pt x="30" y="29"/>
                    <a:pt x="22" y="34"/>
                    <a:pt x="13" y="32"/>
                  </a:cubicBezTo>
                  <a:cubicBezTo>
                    <a:pt x="5" y="30"/>
                    <a:pt x="0" y="21"/>
                    <a:pt x="2" y="13"/>
                  </a:cubicBezTo>
                  <a:cubicBezTo>
                    <a:pt x="4" y="5"/>
                    <a:pt x="12" y="0"/>
                    <a:pt x="21" y="2"/>
                  </a:cubicBezTo>
                  <a:cubicBezTo>
                    <a:pt x="29" y="4"/>
                    <a:pt x="34" y="12"/>
                    <a:pt x="32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4009"/>
            <p:cNvSpPr>
              <a:spLocks/>
            </p:cNvSpPr>
            <p:nvPr/>
          </p:nvSpPr>
          <p:spPr bwMode="auto">
            <a:xfrm>
              <a:off x="3864769" y="4433095"/>
              <a:ext cx="1373188" cy="696912"/>
            </a:xfrm>
            <a:custGeom>
              <a:avLst/>
              <a:gdLst>
                <a:gd name="T0" fmla="*/ 1413 w 1597"/>
                <a:gd name="T1" fmla="*/ 763 h 809"/>
                <a:gd name="T2" fmla="*/ 1206 w 1597"/>
                <a:gd name="T3" fmla="*/ 474 h 809"/>
                <a:gd name="T4" fmla="*/ 238 w 1597"/>
                <a:gd name="T5" fmla="*/ 655 h 809"/>
                <a:gd name="T6" fmla="*/ 259 w 1597"/>
                <a:gd name="T7" fmla="*/ 0 h 809"/>
                <a:gd name="T8" fmla="*/ 396 w 1597"/>
                <a:gd name="T9" fmla="*/ 151 h 809"/>
                <a:gd name="T10" fmla="*/ 391 w 1597"/>
                <a:gd name="T11" fmla="*/ 63 h 809"/>
                <a:gd name="T12" fmla="*/ 689 w 1597"/>
                <a:gd name="T13" fmla="*/ 140 h 809"/>
                <a:gd name="T14" fmla="*/ 1275 w 1597"/>
                <a:gd name="T15" fmla="*/ 259 h 809"/>
                <a:gd name="T16" fmla="*/ 1546 w 1597"/>
                <a:gd name="T17" fmla="*/ 432 h 809"/>
                <a:gd name="T18" fmla="*/ 1413 w 1597"/>
                <a:gd name="T19" fmla="*/ 763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7" h="809">
                  <a:moveTo>
                    <a:pt x="1413" y="763"/>
                  </a:moveTo>
                  <a:cubicBezTo>
                    <a:pt x="1413" y="763"/>
                    <a:pt x="1288" y="701"/>
                    <a:pt x="1206" y="474"/>
                  </a:cubicBezTo>
                  <a:cubicBezTo>
                    <a:pt x="1206" y="474"/>
                    <a:pt x="641" y="809"/>
                    <a:pt x="238" y="655"/>
                  </a:cubicBezTo>
                  <a:cubicBezTo>
                    <a:pt x="0" y="553"/>
                    <a:pt x="31" y="126"/>
                    <a:pt x="259" y="0"/>
                  </a:cubicBezTo>
                  <a:cubicBezTo>
                    <a:pt x="259" y="0"/>
                    <a:pt x="263" y="108"/>
                    <a:pt x="396" y="151"/>
                  </a:cubicBezTo>
                  <a:cubicBezTo>
                    <a:pt x="396" y="151"/>
                    <a:pt x="378" y="114"/>
                    <a:pt x="391" y="63"/>
                  </a:cubicBezTo>
                  <a:cubicBezTo>
                    <a:pt x="391" y="63"/>
                    <a:pt x="506" y="171"/>
                    <a:pt x="689" y="140"/>
                  </a:cubicBezTo>
                  <a:cubicBezTo>
                    <a:pt x="872" y="110"/>
                    <a:pt x="1144" y="53"/>
                    <a:pt x="1275" y="259"/>
                  </a:cubicBezTo>
                  <a:cubicBezTo>
                    <a:pt x="1275" y="259"/>
                    <a:pt x="1495" y="253"/>
                    <a:pt x="1546" y="432"/>
                  </a:cubicBezTo>
                  <a:cubicBezTo>
                    <a:pt x="1597" y="610"/>
                    <a:pt x="1413" y="763"/>
                    <a:pt x="1413" y="763"/>
                  </a:cubicBezTo>
                </a:path>
              </a:pathLst>
            </a:custGeom>
            <a:solidFill>
              <a:srgbClr val="3A2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4010"/>
            <p:cNvSpPr>
              <a:spLocks noEditPoints="1"/>
            </p:cNvSpPr>
            <p:nvPr/>
          </p:nvSpPr>
          <p:spPr bwMode="auto">
            <a:xfrm>
              <a:off x="4064794" y="4782344"/>
              <a:ext cx="1128713" cy="214312"/>
            </a:xfrm>
            <a:custGeom>
              <a:avLst/>
              <a:gdLst>
                <a:gd name="T0" fmla="*/ 5 w 1313"/>
                <a:gd name="T1" fmla="*/ 249 h 249"/>
                <a:gd name="T2" fmla="*/ 6 w 1313"/>
                <a:gd name="T3" fmla="*/ 249 h 249"/>
                <a:gd name="T4" fmla="*/ 5 w 1313"/>
                <a:gd name="T5" fmla="*/ 249 h 249"/>
                <a:gd name="T6" fmla="*/ 5 w 1313"/>
                <a:gd name="T7" fmla="*/ 248 h 249"/>
                <a:gd name="T8" fmla="*/ 5 w 1313"/>
                <a:gd name="T9" fmla="*/ 249 h 249"/>
                <a:gd name="T10" fmla="*/ 5 w 1313"/>
                <a:gd name="T11" fmla="*/ 248 h 249"/>
                <a:gd name="T12" fmla="*/ 5 w 1313"/>
                <a:gd name="T13" fmla="*/ 248 h 249"/>
                <a:gd name="T14" fmla="*/ 5 w 1313"/>
                <a:gd name="T15" fmla="*/ 248 h 249"/>
                <a:gd name="T16" fmla="*/ 5 w 1313"/>
                <a:gd name="T17" fmla="*/ 248 h 249"/>
                <a:gd name="T18" fmla="*/ 4 w 1313"/>
                <a:gd name="T19" fmla="*/ 248 h 249"/>
                <a:gd name="T20" fmla="*/ 4 w 1313"/>
                <a:gd name="T21" fmla="*/ 248 h 249"/>
                <a:gd name="T22" fmla="*/ 4 w 1313"/>
                <a:gd name="T23" fmla="*/ 248 h 249"/>
                <a:gd name="T24" fmla="*/ 4 w 1313"/>
                <a:gd name="T25" fmla="*/ 248 h 249"/>
                <a:gd name="T26" fmla="*/ 4 w 1313"/>
                <a:gd name="T27" fmla="*/ 248 h 249"/>
                <a:gd name="T28" fmla="*/ 4 w 1313"/>
                <a:gd name="T29" fmla="*/ 248 h 249"/>
                <a:gd name="T30" fmla="*/ 3 w 1313"/>
                <a:gd name="T31" fmla="*/ 248 h 249"/>
                <a:gd name="T32" fmla="*/ 4 w 1313"/>
                <a:gd name="T33" fmla="*/ 248 h 249"/>
                <a:gd name="T34" fmla="*/ 3 w 1313"/>
                <a:gd name="T35" fmla="*/ 248 h 249"/>
                <a:gd name="T36" fmla="*/ 3 w 1313"/>
                <a:gd name="T37" fmla="*/ 248 h 249"/>
                <a:gd name="T38" fmla="*/ 3 w 1313"/>
                <a:gd name="T39" fmla="*/ 248 h 249"/>
                <a:gd name="T40" fmla="*/ 3 w 1313"/>
                <a:gd name="T41" fmla="*/ 248 h 249"/>
                <a:gd name="T42" fmla="*/ 3 w 1313"/>
                <a:gd name="T43" fmla="*/ 248 h 249"/>
                <a:gd name="T44" fmla="*/ 3 w 1313"/>
                <a:gd name="T45" fmla="*/ 248 h 249"/>
                <a:gd name="T46" fmla="*/ 3 w 1313"/>
                <a:gd name="T47" fmla="*/ 248 h 249"/>
                <a:gd name="T48" fmla="*/ 3 w 1313"/>
                <a:gd name="T49" fmla="*/ 247 h 249"/>
                <a:gd name="T50" fmla="*/ 3 w 1313"/>
                <a:gd name="T51" fmla="*/ 248 h 249"/>
                <a:gd name="T52" fmla="*/ 3 w 1313"/>
                <a:gd name="T53" fmla="*/ 247 h 249"/>
                <a:gd name="T54" fmla="*/ 2 w 1313"/>
                <a:gd name="T55" fmla="*/ 247 h 249"/>
                <a:gd name="T56" fmla="*/ 2 w 1313"/>
                <a:gd name="T57" fmla="*/ 247 h 249"/>
                <a:gd name="T58" fmla="*/ 2 w 1313"/>
                <a:gd name="T59" fmla="*/ 247 h 249"/>
                <a:gd name="T60" fmla="*/ 2 w 1313"/>
                <a:gd name="T61" fmla="*/ 247 h 249"/>
                <a:gd name="T62" fmla="*/ 2 w 1313"/>
                <a:gd name="T63" fmla="*/ 247 h 249"/>
                <a:gd name="T64" fmla="*/ 2 w 1313"/>
                <a:gd name="T65" fmla="*/ 247 h 249"/>
                <a:gd name="T66" fmla="*/ 1 w 1313"/>
                <a:gd name="T67" fmla="*/ 247 h 249"/>
                <a:gd name="T68" fmla="*/ 2 w 1313"/>
                <a:gd name="T69" fmla="*/ 247 h 249"/>
                <a:gd name="T70" fmla="*/ 1 w 1313"/>
                <a:gd name="T71" fmla="*/ 247 h 249"/>
                <a:gd name="T72" fmla="*/ 1 w 1313"/>
                <a:gd name="T73" fmla="*/ 247 h 249"/>
                <a:gd name="T74" fmla="*/ 1 w 1313"/>
                <a:gd name="T75" fmla="*/ 247 h 249"/>
                <a:gd name="T76" fmla="*/ 1 w 1313"/>
                <a:gd name="T77" fmla="*/ 247 h 249"/>
                <a:gd name="T78" fmla="*/ 0 w 1313"/>
                <a:gd name="T79" fmla="*/ 247 h 249"/>
                <a:gd name="T80" fmla="*/ 0 w 1313"/>
                <a:gd name="T81" fmla="*/ 247 h 249"/>
                <a:gd name="T82" fmla="*/ 0 w 1313"/>
                <a:gd name="T83" fmla="*/ 247 h 249"/>
                <a:gd name="T84" fmla="*/ 0 w 1313"/>
                <a:gd name="T85" fmla="*/ 246 h 249"/>
                <a:gd name="T86" fmla="*/ 0 w 1313"/>
                <a:gd name="T87" fmla="*/ 246 h 249"/>
                <a:gd name="T88" fmla="*/ 0 w 1313"/>
                <a:gd name="T89" fmla="*/ 246 h 249"/>
                <a:gd name="T90" fmla="*/ 1304 w 1313"/>
                <a:gd name="T91" fmla="*/ 0 h 249"/>
                <a:gd name="T92" fmla="*/ 1313 w 1313"/>
                <a:gd name="T93" fmla="*/ 25 h 249"/>
                <a:gd name="T94" fmla="*/ 1304 w 1313"/>
                <a:gd name="T9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13" h="249">
                  <a:moveTo>
                    <a:pt x="5" y="249"/>
                  </a:moveTo>
                  <a:cubicBezTo>
                    <a:pt x="6" y="249"/>
                    <a:pt x="6" y="249"/>
                    <a:pt x="6" y="249"/>
                  </a:cubicBezTo>
                  <a:cubicBezTo>
                    <a:pt x="6" y="249"/>
                    <a:pt x="6" y="249"/>
                    <a:pt x="5" y="249"/>
                  </a:cubicBezTo>
                  <a:moveTo>
                    <a:pt x="5" y="248"/>
                  </a:moveTo>
                  <a:cubicBezTo>
                    <a:pt x="5" y="249"/>
                    <a:pt x="5" y="249"/>
                    <a:pt x="5" y="249"/>
                  </a:cubicBezTo>
                  <a:cubicBezTo>
                    <a:pt x="5" y="249"/>
                    <a:pt x="5" y="248"/>
                    <a:pt x="5" y="248"/>
                  </a:cubicBezTo>
                  <a:moveTo>
                    <a:pt x="5" y="248"/>
                  </a:moveTo>
                  <a:cubicBezTo>
                    <a:pt x="5" y="248"/>
                    <a:pt x="5" y="248"/>
                    <a:pt x="5" y="248"/>
                  </a:cubicBezTo>
                  <a:cubicBezTo>
                    <a:pt x="5" y="248"/>
                    <a:pt x="5" y="248"/>
                    <a:pt x="5" y="248"/>
                  </a:cubicBezTo>
                  <a:moveTo>
                    <a:pt x="4" y="248"/>
                  </a:moveTo>
                  <a:cubicBezTo>
                    <a:pt x="4" y="248"/>
                    <a:pt x="4" y="248"/>
                    <a:pt x="4" y="248"/>
                  </a:cubicBezTo>
                  <a:cubicBezTo>
                    <a:pt x="4" y="248"/>
                    <a:pt x="4" y="248"/>
                    <a:pt x="4" y="248"/>
                  </a:cubicBezTo>
                  <a:moveTo>
                    <a:pt x="4" y="248"/>
                  </a:moveTo>
                  <a:cubicBezTo>
                    <a:pt x="4" y="248"/>
                    <a:pt x="4" y="248"/>
                    <a:pt x="4" y="248"/>
                  </a:cubicBezTo>
                  <a:cubicBezTo>
                    <a:pt x="4" y="248"/>
                    <a:pt x="4" y="248"/>
                    <a:pt x="4" y="248"/>
                  </a:cubicBezTo>
                  <a:moveTo>
                    <a:pt x="3" y="248"/>
                  </a:moveTo>
                  <a:cubicBezTo>
                    <a:pt x="4" y="248"/>
                    <a:pt x="4" y="248"/>
                    <a:pt x="4" y="248"/>
                  </a:cubicBezTo>
                  <a:cubicBezTo>
                    <a:pt x="4" y="248"/>
                    <a:pt x="4" y="248"/>
                    <a:pt x="3" y="248"/>
                  </a:cubicBezTo>
                  <a:moveTo>
                    <a:pt x="3" y="248"/>
                  </a:moveTo>
                  <a:cubicBezTo>
                    <a:pt x="3" y="248"/>
                    <a:pt x="3" y="248"/>
                    <a:pt x="3" y="248"/>
                  </a:cubicBezTo>
                  <a:cubicBezTo>
                    <a:pt x="3" y="248"/>
                    <a:pt x="3" y="248"/>
                    <a:pt x="3" y="248"/>
                  </a:cubicBezTo>
                  <a:moveTo>
                    <a:pt x="3" y="248"/>
                  </a:moveTo>
                  <a:cubicBezTo>
                    <a:pt x="3" y="248"/>
                    <a:pt x="3" y="248"/>
                    <a:pt x="3" y="248"/>
                  </a:cubicBezTo>
                  <a:cubicBezTo>
                    <a:pt x="3" y="248"/>
                    <a:pt x="3" y="248"/>
                    <a:pt x="3" y="248"/>
                  </a:cubicBezTo>
                  <a:moveTo>
                    <a:pt x="3" y="247"/>
                  </a:moveTo>
                  <a:cubicBezTo>
                    <a:pt x="3" y="247"/>
                    <a:pt x="3" y="247"/>
                    <a:pt x="3" y="248"/>
                  </a:cubicBezTo>
                  <a:cubicBezTo>
                    <a:pt x="3" y="247"/>
                    <a:pt x="3" y="247"/>
                    <a:pt x="3" y="247"/>
                  </a:cubicBezTo>
                  <a:moveTo>
                    <a:pt x="2" y="247"/>
                  </a:moveTo>
                  <a:cubicBezTo>
                    <a:pt x="2" y="247"/>
                    <a:pt x="2" y="247"/>
                    <a:pt x="2" y="247"/>
                  </a:cubicBezTo>
                  <a:cubicBezTo>
                    <a:pt x="2" y="247"/>
                    <a:pt x="2" y="247"/>
                    <a:pt x="2" y="247"/>
                  </a:cubicBezTo>
                  <a:moveTo>
                    <a:pt x="2" y="247"/>
                  </a:moveTo>
                  <a:cubicBezTo>
                    <a:pt x="2" y="247"/>
                    <a:pt x="2" y="247"/>
                    <a:pt x="2" y="247"/>
                  </a:cubicBezTo>
                  <a:cubicBezTo>
                    <a:pt x="2" y="247"/>
                    <a:pt x="2" y="247"/>
                    <a:pt x="2" y="247"/>
                  </a:cubicBezTo>
                  <a:moveTo>
                    <a:pt x="1" y="247"/>
                  </a:moveTo>
                  <a:cubicBezTo>
                    <a:pt x="2" y="247"/>
                    <a:pt x="2" y="247"/>
                    <a:pt x="2" y="247"/>
                  </a:cubicBezTo>
                  <a:cubicBezTo>
                    <a:pt x="2" y="247"/>
                    <a:pt x="2" y="247"/>
                    <a:pt x="1" y="247"/>
                  </a:cubicBezTo>
                  <a:moveTo>
                    <a:pt x="1" y="247"/>
                  </a:moveTo>
                  <a:cubicBezTo>
                    <a:pt x="1" y="247"/>
                    <a:pt x="1" y="247"/>
                    <a:pt x="1" y="247"/>
                  </a:cubicBezTo>
                  <a:cubicBezTo>
                    <a:pt x="1" y="247"/>
                    <a:pt x="1" y="247"/>
                    <a:pt x="1" y="247"/>
                  </a:cubicBezTo>
                  <a:moveTo>
                    <a:pt x="0" y="247"/>
                  </a:moveTo>
                  <a:cubicBezTo>
                    <a:pt x="0" y="247"/>
                    <a:pt x="0" y="247"/>
                    <a:pt x="0" y="247"/>
                  </a:cubicBezTo>
                  <a:cubicBezTo>
                    <a:pt x="0" y="247"/>
                    <a:pt x="0" y="247"/>
                    <a:pt x="0" y="247"/>
                  </a:cubicBezTo>
                  <a:moveTo>
                    <a:pt x="0" y="246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0" y="246"/>
                    <a:pt x="0" y="246"/>
                    <a:pt x="0" y="246"/>
                  </a:cubicBezTo>
                  <a:moveTo>
                    <a:pt x="1304" y="0"/>
                  </a:moveTo>
                  <a:cubicBezTo>
                    <a:pt x="1307" y="8"/>
                    <a:pt x="1310" y="16"/>
                    <a:pt x="1313" y="25"/>
                  </a:cubicBezTo>
                  <a:cubicBezTo>
                    <a:pt x="1310" y="16"/>
                    <a:pt x="1307" y="8"/>
                    <a:pt x="1304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4011"/>
            <p:cNvSpPr>
              <a:spLocks noEditPoints="1"/>
            </p:cNvSpPr>
            <p:nvPr/>
          </p:nvSpPr>
          <p:spPr bwMode="auto">
            <a:xfrm>
              <a:off x="4274344" y="4841082"/>
              <a:ext cx="627063" cy="190500"/>
            </a:xfrm>
            <a:custGeom>
              <a:avLst/>
              <a:gdLst>
                <a:gd name="T0" fmla="*/ 0 w 729"/>
                <a:gd name="T1" fmla="*/ 221 h 221"/>
                <a:gd name="T2" fmla="*/ 0 w 729"/>
                <a:gd name="T3" fmla="*/ 221 h 221"/>
                <a:gd name="T4" fmla="*/ 0 w 729"/>
                <a:gd name="T5" fmla="*/ 221 h 221"/>
                <a:gd name="T6" fmla="*/ 0 w 729"/>
                <a:gd name="T7" fmla="*/ 221 h 221"/>
                <a:gd name="T8" fmla="*/ 729 w 729"/>
                <a:gd name="T9" fmla="*/ 0 h 221"/>
                <a:gd name="T10" fmla="*/ 0 w 729"/>
                <a:gd name="T11" fmla="*/ 221 h 221"/>
                <a:gd name="T12" fmla="*/ 729 w 729"/>
                <a:gd name="T1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9" h="221">
                  <a:moveTo>
                    <a:pt x="0" y="221"/>
                  </a:moveTo>
                  <a:cubicBezTo>
                    <a:pt x="0" y="221"/>
                    <a:pt x="0" y="221"/>
                    <a:pt x="0" y="22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1"/>
                    <a:pt x="0" y="221"/>
                    <a:pt x="0" y="221"/>
                  </a:cubicBezTo>
                  <a:moveTo>
                    <a:pt x="729" y="0"/>
                  </a:moveTo>
                  <a:cubicBezTo>
                    <a:pt x="728" y="1"/>
                    <a:pt x="355" y="221"/>
                    <a:pt x="0" y="221"/>
                  </a:cubicBezTo>
                  <a:cubicBezTo>
                    <a:pt x="355" y="221"/>
                    <a:pt x="728" y="1"/>
                    <a:pt x="729" y="0"/>
                  </a:cubicBezTo>
                </a:path>
              </a:pathLst>
            </a:custGeom>
            <a:solidFill>
              <a:srgbClr val="CAB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4012"/>
            <p:cNvSpPr>
              <a:spLocks/>
            </p:cNvSpPr>
            <p:nvPr/>
          </p:nvSpPr>
          <p:spPr bwMode="auto">
            <a:xfrm>
              <a:off x="3931444" y="4717257"/>
              <a:ext cx="1270000" cy="373062"/>
            </a:xfrm>
            <a:custGeom>
              <a:avLst/>
              <a:gdLst>
                <a:gd name="T0" fmla="*/ 912 w 1478"/>
                <a:gd name="T1" fmla="*/ 0 h 434"/>
                <a:gd name="T2" fmla="*/ 561 w 1478"/>
                <a:gd name="T3" fmla="*/ 114 h 434"/>
                <a:gd name="T4" fmla="*/ 231 w 1478"/>
                <a:gd name="T5" fmla="*/ 228 h 434"/>
                <a:gd name="T6" fmla="*/ 0 w 1478"/>
                <a:gd name="T7" fmla="*/ 87 h 434"/>
                <a:gd name="T8" fmla="*/ 156 w 1478"/>
                <a:gd name="T9" fmla="*/ 323 h 434"/>
                <a:gd name="T10" fmla="*/ 156 w 1478"/>
                <a:gd name="T11" fmla="*/ 323 h 434"/>
                <a:gd name="T12" fmla="*/ 156 w 1478"/>
                <a:gd name="T13" fmla="*/ 324 h 434"/>
                <a:gd name="T14" fmla="*/ 156 w 1478"/>
                <a:gd name="T15" fmla="*/ 324 h 434"/>
                <a:gd name="T16" fmla="*/ 157 w 1478"/>
                <a:gd name="T17" fmla="*/ 324 h 434"/>
                <a:gd name="T18" fmla="*/ 157 w 1478"/>
                <a:gd name="T19" fmla="*/ 324 h 434"/>
                <a:gd name="T20" fmla="*/ 157 w 1478"/>
                <a:gd name="T21" fmla="*/ 324 h 434"/>
                <a:gd name="T22" fmla="*/ 158 w 1478"/>
                <a:gd name="T23" fmla="*/ 324 h 434"/>
                <a:gd name="T24" fmla="*/ 158 w 1478"/>
                <a:gd name="T25" fmla="*/ 324 h 434"/>
                <a:gd name="T26" fmla="*/ 158 w 1478"/>
                <a:gd name="T27" fmla="*/ 324 h 434"/>
                <a:gd name="T28" fmla="*/ 158 w 1478"/>
                <a:gd name="T29" fmla="*/ 324 h 434"/>
                <a:gd name="T30" fmla="*/ 158 w 1478"/>
                <a:gd name="T31" fmla="*/ 324 h 434"/>
                <a:gd name="T32" fmla="*/ 159 w 1478"/>
                <a:gd name="T33" fmla="*/ 324 h 434"/>
                <a:gd name="T34" fmla="*/ 159 w 1478"/>
                <a:gd name="T35" fmla="*/ 325 h 434"/>
                <a:gd name="T36" fmla="*/ 159 w 1478"/>
                <a:gd name="T37" fmla="*/ 325 h 434"/>
                <a:gd name="T38" fmla="*/ 159 w 1478"/>
                <a:gd name="T39" fmla="*/ 325 h 434"/>
                <a:gd name="T40" fmla="*/ 159 w 1478"/>
                <a:gd name="T41" fmla="*/ 325 h 434"/>
                <a:gd name="T42" fmla="*/ 159 w 1478"/>
                <a:gd name="T43" fmla="*/ 325 h 434"/>
                <a:gd name="T44" fmla="*/ 159 w 1478"/>
                <a:gd name="T45" fmla="*/ 325 h 434"/>
                <a:gd name="T46" fmla="*/ 160 w 1478"/>
                <a:gd name="T47" fmla="*/ 325 h 434"/>
                <a:gd name="T48" fmla="*/ 160 w 1478"/>
                <a:gd name="T49" fmla="*/ 325 h 434"/>
                <a:gd name="T50" fmla="*/ 160 w 1478"/>
                <a:gd name="T51" fmla="*/ 325 h 434"/>
                <a:gd name="T52" fmla="*/ 160 w 1478"/>
                <a:gd name="T53" fmla="*/ 325 h 434"/>
                <a:gd name="T54" fmla="*/ 160 w 1478"/>
                <a:gd name="T55" fmla="*/ 325 h 434"/>
                <a:gd name="T56" fmla="*/ 161 w 1478"/>
                <a:gd name="T57" fmla="*/ 325 h 434"/>
                <a:gd name="T58" fmla="*/ 161 w 1478"/>
                <a:gd name="T59" fmla="*/ 325 h 434"/>
                <a:gd name="T60" fmla="*/ 161 w 1478"/>
                <a:gd name="T61" fmla="*/ 325 h 434"/>
                <a:gd name="T62" fmla="*/ 161 w 1478"/>
                <a:gd name="T63" fmla="*/ 326 h 434"/>
                <a:gd name="T64" fmla="*/ 161 w 1478"/>
                <a:gd name="T65" fmla="*/ 326 h 434"/>
                <a:gd name="T66" fmla="*/ 161 w 1478"/>
                <a:gd name="T67" fmla="*/ 326 h 434"/>
                <a:gd name="T68" fmla="*/ 162 w 1478"/>
                <a:gd name="T69" fmla="*/ 326 h 434"/>
                <a:gd name="T70" fmla="*/ 400 w 1478"/>
                <a:gd name="T71" fmla="*/ 366 h 434"/>
                <a:gd name="T72" fmla="*/ 400 w 1478"/>
                <a:gd name="T73" fmla="*/ 366 h 434"/>
                <a:gd name="T74" fmla="*/ 400 w 1478"/>
                <a:gd name="T75" fmla="*/ 366 h 434"/>
                <a:gd name="T76" fmla="*/ 1129 w 1478"/>
                <a:gd name="T77" fmla="*/ 145 h 434"/>
                <a:gd name="T78" fmla="*/ 1129 w 1478"/>
                <a:gd name="T79" fmla="*/ 145 h 434"/>
                <a:gd name="T80" fmla="*/ 1336 w 1478"/>
                <a:gd name="T81" fmla="*/ 434 h 434"/>
                <a:gd name="T82" fmla="*/ 1478 w 1478"/>
                <a:gd name="T83" fmla="*/ 166 h 434"/>
                <a:gd name="T84" fmla="*/ 1469 w 1478"/>
                <a:gd name="T85" fmla="*/ 103 h 434"/>
                <a:gd name="T86" fmla="*/ 1469 w 1478"/>
                <a:gd name="T87" fmla="*/ 103 h 434"/>
                <a:gd name="T88" fmla="*/ 1469 w 1478"/>
                <a:gd name="T89" fmla="*/ 102 h 434"/>
                <a:gd name="T90" fmla="*/ 1460 w 1478"/>
                <a:gd name="T91" fmla="*/ 77 h 434"/>
                <a:gd name="T92" fmla="*/ 1424 w 1478"/>
                <a:gd name="T93" fmla="*/ 19 h 434"/>
                <a:gd name="T94" fmla="*/ 1280 w 1478"/>
                <a:gd name="T95" fmla="*/ 135 h 434"/>
                <a:gd name="T96" fmla="*/ 1155 w 1478"/>
                <a:gd name="T97" fmla="*/ 91 h 434"/>
                <a:gd name="T98" fmla="*/ 912 w 1478"/>
                <a:gd name="T99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78" h="434">
                  <a:moveTo>
                    <a:pt x="912" y="0"/>
                  </a:moveTo>
                  <a:cubicBezTo>
                    <a:pt x="822" y="0"/>
                    <a:pt x="705" y="28"/>
                    <a:pt x="561" y="114"/>
                  </a:cubicBezTo>
                  <a:cubicBezTo>
                    <a:pt x="424" y="197"/>
                    <a:pt x="315" y="228"/>
                    <a:pt x="231" y="228"/>
                  </a:cubicBezTo>
                  <a:cubicBezTo>
                    <a:pt x="106" y="228"/>
                    <a:pt x="34" y="160"/>
                    <a:pt x="0" y="87"/>
                  </a:cubicBezTo>
                  <a:cubicBezTo>
                    <a:pt x="13" y="190"/>
                    <a:pt x="64" y="282"/>
                    <a:pt x="156" y="323"/>
                  </a:cubicBezTo>
                  <a:cubicBezTo>
                    <a:pt x="156" y="323"/>
                    <a:pt x="156" y="323"/>
                    <a:pt x="156" y="323"/>
                  </a:cubicBezTo>
                  <a:cubicBezTo>
                    <a:pt x="156" y="323"/>
                    <a:pt x="156" y="323"/>
                    <a:pt x="156" y="324"/>
                  </a:cubicBezTo>
                  <a:cubicBezTo>
                    <a:pt x="156" y="324"/>
                    <a:pt x="156" y="324"/>
                    <a:pt x="156" y="324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8" y="324"/>
                  </a:cubicBezTo>
                  <a:cubicBezTo>
                    <a:pt x="158" y="324"/>
                    <a:pt x="158" y="324"/>
                    <a:pt x="159" y="324"/>
                  </a:cubicBezTo>
                  <a:cubicBezTo>
                    <a:pt x="159" y="324"/>
                    <a:pt x="159" y="324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59" y="325"/>
                    <a:pt x="159" y="325"/>
                    <a:pt x="159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0" y="325"/>
                  </a:cubicBezTo>
                  <a:cubicBezTo>
                    <a:pt x="160" y="325"/>
                    <a:pt x="160" y="325"/>
                    <a:pt x="161" y="325"/>
                  </a:cubicBezTo>
                  <a:cubicBezTo>
                    <a:pt x="161" y="325"/>
                    <a:pt x="161" y="325"/>
                    <a:pt x="161" y="325"/>
                  </a:cubicBezTo>
                  <a:cubicBezTo>
                    <a:pt x="161" y="325"/>
                    <a:pt x="161" y="325"/>
                    <a:pt x="161" y="325"/>
                  </a:cubicBezTo>
                  <a:cubicBezTo>
                    <a:pt x="161" y="325"/>
                    <a:pt x="161" y="326"/>
                    <a:pt x="161" y="326"/>
                  </a:cubicBezTo>
                  <a:cubicBezTo>
                    <a:pt x="161" y="326"/>
                    <a:pt x="161" y="326"/>
                    <a:pt x="161" y="326"/>
                  </a:cubicBezTo>
                  <a:cubicBezTo>
                    <a:pt x="161" y="326"/>
                    <a:pt x="161" y="326"/>
                    <a:pt x="161" y="326"/>
                  </a:cubicBezTo>
                  <a:cubicBezTo>
                    <a:pt x="162" y="326"/>
                    <a:pt x="162" y="326"/>
                    <a:pt x="162" y="326"/>
                  </a:cubicBezTo>
                  <a:cubicBezTo>
                    <a:pt x="237" y="355"/>
                    <a:pt x="318" y="366"/>
                    <a:pt x="400" y="366"/>
                  </a:cubicBezTo>
                  <a:cubicBezTo>
                    <a:pt x="400" y="366"/>
                    <a:pt x="400" y="366"/>
                    <a:pt x="400" y="366"/>
                  </a:cubicBezTo>
                  <a:cubicBezTo>
                    <a:pt x="400" y="366"/>
                    <a:pt x="400" y="366"/>
                    <a:pt x="400" y="366"/>
                  </a:cubicBezTo>
                  <a:cubicBezTo>
                    <a:pt x="755" y="366"/>
                    <a:pt x="1128" y="146"/>
                    <a:pt x="1129" y="145"/>
                  </a:cubicBezTo>
                  <a:cubicBezTo>
                    <a:pt x="1129" y="145"/>
                    <a:pt x="1129" y="145"/>
                    <a:pt x="1129" y="145"/>
                  </a:cubicBezTo>
                  <a:cubicBezTo>
                    <a:pt x="1211" y="372"/>
                    <a:pt x="1336" y="434"/>
                    <a:pt x="1336" y="434"/>
                  </a:cubicBezTo>
                  <a:cubicBezTo>
                    <a:pt x="1336" y="434"/>
                    <a:pt x="1478" y="316"/>
                    <a:pt x="1478" y="166"/>
                  </a:cubicBezTo>
                  <a:cubicBezTo>
                    <a:pt x="1478" y="146"/>
                    <a:pt x="1475" y="124"/>
                    <a:pt x="1469" y="103"/>
                  </a:cubicBezTo>
                  <a:cubicBezTo>
                    <a:pt x="1469" y="103"/>
                    <a:pt x="1469" y="103"/>
                    <a:pt x="1469" y="103"/>
                  </a:cubicBezTo>
                  <a:cubicBezTo>
                    <a:pt x="1469" y="102"/>
                    <a:pt x="1469" y="102"/>
                    <a:pt x="1469" y="102"/>
                  </a:cubicBezTo>
                  <a:cubicBezTo>
                    <a:pt x="1466" y="93"/>
                    <a:pt x="1463" y="85"/>
                    <a:pt x="1460" y="77"/>
                  </a:cubicBezTo>
                  <a:cubicBezTo>
                    <a:pt x="1450" y="54"/>
                    <a:pt x="1438" y="35"/>
                    <a:pt x="1424" y="19"/>
                  </a:cubicBezTo>
                  <a:cubicBezTo>
                    <a:pt x="1386" y="109"/>
                    <a:pt x="1330" y="135"/>
                    <a:pt x="1280" y="135"/>
                  </a:cubicBezTo>
                  <a:cubicBezTo>
                    <a:pt x="1213" y="135"/>
                    <a:pt x="1155" y="91"/>
                    <a:pt x="1155" y="91"/>
                  </a:cubicBezTo>
                  <a:cubicBezTo>
                    <a:pt x="1155" y="91"/>
                    <a:pt x="1076" y="0"/>
                    <a:pt x="912" y="0"/>
                  </a:cubicBezTo>
                </a:path>
              </a:pathLst>
            </a:custGeom>
            <a:solidFill>
              <a:srgbClr val="3126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4013"/>
            <p:cNvSpPr>
              <a:spLocks/>
            </p:cNvSpPr>
            <p:nvPr/>
          </p:nvSpPr>
          <p:spPr bwMode="auto">
            <a:xfrm>
              <a:off x="5045869" y="5012532"/>
              <a:ext cx="115888" cy="141287"/>
            </a:xfrm>
            <a:custGeom>
              <a:avLst/>
              <a:gdLst>
                <a:gd name="T0" fmla="*/ 13 w 134"/>
                <a:gd name="T1" fmla="*/ 153 h 164"/>
                <a:gd name="T2" fmla="*/ 99 w 134"/>
                <a:gd name="T3" fmla="*/ 112 h 164"/>
                <a:gd name="T4" fmla="*/ 0 w 134"/>
                <a:gd name="T5" fmla="*/ 62 h 164"/>
                <a:gd name="T6" fmla="*/ 13 w 134"/>
                <a:gd name="T7" fmla="*/ 15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64">
                  <a:moveTo>
                    <a:pt x="13" y="153"/>
                  </a:moveTo>
                  <a:cubicBezTo>
                    <a:pt x="13" y="153"/>
                    <a:pt x="75" y="164"/>
                    <a:pt x="99" y="112"/>
                  </a:cubicBezTo>
                  <a:cubicBezTo>
                    <a:pt x="134" y="34"/>
                    <a:pt x="30" y="0"/>
                    <a:pt x="0" y="62"/>
                  </a:cubicBezTo>
                  <a:lnTo>
                    <a:pt x="13" y="153"/>
                  </a:lnTo>
                  <a:close/>
                </a:path>
              </a:pathLst>
            </a:custGeom>
            <a:solidFill>
              <a:srgbClr val="F1D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4014"/>
            <p:cNvSpPr>
              <a:spLocks/>
            </p:cNvSpPr>
            <p:nvPr/>
          </p:nvSpPr>
          <p:spPr bwMode="auto">
            <a:xfrm>
              <a:off x="4434682" y="5207794"/>
              <a:ext cx="396875" cy="133350"/>
            </a:xfrm>
            <a:custGeom>
              <a:avLst/>
              <a:gdLst>
                <a:gd name="T0" fmla="*/ 463 w 463"/>
                <a:gd name="T1" fmla="*/ 1 h 155"/>
                <a:gd name="T2" fmla="*/ 0 w 463"/>
                <a:gd name="T3" fmla="*/ 0 h 155"/>
                <a:gd name="T4" fmla="*/ 234 w 463"/>
                <a:gd name="T5" fmla="*/ 153 h 155"/>
                <a:gd name="T6" fmla="*/ 463 w 463"/>
                <a:gd name="T7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3" h="155">
                  <a:moveTo>
                    <a:pt x="463" y="1"/>
                  </a:moveTo>
                  <a:cubicBezTo>
                    <a:pt x="463" y="1"/>
                    <a:pt x="258" y="18"/>
                    <a:pt x="0" y="0"/>
                  </a:cubicBezTo>
                  <a:cubicBezTo>
                    <a:pt x="0" y="0"/>
                    <a:pt x="82" y="155"/>
                    <a:pt x="234" y="153"/>
                  </a:cubicBezTo>
                  <a:cubicBezTo>
                    <a:pt x="394" y="150"/>
                    <a:pt x="463" y="1"/>
                    <a:pt x="463" y="1"/>
                  </a:cubicBezTo>
                  <a:close/>
                </a:path>
              </a:pathLst>
            </a:custGeom>
            <a:solidFill>
              <a:srgbClr val="8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4015"/>
            <p:cNvSpPr>
              <a:spLocks/>
            </p:cNvSpPr>
            <p:nvPr/>
          </p:nvSpPr>
          <p:spPr bwMode="auto">
            <a:xfrm>
              <a:off x="4434682" y="5196682"/>
              <a:ext cx="396875" cy="92075"/>
            </a:xfrm>
            <a:custGeom>
              <a:avLst/>
              <a:gdLst>
                <a:gd name="T0" fmla="*/ 463 w 463"/>
                <a:gd name="T1" fmla="*/ 14 h 108"/>
                <a:gd name="T2" fmla="*/ 463 w 463"/>
                <a:gd name="T3" fmla="*/ 14 h 108"/>
                <a:gd name="T4" fmla="*/ 0 w 463"/>
                <a:gd name="T5" fmla="*/ 13 h 108"/>
                <a:gd name="T6" fmla="*/ 463 w 463"/>
                <a:gd name="T7" fmla="*/ 1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3" h="108">
                  <a:moveTo>
                    <a:pt x="463" y="14"/>
                  </a:moveTo>
                  <a:cubicBezTo>
                    <a:pt x="463" y="14"/>
                    <a:pt x="463" y="14"/>
                    <a:pt x="463" y="14"/>
                  </a:cubicBezTo>
                  <a:cubicBezTo>
                    <a:pt x="458" y="16"/>
                    <a:pt x="240" y="108"/>
                    <a:pt x="0" y="13"/>
                  </a:cubicBezTo>
                  <a:cubicBezTo>
                    <a:pt x="253" y="0"/>
                    <a:pt x="463" y="14"/>
                    <a:pt x="463" y="1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7" name="文本框 1"/>
          <p:cNvSpPr txBox="1"/>
          <p:nvPr/>
        </p:nvSpPr>
        <p:spPr>
          <a:xfrm>
            <a:off x="212754" y="6097162"/>
            <a:ext cx="208251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spc="100"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bg1"/>
                </a:solidFill>
              </a:rPr>
              <a:t>你</a:t>
            </a:r>
            <a:r>
              <a:rPr lang="zh-CN" altLang="en-US" sz="1800" dirty="0" smtClean="0">
                <a:solidFill>
                  <a:schemeClr val="bg1"/>
                </a:solidFill>
              </a:rPr>
              <a:t>会的知识</a:t>
            </a:r>
            <a:endParaRPr lang="zh-CN" altLang="zh-CN" sz="1800" dirty="0">
              <a:solidFill>
                <a:schemeClr val="bg1"/>
              </a:solidFill>
            </a:endParaRPr>
          </a:p>
        </p:txBody>
      </p:sp>
      <p:sp>
        <p:nvSpPr>
          <p:cNvPr id="3072" name="下箭头 3071"/>
          <p:cNvSpPr/>
          <p:nvPr/>
        </p:nvSpPr>
        <p:spPr>
          <a:xfrm flipV="1">
            <a:off x="106680" y="6035040"/>
            <a:ext cx="140063" cy="34776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下箭头 170"/>
          <p:cNvSpPr/>
          <p:nvPr/>
        </p:nvSpPr>
        <p:spPr>
          <a:xfrm rot="5400000" flipV="1">
            <a:off x="1765695" y="6083454"/>
            <a:ext cx="140063" cy="34776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文本框 1"/>
          <p:cNvSpPr txBox="1"/>
          <p:nvPr/>
        </p:nvSpPr>
        <p:spPr>
          <a:xfrm>
            <a:off x="2009609" y="6097162"/>
            <a:ext cx="72453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spc="100"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sz="1800" dirty="0" smtClean="0">
                <a:solidFill>
                  <a:schemeClr val="bg1"/>
                </a:solidFill>
              </a:rPr>
              <a:t>时间</a:t>
            </a:r>
            <a:endParaRPr lang="zh-CN" altLang="zh-CN" sz="1800" dirty="0">
              <a:solidFill>
                <a:schemeClr val="bg1"/>
              </a:solidFill>
            </a:endParaRPr>
          </a:p>
        </p:txBody>
      </p:sp>
      <p:sp>
        <p:nvSpPr>
          <p:cNvPr id="173" name="文本框 1"/>
          <p:cNvSpPr txBox="1"/>
          <p:nvPr/>
        </p:nvSpPr>
        <p:spPr>
          <a:xfrm rot="20621459">
            <a:off x="649006" y="4219315"/>
            <a:ext cx="80452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spc="100"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sz="1800" dirty="0" smtClean="0"/>
              <a:t>初中</a:t>
            </a:r>
            <a:endParaRPr lang="zh-CN" altLang="zh-CN" sz="1800" dirty="0"/>
          </a:p>
        </p:txBody>
      </p:sp>
      <p:sp>
        <p:nvSpPr>
          <p:cNvPr id="175" name="文本框 1"/>
          <p:cNvSpPr txBox="1"/>
          <p:nvPr/>
        </p:nvSpPr>
        <p:spPr>
          <a:xfrm>
            <a:off x="2207651" y="3137156"/>
            <a:ext cx="80452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spc="100"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sz="1800" dirty="0" smtClean="0"/>
              <a:t>中考</a:t>
            </a:r>
            <a:endParaRPr lang="zh-CN" altLang="zh-CN" sz="1800" dirty="0"/>
          </a:p>
        </p:txBody>
      </p:sp>
      <p:sp>
        <p:nvSpPr>
          <p:cNvPr id="176" name="文本框 1"/>
          <p:cNvSpPr txBox="1"/>
          <p:nvPr/>
        </p:nvSpPr>
        <p:spPr>
          <a:xfrm rot="21324439">
            <a:off x="4179262" y="4073691"/>
            <a:ext cx="80452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spc="100"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sz="1800" dirty="0" smtClean="0"/>
              <a:t>高中</a:t>
            </a:r>
            <a:endParaRPr lang="zh-CN" altLang="zh-CN" sz="1800" dirty="0"/>
          </a:p>
        </p:txBody>
      </p:sp>
      <p:sp>
        <p:nvSpPr>
          <p:cNvPr id="178" name="文本框 1"/>
          <p:cNvSpPr txBox="1"/>
          <p:nvPr/>
        </p:nvSpPr>
        <p:spPr>
          <a:xfrm>
            <a:off x="7554467" y="4434536"/>
            <a:ext cx="80452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spc="100"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sz="1800" dirty="0" smtClean="0"/>
              <a:t>大学</a:t>
            </a:r>
            <a:endParaRPr lang="zh-CN" altLang="zh-CN" sz="1800" dirty="0"/>
          </a:p>
        </p:txBody>
      </p:sp>
      <p:grpSp>
        <p:nvGrpSpPr>
          <p:cNvPr id="3079" name="组合 3078"/>
          <p:cNvGrpSpPr/>
          <p:nvPr/>
        </p:nvGrpSpPr>
        <p:grpSpPr>
          <a:xfrm rot="1852930">
            <a:off x="6485934" y="1587345"/>
            <a:ext cx="802086" cy="1227989"/>
            <a:chOff x="8637588" y="666750"/>
            <a:chExt cx="2714626" cy="4156075"/>
          </a:xfrm>
        </p:grpSpPr>
        <p:sp>
          <p:nvSpPr>
            <p:cNvPr id="3077" name="Freeform 7"/>
            <p:cNvSpPr>
              <a:spLocks/>
            </p:cNvSpPr>
            <p:nvPr/>
          </p:nvSpPr>
          <p:spPr bwMode="auto">
            <a:xfrm>
              <a:off x="8637588" y="1247775"/>
              <a:ext cx="2290763" cy="3575050"/>
            </a:xfrm>
            <a:custGeom>
              <a:avLst/>
              <a:gdLst>
                <a:gd name="T0" fmla="*/ 1443 w 1443"/>
                <a:gd name="T1" fmla="*/ 2216 h 2252"/>
                <a:gd name="T2" fmla="*/ 56 w 1443"/>
                <a:gd name="T3" fmla="*/ 0 h 2252"/>
                <a:gd name="T4" fmla="*/ 0 w 1443"/>
                <a:gd name="T5" fmla="*/ 33 h 2252"/>
                <a:gd name="T6" fmla="*/ 1384 w 1443"/>
                <a:gd name="T7" fmla="*/ 2252 h 2252"/>
                <a:gd name="T8" fmla="*/ 1443 w 1443"/>
                <a:gd name="T9" fmla="*/ 2216 h 2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3" h="2252">
                  <a:moveTo>
                    <a:pt x="1443" y="2216"/>
                  </a:moveTo>
                  <a:lnTo>
                    <a:pt x="56" y="0"/>
                  </a:lnTo>
                  <a:lnTo>
                    <a:pt x="0" y="33"/>
                  </a:lnTo>
                  <a:lnTo>
                    <a:pt x="1384" y="2252"/>
                  </a:lnTo>
                  <a:lnTo>
                    <a:pt x="1443" y="22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8" name="Freeform 8"/>
            <p:cNvSpPr>
              <a:spLocks/>
            </p:cNvSpPr>
            <p:nvPr/>
          </p:nvSpPr>
          <p:spPr bwMode="auto">
            <a:xfrm>
              <a:off x="8753476" y="666750"/>
              <a:ext cx="2598738" cy="2314575"/>
            </a:xfrm>
            <a:custGeom>
              <a:avLst/>
              <a:gdLst>
                <a:gd name="T0" fmla="*/ 1637 w 1637"/>
                <a:gd name="T1" fmla="*/ 0 h 1458"/>
                <a:gd name="T2" fmla="*/ 666 w 1637"/>
                <a:gd name="T3" fmla="*/ 1458 h 1458"/>
                <a:gd name="T4" fmla="*/ 0 w 1637"/>
                <a:gd name="T5" fmla="*/ 397 h 1458"/>
                <a:gd name="T6" fmla="*/ 1637 w 1637"/>
                <a:gd name="T7" fmla="*/ 0 h 1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7" h="1458">
                  <a:moveTo>
                    <a:pt x="1637" y="0"/>
                  </a:moveTo>
                  <a:lnTo>
                    <a:pt x="666" y="1458"/>
                  </a:lnTo>
                  <a:lnTo>
                    <a:pt x="0" y="397"/>
                  </a:lnTo>
                  <a:lnTo>
                    <a:pt x="1637" y="0"/>
                  </a:lnTo>
                  <a:close/>
                </a:path>
              </a:pathLst>
            </a:custGeom>
            <a:solidFill>
              <a:srgbClr val="EF3F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177" name="文本框 1"/>
          <p:cNvSpPr txBox="1"/>
          <p:nvPr/>
        </p:nvSpPr>
        <p:spPr>
          <a:xfrm>
            <a:off x="6763277" y="1783818"/>
            <a:ext cx="80452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spc="100"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高考</a:t>
            </a:r>
            <a:endParaRPr lang="zh-CN" altLang="zh-CN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764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Freeform 32"/>
          <p:cNvSpPr>
            <a:spLocks/>
          </p:cNvSpPr>
          <p:nvPr/>
        </p:nvSpPr>
        <p:spPr bwMode="auto">
          <a:xfrm>
            <a:off x="6065838" y="3947632"/>
            <a:ext cx="1260449" cy="1041881"/>
          </a:xfrm>
          <a:custGeom>
            <a:avLst/>
            <a:gdLst>
              <a:gd name="T0" fmla="*/ 2326 w 2501"/>
              <a:gd name="T1" fmla="*/ 1463 h 2119"/>
              <a:gd name="T2" fmla="*/ 2373 w 2501"/>
              <a:gd name="T3" fmla="*/ 1951 h 2119"/>
              <a:gd name="T4" fmla="*/ 2373 w 2501"/>
              <a:gd name="T5" fmla="*/ 1951 h 2119"/>
              <a:gd name="T6" fmla="*/ 1863 w 2501"/>
              <a:gd name="T7" fmla="*/ 1997 h 2119"/>
              <a:gd name="T8" fmla="*/ 176 w 2501"/>
              <a:gd name="T9" fmla="*/ 657 h 2119"/>
              <a:gd name="T10" fmla="*/ 128 w 2501"/>
              <a:gd name="T11" fmla="*/ 168 h 2119"/>
              <a:gd name="T12" fmla="*/ 128 w 2501"/>
              <a:gd name="T13" fmla="*/ 168 h 2119"/>
              <a:gd name="T14" fmla="*/ 639 w 2501"/>
              <a:gd name="T15" fmla="*/ 123 h 2119"/>
              <a:gd name="T16" fmla="*/ 2326 w 2501"/>
              <a:gd name="T17" fmla="*/ 1463 h 2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01" h="2119">
                <a:moveTo>
                  <a:pt x="2326" y="1463"/>
                </a:moveTo>
                <a:cubicBezTo>
                  <a:pt x="2480" y="1585"/>
                  <a:pt x="2501" y="1804"/>
                  <a:pt x="2373" y="1951"/>
                </a:cubicBezTo>
                <a:cubicBezTo>
                  <a:pt x="2373" y="1951"/>
                  <a:pt x="2373" y="1951"/>
                  <a:pt x="2373" y="1951"/>
                </a:cubicBezTo>
                <a:cubicBezTo>
                  <a:pt x="2245" y="2099"/>
                  <a:pt x="2017" y="2119"/>
                  <a:pt x="1863" y="1997"/>
                </a:cubicBezTo>
                <a:cubicBezTo>
                  <a:pt x="176" y="657"/>
                  <a:pt x="176" y="657"/>
                  <a:pt x="176" y="657"/>
                </a:cubicBezTo>
                <a:cubicBezTo>
                  <a:pt x="22" y="534"/>
                  <a:pt x="0" y="315"/>
                  <a:pt x="128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256" y="21"/>
                  <a:pt x="484" y="0"/>
                  <a:pt x="639" y="123"/>
                </a:cubicBezTo>
                <a:lnTo>
                  <a:pt x="2326" y="1463"/>
                </a:lnTo>
                <a:close/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3" name="Freeform 32"/>
          <p:cNvSpPr>
            <a:spLocks/>
          </p:cNvSpPr>
          <p:nvPr/>
        </p:nvSpPr>
        <p:spPr bwMode="auto">
          <a:xfrm>
            <a:off x="6372225" y="3790176"/>
            <a:ext cx="1260449" cy="1041881"/>
          </a:xfrm>
          <a:custGeom>
            <a:avLst/>
            <a:gdLst>
              <a:gd name="T0" fmla="*/ 2326 w 2501"/>
              <a:gd name="T1" fmla="*/ 1463 h 2119"/>
              <a:gd name="T2" fmla="*/ 2373 w 2501"/>
              <a:gd name="T3" fmla="*/ 1951 h 2119"/>
              <a:gd name="T4" fmla="*/ 2373 w 2501"/>
              <a:gd name="T5" fmla="*/ 1951 h 2119"/>
              <a:gd name="T6" fmla="*/ 1863 w 2501"/>
              <a:gd name="T7" fmla="*/ 1997 h 2119"/>
              <a:gd name="T8" fmla="*/ 176 w 2501"/>
              <a:gd name="T9" fmla="*/ 657 h 2119"/>
              <a:gd name="T10" fmla="*/ 128 w 2501"/>
              <a:gd name="T11" fmla="*/ 168 h 2119"/>
              <a:gd name="T12" fmla="*/ 128 w 2501"/>
              <a:gd name="T13" fmla="*/ 168 h 2119"/>
              <a:gd name="T14" fmla="*/ 639 w 2501"/>
              <a:gd name="T15" fmla="*/ 123 h 2119"/>
              <a:gd name="T16" fmla="*/ 2326 w 2501"/>
              <a:gd name="T17" fmla="*/ 1463 h 2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01" h="2119">
                <a:moveTo>
                  <a:pt x="2326" y="1463"/>
                </a:moveTo>
                <a:cubicBezTo>
                  <a:pt x="2480" y="1585"/>
                  <a:pt x="2501" y="1804"/>
                  <a:pt x="2373" y="1951"/>
                </a:cubicBezTo>
                <a:cubicBezTo>
                  <a:pt x="2373" y="1951"/>
                  <a:pt x="2373" y="1951"/>
                  <a:pt x="2373" y="1951"/>
                </a:cubicBezTo>
                <a:cubicBezTo>
                  <a:pt x="2245" y="2099"/>
                  <a:pt x="2017" y="2119"/>
                  <a:pt x="1863" y="1997"/>
                </a:cubicBezTo>
                <a:cubicBezTo>
                  <a:pt x="176" y="657"/>
                  <a:pt x="176" y="657"/>
                  <a:pt x="176" y="657"/>
                </a:cubicBezTo>
                <a:cubicBezTo>
                  <a:pt x="22" y="534"/>
                  <a:pt x="0" y="315"/>
                  <a:pt x="128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256" y="21"/>
                  <a:pt x="484" y="0"/>
                  <a:pt x="639" y="123"/>
                </a:cubicBezTo>
                <a:lnTo>
                  <a:pt x="2326" y="1463"/>
                </a:lnTo>
                <a:close/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AutoShape 3"/>
          <p:cNvSpPr>
            <a:spLocks noChangeAspect="1" noChangeArrowheads="1" noTextEdit="1"/>
          </p:cNvSpPr>
          <p:nvPr/>
        </p:nvSpPr>
        <p:spPr bwMode="auto">
          <a:xfrm>
            <a:off x="0" y="-686504"/>
            <a:ext cx="9140212" cy="839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2093913" y="3852863"/>
            <a:ext cx="1373188" cy="1481138"/>
          </a:xfrm>
          <a:custGeom>
            <a:avLst/>
            <a:gdLst>
              <a:gd name="T0" fmla="*/ 130 w 3002"/>
              <a:gd name="T1" fmla="*/ 1948 h 3239"/>
              <a:gd name="T2" fmla="*/ 611 w 3002"/>
              <a:gd name="T3" fmla="*/ 2796 h 3239"/>
              <a:gd name="T4" fmla="*/ 2050 w 3002"/>
              <a:gd name="T5" fmla="*/ 2860 h 3239"/>
              <a:gd name="T6" fmla="*/ 3002 w 3002"/>
              <a:gd name="T7" fmla="*/ 1502 h 3239"/>
              <a:gd name="T8" fmla="*/ 2482 w 3002"/>
              <a:gd name="T9" fmla="*/ 478 h 3239"/>
              <a:gd name="T10" fmla="*/ 1752 w 3002"/>
              <a:gd name="T11" fmla="*/ 0 h 3239"/>
              <a:gd name="T12" fmla="*/ 130 w 3002"/>
              <a:gd name="T13" fmla="*/ 1948 h 3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02" h="3239">
                <a:moveTo>
                  <a:pt x="130" y="1948"/>
                </a:moveTo>
                <a:cubicBezTo>
                  <a:pt x="130" y="1948"/>
                  <a:pt x="0" y="2475"/>
                  <a:pt x="611" y="2796"/>
                </a:cubicBezTo>
                <a:cubicBezTo>
                  <a:pt x="1456" y="3239"/>
                  <a:pt x="1803" y="3071"/>
                  <a:pt x="2050" y="2860"/>
                </a:cubicBezTo>
                <a:cubicBezTo>
                  <a:pt x="2357" y="2597"/>
                  <a:pt x="3002" y="1502"/>
                  <a:pt x="3002" y="1502"/>
                </a:cubicBezTo>
                <a:cubicBezTo>
                  <a:pt x="2482" y="478"/>
                  <a:pt x="2482" y="478"/>
                  <a:pt x="2482" y="478"/>
                </a:cubicBezTo>
                <a:cubicBezTo>
                  <a:pt x="1752" y="0"/>
                  <a:pt x="1752" y="0"/>
                  <a:pt x="1752" y="0"/>
                </a:cubicBezTo>
                <a:lnTo>
                  <a:pt x="130" y="1948"/>
                </a:lnTo>
                <a:close/>
              </a:path>
            </a:pathLst>
          </a:custGeom>
          <a:solidFill>
            <a:srgbClr val="EC964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2152650" y="3044825"/>
            <a:ext cx="1665288" cy="1920875"/>
          </a:xfrm>
          <a:custGeom>
            <a:avLst/>
            <a:gdLst>
              <a:gd name="T0" fmla="*/ 649 w 3644"/>
              <a:gd name="T1" fmla="*/ 4203 h 4203"/>
              <a:gd name="T2" fmla="*/ 0 w 3644"/>
              <a:gd name="T3" fmla="*/ 3717 h 4203"/>
              <a:gd name="T4" fmla="*/ 1300 w 3644"/>
              <a:gd name="T5" fmla="*/ 275 h 4203"/>
              <a:gd name="T6" fmla="*/ 3469 w 3644"/>
              <a:gd name="T7" fmla="*/ 0 h 4203"/>
              <a:gd name="T8" fmla="*/ 3233 w 3644"/>
              <a:gd name="T9" fmla="*/ 523 h 4203"/>
              <a:gd name="T10" fmla="*/ 1762 w 3644"/>
              <a:gd name="T11" fmla="*/ 1277 h 4203"/>
              <a:gd name="T12" fmla="*/ 890 w 3644"/>
              <a:gd name="T13" fmla="*/ 4065 h 4203"/>
              <a:gd name="T14" fmla="*/ 649 w 3644"/>
              <a:gd name="T15" fmla="*/ 4203 h 4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44" h="4203">
                <a:moveTo>
                  <a:pt x="649" y="4203"/>
                </a:moveTo>
                <a:cubicBezTo>
                  <a:pt x="369" y="4174"/>
                  <a:pt x="0" y="3717"/>
                  <a:pt x="0" y="3717"/>
                </a:cubicBezTo>
                <a:cubicBezTo>
                  <a:pt x="1300" y="275"/>
                  <a:pt x="1300" y="275"/>
                  <a:pt x="1300" y="275"/>
                </a:cubicBezTo>
                <a:cubicBezTo>
                  <a:pt x="3469" y="0"/>
                  <a:pt x="3469" y="0"/>
                  <a:pt x="3469" y="0"/>
                </a:cubicBezTo>
                <a:cubicBezTo>
                  <a:pt x="3469" y="0"/>
                  <a:pt x="3644" y="301"/>
                  <a:pt x="3233" y="523"/>
                </a:cubicBezTo>
                <a:cubicBezTo>
                  <a:pt x="2822" y="745"/>
                  <a:pt x="1782" y="1203"/>
                  <a:pt x="1762" y="1277"/>
                </a:cubicBezTo>
                <a:cubicBezTo>
                  <a:pt x="1743" y="1351"/>
                  <a:pt x="890" y="4065"/>
                  <a:pt x="890" y="4065"/>
                </a:cubicBezTo>
                <a:lnTo>
                  <a:pt x="649" y="4203"/>
                </a:lnTo>
                <a:close/>
              </a:path>
            </a:pathLst>
          </a:custGeom>
          <a:solidFill>
            <a:srgbClr val="EC964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2970213" y="2336800"/>
            <a:ext cx="3198813" cy="4217988"/>
          </a:xfrm>
          <a:custGeom>
            <a:avLst/>
            <a:gdLst>
              <a:gd name="T0" fmla="*/ 7000 w 7000"/>
              <a:gd name="T1" fmla="*/ 8816 h 9231"/>
              <a:gd name="T2" fmla="*/ 6566 w 7000"/>
              <a:gd name="T3" fmla="*/ 9231 h 9231"/>
              <a:gd name="T4" fmla="*/ 434 w 7000"/>
              <a:gd name="T5" fmla="*/ 9231 h 9231"/>
              <a:gd name="T6" fmla="*/ 0 w 7000"/>
              <a:gd name="T7" fmla="*/ 8816 h 9231"/>
              <a:gd name="T8" fmla="*/ 0 w 7000"/>
              <a:gd name="T9" fmla="*/ 415 h 9231"/>
              <a:gd name="T10" fmla="*/ 434 w 7000"/>
              <a:gd name="T11" fmla="*/ 0 h 9231"/>
              <a:gd name="T12" fmla="*/ 6566 w 7000"/>
              <a:gd name="T13" fmla="*/ 0 h 9231"/>
              <a:gd name="T14" fmla="*/ 7000 w 7000"/>
              <a:gd name="T15" fmla="*/ 415 h 9231"/>
              <a:gd name="T16" fmla="*/ 7000 w 7000"/>
              <a:gd name="T17" fmla="*/ 8816 h 9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00" h="9231">
                <a:moveTo>
                  <a:pt x="7000" y="8816"/>
                </a:moveTo>
                <a:cubicBezTo>
                  <a:pt x="7000" y="9045"/>
                  <a:pt x="6806" y="9231"/>
                  <a:pt x="6566" y="9231"/>
                </a:cubicBezTo>
                <a:cubicBezTo>
                  <a:pt x="434" y="9231"/>
                  <a:pt x="434" y="9231"/>
                  <a:pt x="434" y="9231"/>
                </a:cubicBezTo>
                <a:cubicBezTo>
                  <a:pt x="194" y="9231"/>
                  <a:pt x="0" y="9045"/>
                  <a:pt x="0" y="8816"/>
                </a:cubicBezTo>
                <a:cubicBezTo>
                  <a:pt x="0" y="415"/>
                  <a:pt x="0" y="415"/>
                  <a:pt x="0" y="415"/>
                </a:cubicBezTo>
                <a:cubicBezTo>
                  <a:pt x="0" y="185"/>
                  <a:pt x="194" y="0"/>
                  <a:pt x="434" y="0"/>
                </a:cubicBezTo>
                <a:cubicBezTo>
                  <a:pt x="6566" y="0"/>
                  <a:pt x="6566" y="0"/>
                  <a:pt x="6566" y="0"/>
                </a:cubicBezTo>
                <a:cubicBezTo>
                  <a:pt x="6806" y="0"/>
                  <a:pt x="7000" y="185"/>
                  <a:pt x="7000" y="415"/>
                </a:cubicBezTo>
                <a:lnTo>
                  <a:pt x="7000" y="8816"/>
                </a:lnTo>
                <a:close/>
              </a:path>
            </a:pathLst>
          </a:custGeom>
          <a:solidFill>
            <a:srgbClr val="476B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3208338" y="2536825"/>
            <a:ext cx="2724150" cy="3590925"/>
          </a:xfrm>
          <a:custGeom>
            <a:avLst/>
            <a:gdLst>
              <a:gd name="T0" fmla="*/ 5960 w 5960"/>
              <a:gd name="T1" fmla="*/ 7506 h 7859"/>
              <a:gd name="T2" fmla="*/ 5591 w 5960"/>
              <a:gd name="T3" fmla="*/ 7859 h 7859"/>
              <a:gd name="T4" fmla="*/ 369 w 5960"/>
              <a:gd name="T5" fmla="*/ 7859 h 7859"/>
              <a:gd name="T6" fmla="*/ 0 w 5960"/>
              <a:gd name="T7" fmla="*/ 7506 h 7859"/>
              <a:gd name="T8" fmla="*/ 0 w 5960"/>
              <a:gd name="T9" fmla="*/ 353 h 7859"/>
              <a:gd name="T10" fmla="*/ 369 w 5960"/>
              <a:gd name="T11" fmla="*/ 0 h 7859"/>
              <a:gd name="T12" fmla="*/ 5591 w 5960"/>
              <a:gd name="T13" fmla="*/ 0 h 7859"/>
              <a:gd name="T14" fmla="*/ 5960 w 5960"/>
              <a:gd name="T15" fmla="*/ 353 h 7859"/>
              <a:gd name="T16" fmla="*/ 5960 w 5960"/>
              <a:gd name="T17" fmla="*/ 7506 h 7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60" h="7859">
                <a:moveTo>
                  <a:pt x="5960" y="7506"/>
                </a:moveTo>
                <a:cubicBezTo>
                  <a:pt x="5960" y="7701"/>
                  <a:pt x="5794" y="7859"/>
                  <a:pt x="5591" y="7859"/>
                </a:cubicBezTo>
                <a:cubicBezTo>
                  <a:pt x="369" y="7859"/>
                  <a:pt x="369" y="7859"/>
                  <a:pt x="369" y="7859"/>
                </a:cubicBezTo>
                <a:cubicBezTo>
                  <a:pt x="166" y="7859"/>
                  <a:pt x="0" y="7701"/>
                  <a:pt x="0" y="750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158"/>
                  <a:pt x="166" y="0"/>
                  <a:pt x="369" y="0"/>
                </a:cubicBezTo>
                <a:cubicBezTo>
                  <a:pt x="5591" y="0"/>
                  <a:pt x="5591" y="0"/>
                  <a:pt x="5591" y="0"/>
                </a:cubicBezTo>
                <a:cubicBezTo>
                  <a:pt x="5794" y="0"/>
                  <a:pt x="5960" y="158"/>
                  <a:pt x="5960" y="353"/>
                </a:cubicBezTo>
                <a:lnTo>
                  <a:pt x="5960" y="7506"/>
                </a:lnTo>
                <a:close/>
              </a:path>
            </a:pathLst>
          </a:custGeom>
          <a:solidFill>
            <a:srgbClr val="F89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4403725" y="2422525"/>
            <a:ext cx="333375" cy="60325"/>
          </a:xfrm>
          <a:custGeom>
            <a:avLst/>
            <a:gdLst>
              <a:gd name="T0" fmla="*/ 730 w 730"/>
              <a:gd name="T1" fmla="*/ 67 h 134"/>
              <a:gd name="T2" fmla="*/ 659 w 730"/>
              <a:gd name="T3" fmla="*/ 134 h 134"/>
              <a:gd name="T4" fmla="*/ 71 w 730"/>
              <a:gd name="T5" fmla="*/ 134 h 134"/>
              <a:gd name="T6" fmla="*/ 0 w 730"/>
              <a:gd name="T7" fmla="*/ 67 h 134"/>
              <a:gd name="T8" fmla="*/ 0 w 730"/>
              <a:gd name="T9" fmla="*/ 67 h 134"/>
              <a:gd name="T10" fmla="*/ 71 w 730"/>
              <a:gd name="T11" fmla="*/ 0 h 134"/>
              <a:gd name="T12" fmla="*/ 659 w 730"/>
              <a:gd name="T13" fmla="*/ 0 h 134"/>
              <a:gd name="T14" fmla="*/ 730 w 730"/>
              <a:gd name="T15" fmla="*/ 67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0" h="134">
                <a:moveTo>
                  <a:pt x="730" y="67"/>
                </a:moveTo>
                <a:cubicBezTo>
                  <a:pt x="730" y="104"/>
                  <a:pt x="698" y="134"/>
                  <a:pt x="659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32" y="134"/>
                  <a:pt x="0" y="104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30"/>
                  <a:pt x="32" y="0"/>
                  <a:pt x="71" y="0"/>
                </a:cubicBezTo>
                <a:cubicBezTo>
                  <a:pt x="659" y="0"/>
                  <a:pt x="659" y="0"/>
                  <a:pt x="659" y="0"/>
                </a:cubicBezTo>
                <a:cubicBezTo>
                  <a:pt x="698" y="0"/>
                  <a:pt x="730" y="30"/>
                  <a:pt x="730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4333875" y="6254750"/>
            <a:ext cx="473075" cy="1476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>
            <a:off x="2543175" y="3487738"/>
            <a:ext cx="617538" cy="1741488"/>
          </a:xfrm>
          <a:custGeom>
            <a:avLst/>
            <a:gdLst>
              <a:gd name="T0" fmla="*/ 380 w 1354"/>
              <a:gd name="T1" fmla="*/ 3428 h 3810"/>
              <a:gd name="T2" fmla="*/ 0 w 1354"/>
              <a:gd name="T3" fmla="*/ 1410 h 3810"/>
              <a:gd name="T4" fmla="*/ 837 w 1354"/>
              <a:gd name="T5" fmla="*/ 0 h 3810"/>
              <a:gd name="T6" fmla="*/ 1086 w 1354"/>
              <a:gd name="T7" fmla="*/ 707 h 3810"/>
              <a:gd name="T8" fmla="*/ 895 w 1354"/>
              <a:gd name="T9" fmla="*/ 1603 h 3810"/>
              <a:gd name="T10" fmla="*/ 1230 w 1354"/>
              <a:gd name="T11" fmla="*/ 2703 h 3810"/>
              <a:gd name="T12" fmla="*/ 1294 w 1354"/>
              <a:gd name="T13" fmla="*/ 2883 h 3810"/>
              <a:gd name="T14" fmla="*/ 1114 w 1354"/>
              <a:gd name="T15" fmla="*/ 3570 h 3810"/>
              <a:gd name="T16" fmla="*/ 380 w 1354"/>
              <a:gd name="T17" fmla="*/ 3428 h 3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4" h="3810">
                <a:moveTo>
                  <a:pt x="380" y="3428"/>
                </a:moveTo>
                <a:cubicBezTo>
                  <a:pt x="202" y="3244"/>
                  <a:pt x="0" y="1410"/>
                  <a:pt x="0" y="1410"/>
                </a:cubicBezTo>
                <a:cubicBezTo>
                  <a:pt x="837" y="0"/>
                  <a:pt x="837" y="0"/>
                  <a:pt x="837" y="0"/>
                </a:cubicBezTo>
                <a:cubicBezTo>
                  <a:pt x="837" y="0"/>
                  <a:pt x="1134" y="372"/>
                  <a:pt x="1086" y="707"/>
                </a:cubicBezTo>
                <a:cubicBezTo>
                  <a:pt x="1033" y="1082"/>
                  <a:pt x="895" y="1603"/>
                  <a:pt x="895" y="1603"/>
                </a:cubicBezTo>
                <a:cubicBezTo>
                  <a:pt x="1230" y="2703"/>
                  <a:pt x="1230" y="2703"/>
                  <a:pt x="1230" y="2703"/>
                </a:cubicBezTo>
                <a:cubicBezTo>
                  <a:pt x="1230" y="2703"/>
                  <a:pt x="1271" y="2774"/>
                  <a:pt x="1294" y="2883"/>
                </a:cubicBezTo>
                <a:cubicBezTo>
                  <a:pt x="1340" y="3092"/>
                  <a:pt x="1354" y="3428"/>
                  <a:pt x="1114" y="3570"/>
                </a:cubicBezTo>
                <a:cubicBezTo>
                  <a:pt x="708" y="3810"/>
                  <a:pt x="485" y="3536"/>
                  <a:pt x="380" y="3428"/>
                </a:cubicBezTo>
                <a:close/>
              </a:path>
            </a:pathLst>
          </a:custGeom>
          <a:solidFill>
            <a:srgbClr val="FFB0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Oval 24"/>
          <p:cNvSpPr>
            <a:spLocks noChangeArrowheads="1"/>
          </p:cNvSpPr>
          <p:nvPr/>
        </p:nvSpPr>
        <p:spPr bwMode="auto">
          <a:xfrm>
            <a:off x="5053013" y="3673475"/>
            <a:ext cx="495300" cy="4730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5"/>
          <p:cNvSpPr>
            <a:spLocks noEditPoints="1"/>
          </p:cNvSpPr>
          <p:nvPr/>
        </p:nvSpPr>
        <p:spPr bwMode="auto">
          <a:xfrm>
            <a:off x="4814888" y="3444875"/>
            <a:ext cx="971550" cy="930275"/>
          </a:xfrm>
          <a:custGeom>
            <a:avLst/>
            <a:gdLst>
              <a:gd name="T0" fmla="*/ 1064 w 2127"/>
              <a:gd name="T1" fmla="*/ 2036 h 2036"/>
              <a:gd name="T2" fmla="*/ 0 w 2127"/>
              <a:gd name="T3" fmla="*/ 1018 h 2036"/>
              <a:gd name="T4" fmla="*/ 1064 w 2127"/>
              <a:gd name="T5" fmla="*/ 0 h 2036"/>
              <a:gd name="T6" fmla="*/ 2127 w 2127"/>
              <a:gd name="T7" fmla="*/ 1018 h 2036"/>
              <a:gd name="T8" fmla="*/ 1064 w 2127"/>
              <a:gd name="T9" fmla="*/ 2036 h 2036"/>
              <a:gd name="T10" fmla="*/ 1064 w 2127"/>
              <a:gd name="T11" fmla="*/ 290 h 2036"/>
              <a:gd name="T12" fmla="*/ 304 w 2127"/>
              <a:gd name="T13" fmla="*/ 1018 h 2036"/>
              <a:gd name="T14" fmla="*/ 1064 w 2127"/>
              <a:gd name="T15" fmla="*/ 1746 h 2036"/>
              <a:gd name="T16" fmla="*/ 1824 w 2127"/>
              <a:gd name="T17" fmla="*/ 1018 h 2036"/>
              <a:gd name="T18" fmla="*/ 1064 w 2127"/>
              <a:gd name="T19" fmla="*/ 290 h 2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27" h="2036">
                <a:moveTo>
                  <a:pt x="1064" y="2036"/>
                </a:moveTo>
                <a:cubicBezTo>
                  <a:pt x="477" y="2036"/>
                  <a:pt x="0" y="1579"/>
                  <a:pt x="0" y="1018"/>
                </a:cubicBezTo>
                <a:cubicBezTo>
                  <a:pt x="0" y="457"/>
                  <a:pt x="477" y="0"/>
                  <a:pt x="1064" y="0"/>
                </a:cubicBezTo>
                <a:cubicBezTo>
                  <a:pt x="1650" y="0"/>
                  <a:pt x="2127" y="457"/>
                  <a:pt x="2127" y="1018"/>
                </a:cubicBezTo>
                <a:cubicBezTo>
                  <a:pt x="2127" y="1579"/>
                  <a:pt x="1650" y="2036"/>
                  <a:pt x="1064" y="2036"/>
                </a:cubicBezTo>
                <a:close/>
                <a:moveTo>
                  <a:pt x="1064" y="290"/>
                </a:moveTo>
                <a:cubicBezTo>
                  <a:pt x="645" y="290"/>
                  <a:pt x="304" y="617"/>
                  <a:pt x="304" y="1018"/>
                </a:cubicBezTo>
                <a:cubicBezTo>
                  <a:pt x="304" y="1419"/>
                  <a:pt x="645" y="1746"/>
                  <a:pt x="1064" y="1746"/>
                </a:cubicBezTo>
                <a:cubicBezTo>
                  <a:pt x="1483" y="1746"/>
                  <a:pt x="1824" y="1419"/>
                  <a:pt x="1824" y="1018"/>
                </a:cubicBezTo>
                <a:cubicBezTo>
                  <a:pt x="1824" y="617"/>
                  <a:pt x="1483" y="290"/>
                  <a:pt x="1064" y="2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Oval 26"/>
          <p:cNvSpPr>
            <a:spLocks noChangeArrowheads="1"/>
          </p:cNvSpPr>
          <p:nvPr/>
        </p:nvSpPr>
        <p:spPr bwMode="auto">
          <a:xfrm>
            <a:off x="5053013" y="3673475"/>
            <a:ext cx="495300" cy="4730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8"/>
          <p:cNvSpPr>
            <a:spLocks/>
          </p:cNvSpPr>
          <p:nvPr/>
        </p:nvSpPr>
        <p:spPr bwMode="auto">
          <a:xfrm>
            <a:off x="5441950" y="4379913"/>
            <a:ext cx="490538" cy="244475"/>
          </a:xfrm>
          <a:custGeom>
            <a:avLst/>
            <a:gdLst>
              <a:gd name="T0" fmla="*/ 888 w 1073"/>
              <a:gd name="T1" fmla="*/ 198 h 536"/>
              <a:gd name="T2" fmla="*/ 777 w 1073"/>
              <a:gd name="T3" fmla="*/ 162 h 536"/>
              <a:gd name="T4" fmla="*/ 774 w 1073"/>
              <a:gd name="T5" fmla="*/ 12 h 536"/>
              <a:gd name="T6" fmla="*/ 654 w 1073"/>
              <a:gd name="T7" fmla="*/ 0 h 536"/>
              <a:gd name="T8" fmla="*/ 597 w 1073"/>
              <a:gd name="T9" fmla="*/ 163 h 536"/>
              <a:gd name="T10" fmla="*/ 480 w 1073"/>
              <a:gd name="T11" fmla="*/ 158 h 536"/>
              <a:gd name="T12" fmla="*/ 436 w 1073"/>
              <a:gd name="T13" fmla="*/ 14 h 536"/>
              <a:gd name="T14" fmla="*/ 316 w 1073"/>
              <a:gd name="T15" fmla="*/ 33 h 536"/>
              <a:gd name="T16" fmla="*/ 308 w 1073"/>
              <a:gd name="T17" fmla="*/ 204 h 536"/>
              <a:gd name="T18" fmla="*/ 193 w 1073"/>
              <a:gd name="T19" fmla="*/ 229 h 536"/>
              <a:gd name="T20" fmla="*/ 110 w 1073"/>
              <a:gd name="T21" fmla="*/ 102 h 536"/>
              <a:gd name="T22" fmla="*/ 0 w 1073"/>
              <a:gd name="T23" fmla="*/ 152 h 536"/>
              <a:gd name="T24" fmla="*/ 10 w 1073"/>
              <a:gd name="T25" fmla="*/ 190 h 536"/>
              <a:gd name="T26" fmla="*/ 297 w 1073"/>
              <a:gd name="T27" fmla="*/ 459 h 536"/>
              <a:gd name="T28" fmla="*/ 466 w 1073"/>
              <a:gd name="T29" fmla="*/ 412 h 536"/>
              <a:gd name="T30" fmla="*/ 797 w 1073"/>
              <a:gd name="T31" fmla="*/ 420 h 536"/>
              <a:gd name="T32" fmla="*/ 1073 w 1073"/>
              <a:gd name="T33" fmla="*/ 536 h 536"/>
              <a:gd name="T34" fmla="*/ 1073 w 1073"/>
              <a:gd name="T35" fmla="*/ 252 h 536"/>
              <a:gd name="T36" fmla="*/ 1060 w 1073"/>
              <a:gd name="T37" fmla="*/ 244 h 536"/>
              <a:gd name="T38" fmla="*/ 1064 w 1073"/>
              <a:gd name="T39" fmla="*/ 230 h 536"/>
              <a:gd name="T40" fmla="*/ 1073 w 1073"/>
              <a:gd name="T41" fmla="*/ 200 h 536"/>
              <a:gd name="T42" fmla="*/ 1073 w 1073"/>
              <a:gd name="T43" fmla="*/ 88 h 536"/>
              <a:gd name="T44" fmla="*/ 988 w 1073"/>
              <a:gd name="T45" fmla="*/ 56 h 536"/>
              <a:gd name="T46" fmla="*/ 888 w 1073"/>
              <a:gd name="T47" fmla="*/ 198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73" h="536">
                <a:moveTo>
                  <a:pt x="888" y="198"/>
                </a:moveTo>
                <a:cubicBezTo>
                  <a:pt x="777" y="162"/>
                  <a:pt x="777" y="162"/>
                  <a:pt x="777" y="162"/>
                </a:cubicBezTo>
                <a:cubicBezTo>
                  <a:pt x="774" y="12"/>
                  <a:pt x="774" y="12"/>
                  <a:pt x="774" y="12"/>
                </a:cubicBezTo>
                <a:cubicBezTo>
                  <a:pt x="654" y="0"/>
                  <a:pt x="654" y="0"/>
                  <a:pt x="654" y="0"/>
                </a:cubicBezTo>
                <a:cubicBezTo>
                  <a:pt x="597" y="163"/>
                  <a:pt x="597" y="163"/>
                  <a:pt x="597" y="163"/>
                </a:cubicBezTo>
                <a:cubicBezTo>
                  <a:pt x="480" y="158"/>
                  <a:pt x="480" y="158"/>
                  <a:pt x="480" y="158"/>
                </a:cubicBezTo>
                <a:cubicBezTo>
                  <a:pt x="436" y="14"/>
                  <a:pt x="436" y="14"/>
                  <a:pt x="436" y="14"/>
                </a:cubicBezTo>
                <a:cubicBezTo>
                  <a:pt x="316" y="33"/>
                  <a:pt x="316" y="33"/>
                  <a:pt x="316" y="33"/>
                </a:cubicBezTo>
                <a:cubicBezTo>
                  <a:pt x="308" y="204"/>
                  <a:pt x="308" y="204"/>
                  <a:pt x="308" y="204"/>
                </a:cubicBezTo>
                <a:cubicBezTo>
                  <a:pt x="193" y="229"/>
                  <a:pt x="193" y="229"/>
                  <a:pt x="193" y="229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0" y="152"/>
                  <a:pt x="0" y="152"/>
                  <a:pt x="0" y="152"/>
                </a:cubicBezTo>
                <a:cubicBezTo>
                  <a:pt x="10" y="190"/>
                  <a:pt x="10" y="190"/>
                  <a:pt x="10" y="190"/>
                </a:cubicBezTo>
                <a:cubicBezTo>
                  <a:pt x="111" y="287"/>
                  <a:pt x="212" y="381"/>
                  <a:pt x="297" y="459"/>
                </a:cubicBezTo>
                <a:cubicBezTo>
                  <a:pt x="350" y="438"/>
                  <a:pt x="407" y="422"/>
                  <a:pt x="466" y="412"/>
                </a:cubicBezTo>
                <a:cubicBezTo>
                  <a:pt x="579" y="393"/>
                  <a:pt x="691" y="397"/>
                  <a:pt x="797" y="420"/>
                </a:cubicBezTo>
                <a:cubicBezTo>
                  <a:pt x="896" y="442"/>
                  <a:pt x="989" y="482"/>
                  <a:pt x="1073" y="536"/>
                </a:cubicBezTo>
                <a:cubicBezTo>
                  <a:pt x="1073" y="252"/>
                  <a:pt x="1073" y="252"/>
                  <a:pt x="1073" y="252"/>
                </a:cubicBezTo>
                <a:cubicBezTo>
                  <a:pt x="1060" y="244"/>
                  <a:pt x="1060" y="244"/>
                  <a:pt x="1060" y="244"/>
                </a:cubicBezTo>
                <a:cubicBezTo>
                  <a:pt x="1064" y="230"/>
                  <a:pt x="1064" y="230"/>
                  <a:pt x="1064" y="230"/>
                </a:cubicBezTo>
                <a:cubicBezTo>
                  <a:pt x="1073" y="200"/>
                  <a:pt x="1073" y="200"/>
                  <a:pt x="1073" y="200"/>
                </a:cubicBezTo>
                <a:cubicBezTo>
                  <a:pt x="1073" y="88"/>
                  <a:pt x="1073" y="88"/>
                  <a:pt x="1073" y="88"/>
                </a:cubicBezTo>
                <a:cubicBezTo>
                  <a:pt x="988" y="56"/>
                  <a:pt x="988" y="56"/>
                  <a:pt x="988" y="56"/>
                </a:cubicBezTo>
                <a:lnTo>
                  <a:pt x="888" y="198"/>
                </a:lnTo>
                <a:close/>
              </a:path>
            </a:pathLst>
          </a:custGeom>
          <a:solidFill>
            <a:srgbClr val="F794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9"/>
          <p:cNvSpPr>
            <a:spLocks/>
          </p:cNvSpPr>
          <p:nvPr/>
        </p:nvSpPr>
        <p:spPr bwMode="auto">
          <a:xfrm>
            <a:off x="5883275" y="5224463"/>
            <a:ext cx="49213" cy="95250"/>
          </a:xfrm>
          <a:custGeom>
            <a:avLst/>
            <a:gdLst>
              <a:gd name="T0" fmla="*/ 106 w 106"/>
              <a:gd name="T1" fmla="*/ 207 h 207"/>
              <a:gd name="T2" fmla="*/ 106 w 106"/>
              <a:gd name="T3" fmla="*/ 0 h 207"/>
              <a:gd name="T4" fmla="*/ 0 w 106"/>
              <a:gd name="T5" fmla="*/ 58 h 207"/>
              <a:gd name="T6" fmla="*/ 106 w 106"/>
              <a:gd name="T7" fmla="*/ 207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6" h="207">
                <a:moveTo>
                  <a:pt x="106" y="207"/>
                </a:moveTo>
                <a:cubicBezTo>
                  <a:pt x="106" y="0"/>
                  <a:pt x="106" y="0"/>
                  <a:pt x="106" y="0"/>
                </a:cubicBezTo>
                <a:cubicBezTo>
                  <a:pt x="72" y="22"/>
                  <a:pt x="37" y="41"/>
                  <a:pt x="0" y="58"/>
                </a:cubicBezTo>
                <a:cubicBezTo>
                  <a:pt x="36" y="109"/>
                  <a:pt x="71" y="159"/>
                  <a:pt x="106" y="207"/>
                </a:cubicBezTo>
                <a:close/>
              </a:path>
            </a:pathLst>
          </a:custGeom>
          <a:solidFill>
            <a:srgbClr val="F794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30"/>
          <p:cNvSpPr>
            <a:spLocks/>
          </p:cNvSpPr>
          <p:nvPr/>
        </p:nvSpPr>
        <p:spPr bwMode="auto">
          <a:xfrm>
            <a:off x="5667375" y="4786313"/>
            <a:ext cx="265113" cy="265113"/>
          </a:xfrm>
          <a:custGeom>
            <a:avLst/>
            <a:gdLst>
              <a:gd name="T0" fmla="*/ 65 w 580"/>
              <a:gd name="T1" fmla="*/ 22 h 577"/>
              <a:gd name="T2" fmla="*/ 0 w 580"/>
              <a:gd name="T3" fmla="*/ 41 h 577"/>
              <a:gd name="T4" fmla="*/ 19 w 580"/>
              <a:gd name="T5" fmla="*/ 207 h 577"/>
              <a:gd name="T6" fmla="*/ 92 w 580"/>
              <a:gd name="T7" fmla="*/ 168 h 577"/>
              <a:gd name="T8" fmla="*/ 251 w 580"/>
              <a:gd name="T9" fmla="*/ 278 h 577"/>
              <a:gd name="T10" fmla="*/ 141 w 580"/>
              <a:gd name="T11" fmla="*/ 433 h 577"/>
              <a:gd name="T12" fmla="*/ 99 w 580"/>
              <a:gd name="T13" fmla="*/ 433 h 577"/>
              <a:gd name="T14" fmla="*/ 182 w 580"/>
              <a:gd name="T15" fmla="*/ 577 h 577"/>
              <a:gd name="T16" fmla="*/ 404 w 580"/>
              <a:gd name="T17" fmla="*/ 293 h 577"/>
              <a:gd name="T18" fmla="*/ 580 w 580"/>
              <a:gd name="T19" fmla="*/ 268 h 577"/>
              <a:gd name="T20" fmla="*/ 580 w 580"/>
              <a:gd name="T21" fmla="*/ 106 h 577"/>
              <a:gd name="T22" fmla="*/ 371 w 580"/>
              <a:gd name="T23" fmla="*/ 170 h 577"/>
              <a:gd name="T24" fmla="*/ 65 w 580"/>
              <a:gd name="T25" fmla="*/ 22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0" h="577">
                <a:moveTo>
                  <a:pt x="65" y="22"/>
                </a:moveTo>
                <a:cubicBezTo>
                  <a:pt x="42" y="25"/>
                  <a:pt x="20" y="32"/>
                  <a:pt x="0" y="41"/>
                </a:cubicBezTo>
                <a:cubicBezTo>
                  <a:pt x="2" y="93"/>
                  <a:pt x="8" y="150"/>
                  <a:pt x="19" y="207"/>
                </a:cubicBezTo>
                <a:cubicBezTo>
                  <a:pt x="38" y="187"/>
                  <a:pt x="63" y="173"/>
                  <a:pt x="92" y="168"/>
                </a:cubicBezTo>
                <a:cubicBezTo>
                  <a:pt x="166" y="156"/>
                  <a:pt x="237" y="205"/>
                  <a:pt x="251" y="278"/>
                </a:cubicBezTo>
                <a:cubicBezTo>
                  <a:pt x="264" y="351"/>
                  <a:pt x="215" y="421"/>
                  <a:pt x="141" y="433"/>
                </a:cubicBezTo>
                <a:cubicBezTo>
                  <a:pt x="126" y="436"/>
                  <a:pt x="112" y="435"/>
                  <a:pt x="99" y="433"/>
                </a:cubicBezTo>
                <a:cubicBezTo>
                  <a:pt x="121" y="475"/>
                  <a:pt x="149" y="523"/>
                  <a:pt x="182" y="577"/>
                </a:cubicBezTo>
                <a:cubicBezTo>
                  <a:pt x="317" y="547"/>
                  <a:pt x="409" y="427"/>
                  <a:pt x="404" y="293"/>
                </a:cubicBezTo>
                <a:cubicBezTo>
                  <a:pt x="580" y="268"/>
                  <a:pt x="580" y="268"/>
                  <a:pt x="580" y="268"/>
                </a:cubicBezTo>
                <a:cubicBezTo>
                  <a:pt x="580" y="106"/>
                  <a:pt x="580" y="106"/>
                  <a:pt x="580" y="106"/>
                </a:cubicBezTo>
                <a:cubicBezTo>
                  <a:pt x="371" y="170"/>
                  <a:pt x="371" y="170"/>
                  <a:pt x="371" y="170"/>
                </a:cubicBezTo>
                <a:cubicBezTo>
                  <a:pt x="313" y="64"/>
                  <a:pt x="191" y="0"/>
                  <a:pt x="65" y="22"/>
                </a:cubicBezTo>
                <a:close/>
              </a:path>
            </a:pathLst>
          </a:custGeom>
          <a:solidFill>
            <a:srgbClr val="F7945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31"/>
          <p:cNvSpPr>
            <a:spLocks/>
          </p:cNvSpPr>
          <p:nvPr/>
        </p:nvSpPr>
        <p:spPr bwMode="auto">
          <a:xfrm>
            <a:off x="5759450" y="4757738"/>
            <a:ext cx="1438275" cy="763588"/>
          </a:xfrm>
          <a:custGeom>
            <a:avLst/>
            <a:gdLst>
              <a:gd name="T0" fmla="*/ 2781 w 3146"/>
              <a:gd name="T1" fmla="*/ 1592 h 1672"/>
              <a:gd name="T2" fmla="*/ 2344 w 3146"/>
              <a:gd name="T3" fmla="*/ 1667 h 1672"/>
              <a:gd name="T4" fmla="*/ 973 w 3146"/>
              <a:gd name="T5" fmla="*/ 1535 h 1672"/>
              <a:gd name="T6" fmla="*/ 0 w 3146"/>
              <a:gd name="T7" fmla="*/ 216 h 1672"/>
              <a:gd name="T8" fmla="*/ 828 w 3146"/>
              <a:gd name="T9" fmla="*/ 362 h 1672"/>
              <a:gd name="T10" fmla="*/ 1460 w 3146"/>
              <a:gd name="T11" fmla="*/ 976 h 1672"/>
              <a:gd name="T12" fmla="*/ 2432 w 3146"/>
              <a:gd name="T13" fmla="*/ 834 h 1672"/>
              <a:gd name="T14" fmla="*/ 2582 w 3146"/>
              <a:gd name="T15" fmla="*/ 831 h 1672"/>
              <a:gd name="T16" fmla="*/ 3060 w 3146"/>
              <a:gd name="T17" fmla="*/ 1116 h 1672"/>
              <a:gd name="T18" fmla="*/ 2781 w 3146"/>
              <a:gd name="T19" fmla="*/ 1592 h 1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46" h="1672">
                <a:moveTo>
                  <a:pt x="2781" y="1592"/>
                </a:moveTo>
                <a:cubicBezTo>
                  <a:pt x="2601" y="1672"/>
                  <a:pt x="2344" y="1667"/>
                  <a:pt x="2344" y="1667"/>
                </a:cubicBezTo>
                <a:cubicBezTo>
                  <a:pt x="973" y="1535"/>
                  <a:pt x="973" y="1535"/>
                  <a:pt x="973" y="1535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16"/>
                  <a:pt x="420" y="0"/>
                  <a:pt x="828" y="362"/>
                </a:cubicBezTo>
                <a:cubicBezTo>
                  <a:pt x="1236" y="725"/>
                  <a:pt x="1460" y="976"/>
                  <a:pt x="1460" y="976"/>
                </a:cubicBezTo>
                <a:cubicBezTo>
                  <a:pt x="2432" y="834"/>
                  <a:pt x="2432" y="834"/>
                  <a:pt x="2432" y="834"/>
                </a:cubicBezTo>
                <a:cubicBezTo>
                  <a:pt x="2432" y="834"/>
                  <a:pt x="2494" y="822"/>
                  <a:pt x="2582" y="831"/>
                </a:cubicBezTo>
                <a:cubicBezTo>
                  <a:pt x="2751" y="848"/>
                  <a:pt x="3009" y="917"/>
                  <a:pt x="3060" y="1116"/>
                </a:cubicBezTo>
                <a:cubicBezTo>
                  <a:pt x="3146" y="1453"/>
                  <a:pt x="2888" y="1544"/>
                  <a:pt x="2781" y="1592"/>
                </a:cubicBezTo>
                <a:close/>
              </a:path>
            </a:pathLst>
          </a:custGeom>
          <a:solidFill>
            <a:srgbClr val="EC964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32"/>
          <p:cNvSpPr>
            <a:spLocks/>
          </p:cNvSpPr>
          <p:nvPr/>
        </p:nvSpPr>
        <p:spPr bwMode="auto">
          <a:xfrm>
            <a:off x="6394450" y="3825875"/>
            <a:ext cx="1143000" cy="968375"/>
          </a:xfrm>
          <a:custGeom>
            <a:avLst/>
            <a:gdLst>
              <a:gd name="T0" fmla="*/ 2326 w 2501"/>
              <a:gd name="T1" fmla="*/ 1463 h 2119"/>
              <a:gd name="T2" fmla="*/ 2373 w 2501"/>
              <a:gd name="T3" fmla="*/ 1951 h 2119"/>
              <a:gd name="T4" fmla="*/ 2373 w 2501"/>
              <a:gd name="T5" fmla="*/ 1951 h 2119"/>
              <a:gd name="T6" fmla="*/ 1863 w 2501"/>
              <a:gd name="T7" fmla="*/ 1997 h 2119"/>
              <a:gd name="T8" fmla="*/ 176 w 2501"/>
              <a:gd name="T9" fmla="*/ 657 h 2119"/>
              <a:gd name="T10" fmla="*/ 128 w 2501"/>
              <a:gd name="T11" fmla="*/ 168 h 2119"/>
              <a:gd name="T12" fmla="*/ 128 w 2501"/>
              <a:gd name="T13" fmla="*/ 168 h 2119"/>
              <a:gd name="T14" fmla="*/ 639 w 2501"/>
              <a:gd name="T15" fmla="*/ 123 h 2119"/>
              <a:gd name="T16" fmla="*/ 2326 w 2501"/>
              <a:gd name="T17" fmla="*/ 1463 h 2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01" h="2119">
                <a:moveTo>
                  <a:pt x="2326" y="1463"/>
                </a:moveTo>
                <a:cubicBezTo>
                  <a:pt x="2480" y="1585"/>
                  <a:pt x="2501" y="1804"/>
                  <a:pt x="2373" y="1951"/>
                </a:cubicBezTo>
                <a:cubicBezTo>
                  <a:pt x="2373" y="1951"/>
                  <a:pt x="2373" y="1951"/>
                  <a:pt x="2373" y="1951"/>
                </a:cubicBezTo>
                <a:cubicBezTo>
                  <a:pt x="2245" y="2099"/>
                  <a:pt x="2017" y="2119"/>
                  <a:pt x="1863" y="1997"/>
                </a:cubicBezTo>
                <a:cubicBezTo>
                  <a:pt x="176" y="657"/>
                  <a:pt x="176" y="657"/>
                  <a:pt x="176" y="657"/>
                </a:cubicBezTo>
                <a:cubicBezTo>
                  <a:pt x="22" y="534"/>
                  <a:pt x="0" y="315"/>
                  <a:pt x="128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256" y="21"/>
                  <a:pt x="484" y="0"/>
                  <a:pt x="639" y="123"/>
                </a:cubicBezTo>
                <a:lnTo>
                  <a:pt x="2326" y="1463"/>
                </a:lnTo>
                <a:close/>
              </a:path>
            </a:pathLst>
          </a:custGeom>
          <a:solidFill>
            <a:srgbClr val="FFB0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33"/>
          <p:cNvSpPr>
            <a:spLocks/>
          </p:cNvSpPr>
          <p:nvPr/>
        </p:nvSpPr>
        <p:spPr bwMode="auto">
          <a:xfrm>
            <a:off x="6413500" y="4000500"/>
            <a:ext cx="490538" cy="484188"/>
          </a:xfrm>
          <a:custGeom>
            <a:avLst/>
            <a:gdLst>
              <a:gd name="T0" fmla="*/ 981 w 1075"/>
              <a:gd name="T1" fmla="*/ 866 h 1060"/>
              <a:gd name="T2" fmla="*/ 2 w 1075"/>
              <a:gd name="T3" fmla="*/ 0 h 1060"/>
              <a:gd name="T4" fmla="*/ 133 w 1075"/>
              <a:gd name="T5" fmla="*/ 273 h 1060"/>
              <a:gd name="T6" fmla="*/ 1075 w 1075"/>
              <a:gd name="T7" fmla="*/ 1060 h 1060"/>
              <a:gd name="T8" fmla="*/ 981 w 1075"/>
              <a:gd name="T9" fmla="*/ 866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5" h="1060">
                <a:moveTo>
                  <a:pt x="981" y="866"/>
                </a:moveTo>
                <a:cubicBezTo>
                  <a:pt x="2" y="0"/>
                  <a:pt x="2" y="0"/>
                  <a:pt x="2" y="0"/>
                </a:cubicBezTo>
                <a:cubicBezTo>
                  <a:pt x="0" y="101"/>
                  <a:pt x="45" y="203"/>
                  <a:pt x="133" y="273"/>
                </a:cubicBezTo>
                <a:cubicBezTo>
                  <a:pt x="1075" y="1060"/>
                  <a:pt x="1075" y="1060"/>
                  <a:pt x="1075" y="1060"/>
                </a:cubicBezTo>
                <a:cubicBezTo>
                  <a:pt x="1055" y="1023"/>
                  <a:pt x="1015" y="896"/>
                  <a:pt x="981" y="866"/>
                </a:cubicBezTo>
                <a:close/>
              </a:path>
            </a:pathLst>
          </a:custGeom>
          <a:solidFill>
            <a:srgbClr val="EC964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34"/>
          <p:cNvSpPr>
            <a:spLocks/>
          </p:cNvSpPr>
          <p:nvPr/>
        </p:nvSpPr>
        <p:spPr bwMode="auto">
          <a:xfrm>
            <a:off x="6256338" y="4173538"/>
            <a:ext cx="1471613" cy="1427163"/>
          </a:xfrm>
          <a:custGeom>
            <a:avLst/>
            <a:gdLst>
              <a:gd name="T0" fmla="*/ 0 w 3222"/>
              <a:gd name="T1" fmla="*/ 2013 h 3123"/>
              <a:gd name="T2" fmla="*/ 817 w 3222"/>
              <a:gd name="T3" fmla="*/ 2662 h 3123"/>
              <a:gd name="T4" fmla="*/ 2741 w 3222"/>
              <a:gd name="T5" fmla="*/ 2491 h 3123"/>
              <a:gd name="T6" fmla="*/ 2562 w 3222"/>
              <a:gd name="T7" fmla="*/ 649 h 3123"/>
              <a:gd name="T8" fmla="*/ 1745 w 3222"/>
              <a:gd name="T9" fmla="*/ 0 h 3123"/>
              <a:gd name="T10" fmla="*/ 0 w 3222"/>
              <a:gd name="T11" fmla="*/ 2013 h 3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22" h="3123">
                <a:moveTo>
                  <a:pt x="0" y="2013"/>
                </a:moveTo>
                <a:cubicBezTo>
                  <a:pt x="817" y="2662"/>
                  <a:pt x="817" y="2662"/>
                  <a:pt x="817" y="2662"/>
                </a:cubicBezTo>
                <a:cubicBezTo>
                  <a:pt x="1398" y="3123"/>
                  <a:pt x="2259" y="3047"/>
                  <a:pt x="2741" y="2491"/>
                </a:cubicBezTo>
                <a:cubicBezTo>
                  <a:pt x="3222" y="1935"/>
                  <a:pt x="3142" y="1110"/>
                  <a:pt x="2562" y="649"/>
                </a:cubicBezTo>
                <a:cubicBezTo>
                  <a:pt x="1745" y="0"/>
                  <a:pt x="1745" y="0"/>
                  <a:pt x="1745" y="0"/>
                </a:cubicBezTo>
                <a:lnTo>
                  <a:pt x="0" y="2013"/>
                </a:lnTo>
                <a:close/>
              </a:path>
            </a:pathLst>
          </a:custGeom>
          <a:solidFill>
            <a:srgbClr val="FFB0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35"/>
          <p:cNvSpPr>
            <a:spLocks/>
          </p:cNvSpPr>
          <p:nvPr/>
        </p:nvSpPr>
        <p:spPr bwMode="auto">
          <a:xfrm>
            <a:off x="6107113" y="3967163"/>
            <a:ext cx="1143000" cy="968375"/>
          </a:xfrm>
          <a:custGeom>
            <a:avLst/>
            <a:gdLst>
              <a:gd name="T0" fmla="*/ 2325 w 2500"/>
              <a:gd name="T1" fmla="*/ 1462 h 2119"/>
              <a:gd name="T2" fmla="*/ 2373 w 2500"/>
              <a:gd name="T3" fmla="*/ 1951 h 2119"/>
              <a:gd name="T4" fmla="*/ 2373 w 2500"/>
              <a:gd name="T5" fmla="*/ 1951 h 2119"/>
              <a:gd name="T6" fmla="*/ 1862 w 2500"/>
              <a:gd name="T7" fmla="*/ 1996 h 2119"/>
              <a:gd name="T8" fmla="*/ 175 w 2500"/>
              <a:gd name="T9" fmla="*/ 656 h 2119"/>
              <a:gd name="T10" fmla="*/ 128 w 2500"/>
              <a:gd name="T11" fmla="*/ 167 h 2119"/>
              <a:gd name="T12" fmla="*/ 128 w 2500"/>
              <a:gd name="T13" fmla="*/ 167 h 2119"/>
              <a:gd name="T14" fmla="*/ 638 w 2500"/>
              <a:gd name="T15" fmla="*/ 122 h 2119"/>
              <a:gd name="T16" fmla="*/ 2325 w 2500"/>
              <a:gd name="T17" fmla="*/ 1462 h 2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00" h="2119">
                <a:moveTo>
                  <a:pt x="2325" y="1462"/>
                </a:moveTo>
                <a:cubicBezTo>
                  <a:pt x="2479" y="1585"/>
                  <a:pt x="2500" y="1803"/>
                  <a:pt x="2373" y="1951"/>
                </a:cubicBezTo>
                <a:cubicBezTo>
                  <a:pt x="2373" y="1951"/>
                  <a:pt x="2373" y="1951"/>
                  <a:pt x="2373" y="1951"/>
                </a:cubicBezTo>
                <a:cubicBezTo>
                  <a:pt x="2245" y="2098"/>
                  <a:pt x="2016" y="2119"/>
                  <a:pt x="1862" y="1996"/>
                </a:cubicBezTo>
                <a:cubicBezTo>
                  <a:pt x="175" y="656"/>
                  <a:pt x="175" y="656"/>
                  <a:pt x="175" y="656"/>
                </a:cubicBezTo>
                <a:cubicBezTo>
                  <a:pt x="21" y="534"/>
                  <a:pt x="0" y="315"/>
                  <a:pt x="128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255" y="20"/>
                  <a:pt x="484" y="0"/>
                  <a:pt x="638" y="122"/>
                </a:cubicBezTo>
                <a:lnTo>
                  <a:pt x="2325" y="1462"/>
                </a:lnTo>
                <a:close/>
              </a:path>
            </a:pathLst>
          </a:custGeom>
          <a:solidFill>
            <a:srgbClr val="FFB0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36"/>
          <p:cNvSpPr>
            <a:spLocks/>
          </p:cNvSpPr>
          <p:nvPr/>
        </p:nvSpPr>
        <p:spPr bwMode="auto">
          <a:xfrm>
            <a:off x="6126163" y="4141788"/>
            <a:ext cx="492125" cy="484188"/>
          </a:xfrm>
          <a:custGeom>
            <a:avLst/>
            <a:gdLst>
              <a:gd name="T0" fmla="*/ 995 w 1074"/>
              <a:gd name="T1" fmla="*/ 959 h 1060"/>
              <a:gd name="T2" fmla="*/ 1 w 1074"/>
              <a:gd name="T3" fmla="*/ 0 h 1060"/>
              <a:gd name="T4" fmla="*/ 132 w 1074"/>
              <a:gd name="T5" fmla="*/ 273 h 1060"/>
              <a:gd name="T6" fmla="*/ 1074 w 1074"/>
              <a:gd name="T7" fmla="*/ 1060 h 1060"/>
              <a:gd name="T8" fmla="*/ 995 w 1074"/>
              <a:gd name="T9" fmla="*/ 959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4" h="1060">
                <a:moveTo>
                  <a:pt x="995" y="959"/>
                </a:moveTo>
                <a:cubicBezTo>
                  <a:pt x="1" y="0"/>
                  <a:pt x="1" y="0"/>
                  <a:pt x="1" y="0"/>
                </a:cubicBezTo>
                <a:cubicBezTo>
                  <a:pt x="0" y="102"/>
                  <a:pt x="44" y="203"/>
                  <a:pt x="132" y="273"/>
                </a:cubicBezTo>
                <a:cubicBezTo>
                  <a:pt x="1074" y="1060"/>
                  <a:pt x="1074" y="1060"/>
                  <a:pt x="1074" y="1060"/>
                </a:cubicBezTo>
                <a:cubicBezTo>
                  <a:pt x="1055" y="1023"/>
                  <a:pt x="1029" y="989"/>
                  <a:pt x="995" y="959"/>
                </a:cubicBezTo>
                <a:close/>
              </a:path>
            </a:pathLst>
          </a:custGeom>
          <a:solidFill>
            <a:srgbClr val="EC964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37"/>
          <p:cNvSpPr>
            <a:spLocks/>
          </p:cNvSpPr>
          <p:nvPr/>
        </p:nvSpPr>
        <p:spPr bwMode="auto">
          <a:xfrm>
            <a:off x="5811838" y="4106863"/>
            <a:ext cx="1143000" cy="968375"/>
          </a:xfrm>
          <a:custGeom>
            <a:avLst/>
            <a:gdLst>
              <a:gd name="T0" fmla="*/ 2326 w 2501"/>
              <a:gd name="T1" fmla="*/ 1462 h 2119"/>
              <a:gd name="T2" fmla="*/ 2373 w 2501"/>
              <a:gd name="T3" fmla="*/ 1951 h 2119"/>
              <a:gd name="T4" fmla="*/ 2373 w 2501"/>
              <a:gd name="T5" fmla="*/ 1951 h 2119"/>
              <a:gd name="T6" fmla="*/ 1863 w 2501"/>
              <a:gd name="T7" fmla="*/ 1997 h 2119"/>
              <a:gd name="T8" fmla="*/ 175 w 2501"/>
              <a:gd name="T9" fmla="*/ 656 h 2119"/>
              <a:gd name="T10" fmla="*/ 128 w 2501"/>
              <a:gd name="T11" fmla="*/ 168 h 2119"/>
              <a:gd name="T12" fmla="*/ 128 w 2501"/>
              <a:gd name="T13" fmla="*/ 168 h 2119"/>
              <a:gd name="T14" fmla="*/ 638 w 2501"/>
              <a:gd name="T15" fmla="*/ 122 h 2119"/>
              <a:gd name="T16" fmla="*/ 2326 w 2501"/>
              <a:gd name="T17" fmla="*/ 1462 h 2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01" h="2119">
                <a:moveTo>
                  <a:pt x="2326" y="1462"/>
                </a:moveTo>
                <a:cubicBezTo>
                  <a:pt x="2480" y="1585"/>
                  <a:pt x="2501" y="1804"/>
                  <a:pt x="2373" y="1951"/>
                </a:cubicBezTo>
                <a:cubicBezTo>
                  <a:pt x="2373" y="1951"/>
                  <a:pt x="2373" y="1951"/>
                  <a:pt x="2373" y="1951"/>
                </a:cubicBezTo>
                <a:cubicBezTo>
                  <a:pt x="2245" y="2099"/>
                  <a:pt x="2017" y="2119"/>
                  <a:pt x="1863" y="1997"/>
                </a:cubicBezTo>
                <a:cubicBezTo>
                  <a:pt x="175" y="656"/>
                  <a:pt x="175" y="656"/>
                  <a:pt x="175" y="656"/>
                </a:cubicBezTo>
                <a:cubicBezTo>
                  <a:pt x="21" y="534"/>
                  <a:pt x="0" y="315"/>
                  <a:pt x="128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256" y="20"/>
                  <a:pt x="484" y="0"/>
                  <a:pt x="638" y="122"/>
                </a:cubicBezTo>
                <a:lnTo>
                  <a:pt x="2326" y="1462"/>
                </a:lnTo>
                <a:close/>
              </a:path>
            </a:pathLst>
          </a:custGeom>
          <a:solidFill>
            <a:srgbClr val="FFB0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38"/>
          <p:cNvSpPr>
            <a:spLocks/>
          </p:cNvSpPr>
          <p:nvPr/>
        </p:nvSpPr>
        <p:spPr bwMode="auto">
          <a:xfrm>
            <a:off x="5830888" y="4281488"/>
            <a:ext cx="492125" cy="484188"/>
          </a:xfrm>
          <a:custGeom>
            <a:avLst/>
            <a:gdLst>
              <a:gd name="T0" fmla="*/ 995 w 1075"/>
              <a:gd name="T1" fmla="*/ 960 h 1061"/>
              <a:gd name="T2" fmla="*/ 2 w 1075"/>
              <a:gd name="T3" fmla="*/ 0 h 1061"/>
              <a:gd name="T4" fmla="*/ 132 w 1075"/>
              <a:gd name="T5" fmla="*/ 273 h 1061"/>
              <a:gd name="T6" fmla="*/ 1075 w 1075"/>
              <a:gd name="T7" fmla="*/ 1061 h 1061"/>
              <a:gd name="T8" fmla="*/ 995 w 1075"/>
              <a:gd name="T9" fmla="*/ 960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5" h="1061">
                <a:moveTo>
                  <a:pt x="995" y="960"/>
                </a:moveTo>
                <a:cubicBezTo>
                  <a:pt x="2" y="0"/>
                  <a:pt x="2" y="0"/>
                  <a:pt x="2" y="0"/>
                </a:cubicBezTo>
                <a:cubicBezTo>
                  <a:pt x="0" y="102"/>
                  <a:pt x="44" y="203"/>
                  <a:pt x="132" y="273"/>
                </a:cubicBezTo>
                <a:cubicBezTo>
                  <a:pt x="1075" y="1061"/>
                  <a:pt x="1075" y="1061"/>
                  <a:pt x="1075" y="1061"/>
                </a:cubicBezTo>
                <a:cubicBezTo>
                  <a:pt x="1055" y="1024"/>
                  <a:pt x="1029" y="989"/>
                  <a:pt x="995" y="960"/>
                </a:cubicBezTo>
                <a:close/>
              </a:path>
            </a:pathLst>
          </a:custGeom>
          <a:solidFill>
            <a:srgbClr val="EC964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39"/>
          <p:cNvSpPr>
            <a:spLocks/>
          </p:cNvSpPr>
          <p:nvPr/>
        </p:nvSpPr>
        <p:spPr bwMode="auto">
          <a:xfrm>
            <a:off x="5154613" y="3983038"/>
            <a:ext cx="1706563" cy="1416050"/>
          </a:xfrm>
          <a:custGeom>
            <a:avLst/>
            <a:gdLst>
              <a:gd name="T0" fmla="*/ 3560 w 3735"/>
              <a:gd name="T1" fmla="*/ 2443 h 3100"/>
              <a:gd name="T2" fmla="*/ 3607 w 3735"/>
              <a:gd name="T3" fmla="*/ 2932 h 3100"/>
              <a:gd name="T4" fmla="*/ 3607 w 3735"/>
              <a:gd name="T5" fmla="*/ 2932 h 3100"/>
              <a:gd name="T6" fmla="*/ 3097 w 3735"/>
              <a:gd name="T7" fmla="*/ 2977 h 3100"/>
              <a:gd name="T8" fmla="*/ 175 w 3735"/>
              <a:gd name="T9" fmla="*/ 656 h 3100"/>
              <a:gd name="T10" fmla="*/ 128 w 3735"/>
              <a:gd name="T11" fmla="*/ 168 h 3100"/>
              <a:gd name="T12" fmla="*/ 128 w 3735"/>
              <a:gd name="T13" fmla="*/ 168 h 3100"/>
              <a:gd name="T14" fmla="*/ 638 w 3735"/>
              <a:gd name="T15" fmla="*/ 122 h 3100"/>
              <a:gd name="T16" fmla="*/ 3560 w 3735"/>
              <a:gd name="T17" fmla="*/ 2443 h 3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35" h="3100">
                <a:moveTo>
                  <a:pt x="3560" y="2443"/>
                </a:moveTo>
                <a:cubicBezTo>
                  <a:pt x="3714" y="2566"/>
                  <a:pt x="3735" y="2785"/>
                  <a:pt x="3607" y="2932"/>
                </a:cubicBezTo>
                <a:cubicBezTo>
                  <a:pt x="3607" y="2932"/>
                  <a:pt x="3607" y="2932"/>
                  <a:pt x="3607" y="2932"/>
                </a:cubicBezTo>
                <a:cubicBezTo>
                  <a:pt x="3480" y="3080"/>
                  <a:pt x="3251" y="3100"/>
                  <a:pt x="3097" y="2977"/>
                </a:cubicBezTo>
                <a:cubicBezTo>
                  <a:pt x="175" y="656"/>
                  <a:pt x="175" y="656"/>
                  <a:pt x="175" y="656"/>
                </a:cubicBezTo>
                <a:cubicBezTo>
                  <a:pt x="21" y="534"/>
                  <a:pt x="0" y="315"/>
                  <a:pt x="128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255" y="20"/>
                  <a:pt x="484" y="0"/>
                  <a:pt x="638" y="122"/>
                </a:cubicBezTo>
                <a:lnTo>
                  <a:pt x="3560" y="2443"/>
                </a:lnTo>
                <a:close/>
              </a:path>
            </a:pathLst>
          </a:custGeom>
          <a:solidFill>
            <a:srgbClr val="FFB07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6" name="Freeform 40"/>
          <p:cNvSpPr>
            <a:spLocks/>
          </p:cNvSpPr>
          <p:nvPr/>
        </p:nvSpPr>
        <p:spPr bwMode="auto">
          <a:xfrm>
            <a:off x="5218113" y="4038600"/>
            <a:ext cx="247650" cy="239713"/>
          </a:xfrm>
          <a:custGeom>
            <a:avLst/>
            <a:gdLst>
              <a:gd name="T0" fmla="*/ 541 w 541"/>
              <a:gd name="T1" fmla="*/ 187 h 525"/>
              <a:gd name="T2" fmla="*/ 404 w 541"/>
              <a:gd name="T3" fmla="*/ 78 h 525"/>
              <a:gd name="T4" fmla="*/ 81 w 541"/>
              <a:gd name="T5" fmla="*/ 107 h 525"/>
              <a:gd name="T6" fmla="*/ 111 w 541"/>
              <a:gd name="T7" fmla="*/ 416 h 525"/>
              <a:gd name="T8" fmla="*/ 248 w 541"/>
              <a:gd name="T9" fmla="*/ 525 h 525"/>
              <a:gd name="T10" fmla="*/ 419 w 541"/>
              <a:gd name="T11" fmla="*/ 390 h 525"/>
              <a:gd name="T12" fmla="*/ 541 w 541"/>
              <a:gd name="T13" fmla="*/ 1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1" h="525">
                <a:moveTo>
                  <a:pt x="541" y="187"/>
                </a:moveTo>
                <a:cubicBezTo>
                  <a:pt x="404" y="78"/>
                  <a:pt x="404" y="78"/>
                  <a:pt x="404" y="78"/>
                </a:cubicBezTo>
                <a:cubicBezTo>
                  <a:pt x="306" y="0"/>
                  <a:pt x="162" y="13"/>
                  <a:pt x="81" y="107"/>
                </a:cubicBezTo>
                <a:cubicBezTo>
                  <a:pt x="0" y="200"/>
                  <a:pt x="13" y="339"/>
                  <a:pt x="111" y="416"/>
                </a:cubicBezTo>
                <a:cubicBezTo>
                  <a:pt x="248" y="525"/>
                  <a:pt x="248" y="525"/>
                  <a:pt x="248" y="525"/>
                </a:cubicBezTo>
                <a:cubicBezTo>
                  <a:pt x="248" y="525"/>
                  <a:pt x="323" y="504"/>
                  <a:pt x="419" y="390"/>
                </a:cubicBezTo>
                <a:cubicBezTo>
                  <a:pt x="539" y="250"/>
                  <a:pt x="528" y="235"/>
                  <a:pt x="541" y="187"/>
                </a:cubicBezTo>
                <a:close/>
              </a:path>
            </a:pathLst>
          </a:custGeom>
          <a:solidFill>
            <a:srgbClr val="FFD8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7" name="Freeform 41"/>
          <p:cNvSpPr>
            <a:spLocks/>
          </p:cNvSpPr>
          <p:nvPr/>
        </p:nvSpPr>
        <p:spPr bwMode="auto">
          <a:xfrm>
            <a:off x="5843588" y="4525963"/>
            <a:ext cx="160338" cy="177800"/>
          </a:xfrm>
          <a:custGeom>
            <a:avLst/>
            <a:gdLst>
              <a:gd name="T0" fmla="*/ 338 w 351"/>
              <a:gd name="T1" fmla="*/ 9 h 392"/>
              <a:gd name="T2" fmla="*/ 341 w 351"/>
              <a:gd name="T3" fmla="*/ 44 h 392"/>
              <a:gd name="T4" fmla="*/ 50 w 351"/>
              <a:gd name="T5" fmla="*/ 380 h 392"/>
              <a:gd name="T6" fmla="*/ 13 w 351"/>
              <a:gd name="T7" fmla="*/ 383 h 392"/>
              <a:gd name="T8" fmla="*/ 13 w 351"/>
              <a:gd name="T9" fmla="*/ 383 h 392"/>
              <a:gd name="T10" fmla="*/ 10 w 351"/>
              <a:gd name="T11" fmla="*/ 348 h 392"/>
              <a:gd name="T12" fmla="*/ 301 w 351"/>
              <a:gd name="T13" fmla="*/ 12 h 392"/>
              <a:gd name="T14" fmla="*/ 338 w 351"/>
              <a:gd name="T15" fmla="*/ 9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1" h="392">
                <a:moveTo>
                  <a:pt x="338" y="9"/>
                </a:moveTo>
                <a:cubicBezTo>
                  <a:pt x="349" y="17"/>
                  <a:pt x="351" y="33"/>
                  <a:pt x="341" y="44"/>
                </a:cubicBezTo>
                <a:cubicBezTo>
                  <a:pt x="50" y="380"/>
                  <a:pt x="50" y="380"/>
                  <a:pt x="50" y="380"/>
                </a:cubicBezTo>
                <a:cubicBezTo>
                  <a:pt x="41" y="391"/>
                  <a:pt x="24" y="392"/>
                  <a:pt x="13" y="383"/>
                </a:cubicBezTo>
                <a:cubicBezTo>
                  <a:pt x="13" y="383"/>
                  <a:pt x="13" y="383"/>
                  <a:pt x="13" y="383"/>
                </a:cubicBezTo>
                <a:cubicBezTo>
                  <a:pt x="2" y="374"/>
                  <a:pt x="0" y="359"/>
                  <a:pt x="10" y="348"/>
                </a:cubicBezTo>
                <a:cubicBezTo>
                  <a:pt x="301" y="12"/>
                  <a:pt x="301" y="12"/>
                  <a:pt x="301" y="12"/>
                </a:cubicBezTo>
                <a:cubicBezTo>
                  <a:pt x="310" y="1"/>
                  <a:pt x="327" y="0"/>
                  <a:pt x="338" y="9"/>
                </a:cubicBezTo>
                <a:close/>
              </a:path>
            </a:pathLst>
          </a:custGeom>
          <a:solidFill>
            <a:srgbClr val="FFD8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2" name="Freeform 42"/>
          <p:cNvSpPr>
            <a:spLocks/>
          </p:cNvSpPr>
          <p:nvPr/>
        </p:nvSpPr>
        <p:spPr bwMode="auto">
          <a:xfrm>
            <a:off x="5924550" y="4602163"/>
            <a:ext cx="88900" cy="98425"/>
          </a:xfrm>
          <a:custGeom>
            <a:avLst/>
            <a:gdLst>
              <a:gd name="T0" fmla="*/ 185 w 196"/>
              <a:gd name="T1" fmla="*/ 8 h 216"/>
              <a:gd name="T2" fmla="*/ 188 w 196"/>
              <a:gd name="T3" fmla="*/ 39 h 216"/>
              <a:gd name="T4" fmla="*/ 44 w 196"/>
              <a:gd name="T5" fmla="*/ 205 h 216"/>
              <a:gd name="T6" fmla="*/ 11 w 196"/>
              <a:gd name="T7" fmla="*/ 208 h 216"/>
              <a:gd name="T8" fmla="*/ 11 w 196"/>
              <a:gd name="T9" fmla="*/ 208 h 216"/>
              <a:gd name="T10" fmla="*/ 8 w 196"/>
              <a:gd name="T11" fmla="*/ 177 h 216"/>
              <a:gd name="T12" fmla="*/ 152 w 196"/>
              <a:gd name="T13" fmla="*/ 11 h 216"/>
              <a:gd name="T14" fmla="*/ 185 w 196"/>
              <a:gd name="T15" fmla="*/ 8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" h="216">
                <a:moveTo>
                  <a:pt x="185" y="8"/>
                </a:moveTo>
                <a:cubicBezTo>
                  <a:pt x="195" y="16"/>
                  <a:pt x="196" y="30"/>
                  <a:pt x="188" y="39"/>
                </a:cubicBezTo>
                <a:cubicBezTo>
                  <a:pt x="44" y="205"/>
                  <a:pt x="44" y="205"/>
                  <a:pt x="44" y="205"/>
                </a:cubicBezTo>
                <a:cubicBezTo>
                  <a:pt x="36" y="215"/>
                  <a:pt x="21" y="216"/>
                  <a:pt x="11" y="208"/>
                </a:cubicBezTo>
                <a:cubicBezTo>
                  <a:pt x="11" y="208"/>
                  <a:pt x="11" y="208"/>
                  <a:pt x="11" y="208"/>
                </a:cubicBezTo>
                <a:cubicBezTo>
                  <a:pt x="1" y="200"/>
                  <a:pt x="0" y="186"/>
                  <a:pt x="8" y="177"/>
                </a:cubicBezTo>
                <a:cubicBezTo>
                  <a:pt x="152" y="11"/>
                  <a:pt x="152" y="11"/>
                  <a:pt x="152" y="11"/>
                </a:cubicBezTo>
                <a:cubicBezTo>
                  <a:pt x="160" y="1"/>
                  <a:pt x="175" y="0"/>
                  <a:pt x="185" y="8"/>
                </a:cubicBezTo>
                <a:close/>
              </a:path>
            </a:pathLst>
          </a:custGeom>
          <a:solidFill>
            <a:srgbClr val="FFD8B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2" name="文本框 4"/>
          <p:cNvSpPr txBox="1"/>
          <p:nvPr/>
        </p:nvSpPr>
        <p:spPr>
          <a:xfrm>
            <a:off x="4618433" y="2724046"/>
            <a:ext cx="1212455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9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和同学一起背书</a:t>
            </a:r>
            <a:endParaRPr lang="zh-CN" altLang="en-US" sz="9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713" name="文本框 4"/>
          <p:cNvSpPr txBox="1"/>
          <p:nvPr/>
        </p:nvSpPr>
        <p:spPr>
          <a:xfrm>
            <a:off x="4859733" y="2974861"/>
            <a:ext cx="1212455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9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一起传小纸条</a:t>
            </a:r>
            <a:endParaRPr lang="zh-CN" altLang="en-US" sz="9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714" name="文本框 4"/>
          <p:cNvSpPr txBox="1"/>
          <p:nvPr/>
        </p:nvSpPr>
        <p:spPr>
          <a:xfrm>
            <a:off x="4703764" y="5075238"/>
            <a:ext cx="136048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8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一起在宿舍偷偷打牌</a:t>
            </a:r>
            <a:endParaRPr lang="zh-CN" altLang="en-US" sz="8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715" name="文本框 4"/>
          <p:cNvSpPr txBox="1"/>
          <p:nvPr/>
        </p:nvSpPr>
        <p:spPr>
          <a:xfrm>
            <a:off x="4588669" y="4734868"/>
            <a:ext cx="85328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9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一起晒太阳</a:t>
            </a:r>
            <a:endParaRPr lang="zh-CN" altLang="en-US" sz="9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716" name="文本框 4"/>
          <p:cNvSpPr txBox="1"/>
          <p:nvPr/>
        </p:nvSpPr>
        <p:spPr>
          <a:xfrm>
            <a:off x="4618433" y="5369869"/>
            <a:ext cx="900906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9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搭火吃泡面</a:t>
            </a:r>
            <a:endParaRPr lang="zh-CN" altLang="en-US" sz="9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717" name="文本框 4"/>
          <p:cNvSpPr txBox="1"/>
          <p:nvPr/>
        </p:nvSpPr>
        <p:spPr>
          <a:xfrm>
            <a:off x="4703764" y="5647612"/>
            <a:ext cx="11721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7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终身难以忘记一起奋斗过的小伙伴们</a:t>
            </a:r>
            <a:endParaRPr lang="zh-CN" altLang="en-US" sz="7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718" name="Freeform 37"/>
          <p:cNvSpPr>
            <a:spLocks/>
          </p:cNvSpPr>
          <p:nvPr/>
        </p:nvSpPr>
        <p:spPr bwMode="auto">
          <a:xfrm>
            <a:off x="1110435" y="-409649"/>
            <a:ext cx="7015995" cy="2089030"/>
          </a:xfrm>
          <a:custGeom>
            <a:avLst/>
            <a:gdLst>
              <a:gd name="T0" fmla="*/ 0 w 3747"/>
              <a:gd name="T1" fmla="*/ 0 h 1103"/>
              <a:gd name="T2" fmla="*/ 613 w 3747"/>
              <a:gd name="T3" fmla="*/ 1103 h 1103"/>
              <a:gd name="T4" fmla="*/ 3135 w 3747"/>
              <a:gd name="T5" fmla="*/ 1103 h 1103"/>
              <a:gd name="T6" fmla="*/ 3747 w 3747"/>
              <a:gd name="T7" fmla="*/ 0 h 1103"/>
              <a:gd name="T8" fmla="*/ 0 w 3747"/>
              <a:gd name="T9" fmla="*/ 0 h 1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7" h="1103">
                <a:moveTo>
                  <a:pt x="0" y="0"/>
                </a:moveTo>
                <a:lnTo>
                  <a:pt x="613" y="1103"/>
                </a:lnTo>
                <a:lnTo>
                  <a:pt x="3135" y="1103"/>
                </a:lnTo>
                <a:lnTo>
                  <a:pt x="3747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19" name="Freeform 38"/>
          <p:cNvSpPr>
            <a:spLocks/>
          </p:cNvSpPr>
          <p:nvPr/>
        </p:nvSpPr>
        <p:spPr bwMode="auto">
          <a:xfrm>
            <a:off x="1377899" y="-109969"/>
            <a:ext cx="6505726" cy="1725391"/>
          </a:xfrm>
          <a:custGeom>
            <a:avLst/>
            <a:gdLst>
              <a:gd name="T0" fmla="*/ 0 w 3435"/>
              <a:gd name="T1" fmla="*/ 0 h 911"/>
              <a:gd name="T2" fmla="*/ 507 w 3435"/>
              <a:gd name="T3" fmla="*/ 911 h 911"/>
              <a:gd name="T4" fmla="*/ 2929 w 3435"/>
              <a:gd name="T5" fmla="*/ 911 h 911"/>
              <a:gd name="T6" fmla="*/ 3435 w 3435"/>
              <a:gd name="T7" fmla="*/ 0 h 911"/>
              <a:gd name="T8" fmla="*/ 0 w 3435"/>
              <a:gd name="T9" fmla="*/ 0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35" h="911">
                <a:moveTo>
                  <a:pt x="0" y="0"/>
                </a:moveTo>
                <a:lnTo>
                  <a:pt x="507" y="911"/>
                </a:lnTo>
                <a:lnTo>
                  <a:pt x="2929" y="911"/>
                </a:lnTo>
                <a:lnTo>
                  <a:pt x="3435" y="0"/>
                </a:lnTo>
                <a:lnTo>
                  <a:pt x="0" y="0"/>
                </a:lnTo>
                <a:close/>
              </a:path>
            </a:pathLst>
          </a:custGeom>
          <a:solidFill>
            <a:srgbClr val="0CAD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20" name="组合 719"/>
          <p:cNvGrpSpPr/>
          <p:nvPr/>
        </p:nvGrpSpPr>
        <p:grpSpPr>
          <a:xfrm>
            <a:off x="2429178" y="342631"/>
            <a:ext cx="4835078" cy="1059091"/>
            <a:chOff x="271427" y="-1617637"/>
            <a:chExt cx="4835078" cy="1059091"/>
          </a:xfrm>
        </p:grpSpPr>
        <p:sp>
          <p:nvSpPr>
            <p:cNvPr id="721" name="文本框 4"/>
            <p:cNvSpPr txBox="1"/>
            <p:nvPr/>
          </p:nvSpPr>
          <p:spPr>
            <a:xfrm>
              <a:off x="1277622" y="-1549251"/>
              <a:ext cx="3828883" cy="954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800" spc="100" dirty="0" smtClean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高考是许多人</a:t>
              </a:r>
              <a:r>
                <a:rPr lang="zh-CN" altLang="en-US" sz="2800" spc="100" dirty="0" smtClean="0">
                  <a:solidFill>
                    <a:srgbClr val="FFC000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痛苦</a:t>
              </a:r>
              <a:r>
                <a:rPr lang="zh-CN" altLang="en-US" sz="2800" spc="100" dirty="0" smtClean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又</a:t>
              </a:r>
              <a:r>
                <a:rPr lang="zh-CN" altLang="en-US" sz="2800" spc="100" dirty="0" smtClean="0">
                  <a:solidFill>
                    <a:srgbClr val="FFC000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美好</a:t>
              </a:r>
              <a:r>
                <a:rPr lang="zh-CN" altLang="en-US" sz="2800" spc="100" dirty="0" smtClean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的回忆</a:t>
              </a:r>
              <a:endParaRPr lang="zh-CN" altLang="en-US" sz="28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endParaRPr>
            </a:p>
          </p:txBody>
        </p:sp>
        <p:cxnSp>
          <p:nvCxnSpPr>
            <p:cNvPr id="722" name="直接连接符 721"/>
            <p:cNvCxnSpPr/>
            <p:nvPr/>
          </p:nvCxnSpPr>
          <p:spPr>
            <a:xfrm>
              <a:off x="1023347" y="-1617637"/>
              <a:ext cx="0" cy="1059091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3" name="文本框 8"/>
            <p:cNvSpPr txBox="1"/>
            <p:nvPr/>
          </p:nvSpPr>
          <p:spPr>
            <a:xfrm>
              <a:off x="271427" y="-1574209"/>
              <a:ext cx="79891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6000" spc="100" dirty="0" smtClean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8</a:t>
              </a:r>
              <a:endParaRPr lang="zh-CN" altLang="en-US" sz="60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endParaRPr>
            </a:p>
          </p:txBody>
        </p:sp>
      </p:grpSp>
      <p:sp>
        <p:nvSpPr>
          <p:cNvPr id="4158" name="矩形 4157"/>
          <p:cNvSpPr/>
          <p:nvPr/>
        </p:nvSpPr>
        <p:spPr>
          <a:xfrm>
            <a:off x="5053013" y="3761601"/>
            <a:ext cx="5180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pc="100" dirty="0">
                <a:solidFill>
                  <a:srgbClr val="FFC000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美好</a:t>
            </a:r>
            <a:endParaRPr lang="zh-CN" altLang="en-US" sz="1200" dirty="0"/>
          </a:p>
        </p:txBody>
      </p:sp>
      <p:cxnSp>
        <p:nvCxnSpPr>
          <p:cNvPr id="677" name="直接连接符 676"/>
          <p:cNvCxnSpPr>
            <a:stCxn id="15" idx="1"/>
            <a:endCxn id="15" idx="2"/>
          </p:cNvCxnSpPr>
          <p:nvPr/>
        </p:nvCxnSpPr>
        <p:spPr>
          <a:xfrm flipV="1">
            <a:off x="2152650" y="3170507"/>
            <a:ext cx="594093" cy="15730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3" name="Freeform 43"/>
          <p:cNvSpPr>
            <a:spLocks/>
          </p:cNvSpPr>
          <p:nvPr/>
        </p:nvSpPr>
        <p:spPr bwMode="auto">
          <a:xfrm>
            <a:off x="2013504" y="4531202"/>
            <a:ext cx="790021" cy="900598"/>
          </a:xfrm>
          <a:custGeom>
            <a:avLst/>
            <a:gdLst/>
            <a:ahLst/>
            <a:cxnLst/>
            <a:rect l="l" t="t" r="r" b="b"/>
            <a:pathLst>
              <a:path w="838440" h="900598">
                <a:moveTo>
                  <a:pt x="110822" y="0"/>
                </a:moveTo>
                <a:cubicBezTo>
                  <a:pt x="193090" y="174651"/>
                  <a:pt x="689900" y="703174"/>
                  <a:pt x="838440" y="793699"/>
                </a:cubicBezTo>
                <a:lnTo>
                  <a:pt x="680526" y="900598"/>
                </a:lnTo>
                <a:lnTo>
                  <a:pt x="0" y="56430"/>
                </a:lnTo>
                <a:close/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3" name="Freeform 43"/>
          <p:cNvSpPr>
            <a:spLocks/>
          </p:cNvSpPr>
          <p:nvPr/>
        </p:nvSpPr>
        <p:spPr bwMode="auto">
          <a:xfrm>
            <a:off x="0" y="4564063"/>
            <a:ext cx="2803525" cy="2343150"/>
          </a:xfrm>
          <a:custGeom>
            <a:avLst/>
            <a:gdLst>
              <a:gd name="T0" fmla="*/ 6134 w 6134"/>
              <a:gd name="T1" fmla="*/ 1736 h 5125"/>
              <a:gd name="T2" fmla="*/ 4542 w 6134"/>
              <a:gd name="T3" fmla="*/ 0 h 5125"/>
              <a:gd name="T4" fmla="*/ 0 w 6134"/>
              <a:gd name="T5" fmla="*/ 2312 h 5125"/>
              <a:gd name="T6" fmla="*/ 0 w 6134"/>
              <a:gd name="T7" fmla="*/ 5125 h 5125"/>
              <a:gd name="T8" fmla="*/ 1126 w 6134"/>
              <a:gd name="T9" fmla="*/ 5125 h 5125"/>
              <a:gd name="T10" fmla="*/ 6134 w 6134"/>
              <a:gd name="T11" fmla="*/ 1736 h 5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34" h="5125">
                <a:moveTo>
                  <a:pt x="6134" y="1736"/>
                </a:moveTo>
                <a:cubicBezTo>
                  <a:pt x="5809" y="1538"/>
                  <a:pt x="4722" y="382"/>
                  <a:pt x="4542" y="0"/>
                </a:cubicBezTo>
                <a:cubicBezTo>
                  <a:pt x="0" y="2312"/>
                  <a:pt x="0" y="2312"/>
                  <a:pt x="0" y="2312"/>
                </a:cubicBezTo>
                <a:cubicBezTo>
                  <a:pt x="0" y="5125"/>
                  <a:pt x="0" y="5125"/>
                  <a:pt x="0" y="5125"/>
                </a:cubicBezTo>
                <a:cubicBezTo>
                  <a:pt x="1126" y="5125"/>
                  <a:pt x="1126" y="5125"/>
                  <a:pt x="1126" y="5125"/>
                </a:cubicBezTo>
                <a:lnTo>
                  <a:pt x="6134" y="1736"/>
                </a:lnTo>
                <a:close/>
              </a:path>
            </a:pathLst>
          </a:custGeom>
          <a:solidFill>
            <a:srgbClr val="0CAD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672" name="直接连接符 671"/>
          <p:cNvCxnSpPr/>
          <p:nvPr/>
        </p:nvCxnSpPr>
        <p:spPr>
          <a:xfrm flipV="1">
            <a:off x="-1" y="4547721"/>
            <a:ext cx="2093913" cy="10649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6" name="Freeform 44"/>
          <p:cNvSpPr>
            <a:spLocks/>
          </p:cNvSpPr>
          <p:nvPr/>
        </p:nvSpPr>
        <p:spPr bwMode="auto">
          <a:xfrm>
            <a:off x="6891338" y="4713944"/>
            <a:ext cx="786126" cy="886758"/>
          </a:xfrm>
          <a:custGeom>
            <a:avLst/>
            <a:gdLst/>
            <a:ahLst/>
            <a:cxnLst/>
            <a:rect l="l" t="t" r="r" b="b"/>
            <a:pathLst>
              <a:path w="786126" h="904303">
                <a:moveTo>
                  <a:pt x="727636" y="0"/>
                </a:moveTo>
                <a:cubicBezTo>
                  <a:pt x="727636" y="0"/>
                  <a:pt x="727636" y="0"/>
                  <a:pt x="786126" y="29794"/>
                </a:cubicBezTo>
                <a:lnTo>
                  <a:pt x="163618" y="904303"/>
                </a:lnTo>
                <a:lnTo>
                  <a:pt x="0" y="793550"/>
                </a:lnTo>
                <a:cubicBezTo>
                  <a:pt x="148544" y="703042"/>
                  <a:pt x="644908" y="174618"/>
                  <a:pt x="727636" y="0"/>
                </a:cubicBezTo>
                <a:close/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4" name="Freeform 44"/>
          <p:cNvSpPr>
            <a:spLocks/>
          </p:cNvSpPr>
          <p:nvPr/>
        </p:nvSpPr>
        <p:spPr bwMode="auto">
          <a:xfrm>
            <a:off x="6940550" y="4741863"/>
            <a:ext cx="2200275" cy="2165350"/>
          </a:xfrm>
          <a:custGeom>
            <a:avLst/>
            <a:gdLst>
              <a:gd name="T0" fmla="*/ 4814 w 4814"/>
              <a:gd name="T1" fmla="*/ 4737 h 4737"/>
              <a:gd name="T2" fmla="*/ 4814 w 4814"/>
              <a:gd name="T3" fmla="*/ 1641 h 4737"/>
              <a:gd name="T4" fmla="*/ 1592 w 4814"/>
              <a:gd name="T5" fmla="*/ 0 h 4737"/>
              <a:gd name="T6" fmla="*/ 0 w 4814"/>
              <a:gd name="T7" fmla="*/ 1736 h 4737"/>
              <a:gd name="T8" fmla="*/ 4434 w 4814"/>
              <a:gd name="T9" fmla="*/ 4737 h 4737"/>
              <a:gd name="T10" fmla="*/ 4814 w 4814"/>
              <a:gd name="T11" fmla="*/ 4737 h 4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14" h="4737">
                <a:moveTo>
                  <a:pt x="4814" y="4737"/>
                </a:moveTo>
                <a:cubicBezTo>
                  <a:pt x="4814" y="1641"/>
                  <a:pt x="4814" y="1641"/>
                  <a:pt x="4814" y="1641"/>
                </a:cubicBezTo>
                <a:cubicBezTo>
                  <a:pt x="1592" y="0"/>
                  <a:pt x="1592" y="0"/>
                  <a:pt x="1592" y="0"/>
                </a:cubicBezTo>
                <a:cubicBezTo>
                  <a:pt x="1411" y="382"/>
                  <a:pt x="325" y="1538"/>
                  <a:pt x="0" y="1736"/>
                </a:cubicBezTo>
                <a:cubicBezTo>
                  <a:pt x="4434" y="4737"/>
                  <a:pt x="4434" y="4737"/>
                  <a:pt x="4434" y="4737"/>
                </a:cubicBezTo>
                <a:lnTo>
                  <a:pt x="4814" y="4737"/>
                </a:lnTo>
                <a:close/>
              </a:path>
            </a:pathLst>
          </a:custGeom>
          <a:solidFill>
            <a:srgbClr val="0CAD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679" name="直接连接符 678"/>
          <p:cNvCxnSpPr>
            <a:stCxn id="4104" idx="1"/>
            <a:endCxn id="4104" idx="2"/>
          </p:cNvCxnSpPr>
          <p:nvPr/>
        </p:nvCxnSpPr>
        <p:spPr>
          <a:xfrm flipH="1" flipV="1">
            <a:off x="7668186" y="4741863"/>
            <a:ext cx="1472639" cy="7501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直接连接符 684"/>
          <p:cNvCxnSpPr>
            <a:stCxn id="15" idx="2"/>
          </p:cNvCxnSpPr>
          <p:nvPr/>
        </p:nvCxnSpPr>
        <p:spPr>
          <a:xfrm flipV="1">
            <a:off x="2746743" y="3145631"/>
            <a:ext cx="223470" cy="24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直接连接符 687"/>
          <p:cNvCxnSpPr/>
          <p:nvPr/>
        </p:nvCxnSpPr>
        <p:spPr>
          <a:xfrm>
            <a:off x="6407741" y="4009768"/>
            <a:ext cx="541743" cy="4284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8" name="直接连接符 757"/>
          <p:cNvCxnSpPr/>
          <p:nvPr/>
        </p:nvCxnSpPr>
        <p:spPr>
          <a:xfrm>
            <a:off x="6126163" y="4176906"/>
            <a:ext cx="541743" cy="4284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9" name="直接连接符 758"/>
          <p:cNvCxnSpPr/>
          <p:nvPr/>
        </p:nvCxnSpPr>
        <p:spPr>
          <a:xfrm>
            <a:off x="5806078" y="4310062"/>
            <a:ext cx="541743" cy="4284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5" name="文本框 4"/>
          <p:cNvSpPr txBox="1"/>
          <p:nvPr/>
        </p:nvSpPr>
        <p:spPr>
          <a:xfrm>
            <a:off x="3891358" y="2740089"/>
            <a:ext cx="885033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0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做作业</a:t>
            </a:r>
          </a:p>
        </p:txBody>
      </p:sp>
      <p:sp>
        <p:nvSpPr>
          <p:cNvPr id="762" name="Freeform 12"/>
          <p:cNvSpPr>
            <a:spLocks/>
          </p:cNvSpPr>
          <p:nvPr/>
        </p:nvSpPr>
        <p:spPr bwMode="auto">
          <a:xfrm>
            <a:off x="3205163" y="2536826"/>
            <a:ext cx="1362075" cy="3593612"/>
          </a:xfrm>
          <a:custGeom>
            <a:avLst/>
            <a:gdLst/>
            <a:ahLst/>
            <a:cxnLst/>
            <a:rect l="l" t="t" r="r" b="b"/>
            <a:pathLst>
              <a:path w="1362075" h="3590925">
                <a:moveTo>
                  <a:pt x="168660" y="0"/>
                </a:moveTo>
                <a:cubicBezTo>
                  <a:pt x="661062" y="0"/>
                  <a:pt x="1051881" y="0"/>
                  <a:pt x="1362075" y="0"/>
                </a:cubicBezTo>
                <a:lnTo>
                  <a:pt x="1362075" y="3590925"/>
                </a:lnTo>
                <a:cubicBezTo>
                  <a:pt x="168660" y="3590925"/>
                  <a:pt x="168660" y="3590925"/>
                  <a:pt x="168660" y="3590925"/>
                </a:cubicBezTo>
                <a:cubicBezTo>
                  <a:pt x="75874" y="3590925"/>
                  <a:pt x="0" y="3518732"/>
                  <a:pt x="0" y="3429633"/>
                </a:cubicBezTo>
                <a:cubicBezTo>
                  <a:pt x="0" y="161292"/>
                  <a:pt x="0" y="161292"/>
                  <a:pt x="0" y="161292"/>
                </a:cubicBezTo>
                <a:cubicBezTo>
                  <a:pt x="0" y="72193"/>
                  <a:pt x="75874" y="0"/>
                  <a:pt x="168660" y="0"/>
                </a:cubicBezTo>
                <a:close/>
              </a:path>
            </a:pathLst>
          </a:custGeom>
          <a:solidFill>
            <a:srgbClr val="999E8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Freeform 20"/>
          <p:cNvSpPr>
            <a:spLocks noEditPoints="1"/>
          </p:cNvSpPr>
          <p:nvPr/>
        </p:nvSpPr>
        <p:spPr bwMode="auto">
          <a:xfrm>
            <a:off x="3208338" y="3540125"/>
            <a:ext cx="1284288" cy="1508125"/>
          </a:xfrm>
          <a:custGeom>
            <a:avLst/>
            <a:gdLst>
              <a:gd name="T0" fmla="*/ 2670 w 2809"/>
              <a:gd name="T1" fmla="*/ 1560 h 3301"/>
              <a:gd name="T2" fmla="*/ 2770 w 2809"/>
              <a:gd name="T3" fmla="*/ 1296 h 3301"/>
              <a:gd name="T4" fmla="*/ 2713 w 2809"/>
              <a:gd name="T5" fmla="*/ 1122 h 3301"/>
              <a:gd name="T6" fmla="*/ 2481 w 2809"/>
              <a:gd name="T7" fmla="*/ 932 h 3301"/>
              <a:gd name="T8" fmla="*/ 2398 w 2809"/>
              <a:gd name="T9" fmla="*/ 793 h 3301"/>
              <a:gd name="T10" fmla="*/ 2343 w 2809"/>
              <a:gd name="T11" fmla="*/ 518 h 3301"/>
              <a:gd name="T12" fmla="*/ 2200 w 2809"/>
              <a:gd name="T13" fmla="*/ 396 h 3301"/>
              <a:gd name="T14" fmla="*/ 1900 w 2809"/>
              <a:gd name="T15" fmla="*/ 347 h 3301"/>
              <a:gd name="T16" fmla="*/ 1754 w 2809"/>
              <a:gd name="T17" fmla="*/ 268 h 3301"/>
              <a:gd name="T18" fmla="*/ 1559 w 2809"/>
              <a:gd name="T19" fmla="*/ 59 h 3301"/>
              <a:gd name="T20" fmla="*/ 1495 w 2809"/>
              <a:gd name="T21" fmla="*/ 150 h 3301"/>
              <a:gd name="T22" fmla="*/ 1467 w 2809"/>
              <a:gd name="T23" fmla="*/ 164 h 3301"/>
              <a:gd name="T24" fmla="*/ 1370 w 2809"/>
              <a:gd name="T25" fmla="*/ 155 h 3301"/>
              <a:gd name="T26" fmla="*/ 1205 w 2809"/>
              <a:gd name="T27" fmla="*/ 130 h 3301"/>
              <a:gd name="T28" fmla="*/ 945 w 2809"/>
              <a:gd name="T29" fmla="*/ 0 h 3301"/>
              <a:gd name="T30" fmla="*/ 757 w 2809"/>
              <a:gd name="T31" fmla="*/ 31 h 3301"/>
              <a:gd name="T32" fmla="*/ 529 w 2809"/>
              <a:gd name="T33" fmla="*/ 225 h 3301"/>
              <a:gd name="T34" fmla="*/ 375 w 2809"/>
              <a:gd name="T35" fmla="*/ 285 h 3301"/>
              <a:gd name="T36" fmla="*/ 82 w 2809"/>
              <a:gd name="T37" fmla="*/ 301 h 3301"/>
              <a:gd name="T38" fmla="*/ 0 w 2809"/>
              <a:gd name="T39" fmla="*/ 469 h 3301"/>
              <a:gd name="T40" fmla="*/ 655 w 2809"/>
              <a:gd name="T41" fmla="*/ 1530 h 3301"/>
              <a:gd name="T42" fmla="*/ 0 w 2809"/>
              <a:gd name="T43" fmla="*/ 2277 h 3301"/>
              <a:gd name="T44" fmla="*/ 148 w 2809"/>
              <a:gd name="T45" fmla="*/ 2873 h 3301"/>
              <a:gd name="T46" fmla="*/ 285 w 2809"/>
              <a:gd name="T47" fmla="*/ 2964 h 3301"/>
              <a:gd name="T48" fmla="*/ 400 w 2809"/>
              <a:gd name="T49" fmla="*/ 3161 h 3301"/>
              <a:gd name="T50" fmla="*/ 657 w 2809"/>
              <a:gd name="T51" fmla="*/ 3110 h 3301"/>
              <a:gd name="T52" fmla="*/ 819 w 2809"/>
              <a:gd name="T53" fmla="*/ 3148 h 3301"/>
              <a:gd name="T54" fmla="*/ 1065 w 2809"/>
              <a:gd name="T55" fmla="*/ 3301 h 3301"/>
              <a:gd name="T56" fmla="*/ 1256 w 2809"/>
              <a:gd name="T57" fmla="*/ 3286 h 3301"/>
              <a:gd name="T58" fmla="*/ 1501 w 2809"/>
              <a:gd name="T59" fmla="*/ 3112 h 3301"/>
              <a:gd name="T60" fmla="*/ 1660 w 2809"/>
              <a:gd name="T61" fmla="*/ 3066 h 3301"/>
              <a:gd name="T62" fmla="*/ 1953 w 2809"/>
              <a:gd name="T63" fmla="*/ 3075 h 3301"/>
              <a:gd name="T64" fmla="*/ 2109 w 2809"/>
              <a:gd name="T65" fmla="*/ 2969 h 3301"/>
              <a:gd name="T66" fmla="*/ 2226 w 2809"/>
              <a:gd name="T67" fmla="*/ 2699 h 3301"/>
              <a:gd name="T68" fmla="*/ 2338 w 2809"/>
              <a:gd name="T69" fmla="*/ 2581 h 3301"/>
              <a:gd name="T70" fmla="*/ 2595 w 2809"/>
              <a:gd name="T71" fmla="*/ 2446 h 3301"/>
              <a:gd name="T72" fmla="*/ 2672 w 2809"/>
              <a:gd name="T73" fmla="*/ 2278 h 3301"/>
              <a:gd name="T74" fmla="*/ 2628 w 2809"/>
              <a:gd name="T75" fmla="*/ 1989 h 3301"/>
              <a:gd name="T76" fmla="*/ 2661 w 2809"/>
              <a:gd name="T77" fmla="*/ 1833 h 3301"/>
              <a:gd name="T78" fmla="*/ 45 w 2809"/>
              <a:gd name="T79" fmla="*/ 797 h 3301"/>
              <a:gd name="T80" fmla="*/ 759 w 2809"/>
              <a:gd name="T81" fmla="*/ 1355 h 3301"/>
              <a:gd name="T82" fmla="*/ 1025 w 2809"/>
              <a:gd name="T83" fmla="*/ 1839 h 3301"/>
              <a:gd name="T84" fmla="*/ 1282 w 2809"/>
              <a:gd name="T85" fmla="*/ 1702 h 3301"/>
              <a:gd name="T86" fmla="*/ 7 w 2809"/>
              <a:gd name="T87" fmla="*/ 2453 h 3301"/>
              <a:gd name="T88" fmla="*/ 960 w 2809"/>
              <a:gd name="T89" fmla="*/ 2058 h 3301"/>
              <a:gd name="T90" fmla="*/ 706 w 2809"/>
              <a:gd name="T91" fmla="*/ 2905 h 3301"/>
              <a:gd name="T92" fmla="*/ 1266 w 2809"/>
              <a:gd name="T93" fmla="*/ 2036 h 3301"/>
              <a:gd name="T94" fmla="*/ 2445 w 2809"/>
              <a:gd name="T95" fmla="*/ 1753 h 3301"/>
              <a:gd name="T96" fmla="*/ 1526 w 2809"/>
              <a:gd name="T97" fmla="*/ 1601 h 3301"/>
              <a:gd name="T98" fmla="*/ 2448 w 2809"/>
              <a:gd name="T99" fmla="*/ 1601 h 3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09" h="3301">
                <a:moveTo>
                  <a:pt x="2802" y="1703"/>
                </a:moveTo>
                <a:cubicBezTo>
                  <a:pt x="2809" y="1590"/>
                  <a:pt x="2809" y="1590"/>
                  <a:pt x="2809" y="1590"/>
                </a:cubicBezTo>
                <a:cubicBezTo>
                  <a:pt x="2670" y="1560"/>
                  <a:pt x="2670" y="1560"/>
                  <a:pt x="2670" y="1560"/>
                </a:cubicBezTo>
                <a:cubicBezTo>
                  <a:pt x="2655" y="1448"/>
                  <a:pt x="2655" y="1448"/>
                  <a:pt x="2655" y="1448"/>
                </a:cubicBezTo>
                <a:cubicBezTo>
                  <a:pt x="2785" y="1409"/>
                  <a:pt x="2785" y="1409"/>
                  <a:pt x="2785" y="1409"/>
                </a:cubicBezTo>
                <a:cubicBezTo>
                  <a:pt x="2770" y="1296"/>
                  <a:pt x="2770" y="1296"/>
                  <a:pt x="2770" y="1296"/>
                </a:cubicBezTo>
                <a:cubicBezTo>
                  <a:pt x="2628" y="1290"/>
                  <a:pt x="2628" y="1290"/>
                  <a:pt x="2628" y="1290"/>
                </a:cubicBezTo>
                <a:cubicBezTo>
                  <a:pt x="2592" y="1182"/>
                  <a:pt x="2592" y="1182"/>
                  <a:pt x="2592" y="1182"/>
                </a:cubicBezTo>
                <a:cubicBezTo>
                  <a:pt x="2713" y="1122"/>
                  <a:pt x="2713" y="1122"/>
                  <a:pt x="2713" y="1122"/>
                </a:cubicBezTo>
                <a:cubicBezTo>
                  <a:pt x="2677" y="1013"/>
                  <a:pt x="2677" y="1013"/>
                  <a:pt x="2677" y="1013"/>
                </a:cubicBezTo>
                <a:cubicBezTo>
                  <a:pt x="2536" y="1032"/>
                  <a:pt x="2536" y="1032"/>
                  <a:pt x="2536" y="1032"/>
                </a:cubicBezTo>
                <a:cubicBezTo>
                  <a:pt x="2481" y="932"/>
                  <a:pt x="2481" y="932"/>
                  <a:pt x="2481" y="932"/>
                </a:cubicBezTo>
                <a:cubicBezTo>
                  <a:pt x="2589" y="851"/>
                  <a:pt x="2589" y="851"/>
                  <a:pt x="2589" y="851"/>
                </a:cubicBezTo>
                <a:cubicBezTo>
                  <a:pt x="2533" y="751"/>
                  <a:pt x="2533" y="751"/>
                  <a:pt x="2533" y="751"/>
                </a:cubicBezTo>
                <a:cubicBezTo>
                  <a:pt x="2398" y="793"/>
                  <a:pt x="2398" y="793"/>
                  <a:pt x="2398" y="793"/>
                </a:cubicBezTo>
                <a:cubicBezTo>
                  <a:pt x="2330" y="711"/>
                  <a:pt x="2330" y="711"/>
                  <a:pt x="2330" y="711"/>
                </a:cubicBezTo>
                <a:cubicBezTo>
                  <a:pt x="2416" y="607"/>
                  <a:pt x="2416" y="607"/>
                  <a:pt x="2416" y="607"/>
                </a:cubicBezTo>
                <a:cubicBezTo>
                  <a:pt x="2343" y="518"/>
                  <a:pt x="2343" y="518"/>
                  <a:pt x="2343" y="518"/>
                </a:cubicBezTo>
                <a:cubicBezTo>
                  <a:pt x="2218" y="582"/>
                  <a:pt x="2218" y="582"/>
                  <a:pt x="2218" y="582"/>
                </a:cubicBezTo>
                <a:cubicBezTo>
                  <a:pt x="2129" y="507"/>
                  <a:pt x="2129" y="507"/>
                  <a:pt x="2129" y="507"/>
                </a:cubicBezTo>
                <a:cubicBezTo>
                  <a:pt x="2200" y="396"/>
                  <a:pt x="2200" y="396"/>
                  <a:pt x="2200" y="396"/>
                </a:cubicBezTo>
                <a:cubicBezTo>
                  <a:pt x="2112" y="320"/>
                  <a:pt x="2112" y="320"/>
                  <a:pt x="2112" y="320"/>
                </a:cubicBezTo>
                <a:cubicBezTo>
                  <a:pt x="2001" y="405"/>
                  <a:pt x="2001" y="405"/>
                  <a:pt x="2001" y="405"/>
                </a:cubicBezTo>
                <a:cubicBezTo>
                  <a:pt x="1900" y="347"/>
                  <a:pt x="1900" y="347"/>
                  <a:pt x="1900" y="347"/>
                </a:cubicBezTo>
                <a:cubicBezTo>
                  <a:pt x="1949" y="225"/>
                  <a:pt x="1949" y="225"/>
                  <a:pt x="1949" y="225"/>
                </a:cubicBezTo>
                <a:cubicBezTo>
                  <a:pt x="1848" y="166"/>
                  <a:pt x="1848" y="166"/>
                  <a:pt x="1848" y="166"/>
                </a:cubicBezTo>
                <a:cubicBezTo>
                  <a:pt x="1754" y="268"/>
                  <a:pt x="1754" y="268"/>
                  <a:pt x="1754" y="268"/>
                </a:cubicBezTo>
                <a:cubicBezTo>
                  <a:pt x="1644" y="228"/>
                  <a:pt x="1644" y="228"/>
                  <a:pt x="1644" y="228"/>
                </a:cubicBezTo>
                <a:cubicBezTo>
                  <a:pt x="1669" y="100"/>
                  <a:pt x="1669" y="100"/>
                  <a:pt x="1669" y="100"/>
                </a:cubicBezTo>
                <a:cubicBezTo>
                  <a:pt x="1559" y="59"/>
                  <a:pt x="1559" y="59"/>
                  <a:pt x="1559" y="59"/>
                </a:cubicBezTo>
                <a:cubicBezTo>
                  <a:pt x="1498" y="156"/>
                  <a:pt x="1498" y="156"/>
                  <a:pt x="1498" y="156"/>
                </a:cubicBezTo>
                <a:cubicBezTo>
                  <a:pt x="1498" y="155"/>
                  <a:pt x="1498" y="155"/>
                  <a:pt x="1498" y="155"/>
                </a:cubicBezTo>
                <a:cubicBezTo>
                  <a:pt x="1495" y="150"/>
                  <a:pt x="1495" y="150"/>
                  <a:pt x="1495" y="150"/>
                </a:cubicBezTo>
                <a:cubicBezTo>
                  <a:pt x="1495" y="149"/>
                  <a:pt x="1495" y="149"/>
                  <a:pt x="1495" y="149"/>
                </a:cubicBezTo>
                <a:cubicBezTo>
                  <a:pt x="1467" y="163"/>
                  <a:pt x="1467" y="163"/>
                  <a:pt x="1467" y="163"/>
                </a:cubicBezTo>
                <a:cubicBezTo>
                  <a:pt x="1467" y="164"/>
                  <a:pt x="1467" y="164"/>
                  <a:pt x="1467" y="164"/>
                </a:cubicBezTo>
                <a:cubicBezTo>
                  <a:pt x="1470" y="169"/>
                  <a:pt x="1470" y="169"/>
                  <a:pt x="1470" y="169"/>
                </a:cubicBezTo>
                <a:cubicBezTo>
                  <a:pt x="1472" y="173"/>
                  <a:pt x="1472" y="173"/>
                  <a:pt x="1472" y="173"/>
                </a:cubicBezTo>
                <a:cubicBezTo>
                  <a:pt x="1370" y="155"/>
                  <a:pt x="1370" y="155"/>
                  <a:pt x="1370" y="155"/>
                </a:cubicBezTo>
                <a:cubicBezTo>
                  <a:pt x="1371" y="24"/>
                  <a:pt x="1371" y="24"/>
                  <a:pt x="1371" y="24"/>
                </a:cubicBezTo>
                <a:cubicBezTo>
                  <a:pt x="1255" y="3"/>
                  <a:pt x="1255" y="3"/>
                  <a:pt x="1255" y="3"/>
                </a:cubicBezTo>
                <a:cubicBezTo>
                  <a:pt x="1205" y="130"/>
                  <a:pt x="1205" y="130"/>
                  <a:pt x="1205" y="130"/>
                </a:cubicBezTo>
                <a:cubicBezTo>
                  <a:pt x="1087" y="130"/>
                  <a:pt x="1087" y="130"/>
                  <a:pt x="1087" y="130"/>
                </a:cubicBezTo>
                <a:cubicBezTo>
                  <a:pt x="1064" y="1"/>
                  <a:pt x="1064" y="1"/>
                  <a:pt x="1064" y="1"/>
                </a:cubicBezTo>
                <a:cubicBezTo>
                  <a:pt x="945" y="0"/>
                  <a:pt x="945" y="0"/>
                  <a:pt x="945" y="0"/>
                </a:cubicBezTo>
                <a:cubicBezTo>
                  <a:pt x="920" y="134"/>
                  <a:pt x="920" y="134"/>
                  <a:pt x="920" y="134"/>
                </a:cubicBezTo>
                <a:cubicBezTo>
                  <a:pt x="804" y="154"/>
                  <a:pt x="804" y="154"/>
                  <a:pt x="804" y="154"/>
                </a:cubicBezTo>
                <a:cubicBezTo>
                  <a:pt x="757" y="31"/>
                  <a:pt x="757" y="31"/>
                  <a:pt x="757" y="31"/>
                </a:cubicBezTo>
                <a:cubicBezTo>
                  <a:pt x="640" y="50"/>
                  <a:pt x="640" y="50"/>
                  <a:pt x="640" y="50"/>
                </a:cubicBezTo>
                <a:cubicBezTo>
                  <a:pt x="640" y="186"/>
                  <a:pt x="640" y="186"/>
                  <a:pt x="640" y="186"/>
                </a:cubicBezTo>
                <a:cubicBezTo>
                  <a:pt x="529" y="225"/>
                  <a:pt x="529" y="225"/>
                  <a:pt x="529" y="225"/>
                </a:cubicBezTo>
                <a:cubicBezTo>
                  <a:pt x="461" y="112"/>
                  <a:pt x="461" y="112"/>
                  <a:pt x="461" y="112"/>
                </a:cubicBezTo>
                <a:cubicBezTo>
                  <a:pt x="349" y="151"/>
                  <a:pt x="349" y="151"/>
                  <a:pt x="349" y="151"/>
                </a:cubicBezTo>
                <a:cubicBezTo>
                  <a:pt x="375" y="285"/>
                  <a:pt x="375" y="285"/>
                  <a:pt x="375" y="285"/>
                </a:cubicBezTo>
                <a:cubicBezTo>
                  <a:pt x="273" y="343"/>
                  <a:pt x="273" y="343"/>
                  <a:pt x="273" y="343"/>
                </a:cubicBezTo>
                <a:cubicBezTo>
                  <a:pt x="184" y="243"/>
                  <a:pt x="184" y="243"/>
                  <a:pt x="184" y="243"/>
                </a:cubicBezTo>
                <a:cubicBezTo>
                  <a:pt x="82" y="301"/>
                  <a:pt x="82" y="301"/>
                  <a:pt x="82" y="301"/>
                </a:cubicBezTo>
                <a:cubicBezTo>
                  <a:pt x="132" y="428"/>
                  <a:pt x="132" y="428"/>
                  <a:pt x="132" y="428"/>
                </a:cubicBezTo>
                <a:cubicBezTo>
                  <a:pt x="43" y="502"/>
                  <a:pt x="43" y="502"/>
                  <a:pt x="43" y="502"/>
                </a:cubicBezTo>
                <a:cubicBezTo>
                  <a:pt x="0" y="469"/>
                  <a:pt x="0" y="469"/>
                  <a:pt x="0" y="469"/>
                </a:cubicBezTo>
                <a:cubicBezTo>
                  <a:pt x="0" y="952"/>
                  <a:pt x="0" y="952"/>
                  <a:pt x="0" y="952"/>
                </a:cubicBezTo>
                <a:cubicBezTo>
                  <a:pt x="696" y="1437"/>
                  <a:pt x="696" y="1437"/>
                  <a:pt x="696" y="1437"/>
                </a:cubicBezTo>
                <a:cubicBezTo>
                  <a:pt x="678" y="1465"/>
                  <a:pt x="664" y="1497"/>
                  <a:pt x="655" y="1530"/>
                </a:cubicBezTo>
                <a:cubicBezTo>
                  <a:pt x="621" y="1642"/>
                  <a:pt x="638" y="1757"/>
                  <a:pt x="692" y="1852"/>
                </a:cubicBezTo>
                <a:cubicBezTo>
                  <a:pt x="203" y="2153"/>
                  <a:pt x="203" y="2153"/>
                  <a:pt x="203" y="2153"/>
                </a:cubicBezTo>
                <a:cubicBezTo>
                  <a:pt x="0" y="2277"/>
                  <a:pt x="0" y="2277"/>
                  <a:pt x="0" y="2277"/>
                </a:cubicBezTo>
                <a:cubicBezTo>
                  <a:pt x="0" y="2839"/>
                  <a:pt x="0" y="2839"/>
                  <a:pt x="0" y="2839"/>
                </a:cubicBezTo>
                <a:cubicBezTo>
                  <a:pt x="52" y="2807"/>
                  <a:pt x="52" y="2807"/>
                  <a:pt x="52" y="2807"/>
                </a:cubicBezTo>
                <a:cubicBezTo>
                  <a:pt x="148" y="2873"/>
                  <a:pt x="148" y="2873"/>
                  <a:pt x="148" y="2873"/>
                </a:cubicBezTo>
                <a:cubicBezTo>
                  <a:pt x="87" y="2991"/>
                  <a:pt x="87" y="2991"/>
                  <a:pt x="87" y="2991"/>
                </a:cubicBezTo>
                <a:cubicBezTo>
                  <a:pt x="182" y="3058"/>
                  <a:pt x="182" y="3058"/>
                  <a:pt x="182" y="3058"/>
                </a:cubicBezTo>
                <a:cubicBezTo>
                  <a:pt x="285" y="2964"/>
                  <a:pt x="285" y="2964"/>
                  <a:pt x="285" y="2964"/>
                </a:cubicBezTo>
                <a:cubicBezTo>
                  <a:pt x="391" y="3014"/>
                  <a:pt x="391" y="3014"/>
                  <a:pt x="391" y="3014"/>
                </a:cubicBezTo>
                <a:cubicBezTo>
                  <a:pt x="354" y="3139"/>
                  <a:pt x="354" y="3139"/>
                  <a:pt x="354" y="3139"/>
                </a:cubicBezTo>
                <a:cubicBezTo>
                  <a:pt x="400" y="3161"/>
                  <a:pt x="400" y="3161"/>
                  <a:pt x="400" y="3161"/>
                </a:cubicBezTo>
                <a:cubicBezTo>
                  <a:pt x="460" y="3189"/>
                  <a:pt x="460" y="3189"/>
                  <a:pt x="460" y="3189"/>
                </a:cubicBezTo>
                <a:cubicBezTo>
                  <a:pt x="543" y="3079"/>
                  <a:pt x="543" y="3079"/>
                  <a:pt x="543" y="3079"/>
                </a:cubicBezTo>
                <a:cubicBezTo>
                  <a:pt x="657" y="3110"/>
                  <a:pt x="657" y="3110"/>
                  <a:pt x="657" y="3110"/>
                </a:cubicBezTo>
                <a:cubicBezTo>
                  <a:pt x="643" y="3240"/>
                  <a:pt x="643" y="3240"/>
                  <a:pt x="643" y="3240"/>
                </a:cubicBezTo>
                <a:cubicBezTo>
                  <a:pt x="757" y="3271"/>
                  <a:pt x="757" y="3271"/>
                  <a:pt x="757" y="3271"/>
                </a:cubicBezTo>
                <a:cubicBezTo>
                  <a:pt x="819" y="3148"/>
                  <a:pt x="819" y="3148"/>
                  <a:pt x="819" y="3148"/>
                </a:cubicBezTo>
                <a:cubicBezTo>
                  <a:pt x="937" y="3159"/>
                  <a:pt x="937" y="3159"/>
                  <a:pt x="937" y="3159"/>
                </a:cubicBezTo>
                <a:cubicBezTo>
                  <a:pt x="947" y="3289"/>
                  <a:pt x="947" y="3289"/>
                  <a:pt x="947" y="3289"/>
                </a:cubicBezTo>
                <a:cubicBezTo>
                  <a:pt x="1065" y="3301"/>
                  <a:pt x="1065" y="3301"/>
                  <a:pt x="1065" y="3301"/>
                </a:cubicBezTo>
                <a:cubicBezTo>
                  <a:pt x="1103" y="3169"/>
                  <a:pt x="1103" y="3169"/>
                  <a:pt x="1103" y="3169"/>
                </a:cubicBezTo>
                <a:cubicBezTo>
                  <a:pt x="1221" y="3160"/>
                  <a:pt x="1221" y="3160"/>
                  <a:pt x="1221" y="3160"/>
                </a:cubicBezTo>
                <a:cubicBezTo>
                  <a:pt x="1256" y="3286"/>
                  <a:pt x="1256" y="3286"/>
                  <a:pt x="1256" y="3286"/>
                </a:cubicBezTo>
                <a:cubicBezTo>
                  <a:pt x="1374" y="3277"/>
                  <a:pt x="1374" y="3277"/>
                  <a:pt x="1374" y="3277"/>
                </a:cubicBezTo>
                <a:cubicBezTo>
                  <a:pt x="1387" y="3141"/>
                  <a:pt x="1387" y="3141"/>
                  <a:pt x="1387" y="3141"/>
                </a:cubicBezTo>
                <a:cubicBezTo>
                  <a:pt x="1501" y="3112"/>
                  <a:pt x="1501" y="3112"/>
                  <a:pt x="1501" y="3112"/>
                </a:cubicBezTo>
                <a:cubicBezTo>
                  <a:pt x="1559" y="3230"/>
                  <a:pt x="1559" y="3230"/>
                  <a:pt x="1559" y="3230"/>
                </a:cubicBezTo>
                <a:cubicBezTo>
                  <a:pt x="1673" y="3201"/>
                  <a:pt x="1673" y="3201"/>
                  <a:pt x="1673" y="3201"/>
                </a:cubicBezTo>
                <a:cubicBezTo>
                  <a:pt x="1660" y="3066"/>
                  <a:pt x="1660" y="3066"/>
                  <a:pt x="1660" y="3066"/>
                </a:cubicBezTo>
                <a:cubicBezTo>
                  <a:pt x="1767" y="3017"/>
                  <a:pt x="1767" y="3017"/>
                  <a:pt x="1767" y="3017"/>
                </a:cubicBezTo>
                <a:cubicBezTo>
                  <a:pt x="1846" y="3123"/>
                  <a:pt x="1846" y="3123"/>
                  <a:pt x="1846" y="3123"/>
                </a:cubicBezTo>
                <a:cubicBezTo>
                  <a:pt x="1953" y="3075"/>
                  <a:pt x="1953" y="3075"/>
                  <a:pt x="1953" y="3075"/>
                </a:cubicBezTo>
                <a:cubicBezTo>
                  <a:pt x="1916" y="2944"/>
                  <a:pt x="1916" y="2944"/>
                  <a:pt x="1916" y="2944"/>
                </a:cubicBezTo>
                <a:cubicBezTo>
                  <a:pt x="2012" y="2878"/>
                  <a:pt x="2012" y="2878"/>
                  <a:pt x="2012" y="2878"/>
                </a:cubicBezTo>
                <a:cubicBezTo>
                  <a:pt x="2109" y="2969"/>
                  <a:pt x="2109" y="2969"/>
                  <a:pt x="2109" y="2969"/>
                </a:cubicBezTo>
                <a:cubicBezTo>
                  <a:pt x="2206" y="2903"/>
                  <a:pt x="2206" y="2903"/>
                  <a:pt x="2206" y="2903"/>
                </a:cubicBezTo>
                <a:cubicBezTo>
                  <a:pt x="2144" y="2781"/>
                  <a:pt x="2144" y="2781"/>
                  <a:pt x="2144" y="2781"/>
                </a:cubicBezTo>
                <a:cubicBezTo>
                  <a:pt x="2226" y="2699"/>
                  <a:pt x="2226" y="2699"/>
                  <a:pt x="2226" y="2699"/>
                </a:cubicBezTo>
                <a:cubicBezTo>
                  <a:pt x="2339" y="2772"/>
                  <a:pt x="2339" y="2772"/>
                  <a:pt x="2339" y="2772"/>
                </a:cubicBezTo>
                <a:cubicBezTo>
                  <a:pt x="2422" y="2691"/>
                  <a:pt x="2422" y="2691"/>
                  <a:pt x="2422" y="2691"/>
                </a:cubicBezTo>
                <a:cubicBezTo>
                  <a:pt x="2338" y="2581"/>
                  <a:pt x="2338" y="2581"/>
                  <a:pt x="2338" y="2581"/>
                </a:cubicBezTo>
                <a:cubicBezTo>
                  <a:pt x="2404" y="2487"/>
                  <a:pt x="2404" y="2487"/>
                  <a:pt x="2404" y="2487"/>
                </a:cubicBezTo>
                <a:cubicBezTo>
                  <a:pt x="2529" y="2540"/>
                  <a:pt x="2529" y="2540"/>
                  <a:pt x="2529" y="2540"/>
                </a:cubicBezTo>
                <a:cubicBezTo>
                  <a:pt x="2595" y="2446"/>
                  <a:pt x="2595" y="2446"/>
                  <a:pt x="2595" y="2446"/>
                </a:cubicBezTo>
                <a:cubicBezTo>
                  <a:pt x="2492" y="2352"/>
                  <a:pt x="2492" y="2352"/>
                  <a:pt x="2492" y="2352"/>
                </a:cubicBezTo>
                <a:cubicBezTo>
                  <a:pt x="2539" y="2248"/>
                  <a:pt x="2539" y="2248"/>
                  <a:pt x="2539" y="2248"/>
                </a:cubicBezTo>
                <a:cubicBezTo>
                  <a:pt x="2672" y="2278"/>
                  <a:pt x="2672" y="2278"/>
                  <a:pt x="2672" y="2278"/>
                </a:cubicBezTo>
                <a:cubicBezTo>
                  <a:pt x="2720" y="2174"/>
                  <a:pt x="2720" y="2174"/>
                  <a:pt x="2720" y="2174"/>
                </a:cubicBezTo>
                <a:cubicBezTo>
                  <a:pt x="2601" y="2099"/>
                  <a:pt x="2601" y="2099"/>
                  <a:pt x="2601" y="2099"/>
                </a:cubicBezTo>
                <a:cubicBezTo>
                  <a:pt x="2628" y="1989"/>
                  <a:pt x="2628" y="1989"/>
                  <a:pt x="2628" y="1989"/>
                </a:cubicBezTo>
                <a:cubicBezTo>
                  <a:pt x="2764" y="1996"/>
                  <a:pt x="2764" y="1996"/>
                  <a:pt x="2764" y="1996"/>
                </a:cubicBezTo>
                <a:cubicBezTo>
                  <a:pt x="2792" y="1886"/>
                  <a:pt x="2792" y="1886"/>
                  <a:pt x="2792" y="1886"/>
                </a:cubicBezTo>
                <a:cubicBezTo>
                  <a:pt x="2661" y="1833"/>
                  <a:pt x="2661" y="1833"/>
                  <a:pt x="2661" y="1833"/>
                </a:cubicBezTo>
                <a:cubicBezTo>
                  <a:pt x="2667" y="1720"/>
                  <a:pt x="2667" y="1720"/>
                  <a:pt x="2667" y="1720"/>
                </a:cubicBezTo>
                <a:lnTo>
                  <a:pt x="2802" y="1703"/>
                </a:lnTo>
                <a:close/>
                <a:moveTo>
                  <a:pt x="45" y="797"/>
                </a:moveTo>
                <a:cubicBezTo>
                  <a:pt x="382" y="421"/>
                  <a:pt x="929" y="245"/>
                  <a:pt x="1459" y="390"/>
                </a:cubicBezTo>
                <a:cubicBezTo>
                  <a:pt x="1173" y="1230"/>
                  <a:pt x="1173" y="1230"/>
                  <a:pt x="1173" y="1230"/>
                </a:cubicBezTo>
                <a:cubicBezTo>
                  <a:pt x="1018" y="1199"/>
                  <a:pt x="862" y="1250"/>
                  <a:pt x="759" y="1355"/>
                </a:cubicBezTo>
                <a:lnTo>
                  <a:pt x="45" y="797"/>
                </a:lnTo>
                <a:close/>
                <a:moveTo>
                  <a:pt x="1282" y="1702"/>
                </a:moveTo>
                <a:cubicBezTo>
                  <a:pt x="1251" y="1808"/>
                  <a:pt x="1136" y="1869"/>
                  <a:pt x="1025" y="1839"/>
                </a:cubicBezTo>
                <a:cubicBezTo>
                  <a:pt x="915" y="1808"/>
                  <a:pt x="852" y="1698"/>
                  <a:pt x="883" y="1593"/>
                </a:cubicBezTo>
                <a:cubicBezTo>
                  <a:pt x="915" y="1487"/>
                  <a:pt x="1030" y="1426"/>
                  <a:pt x="1140" y="1457"/>
                </a:cubicBezTo>
                <a:cubicBezTo>
                  <a:pt x="1250" y="1487"/>
                  <a:pt x="1314" y="1597"/>
                  <a:pt x="1282" y="1702"/>
                </a:cubicBezTo>
                <a:close/>
                <a:moveTo>
                  <a:pt x="706" y="2905"/>
                </a:moveTo>
                <a:cubicBezTo>
                  <a:pt x="563" y="2866"/>
                  <a:pt x="432" y="2806"/>
                  <a:pt x="316" y="2730"/>
                </a:cubicBezTo>
                <a:cubicBezTo>
                  <a:pt x="197" y="2653"/>
                  <a:pt x="93" y="2559"/>
                  <a:pt x="7" y="2453"/>
                </a:cubicBezTo>
                <a:cubicBezTo>
                  <a:pt x="231" y="2298"/>
                  <a:pt x="231" y="2298"/>
                  <a:pt x="231" y="2298"/>
                </a:cubicBezTo>
                <a:cubicBezTo>
                  <a:pt x="753" y="1935"/>
                  <a:pt x="753" y="1935"/>
                  <a:pt x="753" y="1935"/>
                </a:cubicBezTo>
                <a:cubicBezTo>
                  <a:pt x="807" y="1992"/>
                  <a:pt x="877" y="2035"/>
                  <a:pt x="960" y="2058"/>
                </a:cubicBezTo>
                <a:cubicBezTo>
                  <a:pt x="1029" y="2077"/>
                  <a:pt x="1099" y="2079"/>
                  <a:pt x="1165" y="2067"/>
                </a:cubicBezTo>
                <a:cubicBezTo>
                  <a:pt x="1399" y="2920"/>
                  <a:pt x="1399" y="2920"/>
                  <a:pt x="1399" y="2920"/>
                </a:cubicBezTo>
                <a:cubicBezTo>
                  <a:pt x="1178" y="2971"/>
                  <a:pt x="940" y="2969"/>
                  <a:pt x="706" y="2905"/>
                </a:cubicBezTo>
                <a:close/>
                <a:moveTo>
                  <a:pt x="2396" y="2008"/>
                </a:moveTo>
                <a:cubicBezTo>
                  <a:pt x="2271" y="2426"/>
                  <a:pt x="1947" y="2738"/>
                  <a:pt x="1551" y="2876"/>
                </a:cubicBezTo>
                <a:cubicBezTo>
                  <a:pt x="1266" y="2036"/>
                  <a:pt x="1266" y="2036"/>
                  <a:pt x="1266" y="2036"/>
                </a:cubicBezTo>
                <a:cubicBezTo>
                  <a:pt x="1381" y="1986"/>
                  <a:pt x="1474" y="1891"/>
                  <a:pt x="1511" y="1765"/>
                </a:cubicBezTo>
                <a:cubicBezTo>
                  <a:pt x="1517" y="1744"/>
                  <a:pt x="1522" y="1723"/>
                  <a:pt x="1525" y="1702"/>
                </a:cubicBezTo>
                <a:cubicBezTo>
                  <a:pt x="2445" y="1753"/>
                  <a:pt x="2445" y="1753"/>
                  <a:pt x="2445" y="1753"/>
                </a:cubicBezTo>
                <a:cubicBezTo>
                  <a:pt x="2445" y="1753"/>
                  <a:pt x="2445" y="1753"/>
                  <a:pt x="2445" y="1753"/>
                </a:cubicBezTo>
                <a:cubicBezTo>
                  <a:pt x="2437" y="1838"/>
                  <a:pt x="2421" y="1923"/>
                  <a:pt x="2396" y="2008"/>
                </a:cubicBezTo>
                <a:close/>
                <a:moveTo>
                  <a:pt x="1526" y="1601"/>
                </a:moveTo>
                <a:cubicBezTo>
                  <a:pt x="1509" y="1456"/>
                  <a:pt x="1415" y="1326"/>
                  <a:pt x="1274" y="1262"/>
                </a:cubicBezTo>
                <a:cubicBezTo>
                  <a:pt x="1608" y="440"/>
                  <a:pt x="1608" y="440"/>
                  <a:pt x="1608" y="440"/>
                </a:cubicBezTo>
                <a:cubicBezTo>
                  <a:pt x="2107" y="639"/>
                  <a:pt x="2430" y="1099"/>
                  <a:pt x="2448" y="1601"/>
                </a:cubicBezTo>
                <a:lnTo>
                  <a:pt x="1526" y="160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156" name="直接连接符 4155"/>
          <p:cNvCxnSpPr/>
          <p:nvPr/>
        </p:nvCxnSpPr>
        <p:spPr>
          <a:xfrm>
            <a:off x="4569619" y="2536825"/>
            <a:ext cx="0" cy="35909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1" name="文本框 4"/>
          <p:cNvSpPr txBox="1"/>
          <p:nvPr/>
        </p:nvSpPr>
        <p:spPr>
          <a:xfrm>
            <a:off x="3236912" y="2662491"/>
            <a:ext cx="111442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1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做作业</a:t>
            </a:r>
          </a:p>
        </p:txBody>
      </p:sp>
      <p:sp>
        <p:nvSpPr>
          <p:cNvPr id="702" name="文本框 4"/>
          <p:cNvSpPr txBox="1"/>
          <p:nvPr/>
        </p:nvSpPr>
        <p:spPr>
          <a:xfrm>
            <a:off x="3327002" y="2974860"/>
            <a:ext cx="687388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8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做作业</a:t>
            </a:r>
          </a:p>
        </p:txBody>
      </p:sp>
      <p:sp>
        <p:nvSpPr>
          <p:cNvPr id="703" name="文本框 4"/>
          <p:cNvSpPr txBox="1"/>
          <p:nvPr/>
        </p:nvSpPr>
        <p:spPr>
          <a:xfrm>
            <a:off x="3794125" y="3329459"/>
            <a:ext cx="674688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9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做作业</a:t>
            </a:r>
          </a:p>
        </p:txBody>
      </p:sp>
      <p:sp>
        <p:nvSpPr>
          <p:cNvPr id="704" name="文本框 4"/>
          <p:cNvSpPr txBox="1"/>
          <p:nvPr/>
        </p:nvSpPr>
        <p:spPr>
          <a:xfrm>
            <a:off x="3814763" y="2959472"/>
            <a:ext cx="79375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0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做作业</a:t>
            </a:r>
          </a:p>
        </p:txBody>
      </p:sp>
      <p:sp>
        <p:nvSpPr>
          <p:cNvPr id="706" name="文本框 4"/>
          <p:cNvSpPr txBox="1"/>
          <p:nvPr/>
        </p:nvSpPr>
        <p:spPr>
          <a:xfrm>
            <a:off x="3366057" y="3244820"/>
            <a:ext cx="558799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700" spc="1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做作业</a:t>
            </a:r>
          </a:p>
        </p:txBody>
      </p:sp>
      <p:sp>
        <p:nvSpPr>
          <p:cNvPr id="707" name="文本框 4"/>
          <p:cNvSpPr txBox="1"/>
          <p:nvPr/>
        </p:nvSpPr>
        <p:spPr>
          <a:xfrm>
            <a:off x="3357958" y="5218585"/>
            <a:ext cx="674688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9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做考题</a:t>
            </a:r>
            <a:endParaRPr lang="zh-CN" altLang="en-US" sz="9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708" name="文本框 4"/>
          <p:cNvSpPr txBox="1"/>
          <p:nvPr/>
        </p:nvSpPr>
        <p:spPr>
          <a:xfrm>
            <a:off x="3670696" y="5075238"/>
            <a:ext cx="674688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7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做考题</a:t>
            </a:r>
            <a:endParaRPr lang="zh-CN" altLang="en-US" sz="7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709" name="文本框 4"/>
          <p:cNvSpPr txBox="1"/>
          <p:nvPr/>
        </p:nvSpPr>
        <p:spPr>
          <a:xfrm>
            <a:off x="3841750" y="5394326"/>
            <a:ext cx="674688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9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做考题</a:t>
            </a:r>
            <a:endParaRPr lang="zh-CN" altLang="en-US" sz="9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710" name="文本框 4"/>
          <p:cNvSpPr txBox="1"/>
          <p:nvPr/>
        </p:nvSpPr>
        <p:spPr>
          <a:xfrm>
            <a:off x="3306763" y="5524502"/>
            <a:ext cx="67468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0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做考题</a:t>
            </a:r>
            <a:endParaRPr lang="zh-CN" altLang="en-US" sz="10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711" name="文本框 4"/>
          <p:cNvSpPr txBox="1"/>
          <p:nvPr/>
        </p:nvSpPr>
        <p:spPr>
          <a:xfrm>
            <a:off x="3757614" y="5768665"/>
            <a:ext cx="67468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100" spc="100" dirty="0" smtClean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做考题</a:t>
            </a:r>
            <a:endParaRPr lang="zh-CN" altLang="en-US" sz="1100" spc="100" dirty="0">
              <a:solidFill>
                <a:schemeClr val="bg1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4157" name="矩形 4156"/>
          <p:cNvSpPr/>
          <p:nvPr/>
        </p:nvSpPr>
        <p:spPr>
          <a:xfrm rot="20636310">
            <a:off x="3317877" y="3777218"/>
            <a:ext cx="5180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pc="100" dirty="0">
                <a:solidFill>
                  <a:schemeClr val="bg1">
                    <a:alpha val="50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痛苦</a:t>
            </a:r>
            <a:endParaRPr lang="zh-CN" altLang="en-US" sz="1200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725" name="矩形 724"/>
          <p:cNvSpPr/>
          <p:nvPr/>
        </p:nvSpPr>
        <p:spPr>
          <a:xfrm rot="3634417">
            <a:off x="3787774" y="3932813"/>
            <a:ext cx="5180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pc="100" dirty="0">
                <a:solidFill>
                  <a:schemeClr val="bg1">
                    <a:alpha val="50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痛苦</a:t>
            </a:r>
            <a:endParaRPr lang="zh-CN" altLang="en-US" sz="1200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726" name="矩形 725"/>
          <p:cNvSpPr/>
          <p:nvPr/>
        </p:nvSpPr>
        <p:spPr>
          <a:xfrm rot="7898631">
            <a:off x="3768442" y="4419382"/>
            <a:ext cx="5180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pc="100" dirty="0">
                <a:solidFill>
                  <a:schemeClr val="bg1">
                    <a:alpha val="50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痛苦</a:t>
            </a:r>
            <a:endParaRPr lang="zh-CN" altLang="en-US" sz="1200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728" name="矩形 727"/>
          <p:cNvSpPr/>
          <p:nvPr/>
        </p:nvSpPr>
        <p:spPr>
          <a:xfrm rot="12176375">
            <a:off x="3298896" y="4535808"/>
            <a:ext cx="5180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pc="100" dirty="0">
                <a:solidFill>
                  <a:schemeClr val="bg1">
                    <a:alpha val="50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痛苦</a:t>
            </a:r>
            <a:endParaRPr lang="zh-CN" altLang="en-US" sz="1200" dirty="0">
              <a:solidFill>
                <a:schemeClr val="bg1">
                  <a:alpha val="50000"/>
                </a:schemeClr>
              </a:solidFill>
            </a:endParaRPr>
          </a:p>
        </p:txBody>
      </p:sp>
      <p:sp>
        <p:nvSpPr>
          <p:cNvPr id="729" name="矩形 728"/>
          <p:cNvSpPr/>
          <p:nvPr/>
        </p:nvSpPr>
        <p:spPr>
          <a:xfrm rot="16379019">
            <a:off x="3037209" y="4137172"/>
            <a:ext cx="5180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pc="100" dirty="0">
                <a:solidFill>
                  <a:schemeClr val="bg1">
                    <a:alpha val="50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痛苦</a:t>
            </a:r>
            <a:endParaRPr lang="zh-CN" altLang="en-US" sz="1200" dirty="0">
              <a:solidFill>
                <a:schemeClr val="bg1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025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1412</TotalTime>
  <Words>339</Words>
  <Application>Microsoft Office PowerPoint</Application>
  <PresentationFormat>全屏显示(4:3)</PresentationFormat>
  <Paragraphs>77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Arial</vt:lpstr>
      <vt:lpstr>宋体</vt:lpstr>
      <vt:lpstr>Calibri</vt:lpstr>
      <vt:lpstr>方正汉真广标简体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Administrator</cp:lastModifiedBy>
  <cp:revision>108</cp:revision>
  <dcterms:created xsi:type="dcterms:W3CDTF">2014-06-03T02:28:45Z</dcterms:created>
  <dcterms:modified xsi:type="dcterms:W3CDTF">2015-07-24T02:59:31Z</dcterms:modified>
</cp:coreProperties>
</file>