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57" r:id="rId3"/>
    <p:sldId id="256" r:id="rId4"/>
    <p:sldId id="258" r:id="rId5"/>
    <p:sldId id="259" r:id="rId6"/>
    <p:sldId id="261" r:id="rId7"/>
    <p:sldId id="262" r:id="rId8"/>
  </p:sldIdLst>
  <p:sldSz cx="6657975" cy="3238500"/>
  <p:notesSz cx="6858000" cy="9144000"/>
  <p:defaultTextStyle>
    <a:defPPr>
      <a:defRPr lang="en-US"/>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FF0000"/>
    <a:srgbClr val="DDDDDD"/>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4838" autoAdjust="0"/>
    <p:restoredTop sz="94585" autoAdjust="0"/>
  </p:normalViewPr>
  <p:slideViewPr>
    <p:cSldViewPr>
      <p:cViewPr varScale="1">
        <p:scale>
          <a:sx n="223" d="100"/>
          <a:sy n="223" d="100"/>
        </p:scale>
        <p:origin x="168" y="1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0" d="100"/>
        <a:sy n="2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875F05D1-B5B5-466E-B685-0F6368A616D9}" type="datetimeFigureOut">
              <a:rPr lang="en-US"/>
              <a:pPr>
                <a:defRPr/>
              </a:pPr>
              <a:t>8/4/2015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8213DD9-20FB-4AD9-B003-293EA0D5138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DA61A78-7B97-4A27-B8D7-BBFDB693201D}" type="datetimeFigureOut">
              <a:rPr lang="en-US"/>
              <a:pPr>
                <a:defRPr/>
              </a:pPr>
              <a:t>8/4/2015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E6CAF84-418A-4585-9B6B-532DB2A06F6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A317ECC-9286-49E6-8907-575F284BA0B2}" type="datetimeFigureOut">
              <a:rPr lang="en-US"/>
              <a:pPr>
                <a:defRPr/>
              </a:pPr>
              <a:t>8/4/2015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73C4A93-2281-47A5-8472-D28E9BE7E62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0CE12BC-6638-4247-9ABB-47137BAB379C}" type="datetimeFigureOut">
              <a:rPr lang="en-US"/>
              <a:pPr>
                <a:defRPr/>
              </a:pPr>
              <a:t>8/4/2015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CAC19BC-64AC-4CEB-998C-794A8FADFEA3}"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AF96C1DC-4D18-4031-8ECD-7F482E00527D}" type="datetimeFigureOut">
              <a:rPr lang="en-US"/>
              <a:pPr>
                <a:defRPr/>
              </a:pPr>
              <a:t>8/4/2015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7A321EC-09D1-40BA-A5B3-FB1B95FB1410}"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E4E34A17-CBC1-4C26-AB1D-69E36EAD4024}" type="datetimeFigureOut">
              <a:rPr lang="en-US"/>
              <a:pPr>
                <a:defRPr/>
              </a:pPr>
              <a:t>8/4/2015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B181251-E15B-415E-A55C-A7711E8734C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A489784-4695-48FA-8778-5A6A934D84FA}" type="datetimeFigureOut">
              <a:rPr lang="en-US"/>
              <a:pPr>
                <a:defRPr/>
              </a:pPr>
              <a:t>8/4/2015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E86AE1A-5BC7-428C-835E-19F174BF58F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B493A379-E270-43AB-8283-844E0E161220}" type="datetimeFigureOut">
              <a:rPr lang="en-US"/>
              <a:pPr>
                <a:defRPr/>
              </a:pPr>
              <a:t>8/4/2015</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64CCE55-79E4-4222-AAF8-0F3950D8F6E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1882437-79A9-4F55-9B7B-E00692ACC54F}" type="datetimeFigureOut">
              <a:rPr lang="en-US"/>
              <a:pPr>
                <a:defRPr/>
              </a:pPr>
              <a:t>8/4/2015</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13212C11-E0BA-4B5F-8017-56512500A078}"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01B9891-366E-4BAC-8F98-597E70EDF79D}" type="datetimeFigureOut">
              <a:rPr lang="en-US"/>
              <a:pPr>
                <a:defRPr/>
              </a:pPr>
              <a:t>8/4/2015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637B3C9-DE75-42DB-AFB0-019F9750C693}"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4CC8D22-56A5-4E1C-8F24-E4E9715AC1F1}" type="datetimeFigureOut">
              <a:rPr lang="en-US"/>
              <a:pPr>
                <a:defRPr/>
              </a:pPr>
              <a:t>8/4/2015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48DEF6D-4C9D-48F0-8657-C2F0524B07F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00E1580D-5DEA-4F32-B329-26169B920F15}" type="datetimeFigureOut">
              <a:rPr lang="en-US"/>
              <a:pPr>
                <a:defRPr/>
              </a:pPr>
              <a:t>8/4/2015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FCE5FB54-BBCD-4A71-BC97-2B72297090F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4" descr="QQ截图20140830155934"/>
          <p:cNvPicPr>
            <a:picLocks noChangeAspect="1" noChangeArrowheads="1"/>
          </p:cNvPicPr>
          <p:nvPr/>
        </p:nvPicPr>
        <p:blipFill>
          <a:blip r:embed="rId2"/>
          <a:srcRect/>
          <a:stretch>
            <a:fillRect/>
          </a:stretch>
        </p:blipFill>
        <p:spPr bwMode="auto">
          <a:xfrm>
            <a:off x="204788" y="247650"/>
            <a:ext cx="4371975" cy="2209800"/>
          </a:xfrm>
          <a:prstGeom prst="rect">
            <a:avLst/>
          </a:prstGeom>
          <a:noFill/>
          <a:ln w="9525">
            <a:noFill/>
            <a:miter lim="800000"/>
            <a:headEnd/>
            <a:tailEnd/>
          </a:ln>
        </p:spPr>
      </p:pic>
      <p:sp>
        <p:nvSpPr>
          <p:cNvPr id="17410" name="TextBox 1"/>
          <p:cNvSpPr txBox="1">
            <a:spLocks noChangeArrowheads="1"/>
          </p:cNvSpPr>
          <p:nvPr/>
        </p:nvSpPr>
        <p:spPr bwMode="auto">
          <a:xfrm>
            <a:off x="4395788" y="1238250"/>
            <a:ext cx="1335087" cy="58738"/>
          </a:xfrm>
          <a:prstGeom prst="rect">
            <a:avLst/>
          </a:prstGeom>
          <a:noFill/>
          <a:ln w="9525">
            <a:noFill/>
            <a:miter lim="800000"/>
            <a:headEnd/>
            <a:tailEnd/>
          </a:ln>
        </p:spPr>
        <p:txBody>
          <a:bodyPr wrap="none" lIns="0" tIns="0" rIns="0">
            <a:spAutoFit/>
          </a:bodyPr>
          <a:lstStyle/>
          <a:p>
            <a:pPr algn="ctr">
              <a:lnSpc>
                <a:spcPts val="100"/>
              </a:lnSpc>
            </a:pPr>
            <a:r>
              <a:rPr lang="zh-CN" altLang="en-US" sz="800">
                <a:solidFill>
                  <a:schemeClr val="bg2"/>
                </a:solidFill>
              </a:rPr>
              <a:t>简历模板 </a:t>
            </a:r>
            <a:r>
              <a:rPr lang="en-US" altLang="zh-CN" sz="800">
                <a:solidFill>
                  <a:schemeClr val="bg2"/>
                </a:solidFill>
              </a:rPr>
              <a:t>www.jianlimuban.cn</a:t>
            </a:r>
            <a:endParaRPr lang="en-US" altLang="zh-CN" sz="800">
              <a:solidFill>
                <a:schemeClr val="bg2"/>
              </a:solidFill>
              <a:latin typeface="Times New Roman" pitchFamily="18" charset="0"/>
              <a:cs typeface="Times New Roman" pitchFamily="18" charset="0"/>
            </a:endParaRPr>
          </a:p>
        </p:txBody>
      </p:sp>
      <p:sp>
        <p:nvSpPr>
          <p:cNvPr id="17411" name="TextBox 1"/>
          <p:cNvSpPr txBox="1">
            <a:spLocks noChangeArrowheads="1"/>
          </p:cNvSpPr>
          <p:nvPr/>
        </p:nvSpPr>
        <p:spPr bwMode="auto">
          <a:xfrm>
            <a:off x="357188" y="171450"/>
            <a:ext cx="6096000" cy="1693863"/>
          </a:xfrm>
          <a:prstGeom prst="rect">
            <a:avLst/>
          </a:prstGeom>
          <a:noFill/>
          <a:ln w="9525">
            <a:noFill/>
            <a:miter lim="800000"/>
            <a:headEnd/>
            <a:tailEnd/>
          </a:ln>
        </p:spPr>
        <p:txBody>
          <a:bodyPr lIns="0" tIns="0" rIns="0">
            <a:spAutoFit/>
          </a:bodyPr>
          <a:lstStyle/>
          <a:p>
            <a:endParaRPr lang="zh-CN" altLang="zh-CN" dirty="0"/>
          </a:p>
          <a:p>
            <a:r>
              <a:rPr lang="zh-CN" altLang="zh-CN" dirty="0"/>
              <a:t>2能力和简历相符合</a:t>
            </a:r>
          </a:p>
          <a:p>
            <a:endParaRPr lang="zh-CN" altLang="zh-CN" dirty="0"/>
          </a:p>
          <a:p>
            <a:r>
              <a:rPr lang="zh-CN" altLang="zh-CN" dirty="0"/>
              <a:t>一般简历就是自我介绍或者是自己一些特长和工作经验的介绍，如果公司面试的话，自己只要按照简历上的描述进行重复或者是实行就可以了。</a:t>
            </a:r>
            <a:endParaRPr lang="en-US" altLang="zh-CN"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4" descr="QQ截图20140830174241"/>
          <p:cNvPicPr>
            <a:picLocks noChangeAspect="1" noChangeArrowheads="1"/>
          </p:cNvPicPr>
          <p:nvPr/>
        </p:nvPicPr>
        <p:blipFill>
          <a:blip r:embed="rId2">
            <a:grayscl/>
          </a:blip>
          <a:srcRect/>
          <a:stretch>
            <a:fillRect/>
          </a:stretch>
        </p:blipFill>
        <p:spPr bwMode="auto">
          <a:xfrm>
            <a:off x="0" y="0"/>
            <a:ext cx="6657975" cy="3152775"/>
          </a:xfrm>
          <a:prstGeom prst="rect">
            <a:avLst/>
          </a:prstGeom>
          <a:noFill/>
          <a:ln w="9525">
            <a:noFill/>
            <a:miter lim="800000"/>
            <a:headEnd/>
            <a:tailEnd/>
          </a:ln>
        </p:spPr>
      </p:pic>
      <p:sp>
        <p:nvSpPr>
          <p:cNvPr id="13314" name="TextBox 1"/>
          <p:cNvSpPr txBox="1">
            <a:spLocks noChangeArrowheads="1"/>
          </p:cNvSpPr>
          <p:nvPr/>
        </p:nvSpPr>
        <p:spPr bwMode="auto">
          <a:xfrm>
            <a:off x="357188" y="247650"/>
            <a:ext cx="5943600" cy="1693863"/>
          </a:xfrm>
          <a:prstGeom prst="rect">
            <a:avLst/>
          </a:prstGeom>
          <a:noFill/>
          <a:ln w="9525">
            <a:noFill/>
            <a:miter lim="800000"/>
            <a:headEnd/>
            <a:tailEnd/>
          </a:ln>
        </p:spPr>
        <p:txBody>
          <a:bodyPr lIns="0" tIns="0" rIns="0">
            <a:spAutoFit/>
          </a:bodyPr>
          <a:lstStyle/>
          <a:p>
            <a:r>
              <a:rPr lang="zh-CN" altLang="en-US" b="1"/>
              <a:t>不管是什么行业和岗位的工作人员，在进入这家公司之前都要投个人简历并且进行面试，如果自己的简历不被公司认可的话，那么自己连面试的机会都没有了。所以，可以说简历就是进入一家公司的第一步，每个人都需要在制作简历上多加注意，而简历模板和简历制作的相关细节方面也都是人们需要注意的关键性因素</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13" descr="QQ截图20140720090905"/>
          <p:cNvPicPr>
            <a:picLocks noChangeAspect="1" noChangeArrowheads="1"/>
          </p:cNvPicPr>
          <p:nvPr/>
        </p:nvPicPr>
        <p:blipFill>
          <a:blip r:embed="rId2"/>
          <a:srcRect/>
          <a:stretch>
            <a:fillRect/>
          </a:stretch>
        </p:blipFill>
        <p:spPr bwMode="auto">
          <a:xfrm>
            <a:off x="3709988" y="323850"/>
            <a:ext cx="2566987" cy="2514600"/>
          </a:xfrm>
          <a:prstGeom prst="rect">
            <a:avLst/>
          </a:prstGeom>
          <a:noFill/>
          <a:ln w="9525">
            <a:noFill/>
            <a:miter lim="800000"/>
            <a:headEnd/>
            <a:tailEnd/>
          </a:ln>
        </p:spPr>
      </p:pic>
      <p:sp>
        <p:nvSpPr>
          <p:cNvPr id="14338" name="TextBox 1"/>
          <p:cNvSpPr txBox="1">
            <a:spLocks noChangeArrowheads="1"/>
          </p:cNvSpPr>
          <p:nvPr/>
        </p:nvSpPr>
        <p:spPr bwMode="auto">
          <a:xfrm>
            <a:off x="128588" y="290513"/>
            <a:ext cx="3429000" cy="1693862"/>
          </a:xfrm>
          <a:prstGeom prst="rect">
            <a:avLst/>
          </a:prstGeom>
          <a:noFill/>
          <a:ln w="9525">
            <a:noFill/>
            <a:miter lim="800000"/>
            <a:headEnd/>
            <a:tailEnd/>
          </a:ln>
        </p:spPr>
        <p:txBody>
          <a:bodyPr lIns="0" tIns="0" rIns="0">
            <a:spAutoFit/>
          </a:bodyPr>
          <a:lstStyle/>
          <a:p>
            <a:r>
              <a:rPr lang="zh-CN" altLang="zh-CN"/>
              <a:t>简历制作的不好，自己连面试的资格都没有，还如何与别人竞争呢？所以怎样让你的简历引人注意成为了很多应聘人员都需要了解的问题，并且是每个人都要在做简历时需要认真履行的因素。</a:t>
            </a:r>
            <a:endParaRPr lang="en-US" altLang="zh-CN"/>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extBox 1"/>
          <p:cNvSpPr txBox="1">
            <a:spLocks noChangeArrowheads="1"/>
          </p:cNvSpPr>
          <p:nvPr/>
        </p:nvSpPr>
        <p:spPr bwMode="auto">
          <a:xfrm>
            <a:off x="3328988" y="1238250"/>
            <a:ext cx="2667000" cy="58738"/>
          </a:xfrm>
          <a:prstGeom prst="rect">
            <a:avLst/>
          </a:prstGeom>
          <a:noFill/>
          <a:ln w="9525">
            <a:noFill/>
            <a:miter lim="800000"/>
            <a:headEnd/>
            <a:tailEnd/>
          </a:ln>
        </p:spPr>
        <p:txBody>
          <a:bodyPr lIns="0" tIns="0" rIns="0">
            <a:spAutoFit/>
          </a:bodyPr>
          <a:lstStyle/>
          <a:p>
            <a:pPr algn="ctr">
              <a:lnSpc>
                <a:spcPts val="100"/>
              </a:lnSpc>
            </a:pPr>
            <a:r>
              <a:rPr lang="zh-CN" altLang="en-US" sz="800">
                <a:solidFill>
                  <a:schemeClr val="bg2"/>
                </a:solidFill>
              </a:rPr>
              <a:t>简历模板 </a:t>
            </a:r>
            <a:r>
              <a:rPr lang="en-US" altLang="zh-CN" sz="800">
                <a:solidFill>
                  <a:schemeClr val="bg2"/>
                </a:solidFill>
              </a:rPr>
              <a:t>www.jianlimuban.cn</a:t>
            </a:r>
          </a:p>
        </p:txBody>
      </p:sp>
      <p:sp>
        <p:nvSpPr>
          <p:cNvPr id="15362" name="TextBox 1"/>
          <p:cNvSpPr txBox="1">
            <a:spLocks noChangeArrowheads="1"/>
          </p:cNvSpPr>
          <p:nvPr/>
        </p:nvSpPr>
        <p:spPr bwMode="auto">
          <a:xfrm>
            <a:off x="204788" y="247650"/>
            <a:ext cx="6172200" cy="1968500"/>
          </a:xfrm>
          <a:prstGeom prst="rect">
            <a:avLst/>
          </a:prstGeom>
          <a:noFill/>
          <a:ln w="9525">
            <a:noFill/>
            <a:miter lim="800000"/>
            <a:headEnd/>
            <a:tailEnd/>
          </a:ln>
        </p:spPr>
        <p:txBody>
          <a:bodyPr lIns="0" tIns="0" rIns="0">
            <a:spAutoFit/>
          </a:bodyPr>
          <a:lstStyle/>
          <a:p>
            <a:r>
              <a:rPr lang="zh-CN" altLang="en-US"/>
              <a:t>切勿抄袭他人 </a:t>
            </a:r>
          </a:p>
          <a:p>
            <a:endParaRPr lang="zh-CN" altLang="en-US"/>
          </a:p>
          <a:p>
            <a:r>
              <a:rPr lang="zh-CN" altLang="en-US"/>
              <a:t>很多人在制作简历的时候，总是喜欢参考百度或者是从别人的简历中摘抄一些下来，但是也许自己并没有这个特长和能力。其实简历的制作一定要保证真实性，如果简历抄袭他人的话，并且被公司发现的话，自己以后在这家公司中应聘和投简历都不会有任何机会了。</a:t>
            </a:r>
            <a:endParaRPr lang="en-US" altLang="zh-CN"/>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3" descr="QQ截图20140830155839"/>
          <p:cNvPicPr>
            <a:picLocks noChangeAspect="1" noChangeArrowheads="1"/>
          </p:cNvPicPr>
          <p:nvPr/>
        </p:nvPicPr>
        <p:blipFill>
          <a:blip r:embed="rId2"/>
          <a:srcRect/>
          <a:stretch>
            <a:fillRect/>
          </a:stretch>
        </p:blipFill>
        <p:spPr bwMode="auto">
          <a:xfrm>
            <a:off x="1728788" y="552450"/>
            <a:ext cx="4243387" cy="2535238"/>
          </a:xfrm>
          <a:prstGeom prst="rect">
            <a:avLst/>
          </a:prstGeom>
          <a:noFill/>
          <a:ln w="9525">
            <a:noFill/>
            <a:miter lim="800000"/>
            <a:headEnd/>
            <a:tailEnd/>
          </a:ln>
        </p:spPr>
      </p:pic>
      <p:sp>
        <p:nvSpPr>
          <p:cNvPr id="16386" name="TextBox 1"/>
          <p:cNvSpPr txBox="1">
            <a:spLocks noChangeArrowheads="1"/>
          </p:cNvSpPr>
          <p:nvPr/>
        </p:nvSpPr>
        <p:spPr bwMode="auto">
          <a:xfrm>
            <a:off x="814388" y="171450"/>
            <a:ext cx="4840287" cy="2517775"/>
          </a:xfrm>
          <a:prstGeom prst="rect">
            <a:avLst/>
          </a:prstGeom>
          <a:noFill/>
          <a:ln w="9525">
            <a:noFill/>
            <a:miter lim="800000"/>
            <a:headEnd/>
            <a:tailEnd/>
          </a:ln>
        </p:spPr>
        <p:txBody>
          <a:bodyPr lIns="0" tIns="0" rIns="0">
            <a:spAutoFit/>
          </a:bodyPr>
          <a:lstStyle/>
          <a:p>
            <a:r>
              <a:rPr lang="zh-CN" altLang="zh-CN"/>
              <a:t>真实性的重要性：</a:t>
            </a:r>
          </a:p>
          <a:p>
            <a:endParaRPr lang="zh-CN" altLang="zh-CN"/>
          </a:p>
          <a:p>
            <a:r>
              <a:rPr lang="zh-CN" altLang="zh-CN"/>
              <a:t>1面试机会更大</a:t>
            </a:r>
          </a:p>
          <a:p>
            <a:endParaRPr lang="zh-CN" altLang="zh-CN"/>
          </a:p>
          <a:p>
            <a:r>
              <a:rPr lang="zh-CN" altLang="zh-CN"/>
              <a:t>因为现在很多年轻人都喜欢在制作简历的时候从网上进行复制或者抄袭，而网上一些比较官方的言语等，公司招聘的相关人员也一眼就能够看出来了。所以自己需要追求真实性，这样会让公司觉得这个人比较诚实，而且比较用心。</a:t>
            </a:r>
            <a:endParaRPr lang="en-US" altLang="zh-CN"/>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extBox 1"/>
          <p:cNvSpPr txBox="1">
            <a:spLocks noChangeArrowheads="1"/>
          </p:cNvSpPr>
          <p:nvPr/>
        </p:nvSpPr>
        <p:spPr bwMode="auto">
          <a:xfrm>
            <a:off x="890588" y="323850"/>
            <a:ext cx="4840287" cy="1419225"/>
          </a:xfrm>
          <a:prstGeom prst="rect">
            <a:avLst/>
          </a:prstGeom>
          <a:noFill/>
          <a:ln w="9525">
            <a:noFill/>
            <a:miter lim="800000"/>
            <a:headEnd/>
            <a:tailEnd/>
          </a:ln>
        </p:spPr>
        <p:txBody>
          <a:bodyPr lIns="0" tIns="0" rIns="0">
            <a:spAutoFit/>
          </a:bodyPr>
          <a:lstStyle/>
          <a:p>
            <a:r>
              <a:rPr lang="zh-CN" altLang="zh-CN"/>
              <a:t>往往面试官都会根据简历的内容对自己提问，会问自己i在简历中突出的特长，不仅是对自己简历真实性的确认，也是对自己能力的一种考核，如果能力和简历相符合的话，那么自己成功的几率也就更大。</a:t>
            </a:r>
            <a:endParaRPr lang="en-US" altLang="zh-CN"/>
          </a:p>
        </p:txBody>
      </p:sp>
      <p:sp>
        <p:nvSpPr>
          <p:cNvPr id="18434" name="TextBox 1"/>
          <p:cNvSpPr txBox="1">
            <a:spLocks noChangeArrowheads="1"/>
          </p:cNvSpPr>
          <p:nvPr/>
        </p:nvSpPr>
        <p:spPr bwMode="auto">
          <a:xfrm>
            <a:off x="3328988" y="2076450"/>
            <a:ext cx="1335087" cy="58738"/>
          </a:xfrm>
          <a:prstGeom prst="rect">
            <a:avLst/>
          </a:prstGeom>
          <a:noFill/>
          <a:ln w="9525">
            <a:noFill/>
            <a:miter lim="800000"/>
            <a:headEnd/>
            <a:tailEnd/>
          </a:ln>
        </p:spPr>
        <p:txBody>
          <a:bodyPr wrap="none" lIns="0" tIns="0" rIns="0">
            <a:spAutoFit/>
          </a:bodyPr>
          <a:lstStyle/>
          <a:p>
            <a:pPr algn="ctr">
              <a:lnSpc>
                <a:spcPts val="100"/>
              </a:lnSpc>
            </a:pPr>
            <a:r>
              <a:rPr lang="zh-CN" altLang="en-US" sz="800">
                <a:solidFill>
                  <a:schemeClr val="bg2"/>
                </a:solidFill>
              </a:rPr>
              <a:t>简历模板 </a:t>
            </a:r>
            <a:r>
              <a:rPr lang="en-US" altLang="zh-CN" sz="800">
                <a:solidFill>
                  <a:schemeClr val="bg2"/>
                </a:solidFill>
              </a:rPr>
              <a:t>www.jianlimuban.cn</a:t>
            </a:r>
            <a:endParaRPr lang="en-US" altLang="zh-CN" sz="800">
              <a:solidFill>
                <a:schemeClr val="bg2"/>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extBox 1"/>
          <p:cNvSpPr txBox="1">
            <a:spLocks noChangeArrowheads="1"/>
          </p:cNvSpPr>
          <p:nvPr/>
        </p:nvSpPr>
        <p:spPr bwMode="auto">
          <a:xfrm>
            <a:off x="738188" y="704850"/>
            <a:ext cx="5068887" cy="1968500"/>
          </a:xfrm>
          <a:prstGeom prst="rect">
            <a:avLst/>
          </a:prstGeom>
          <a:noFill/>
          <a:ln w="9525">
            <a:noFill/>
            <a:miter lim="800000"/>
            <a:headEnd/>
            <a:tailEnd/>
          </a:ln>
        </p:spPr>
        <p:txBody>
          <a:bodyPr lIns="0" tIns="0" rIns="0">
            <a:spAutoFit/>
          </a:bodyPr>
          <a:lstStyle/>
          <a:p>
            <a:pPr>
              <a:tabLst>
                <a:tab pos="457200" algn="l"/>
              </a:tabLst>
            </a:pPr>
            <a:r>
              <a:rPr lang="zh-CN" altLang="en-US" b="1"/>
              <a:t>个人的仪容仪表 </a:t>
            </a:r>
            <a:endParaRPr lang="zh-CN" altLang="en-US"/>
          </a:p>
          <a:p>
            <a:pPr>
              <a:tabLst>
                <a:tab pos="457200" algn="l"/>
              </a:tabLst>
            </a:pPr>
            <a:r>
              <a:rPr lang="zh-CN" altLang="en-US"/>
              <a:t>现场投递个人简历，也有面试的成分所在，招聘的人员能够看到求职者的形象。虽然说，并不是所有的</a:t>
            </a:r>
            <a:r>
              <a:rPr lang="en-US" altLang="zh-CN"/>
              <a:t>HR</a:t>
            </a:r>
            <a:r>
              <a:rPr lang="zh-CN" altLang="en-US"/>
              <a:t>们会注意这方面的问题。但是作为一名求职者，在对待工作上，从投递个人简历的开始，就要注意自己的形象，这种形象就是从仪容仪表开始。较好的仪容仪表，能够大大的提高求职的成功率。</a:t>
            </a:r>
          </a:p>
        </p:txBody>
      </p:sp>
      <p:sp>
        <p:nvSpPr>
          <p:cNvPr id="19458" name="TextBox 1"/>
          <p:cNvSpPr txBox="1">
            <a:spLocks noChangeArrowheads="1"/>
          </p:cNvSpPr>
          <p:nvPr/>
        </p:nvSpPr>
        <p:spPr bwMode="auto">
          <a:xfrm>
            <a:off x="2338388" y="1695450"/>
            <a:ext cx="1335087" cy="58738"/>
          </a:xfrm>
          <a:prstGeom prst="rect">
            <a:avLst/>
          </a:prstGeom>
          <a:noFill/>
          <a:ln w="9525">
            <a:noFill/>
            <a:miter lim="800000"/>
            <a:headEnd/>
            <a:tailEnd/>
          </a:ln>
        </p:spPr>
        <p:txBody>
          <a:bodyPr wrap="none" lIns="0" tIns="0" rIns="0">
            <a:spAutoFit/>
          </a:bodyPr>
          <a:lstStyle/>
          <a:p>
            <a:pPr algn="ctr">
              <a:lnSpc>
                <a:spcPts val="100"/>
              </a:lnSpc>
            </a:pPr>
            <a:r>
              <a:rPr lang="zh-CN" altLang="en-US" sz="800">
                <a:solidFill>
                  <a:schemeClr val="bg2"/>
                </a:solidFill>
              </a:rPr>
              <a:t>简历模板 </a:t>
            </a:r>
            <a:r>
              <a:rPr lang="en-US" altLang="zh-CN" sz="800">
                <a:solidFill>
                  <a:schemeClr val="bg2"/>
                </a:solidFill>
              </a:rPr>
              <a:t>www.jianlimuban.cn</a:t>
            </a:r>
            <a:endParaRPr lang="en-US" altLang="zh-CN" sz="800">
              <a:solidFill>
                <a:schemeClr val="bg2"/>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TotalTime>
  <Words>400</Words>
  <Application>Microsoft Office PowerPoint</Application>
  <PresentationFormat>自定义</PresentationFormat>
  <Paragraphs>21</Paragraphs>
  <Slides>7</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7</vt:i4>
      </vt:variant>
    </vt:vector>
  </HeadingPairs>
  <TitlesOfParts>
    <vt:vector size="12" baseType="lpstr">
      <vt:lpstr>宋体</vt:lpstr>
      <vt:lpstr>Arial</vt:lpstr>
      <vt:lpstr>Calibri</vt:lpstr>
      <vt:lpstr>Times New Roman</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应届大学生如何投递简历.pptx</dc:title>
  <dc:creator>www.jianli-sky.com</dc:creator>
  <cp:lastModifiedBy>Sky123.Org</cp:lastModifiedBy>
  <cp:revision>19</cp:revision>
  <dcterms:created xsi:type="dcterms:W3CDTF">2006-08-16T00:00:00Z</dcterms:created>
  <dcterms:modified xsi:type="dcterms:W3CDTF">2015-08-04T01:08:28Z</dcterms:modified>
</cp:coreProperties>
</file>