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C4A3B-1590-409D-A1CC-E21FD98B133A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35260-D4EA-4D10-894C-C4C66A5EEE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758C2-C2A4-4E72-93B2-9D0CB5BDFE20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21489-1326-41A0-9A53-6732993B92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166E7-B591-4E74-9EAE-D9FCA33A283C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79EC3-2E4A-445A-A455-0983231307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D87B-E2C3-4A19-A578-32C97726EA44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2E7C9-FC33-49B6-95C3-3CC9220D4B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A5966-D4F0-422C-A51B-6C17AA6BA7CC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93709-8B96-47EC-AD99-563F329170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BA5-898C-4DEC-80F7-FE2A50F94906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3F3A2-6A70-454E-99A0-CBE9EE311D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294D4-4BD5-4C5D-9D42-0D5F568D873B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10F3B-BD1D-4264-867C-E96221BB83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DBB21-A3CE-4AB2-9F20-43A7F63E237F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96D3B-8275-4E1E-813C-BBC5207A53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D8E48-D731-4DF9-89DC-E501E3865110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1D860-AE96-4D1A-8DDD-B8938130FB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BA05-B3C5-4781-9CDE-A807714DED3A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A937-495C-464E-A839-CB3D1334AD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F2839-ABDA-40D1-ADA5-5BCFF03430C6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A6E1D-79DE-4C8E-AA1B-98585BDBA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8C3B31E-2C28-4FEF-968B-BC03F8EDEAA0}" type="datetimeFigureOut">
              <a:rPr lang="zh-CN" altLang="en-US"/>
              <a:pPr>
                <a:defRPr/>
              </a:pPr>
              <a:t>2014/9/30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07661F-CC4A-45C4-8384-B9AAE8D725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357563" y="3429000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714750" y="4335463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8</Words>
  <Application>Microsoft Office PowerPoint</Application>
  <PresentationFormat>全屏显示(4:3)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79</cp:revision>
  <dcterms:created xsi:type="dcterms:W3CDTF">2013-10-30T09:04:50Z</dcterms:created>
  <dcterms:modified xsi:type="dcterms:W3CDTF">2014-09-30T03:21:19Z</dcterms:modified>
</cp:coreProperties>
</file>