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4" r:id="rId3"/>
    <p:sldId id="273" r:id="rId4"/>
    <p:sldId id="285" r:id="rId5"/>
    <p:sldId id="303" r:id="rId6"/>
    <p:sldId id="287" r:id="rId7"/>
    <p:sldId id="266" r:id="rId8"/>
    <p:sldId id="300" r:id="rId9"/>
    <p:sldId id="278" r:id="rId10"/>
    <p:sldId id="279" r:id="rId11"/>
    <p:sldId id="280" r:id="rId12"/>
    <p:sldId id="281" r:id="rId13"/>
    <p:sldId id="304" r:id="rId14"/>
    <p:sldId id="302" r:id="rId15"/>
    <p:sldId id="301" r:id="rId16"/>
    <p:sldId id="305" r:id="rId17"/>
    <p:sldId id="286" r:id="rId18"/>
    <p:sldId id="272" r:id="rId19"/>
    <p:sldId id="299" r:id="rId20"/>
    <p:sldId id="289" r:id="rId21"/>
    <p:sldId id="295" r:id="rId22"/>
    <p:sldId id="307" r:id="rId23"/>
    <p:sldId id="309" r:id="rId24"/>
    <p:sldId id="310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27" autoAdjust="0"/>
  </p:normalViewPr>
  <p:slideViewPr>
    <p:cSldViewPr snapToGrid="0">
      <p:cViewPr varScale="1">
        <p:scale>
          <a:sx n="113" d="100"/>
          <a:sy n="113" d="100"/>
        </p:scale>
        <p:origin x="612" y="10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2015/5/14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8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 userDrawn="1"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0" t="918" r="8995"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00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0" b="15741"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val="35207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val="1397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" t="12820" r="-117" b="40572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" r="2328"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5" b="21947"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" t="3233" r="1263" b="15358"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2" t="2314" r="49088" b="1875"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9" t="378" r="1429" b="2676"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0" t="15937" r="7786" b="18739"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8" r="11244"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" t="187" r="104" b="27171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5" b="31605"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3" t="14058" b="38590"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4414" r="54002" b="9142"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0"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8883"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4" r="5992" b="46304"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</TotalTime>
  <Words>2162</Words>
  <Application>Microsoft Office PowerPoint</Application>
  <PresentationFormat>宽屏</PresentationFormat>
  <Paragraphs>144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Unicode MS</vt:lpstr>
      <vt:lpstr>华文新魏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lrr.yanj.cn</dc:creator>
  <cp:lastModifiedBy>李璐</cp:lastModifiedBy>
  <cp:revision>715</cp:revision>
  <dcterms:created xsi:type="dcterms:W3CDTF">2014-05-20T02:53:28Z</dcterms:created>
  <dcterms:modified xsi:type="dcterms:W3CDTF">2015-05-14T13:38:52Z</dcterms:modified>
</cp:coreProperties>
</file>