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59" r:id="rId3"/>
    <p:sldId id="257" r:id="rId4"/>
    <p:sldId id="258" r:id="rId5"/>
    <p:sldId id="260" r:id="rId6"/>
    <p:sldId id="261" r:id="rId7"/>
    <p:sldId id="265" r:id="rId8"/>
    <p:sldId id="264" r:id="rId9"/>
    <p:sldId id="263" r:id="rId10"/>
    <p:sldId id="266" r:id="rId11"/>
    <p:sldId id="280" r:id="rId12"/>
    <p:sldId id="267" r:id="rId13"/>
    <p:sldId id="268" r:id="rId14"/>
    <p:sldId id="269" r:id="rId15"/>
    <p:sldId id="270" r:id="rId16"/>
    <p:sldId id="273" r:id="rId17"/>
    <p:sldId id="274" r:id="rId18"/>
    <p:sldId id="281" r:id="rId19"/>
    <p:sldId id="282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1025F"/>
    <a:srgbClr val="FFFFFF"/>
    <a:srgbClr val="FCC6BC"/>
    <a:srgbClr val="FBDFB5"/>
    <a:srgbClr val="FCCCC3"/>
    <a:srgbClr val="A50045"/>
    <a:srgbClr val="F25D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338" autoAdjust="0"/>
    <p:restoredTop sz="94660"/>
  </p:normalViewPr>
  <p:slideViewPr>
    <p:cSldViewPr snapToGrid="0">
      <p:cViewPr varScale="1">
        <p:scale>
          <a:sx n="70" d="100"/>
          <a:sy n="70" d="100"/>
        </p:scale>
        <p:origin x="97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7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8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Level</c:v>
                </c:pt>
              </c:strCache>
            </c:strRef>
          </c:tx>
          <c:spPr>
            <a:solidFill>
              <a:schemeClr val="accent1"/>
            </a:solidFill>
            <a:ln w="19050">
              <a:noFill/>
            </a:ln>
            <a:effectLst/>
          </c:spPr>
          <c:explosion val="2"/>
          <c:dPt>
            <c:idx val="0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bg1">
                  <a:lumMod val="50000"/>
                </a:schemeClr>
              </a:solidFill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9.7588818503700613E-3"/>
                  <c:y val="-5.8989253969407907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.13076901679495886"/>
                  <c:y val="0.21236131428986799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1.9517763700740123E-2"/>
                  <c:y val="8.8483880954111638E-3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Subject 1</c:v>
                </c:pt>
                <c:pt idx="1">
                  <c:v>Subject 2</c:v>
                </c:pt>
                <c:pt idx="2">
                  <c:v>Subject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0.53</c:v>
                </c:pt>
                <c:pt idx="1">
                  <c:v>0.3</c:v>
                </c:pt>
                <c:pt idx="2">
                  <c:v>0.17</c:v>
                </c:pt>
              </c:numCache>
            </c:numRef>
          </c:val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explosion val="9"/>
          <c:dPt>
            <c:idx val="0"/>
            <c:bubble3D val="0"/>
            <c:explosion val="0"/>
            <c:spPr>
              <a:solidFill>
                <a:srgbClr val="E1025F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explosion val="0"/>
            <c:spPr>
              <a:solidFill>
                <a:srgbClr val="FCCCC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noFill/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numFmt formatCode="0.0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</c:extLst>
            </c:dLbl>
            <c:numFmt formatCode="0.0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实际完成</c:v>
                </c:pt>
                <c:pt idx="1">
                  <c:v>实际未完成</c:v>
                </c:pt>
                <c:pt idx="2">
                  <c:v>计划总额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0.82</c:v>
                </c:pt>
                <c:pt idx="1">
                  <c:v>0.18</c:v>
                </c:pt>
                <c:pt idx="2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27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E1025F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FCCCC3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noFill/>
              <a:ln w="19050">
                <a:noFill/>
              </a:ln>
              <a:effectLst/>
            </c:spPr>
          </c:dPt>
          <c:dLbls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</c:extLst>
            </c:dLbl>
            <c:numFmt formatCode="0.0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Sheet1!$A$2:$A$4</c:f>
              <c:strCache>
                <c:ptCount val="3"/>
                <c:pt idx="0">
                  <c:v>实际完成</c:v>
                </c:pt>
                <c:pt idx="1">
                  <c:v>实际未完成</c:v>
                </c:pt>
                <c:pt idx="2">
                  <c:v>计划总额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0.72</c:v>
                </c:pt>
                <c:pt idx="1">
                  <c:v>0.28000000000000003</c:v>
                </c:pt>
                <c:pt idx="2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9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season 1</c:v>
                </c:pt>
              </c:strCache>
            </c:strRef>
          </c:tx>
          <c:spPr>
            <a:ln w="28575" cap="rnd">
              <a:solidFill>
                <a:srgbClr val="F25D7B"/>
              </a:solidFill>
              <a:round/>
            </a:ln>
            <a:effectLst/>
          </c:spPr>
          <c:marker>
            <c:symbol val="circle"/>
            <c:size val="10"/>
            <c:spPr>
              <a:solidFill>
                <a:srgbClr val="FCC6BC"/>
              </a:solidFill>
              <a:ln w="9525">
                <a:solidFill>
                  <a:srgbClr val="F25D7B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2.394991678729903E-2"/>
                  <c:y val="7.643542711487812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4.6555488584700641E-2"/>
                  <c:y val="0.1186200542293474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4.9221639519234896E-2"/>
                  <c:y val="0.1153750829128497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season 1</c:v>
                </c:pt>
                <c:pt idx="1">
                  <c:v>season 2</c:v>
                </c:pt>
                <c:pt idx="2">
                  <c:v>season 3</c:v>
                </c:pt>
                <c:pt idx="3">
                  <c:v>season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1.3</c:v>
                </c:pt>
                <c:pt idx="1">
                  <c:v>2.5</c:v>
                </c:pt>
                <c:pt idx="2">
                  <c:v>4.5</c:v>
                </c:pt>
                <c:pt idx="3">
                  <c:v>3.4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season 2</c:v>
                </c:pt>
              </c:strCache>
            </c:strRef>
          </c:tx>
          <c:spPr>
            <a:ln w="41275" cap="rnd" cmpd="sng">
              <a:solidFill>
                <a:srgbClr val="E1025F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88900">
                <a:solidFill>
                  <a:srgbClr val="E1025F"/>
                </a:solidFill>
              </a:ln>
              <a:effectLst/>
            </c:spPr>
          </c:marker>
          <c:dLbls>
            <c:dLbl>
              <c:idx val="3"/>
              <c:layout>
                <c:manualLayout>
                  <c:x val="-7.0794050564530378E-2"/>
                  <c:y val="0.1169975685710986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season 1</c:v>
                </c:pt>
                <c:pt idx="1">
                  <c:v>season 2</c:v>
                </c:pt>
                <c:pt idx="2">
                  <c:v>season 3</c:v>
                </c:pt>
                <c:pt idx="3">
                  <c:v>season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5.2</c:v>
                </c:pt>
                <c:pt idx="3">
                  <c:v>2.5</c:v>
                </c:pt>
              </c:numCache>
            </c:numRef>
          </c:val>
          <c:smooth val="0"/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960460528"/>
        <c:axId val="960469776"/>
      </c:lineChart>
      <c:catAx>
        <c:axId val="96046052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960469776"/>
        <c:crosses val="autoZero"/>
        <c:auto val="1"/>
        <c:lblAlgn val="ctr"/>
        <c:lblOffset val="100"/>
        <c:noMultiLvlLbl val="0"/>
      </c:catAx>
      <c:valAx>
        <c:axId val="96046977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960460528"/>
        <c:crosses val="autoZero"/>
        <c:crossBetween val="between"/>
      </c:valAx>
      <c:spPr>
        <a:noFill/>
        <a:ln w="28575">
          <a:solidFill>
            <a:srgbClr val="E1025F"/>
          </a:solidFill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explosion val="2"/>
          <c:dPt>
            <c:idx val="0"/>
            <c:bubble3D val="0"/>
            <c:spPr>
              <a:solidFill>
                <a:srgbClr val="E1025F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FCC6BC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rgbClr val="A50045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rgbClr val="FBDFB5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5195471924120932E-2"/>
          <c:y val="0.16417129629629629"/>
          <c:w val="0.80898921794923129"/>
          <c:h val="0.8358286819665471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E1025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960470864"/>
        <c:axId val="960456176"/>
      </c:barChart>
      <c:catAx>
        <c:axId val="96047086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960456176"/>
        <c:crosses val="autoZero"/>
        <c:auto val="1"/>
        <c:lblAlgn val="ctr"/>
        <c:lblOffset val="100"/>
        <c:noMultiLvlLbl val="0"/>
      </c:catAx>
      <c:valAx>
        <c:axId val="96045617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960470864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8729607541604695E-2"/>
          <c:y val="0.16417131803345292"/>
          <c:w val="0.64762235475037189"/>
          <c:h val="0.8358286819665471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E1025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1.8</c:v>
                </c:pt>
                <c:pt idx="1">
                  <c:v>2.5</c:v>
                </c:pt>
                <c:pt idx="2">
                  <c:v>3.5</c:v>
                </c:pt>
                <c:pt idx="3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960462160"/>
        <c:axId val="960461616"/>
      </c:barChart>
      <c:catAx>
        <c:axId val="96046216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960461616"/>
        <c:crosses val="autoZero"/>
        <c:auto val="1"/>
        <c:lblAlgn val="ctr"/>
        <c:lblOffset val="100"/>
        <c:noMultiLvlLbl val="0"/>
      </c:catAx>
      <c:valAx>
        <c:axId val="96046161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960462160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8729607541604695E-2"/>
          <c:y val="0.16417131803345292"/>
          <c:w val="0.64762235475037189"/>
          <c:h val="0.8358286819665471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E1025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1.5</c:v>
                </c:pt>
                <c:pt idx="1">
                  <c:v>2.5</c:v>
                </c:pt>
                <c:pt idx="2">
                  <c:v>3.5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960475216"/>
        <c:axId val="960475760"/>
      </c:barChart>
      <c:catAx>
        <c:axId val="96047521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960475760"/>
        <c:crosses val="autoZero"/>
        <c:auto val="1"/>
        <c:lblAlgn val="ctr"/>
        <c:lblOffset val="100"/>
        <c:noMultiLvlLbl val="0"/>
      </c:catAx>
      <c:valAx>
        <c:axId val="96047576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960475216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FD9AED-FB82-4CDA-9066-C36686FC80D9}" type="datetimeFigureOut">
              <a:rPr lang="zh-CN" altLang="en-US" smtClean="0"/>
              <a:t>2015/9/20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A51D0-CE85-4A50-BDF1-A19F4C34CF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88463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7C00E-AD1C-4553-83AD-AF590E0C624D}" type="datetimeFigureOut">
              <a:rPr lang="zh-CN" altLang="en-US" smtClean="0"/>
              <a:t>2015/9/20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43C39-BE96-4937-A75C-F780E3F20A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4849716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7C00E-AD1C-4553-83AD-AF590E0C624D}" type="datetimeFigureOut">
              <a:rPr lang="zh-CN" altLang="en-US" smtClean="0"/>
              <a:t>2015/9/20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43C39-BE96-4937-A75C-F780E3F20A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034653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7C00E-AD1C-4553-83AD-AF590E0C624D}" type="datetimeFigureOut">
              <a:rPr lang="zh-CN" altLang="en-US" smtClean="0"/>
              <a:t>2015/9/20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43C39-BE96-4937-A75C-F780E3F20A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3220619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7C00E-AD1C-4553-83AD-AF590E0C624D}" type="datetimeFigureOut">
              <a:rPr lang="zh-CN" altLang="en-US" smtClean="0"/>
              <a:t>2015/9/20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43C39-BE96-4937-A75C-F780E3F20A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436879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7C00E-AD1C-4553-83AD-AF590E0C624D}" type="datetimeFigureOut">
              <a:rPr lang="zh-CN" altLang="en-US" smtClean="0"/>
              <a:t>2015/9/20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43C39-BE96-4937-A75C-F780E3F20A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1695469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7C00E-AD1C-4553-83AD-AF590E0C624D}" type="datetimeFigureOut">
              <a:rPr lang="zh-CN" altLang="en-US" smtClean="0"/>
              <a:t>2015/9/20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43C39-BE96-4937-A75C-F780E3F20A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9046367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7C00E-AD1C-4553-83AD-AF590E0C624D}" type="datetimeFigureOut">
              <a:rPr lang="zh-CN" altLang="en-US" smtClean="0"/>
              <a:t>2015/9/20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43C39-BE96-4937-A75C-F780E3F20A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8045410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7C00E-AD1C-4553-83AD-AF590E0C624D}" type="datetimeFigureOut">
              <a:rPr lang="zh-CN" altLang="en-US" smtClean="0"/>
              <a:t>2015/9/20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43C39-BE96-4937-A75C-F780E3F20A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4732861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7C00E-AD1C-4553-83AD-AF590E0C624D}" type="datetimeFigureOut">
              <a:rPr lang="zh-CN" altLang="en-US" smtClean="0"/>
              <a:t>2015/9/20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43C39-BE96-4937-A75C-F780E3F20A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324430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7C00E-AD1C-4553-83AD-AF590E0C624D}" type="datetimeFigureOut">
              <a:rPr lang="zh-CN" altLang="en-US" smtClean="0"/>
              <a:t>2015/9/20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43C39-BE96-4937-A75C-F780E3F20A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2468669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7C00E-AD1C-4553-83AD-AF590E0C624D}" type="datetimeFigureOut">
              <a:rPr lang="zh-CN" altLang="en-US" smtClean="0"/>
              <a:t>2015/9/20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43C39-BE96-4937-A75C-F780E3F20A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1880515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77C00E-AD1C-4553-83AD-AF590E0C624D}" type="datetimeFigureOut">
              <a:rPr lang="zh-CN" altLang="en-US" smtClean="0"/>
              <a:t>2015/9/20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043C39-BE96-4937-A75C-F780E3F20A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147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8.xml"/><Relationship Id="rId4" Type="http://schemas.openxmlformats.org/officeDocument/2006/relationships/chart" Target="../charts/char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pptstore.net/author/%E5%95%A6%20%E5%95%A6%20%E5%95%A6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314522" y="955342"/>
            <a:ext cx="421251" cy="465467"/>
          </a:xfrm>
          <a:prstGeom prst="rect">
            <a:avLst/>
          </a:prstGeom>
          <a:solidFill>
            <a:srgbClr val="E10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042635" y="955342"/>
            <a:ext cx="421251" cy="465467"/>
          </a:xfrm>
          <a:prstGeom prst="rect">
            <a:avLst/>
          </a:prstGeom>
          <a:solidFill>
            <a:srgbClr val="E10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735773" y="2963533"/>
            <a:ext cx="421251" cy="465467"/>
          </a:xfrm>
          <a:prstGeom prst="rect">
            <a:avLst/>
          </a:prstGeom>
          <a:solidFill>
            <a:srgbClr val="E10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861501" y="2963533"/>
            <a:ext cx="421251" cy="465467"/>
          </a:xfrm>
          <a:prstGeom prst="rect">
            <a:avLst/>
          </a:prstGeom>
          <a:solidFill>
            <a:srgbClr val="E10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连接符 13"/>
          <p:cNvCxnSpPr/>
          <p:nvPr/>
        </p:nvCxnSpPr>
        <p:spPr>
          <a:xfrm>
            <a:off x="2434460" y="1132764"/>
            <a:ext cx="6149982" cy="27297"/>
          </a:xfrm>
          <a:prstGeom prst="line">
            <a:avLst/>
          </a:prstGeom>
          <a:ln w="19050">
            <a:solidFill>
              <a:srgbClr val="E10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>
            <a:endCxn id="28" idx="2"/>
          </p:cNvCxnSpPr>
          <p:nvPr/>
        </p:nvCxnSpPr>
        <p:spPr>
          <a:xfrm>
            <a:off x="4328614" y="3171965"/>
            <a:ext cx="6753368" cy="24301"/>
          </a:xfrm>
          <a:prstGeom prst="line">
            <a:avLst/>
          </a:prstGeom>
          <a:ln w="19050">
            <a:solidFill>
              <a:srgbClr val="E10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4820555" y="1353651"/>
            <a:ext cx="67564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The </a:t>
            </a:r>
            <a:r>
              <a:rPr lang="en-US" altLang="zh-CN" sz="48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Year-end Summary </a:t>
            </a:r>
            <a:r>
              <a:rPr lang="en-US" altLang="zh-CN" sz="4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 </a:t>
            </a:r>
            <a:r>
              <a:rPr lang="en-US" altLang="zh-CN" sz="48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</a:t>
            </a:r>
            <a:endParaRPr lang="zh-CN" altLang="en-US" sz="4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2074460" y="955342"/>
            <a:ext cx="360000" cy="360000"/>
          </a:xfrm>
          <a:prstGeom prst="ellipse">
            <a:avLst/>
          </a:prstGeom>
          <a:noFill/>
          <a:ln w="19050">
            <a:solidFill>
              <a:srgbClr val="E102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5" name="直接连接符 24"/>
          <p:cNvCxnSpPr>
            <a:endCxn id="22" idx="2"/>
          </p:cNvCxnSpPr>
          <p:nvPr/>
        </p:nvCxnSpPr>
        <p:spPr>
          <a:xfrm>
            <a:off x="0" y="1132764"/>
            <a:ext cx="2074460" cy="2578"/>
          </a:xfrm>
          <a:prstGeom prst="line">
            <a:avLst/>
          </a:prstGeom>
          <a:ln w="19050">
            <a:solidFill>
              <a:srgbClr val="E10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椭圆 27"/>
          <p:cNvSpPr/>
          <p:nvPr/>
        </p:nvSpPr>
        <p:spPr>
          <a:xfrm>
            <a:off x="11081982" y="3016266"/>
            <a:ext cx="360000" cy="360000"/>
          </a:xfrm>
          <a:prstGeom prst="ellipse">
            <a:avLst/>
          </a:prstGeom>
          <a:noFill/>
          <a:ln w="19050">
            <a:solidFill>
              <a:srgbClr val="E102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0" name="直接连接符 29"/>
          <p:cNvCxnSpPr/>
          <p:nvPr/>
        </p:nvCxnSpPr>
        <p:spPr>
          <a:xfrm flipV="1">
            <a:off x="11462453" y="3196266"/>
            <a:ext cx="729547" cy="10073"/>
          </a:xfrm>
          <a:prstGeom prst="line">
            <a:avLst/>
          </a:prstGeom>
          <a:ln w="19050">
            <a:solidFill>
              <a:srgbClr val="E10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>
            <a:stCxn id="58" idx="0"/>
          </p:cNvCxnSpPr>
          <p:nvPr/>
        </p:nvCxnSpPr>
        <p:spPr>
          <a:xfrm flipV="1">
            <a:off x="2237504" y="1315343"/>
            <a:ext cx="16956" cy="397828"/>
          </a:xfrm>
          <a:prstGeom prst="line">
            <a:avLst/>
          </a:prstGeom>
          <a:ln w="19050">
            <a:solidFill>
              <a:srgbClr val="E10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V="1">
            <a:off x="2257039" y="499278"/>
            <a:ext cx="0" cy="456064"/>
          </a:xfrm>
          <a:prstGeom prst="line">
            <a:avLst/>
          </a:prstGeom>
          <a:ln w="19050">
            <a:solidFill>
              <a:srgbClr val="E10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 flipV="1">
            <a:off x="11261982" y="3376266"/>
            <a:ext cx="0" cy="1345971"/>
          </a:xfrm>
          <a:prstGeom prst="line">
            <a:avLst/>
          </a:prstGeom>
          <a:ln w="19050">
            <a:solidFill>
              <a:srgbClr val="E10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 flipV="1">
            <a:off x="11250913" y="2658788"/>
            <a:ext cx="0" cy="357478"/>
          </a:xfrm>
          <a:prstGeom prst="line">
            <a:avLst/>
          </a:prstGeom>
          <a:ln w="19050">
            <a:solidFill>
              <a:srgbClr val="E10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椭圆 42"/>
          <p:cNvSpPr/>
          <p:nvPr/>
        </p:nvSpPr>
        <p:spPr>
          <a:xfrm>
            <a:off x="2164460" y="1070061"/>
            <a:ext cx="180000" cy="180000"/>
          </a:xfrm>
          <a:prstGeom prst="ellipse">
            <a:avLst/>
          </a:prstGeom>
          <a:solidFill>
            <a:srgbClr val="E10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11182218" y="3106266"/>
            <a:ext cx="180000" cy="180000"/>
          </a:xfrm>
          <a:prstGeom prst="ellipse">
            <a:avLst/>
          </a:prstGeom>
          <a:solidFill>
            <a:srgbClr val="E10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6" name="直接连接符 45"/>
          <p:cNvCxnSpPr/>
          <p:nvPr/>
        </p:nvCxnSpPr>
        <p:spPr>
          <a:xfrm>
            <a:off x="1189207" y="903311"/>
            <a:ext cx="0" cy="693499"/>
          </a:xfrm>
          <a:prstGeom prst="line">
            <a:avLst/>
          </a:prstGeom>
          <a:ln w="19050">
            <a:solidFill>
              <a:srgbClr val="E10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椭圆 46"/>
          <p:cNvSpPr/>
          <p:nvPr/>
        </p:nvSpPr>
        <p:spPr>
          <a:xfrm>
            <a:off x="1099207" y="1584840"/>
            <a:ext cx="180000" cy="180000"/>
          </a:xfrm>
          <a:prstGeom prst="ellipse">
            <a:avLst/>
          </a:prstGeom>
          <a:noFill/>
          <a:ln w="19050">
            <a:solidFill>
              <a:srgbClr val="E102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1099207" y="712629"/>
            <a:ext cx="180000" cy="180000"/>
          </a:xfrm>
          <a:prstGeom prst="ellipse">
            <a:avLst/>
          </a:prstGeom>
          <a:noFill/>
          <a:ln w="19050">
            <a:solidFill>
              <a:srgbClr val="E102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2" name="组合 51"/>
          <p:cNvGrpSpPr/>
          <p:nvPr/>
        </p:nvGrpSpPr>
        <p:grpSpPr>
          <a:xfrm>
            <a:off x="10755537" y="3613515"/>
            <a:ext cx="990752" cy="180000"/>
            <a:chOff x="10931552" y="3992955"/>
            <a:chExt cx="990752" cy="180000"/>
          </a:xfrm>
        </p:grpSpPr>
        <p:cxnSp>
          <p:nvCxnSpPr>
            <p:cNvPr id="49" name="直接连接符 48"/>
            <p:cNvCxnSpPr/>
            <p:nvPr/>
          </p:nvCxnSpPr>
          <p:spPr>
            <a:xfrm>
              <a:off x="11111552" y="4082955"/>
              <a:ext cx="641445" cy="13648"/>
            </a:xfrm>
            <a:prstGeom prst="line">
              <a:avLst/>
            </a:prstGeom>
            <a:ln w="19050">
              <a:solidFill>
                <a:srgbClr val="E102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椭圆 49"/>
            <p:cNvSpPr/>
            <p:nvPr/>
          </p:nvSpPr>
          <p:spPr>
            <a:xfrm>
              <a:off x="10931552" y="3992955"/>
              <a:ext cx="180000" cy="180000"/>
            </a:xfrm>
            <a:prstGeom prst="ellipse">
              <a:avLst/>
            </a:prstGeom>
            <a:noFill/>
            <a:ln w="19050">
              <a:solidFill>
                <a:srgbClr val="E102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11742304" y="3992955"/>
              <a:ext cx="180000" cy="180000"/>
            </a:xfrm>
            <a:prstGeom prst="ellipse">
              <a:avLst/>
            </a:prstGeom>
            <a:noFill/>
            <a:ln w="19050">
              <a:solidFill>
                <a:srgbClr val="E102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5" name="直接连接符 54"/>
          <p:cNvCxnSpPr/>
          <p:nvPr/>
        </p:nvCxnSpPr>
        <p:spPr>
          <a:xfrm flipH="1" flipV="1">
            <a:off x="2219052" y="1879523"/>
            <a:ext cx="0" cy="540000"/>
          </a:xfrm>
          <a:prstGeom prst="line">
            <a:avLst/>
          </a:prstGeom>
          <a:ln w="19050">
            <a:solidFill>
              <a:srgbClr val="E10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椭圆 57"/>
          <p:cNvSpPr/>
          <p:nvPr/>
        </p:nvSpPr>
        <p:spPr>
          <a:xfrm>
            <a:off x="2147504" y="1713171"/>
            <a:ext cx="180000" cy="180000"/>
          </a:xfrm>
          <a:prstGeom prst="ellipse">
            <a:avLst/>
          </a:prstGeom>
          <a:noFill/>
          <a:ln w="19050">
            <a:solidFill>
              <a:srgbClr val="E102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4" name="直接连接符 63"/>
          <p:cNvCxnSpPr/>
          <p:nvPr/>
        </p:nvCxnSpPr>
        <p:spPr>
          <a:xfrm flipH="1">
            <a:off x="2327506" y="1812631"/>
            <a:ext cx="421249" cy="0"/>
          </a:xfrm>
          <a:prstGeom prst="line">
            <a:avLst/>
          </a:prstGeom>
          <a:ln w="19050">
            <a:solidFill>
              <a:srgbClr val="E10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>
            <a:stCxn id="58" idx="2"/>
          </p:cNvCxnSpPr>
          <p:nvPr/>
        </p:nvCxnSpPr>
        <p:spPr>
          <a:xfrm flipH="1" flipV="1">
            <a:off x="2030959" y="1798983"/>
            <a:ext cx="116545" cy="4188"/>
          </a:xfrm>
          <a:prstGeom prst="line">
            <a:avLst/>
          </a:prstGeom>
          <a:ln w="19050">
            <a:solidFill>
              <a:srgbClr val="E10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椭圆 69"/>
          <p:cNvSpPr/>
          <p:nvPr/>
        </p:nvSpPr>
        <p:spPr>
          <a:xfrm>
            <a:off x="2743195" y="1787855"/>
            <a:ext cx="78169" cy="79009"/>
          </a:xfrm>
          <a:prstGeom prst="ellipse">
            <a:avLst/>
          </a:prstGeom>
          <a:solidFill>
            <a:srgbClr val="E10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文本框 74"/>
          <p:cNvSpPr txBox="1"/>
          <p:nvPr/>
        </p:nvSpPr>
        <p:spPr>
          <a:xfrm>
            <a:off x="5701316" y="3244334"/>
            <a:ext cx="3739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BY  DESIGNER NAME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3909862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9911089" y="3220872"/>
            <a:ext cx="1798690" cy="1924334"/>
          </a:xfrm>
          <a:prstGeom prst="rect">
            <a:avLst/>
          </a:prstGeom>
          <a:solidFill>
            <a:srgbClr val="E10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484224"/>
            <a:ext cx="12192000" cy="548640"/>
          </a:xfrm>
          <a:prstGeom prst="rect">
            <a:avLst/>
          </a:prstGeom>
          <a:solidFill>
            <a:srgbClr val="E10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17589" y="466156"/>
            <a:ext cx="21286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Part two</a:t>
            </a:r>
            <a:endParaRPr lang="zh-CN" altLang="en-US" sz="3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638756" y="211015"/>
            <a:ext cx="4544667" cy="1095058"/>
          </a:xfrm>
          <a:prstGeom prst="rect">
            <a:avLst/>
          </a:prstGeom>
          <a:solidFill>
            <a:srgbClr val="E10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2726" y="423588"/>
            <a:ext cx="1004863" cy="669909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9345532" y="509644"/>
            <a:ext cx="19868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迷你简细珊瑚" panose="03000509000000000000" pitchFamily="65" charset="-122"/>
                <a:ea typeface="迷你简细珊瑚" panose="03000509000000000000" pitchFamily="65" charset="-122"/>
              </a:rPr>
              <a:t>TITLE  TWO</a:t>
            </a:r>
            <a:endParaRPr lang="zh-CN" altLang="en-US" sz="2800" b="1" dirty="0">
              <a:solidFill>
                <a:schemeClr val="bg1"/>
              </a:solidFill>
              <a:latin typeface="迷你简细珊瑚" panose="03000509000000000000" pitchFamily="65" charset="-122"/>
              <a:ea typeface="迷你简细珊瑚" panose="03000509000000000000" pitchFamily="65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546253" y="1032864"/>
            <a:ext cx="196947" cy="5930644"/>
          </a:xfrm>
          <a:prstGeom prst="rect">
            <a:avLst/>
          </a:prstGeom>
          <a:solidFill>
            <a:srgbClr val="D503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2464726" y="3359712"/>
            <a:ext cx="360000" cy="360000"/>
          </a:xfrm>
          <a:prstGeom prst="ellipse">
            <a:avLst/>
          </a:prstGeom>
          <a:solidFill>
            <a:schemeClr val="bg1"/>
          </a:solidFill>
          <a:ln w="38100">
            <a:solidFill>
              <a:srgbClr val="D503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 rot="5400000">
            <a:off x="1253433" y="2250000"/>
            <a:ext cx="400110" cy="2579429"/>
            <a:chOff x="6179250" y="5304170"/>
            <a:chExt cx="400110" cy="2579429"/>
          </a:xfrm>
        </p:grpSpPr>
        <p:sp>
          <p:nvSpPr>
            <p:cNvPr id="10" name="椭圆 9"/>
            <p:cNvSpPr/>
            <p:nvPr/>
          </p:nvSpPr>
          <p:spPr>
            <a:xfrm>
              <a:off x="6289305" y="5304170"/>
              <a:ext cx="180000" cy="180000"/>
            </a:xfrm>
            <a:prstGeom prst="ellipse">
              <a:avLst/>
            </a:prstGeom>
            <a:solidFill>
              <a:srgbClr val="D503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 rot="16200000">
              <a:off x="5361109" y="6665349"/>
              <a:ext cx="2036391" cy="400110"/>
            </a:xfrm>
            <a:prstGeom prst="rect">
              <a:avLst/>
            </a:prstGeom>
            <a:noFill/>
            <a:ln w="28575">
              <a:solidFill>
                <a:srgbClr val="D5034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Time</a:t>
              </a:r>
              <a:endPara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12" name="直接连接符 11"/>
            <p:cNvCxnSpPr>
              <a:stCxn id="8" idx="2"/>
              <a:endCxn id="11" idx="3"/>
            </p:cNvCxnSpPr>
            <p:nvPr/>
          </p:nvCxnSpPr>
          <p:spPr>
            <a:xfrm rot="16200000" flipH="1">
              <a:off x="6247023" y="5714927"/>
              <a:ext cx="264562" cy="2"/>
            </a:xfrm>
            <a:prstGeom prst="line">
              <a:avLst/>
            </a:prstGeom>
            <a:ln w="28575">
              <a:solidFill>
                <a:srgbClr val="D503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0815" y="2074459"/>
            <a:ext cx="7460431" cy="4121624"/>
          </a:xfrm>
          <a:prstGeom prst="rect">
            <a:avLst/>
          </a:prstGeom>
          <a:ln w="38100">
            <a:solidFill>
              <a:srgbClr val="D50340"/>
            </a:solidFill>
          </a:ln>
        </p:spPr>
      </p:pic>
      <p:cxnSp>
        <p:nvCxnSpPr>
          <p:cNvPr id="15" name="直接连接符 14"/>
          <p:cNvCxnSpPr>
            <a:endCxn id="8" idx="6"/>
          </p:cNvCxnSpPr>
          <p:nvPr/>
        </p:nvCxnSpPr>
        <p:spPr>
          <a:xfrm flipH="1">
            <a:off x="2824726" y="3539710"/>
            <a:ext cx="332177" cy="2"/>
          </a:xfrm>
          <a:prstGeom prst="line">
            <a:avLst/>
          </a:prstGeom>
          <a:ln w="28575">
            <a:solidFill>
              <a:srgbClr val="D503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10644984" y="3582874"/>
            <a:ext cx="10510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ADD </a:t>
            </a:r>
          </a:p>
          <a:p>
            <a:pPr algn="r"/>
            <a:r>
              <a:rPr lang="en-US" altLang="zh-CN" sz="2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YOUR</a:t>
            </a:r>
          </a:p>
          <a:p>
            <a:pPr algn="r"/>
            <a:r>
              <a:rPr lang="en-US" altLang="zh-CN" sz="2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TEXT</a:t>
            </a:r>
            <a:endParaRPr lang="zh-CN" altLang="en-US" sz="2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4451915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9739207" y="3942422"/>
            <a:ext cx="1580326" cy="1924334"/>
          </a:xfrm>
          <a:prstGeom prst="rect">
            <a:avLst/>
          </a:prstGeom>
          <a:solidFill>
            <a:srgbClr val="E10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9739207" y="487055"/>
            <a:ext cx="1580326" cy="1924334"/>
          </a:xfrm>
          <a:prstGeom prst="rect">
            <a:avLst/>
          </a:prstGeom>
          <a:solidFill>
            <a:srgbClr val="E10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546253" y="-261363"/>
            <a:ext cx="196947" cy="7920000"/>
          </a:xfrm>
          <a:prstGeom prst="rect">
            <a:avLst/>
          </a:prstGeom>
          <a:solidFill>
            <a:srgbClr val="D503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2464726" y="1179219"/>
            <a:ext cx="360000" cy="360000"/>
          </a:xfrm>
          <a:prstGeom prst="ellipse">
            <a:avLst/>
          </a:prstGeom>
          <a:solidFill>
            <a:schemeClr val="bg1"/>
          </a:solidFill>
          <a:ln w="38100">
            <a:solidFill>
              <a:srgbClr val="D503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 rot="5400000">
            <a:off x="1284088" y="100162"/>
            <a:ext cx="400110" cy="2518119"/>
            <a:chOff x="6179250" y="5304170"/>
            <a:chExt cx="400110" cy="2518119"/>
          </a:xfrm>
        </p:grpSpPr>
        <p:sp>
          <p:nvSpPr>
            <p:cNvPr id="5" name="椭圆 4"/>
            <p:cNvSpPr/>
            <p:nvPr/>
          </p:nvSpPr>
          <p:spPr>
            <a:xfrm>
              <a:off x="6289305" y="5304170"/>
              <a:ext cx="180000" cy="180000"/>
            </a:xfrm>
            <a:prstGeom prst="ellipse">
              <a:avLst/>
            </a:prstGeom>
            <a:solidFill>
              <a:srgbClr val="D503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 rot="16200000">
              <a:off x="5391764" y="6634694"/>
              <a:ext cx="1975081" cy="400110"/>
            </a:xfrm>
            <a:prstGeom prst="rect">
              <a:avLst/>
            </a:prstGeom>
            <a:noFill/>
            <a:ln w="28575">
              <a:solidFill>
                <a:srgbClr val="D5034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Time</a:t>
              </a:r>
              <a:endPara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7" name="直接连接符 6"/>
            <p:cNvCxnSpPr>
              <a:stCxn id="3" idx="2"/>
              <a:endCxn id="6" idx="3"/>
            </p:cNvCxnSpPr>
            <p:nvPr/>
          </p:nvCxnSpPr>
          <p:spPr>
            <a:xfrm rot="16200000" flipH="1">
              <a:off x="6247022" y="5714927"/>
              <a:ext cx="264562" cy="2"/>
            </a:xfrm>
            <a:prstGeom prst="line">
              <a:avLst/>
            </a:prstGeom>
            <a:ln w="28575">
              <a:solidFill>
                <a:srgbClr val="D503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" name="直接连接符 8"/>
          <p:cNvCxnSpPr>
            <a:endCxn id="3" idx="6"/>
          </p:cNvCxnSpPr>
          <p:nvPr/>
        </p:nvCxnSpPr>
        <p:spPr>
          <a:xfrm flipH="1">
            <a:off x="2824726" y="1359217"/>
            <a:ext cx="332177" cy="2"/>
          </a:xfrm>
          <a:prstGeom prst="line">
            <a:avLst/>
          </a:prstGeom>
          <a:ln w="28575">
            <a:solidFill>
              <a:srgbClr val="D503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椭圆 10"/>
          <p:cNvSpPr/>
          <p:nvPr/>
        </p:nvSpPr>
        <p:spPr>
          <a:xfrm>
            <a:off x="2476448" y="4539050"/>
            <a:ext cx="360000" cy="360000"/>
          </a:xfrm>
          <a:prstGeom prst="ellipse">
            <a:avLst/>
          </a:prstGeom>
          <a:solidFill>
            <a:schemeClr val="bg1"/>
          </a:solidFill>
          <a:ln w="38100">
            <a:solidFill>
              <a:srgbClr val="D503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 rot="5400000">
            <a:off x="1295810" y="3459993"/>
            <a:ext cx="400110" cy="2518119"/>
            <a:chOff x="6179250" y="5304170"/>
            <a:chExt cx="400110" cy="2518119"/>
          </a:xfrm>
        </p:grpSpPr>
        <p:sp>
          <p:nvSpPr>
            <p:cNvPr id="13" name="椭圆 12"/>
            <p:cNvSpPr/>
            <p:nvPr/>
          </p:nvSpPr>
          <p:spPr>
            <a:xfrm>
              <a:off x="6289305" y="5304170"/>
              <a:ext cx="180000" cy="180000"/>
            </a:xfrm>
            <a:prstGeom prst="ellipse">
              <a:avLst/>
            </a:prstGeom>
            <a:solidFill>
              <a:srgbClr val="D503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 rot="16200000">
              <a:off x="5391764" y="6634694"/>
              <a:ext cx="1975081" cy="400110"/>
            </a:xfrm>
            <a:prstGeom prst="rect">
              <a:avLst/>
            </a:prstGeom>
            <a:noFill/>
            <a:ln w="28575">
              <a:solidFill>
                <a:srgbClr val="D5034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Time</a:t>
              </a:r>
              <a:endPara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15" name="直接连接符 14"/>
            <p:cNvCxnSpPr>
              <a:stCxn id="11" idx="2"/>
              <a:endCxn id="14" idx="3"/>
            </p:cNvCxnSpPr>
            <p:nvPr/>
          </p:nvCxnSpPr>
          <p:spPr>
            <a:xfrm rot="16200000" flipH="1">
              <a:off x="6239989" y="5707893"/>
              <a:ext cx="264562" cy="14070"/>
            </a:xfrm>
            <a:prstGeom prst="line">
              <a:avLst/>
            </a:prstGeom>
            <a:ln w="28575">
              <a:solidFill>
                <a:srgbClr val="D503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7" name="直接连接符 16"/>
          <p:cNvCxnSpPr>
            <a:endCxn id="11" idx="6"/>
          </p:cNvCxnSpPr>
          <p:nvPr/>
        </p:nvCxnSpPr>
        <p:spPr>
          <a:xfrm flipH="1">
            <a:off x="2836448" y="4719048"/>
            <a:ext cx="332177" cy="2"/>
          </a:xfrm>
          <a:prstGeom prst="line">
            <a:avLst/>
          </a:prstGeom>
          <a:ln w="28575">
            <a:solidFill>
              <a:srgbClr val="D503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图片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8626" y="292065"/>
            <a:ext cx="7176935" cy="2592000"/>
          </a:xfrm>
          <a:prstGeom prst="rect">
            <a:avLst/>
          </a:prstGeom>
          <a:ln w="38100">
            <a:solidFill>
              <a:srgbClr val="D50340"/>
            </a:solidFill>
          </a:ln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2537" y="3652761"/>
            <a:ext cx="7163024" cy="2596605"/>
          </a:xfrm>
          <a:prstGeom prst="rect">
            <a:avLst/>
          </a:prstGeom>
          <a:ln w="38100">
            <a:solidFill>
              <a:srgbClr val="D50340"/>
            </a:solidFill>
          </a:ln>
        </p:spPr>
      </p:pic>
      <p:sp>
        <p:nvSpPr>
          <p:cNvPr id="23" name="文本框 22"/>
          <p:cNvSpPr txBox="1"/>
          <p:nvPr/>
        </p:nvSpPr>
        <p:spPr>
          <a:xfrm>
            <a:off x="10307019" y="939054"/>
            <a:ext cx="10510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ADD </a:t>
            </a:r>
          </a:p>
          <a:p>
            <a:pPr algn="r"/>
            <a:r>
              <a:rPr lang="en-US" altLang="zh-CN" sz="2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YOUR</a:t>
            </a:r>
          </a:p>
          <a:p>
            <a:pPr algn="r"/>
            <a:r>
              <a:rPr lang="en-US" altLang="zh-CN" sz="2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TEXT</a:t>
            </a:r>
            <a:endParaRPr lang="zh-CN" altLang="en-US" sz="2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0332177" y="4298885"/>
            <a:ext cx="10510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ADD </a:t>
            </a:r>
          </a:p>
          <a:p>
            <a:pPr algn="r"/>
            <a:r>
              <a:rPr lang="en-US" altLang="zh-CN" sz="2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YOUR</a:t>
            </a:r>
          </a:p>
          <a:p>
            <a:pPr algn="r"/>
            <a:r>
              <a:rPr lang="en-US" altLang="zh-CN" sz="2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TEXT</a:t>
            </a:r>
            <a:endParaRPr lang="zh-CN" altLang="en-US" sz="2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651763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484224"/>
            <a:ext cx="12192000" cy="548640"/>
          </a:xfrm>
          <a:prstGeom prst="rect">
            <a:avLst/>
          </a:prstGeom>
          <a:solidFill>
            <a:srgbClr val="E10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17589" y="466156"/>
            <a:ext cx="22846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Part three</a:t>
            </a:r>
            <a:endParaRPr lang="zh-CN" altLang="en-US" sz="3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638756" y="211015"/>
            <a:ext cx="4544667" cy="1095058"/>
          </a:xfrm>
          <a:prstGeom prst="rect">
            <a:avLst/>
          </a:prstGeom>
          <a:solidFill>
            <a:srgbClr val="E10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2726" y="423588"/>
            <a:ext cx="1004863" cy="669909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9345532" y="509644"/>
            <a:ext cx="22960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迷你简细珊瑚" panose="03000509000000000000" pitchFamily="65" charset="-122"/>
                <a:ea typeface="迷你简细珊瑚" panose="03000509000000000000" pitchFamily="65" charset="-122"/>
              </a:rPr>
              <a:t>TITLE  THREE</a:t>
            </a:r>
            <a:endParaRPr lang="zh-CN" altLang="en-US" sz="2800" b="1" dirty="0">
              <a:solidFill>
                <a:schemeClr val="bg1"/>
              </a:solidFill>
              <a:latin typeface="迷你简细珊瑚" panose="03000509000000000000" pitchFamily="65" charset="-122"/>
              <a:ea typeface="迷你简细珊瑚" panose="03000509000000000000" pitchFamily="65" charset="-122"/>
            </a:endParaRPr>
          </a:p>
        </p:txBody>
      </p:sp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val="1465762839"/>
              </p:ext>
            </p:extLst>
          </p:nvPr>
        </p:nvGraphicFramePr>
        <p:xfrm>
          <a:off x="558042" y="2129051"/>
          <a:ext cx="5501564" cy="39137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文本框 11"/>
          <p:cNvSpPr txBox="1"/>
          <p:nvPr/>
        </p:nvSpPr>
        <p:spPr>
          <a:xfrm>
            <a:off x="6829604" y="2404087"/>
            <a:ext cx="45308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 is  an example text . </a:t>
            </a:r>
            <a:endParaRPr lang="en-US" altLang="zh-CN" sz="2400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altLang="zh-CN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Please </a:t>
            </a:r>
            <a:r>
              <a:rPr lang="en-US" altLang="zh-CN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put your own text here .</a:t>
            </a:r>
            <a:endParaRPr lang="zh-CN" altLang="en-US" sz="2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829604" y="3690392"/>
            <a:ext cx="45308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 is  an example text . </a:t>
            </a:r>
            <a:endParaRPr lang="en-US" altLang="zh-CN" sz="2400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altLang="zh-CN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Please </a:t>
            </a:r>
            <a:r>
              <a:rPr lang="en-US" altLang="zh-CN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put your own text here .</a:t>
            </a:r>
            <a:endParaRPr lang="zh-CN" altLang="en-US" sz="2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829604" y="4976698"/>
            <a:ext cx="45308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 is  an example text . </a:t>
            </a:r>
            <a:endParaRPr lang="en-US" altLang="zh-CN" sz="2400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altLang="zh-CN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Please </a:t>
            </a:r>
            <a:r>
              <a:rPr lang="en-US" altLang="zh-CN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put your own text here .</a:t>
            </a:r>
            <a:endParaRPr lang="zh-CN" altLang="en-US" sz="2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573457" y="2459585"/>
            <a:ext cx="72000" cy="720000"/>
          </a:xfrm>
          <a:prstGeom prst="rect">
            <a:avLst/>
          </a:prstGeom>
          <a:solidFill>
            <a:srgbClr val="E10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573457" y="3745890"/>
            <a:ext cx="72000" cy="720000"/>
          </a:xfrm>
          <a:prstGeom prst="rect">
            <a:avLst/>
          </a:prstGeom>
          <a:solidFill>
            <a:srgbClr val="E10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573457" y="5032195"/>
            <a:ext cx="72000" cy="720000"/>
          </a:xfrm>
          <a:prstGeom prst="rect">
            <a:avLst/>
          </a:prstGeom>
          <a:solidFill>
            <a:srgbClr val="E10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817520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文本框 84"/>
          <p:cNvSpPr txBox="1"/>
          <p:nvPr/>
        </p:nvSpPr>
        <p:spPr>
          <a:xfrm>
            <a:off x="7282902" y="2430704"/>
            <a:ext cx="1746914" cy="1246226"/>
          </a:xfrm>
          <a:prstGeom prst="rect">
            <a:avLst/>
          </a:prstGeom>
          <a:solidFill>
            <a:srgbClr val="E1025F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84" name="文本框 83"/>
          <p:cNvSpPr txBox="1"/>
          <p:nvPr/>
        </p:nvSpPr>
        <p:spPr>
          <a:xfrm>
            <a:off x="3246009" y="2430704"/>
            <a:ext cx="1746914" cy="1246226"/>
          </a:xfrm>
          <a:prstGeom prst="rect">
            <a:avLst/>
          </a:prstGeom>
          <a:solidFill>
            <a:srgbClr val="E1025F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0" y="484224"/>
            <a:ext cx="12192000" cy="548640"/>
          </a:xfrm>
          <a:prstGeom prst="rect">
            <a:avLst/>
          </a:prstGeom>
          <a:solidFill>
            <a:srgbClr val="E10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17589" y="466156"/>
            <a:ext cx="22846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Part three</a:t>
            </a:r>
            <a:endParaRPr lang="zh-CN" altLang="en-US" sz="3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638756" y="211015"/>
            <a:ext cx="4544667" cy="1095058"/>
          </a:xfrm>
          <a:prstGeom prst="rect">
            <a:avLst/>
          </a:prstGeom>
          <a:solidFill>
            <a:srgbClr val="E10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2726" y="423588"/>
            <a:ext cx="1004863" cy="669909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9345532" y="509644"/>
            <a:ext cx="22960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迷你简细珊瑚" panose="03000509000000000000" pitchFamily="65" charset="-122"/>
                <a:ea typeface="迷你简细珊瑚" panose="03000509000000000000" pitchFamily="65" charset="-122"/>
              </a:rPr>
              <a:t>TITLE  THREE</a:t>
            </a:r>
            <a:endParaRPr lang="zh-CN" altLang="en-US" sz="2800" b="1" dirty="0">
              <a:solidFill>
                <a:schemeClr val="bg1"/>
              </a:solidFill>
              <a:latin typeface="迷你简细珊瑚" panose="03000509000000000000" pitchFamily="65" charset="-122"/>
              <a:ea typeface="迷你简细珊瑚" panose="03000509000000000000" pitchFamily="65" charset="-122"/>
            </a:endParaRPr>
          </a:p>
        </p:txBody>
      </p:sp>
      <p:pic>
        <p:nvPicPr>
          <p:cNvPr id="53" name="图片 5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144" y="1855020"/>
            <a:ext cx="3555126" cy="2498427"/>
          </a:xfrm>
          <a:prstGeom prst="rect">
            <a:avLst/>
          </a:prstGeom>
          <a:ln w="28575">
            <a:solidFill>
              <a:srgbClr val="E1025F"/>
            </a:solidFill>
          </a:ln>
        </p:spPr>
      </p:pic>
      <p:cxnSp>
        <p:nvCxnSpPr>
          <p:cNvPr id="9" name="直接连接符 8"/>
          <p:cNvCxnSpPr/>
          <p:nvPr/>
        </p:nvCxnSpPr>
        <p:spPr>
          <a:xfrm rot="5400000">
            <a:off x="1090334" y="3959839"/>
            <a:ext cx="0" cy="769441"/>
          </a:xfrm>
          <a:prstGeom prst="line">
            <a:avLst/>
          </a:prstGeom>
          <a:ln w="28575">
            <a:solidFill>
              <a:srgbClr val="E10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/>
        </p:nvSpPr>
        <p:spPr>
          <a:xfrm rot="5400000">
            <a:off x="1469723" y="4266593"/>
            <a:ext cx="180000" cy="180000"/>
          </a:xfrm>
          <a:prstGeom prst="ellipse">
            <a:avLst/>
          </a:prstGeom>
          <a:solidFill>
            <a:schemeClr val="bg1"/>
          </a:solidFill>
          <a:ln w="28575">
            <a:solidFill>
              <a:srgbClr val="E102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>
            <a:stCxn id="16" idx="2"/>
          </p:cNvCxnSpPr>
          <p:nvPr/>
        </p:nvCxnSpPr>
        <p:spPr>
          <a:xfrm rot="5400000" flipH="1">
            <a:off x="-132469" y="5185526"/>
            <a:ext cx="1389191" cy="0"/>
          </a:xfrm>
          <a:prstGeom prst="line">
            <a:avLst/>
          </a:prstGeom>
          <a:ln w="28575">
            <a:solidFill>
              <a:srgbClr val="E10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 rot="5400000">
            <a:off x="390614" y="4166931"/>
            <a:ext cx="324000" cy="324000"/>
          </a:xfrm>
          <a:prstGeom prst="ellipse">
            <a:avLst/>
          </a:prstGeom>
          <a:solidFill>
            <a:schemeClr val="bg1"/>
          </a:solidFill>
          <a:ln w="28575">
            <a:solidFill>
              <a:srgbClr val="E102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 rot="5400000">
            <a:off x="462614" y="4238931"/>
            <a:ext cx="180000" cy="180000"/>
          </a:xfrm>
          <a:prstGeom prst="ellipse">
            <a:avLst/>
          </a:prstGeom>
          <a:solidFill>
            <a:srgbClr val="E1025F"/>
          </a:solidFill>
          <a:ln w="28575">
            <a:solidFill>
              <a:srgbClr val="E102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 rot="5400000">
            <a:off x="555927" y="5075685"/>
            <a:ext cx="36000" cy="540000"/>
          </a:xfrm>
          <a:prstGeom prst="rect">
            <a:avLst/>
          </a:prstGeom>
          <a:solidFill>
            <a:srgbClr val="E10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 rot="5400000">
            <a:off x="516614" y="5268594"/>
            <a:ext cx="72000" cy="360000"/>
          </a:xfrm>
          <a:prstGeom prst="rect">
            <a:avLst/>
          </a:prstGeom>
          <a:solidFill>
            <a:srgbClr val="E10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 rot="5400000">
            <a:off x="472127" y="5880122"/>
            <a:ext cx="180000" cy="180000"/>
          </a:xfrm>
          <a:prstGeom prst="ellipse">
            <a:avLst/>
          </a:prstGeom>
          <a:noFill/>
          <a:ln w="28575">
            <a:solidFill>
              <a:srgbClr val="E102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 rot="5400000">
            <a:off x="124344" y="5912654"/>
            <a:ext cx="108000" cy="108000"/>
          </a:xfrm>
          <a:prstGeom prst="ellipse">
            <a:avLst/>
          </a:prstGeom>
          <a:noFill/>
          <a:ln w="28575">
            <a:solidFill>
              <a:srgbClr val="E102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8" name="直接连接符 17"/>
          <p:cNvCxnSpPr/>
          <p:nvPr/>
        </p:nvCxnSpPr>
        <p:spPr>
          <a:xfrm rot="5400000" flipH="1">
            <a:off x="-30407" y="6864605"/>
            <a:ext cx="842042" cy="0"/>
          </a:xfrm>
          <a:prstGeom prst="line">
            <a:avLst/>
          </a:prstGeom>
          <a:ln w="28575">
            <a:solidFill>
              <a:srgbClr val="E10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>
            <a:stCxn id="16" idx="0"/>
          </p:cNvCxnSpPr>
          <p:nvPr/>
        </p:nvCxnSpPr>
        <p:spPr>
          <a:xfrm rot="5400000" flipV="1">
            <a:off x="841957" y="5780292"/>
            <a:ext cx="10189" cy="389849"/>
          </a:xfrm>
          <a:prstGeom prst="line">
            <a:avLst/>
          </a:prstGeom>
          <a:ln w="28575">
            <a:solidFill>
              <a:srgbClr val="E10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 rot="5400000">
            <a:off x="503577" y="4974133"/>
            <a:ext cx="50400" cy="540000"/>
          </a:xfrm>
          <a:prstGeom prst="rect">
            <a:avLst/>
          </a:prstGeom>
          <a:solidFill>
            <a:srgbClr val="E10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1" name="直接连接符 20"/>
          <p:cNvCxnSpPr/>
          <p:nvPr/>
        </p:nvCxnSpPr>
        <p:spPr>
          <a:xfrm rot="5400000" flipH="1">
            <a:off x="-74364" y="6304865"/>
            <a:ext cx="535088" cy="8123"/>
          </a:xfrm>
          <a:prstGeom prst="line">
            <a:avLst/>
          </a:prstGeom>
          <a:ln w="28575">
            <a:solidFill>
              <a:srgbClr val="E10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椭圆 21"/>
          <p:cNvSpPr/>
          <p:nvPr/>
        </p:nvSpPr>
        <p:spPr>
          <a:xfrm rot="5400000">
            <a:off x="344695" y="6302946"/>
            <a:ext cx="144000" cy="144000"/>
          </a:xfrm>
          <a:prstGeom prst="ellipse">
            <a:avLst/>
          </a:prstGeom>
          <a:solidFill>
            <a:srgbClr val="E1025F"/>
          </a:solidFill>
          <a:ln w="28575">
            <a:solidFill>
              <a:srgbClr val="E102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3" name="直接连接符 22"/>
          <p:cNvCxnSpPr/>
          <p:nvPr/>
        </p:nvCxnSpPr>
        <p:spPr>
          <a:xfrm rot="5400000" flipV="1">
            <a:off x="195238" y="6200247"/>
            <a:ext cx="0" cy="354751"/>
          </a:xfrm>
          <a:prstGeom prst="line">
            <a:avLst/>
          </a:prstGeom>
          <a:ln w="28575">
            <a:solidFill>
              <a:srgbClr val="E10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rot="5400000" flipV="1">
            <a:off x="352235" y="5846762"/>
            <a:ext cx="0" cy="239783"/>
          </a:xfrm>
          <a:prstGeom prst="line">
            <a:avLst/>
          </a:prstGeom>
          <a:ln w="28575">
            <a:solidFill>
              <a:srgbClr val="E10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rot="5400000" flipH="1" flipV="1">
            <a:off x="67347" y="5892707"/>
            <a:ext cx="1626" cy="144000"/>
          </a:xfrm>
          <a:prstGeom prst="line">
            <a:avLst/>
          </a:prstGeom>
          <a:ln w="28575">
            <a:solidFill>
              <a:srgbClr val="E10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H="1" flipV="1">
            <a:off x="560279" y="2571988"/>
            <a:ext cx="0" cy="1618633"/>
          </a:xfrm>
          <a:prstGeom prst="line">
            <a:avLst/>
          </a:prstGeom>
          <a:ln w="28575">
            <a:solidFill>
              <a:srgbClr val="E10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 flipV="1">
            <a:off x="1649723" y="4353447"/>
            <a:ext cx="2485547" cy="22352"/>
          </a:xfrm>
          <a:prstGeom prst="line">
            <a:avLst/>
          </a:prstGeom>
          <a:ln w="28575">
            <a:solidFill>
              <a:srgbClr val="E10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椭圆 50"/>
          <p:cNvSpPr/>
          <p:nvPr/>
        </p:nvSpPr>
        <p:spPr>
          <a:xfrm>
            <a:off x="197242" y="1855020"/>
            <a:ext cx="720000" cy="720000"/>
          </a:xfrm>
          <a:prstGeom prst="ellipse">
            <a:avLst/>
          </a:prstGeom>
          <a:solidFill>
            <a:schemeClr val="bg1"/>
          </a:solidFill>
          <a:ln w="28575">
            <a:solidFill>
              <a:srgbClr val="E102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>
                <a:solidFill>
                  <a:srgbClr val="E1025F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1</a:t>
            </a:r>
            <a:endParaRPr lang="zh-CN" altLang="en-US" sz="3200" b="1" dirty="0">
              <a:solidFill>
                <a:srgbClr val="E1025F"/>
              </a:solidFill>
              <a:latin typeface="方正细圆简体" panose="03000509000000000000" pitchFamily="65" charset="-122"/>
              <a:ea typeface="方正细圆简体" panose="03000509000000000000" pitchFamily="65" charset="-122"/>
            </a:endParaRPr>
          </a:p>
        </p:txBody>
      </p:sp>
      <p:pic>
        <p:nvPicPr>
          <p:cNvPr id="74" name="图片 7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0007" y="1855020"/>
            <a:ext cx="3555126" cy="2498427"/>
          </a:xfrm>
          <a:prstGeom prst="rect">
            <a:avLst/>
          </a:prstGeom>
          <a:ln w="28575">
            <a:solidFill>
              <a:srgbClr val="E1025F"/>
            </a:solidFill>
          </a:ln>
        </p:spPr>
      </p:pic>
      <p:cxnSp>
        <p:nvCxnSpPr>
          <p:cNvPr id="56" name="直接连接符 55"/>
          <p:cNvCxnSpPr/>
          <p:nvPr/>
        </p:nvCxnSpPr>
        <p:spPr>
          <a:xfrm rot="5400000">
            <a:off x="11678800" y="4537537"/>
            <a:ext cx="0" cy="769441"/>
          </a:xfrm>
          <a:prstGeom prst="line">
            <a:avLst/>
          </a:prstGeom>
          <a:ln w="28575">
            <a:solidFill>
              <a:srgbClr val="E10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椭圆 56"/>
          <p:cNvSpPr/>
          <p:nvPr/>
        </p:nvSpPr>
        <p:spPr>
          <a:xfrm rot="5400000">
            <a:off x="11202367" y="4866415"/>
            <a:ext cx="180000" cy="180000"/>
          </a:xfrm>
          <a:prstGeom prst="ellipse">
            <a:avLst/>
          </a:prstGeom>
          <a:solidFill>
            <a:schemeClr val="bg1"/>
          </a:solidFill>
          <a:ln w="28575">
            <a:solidFill>
              <a:srgbClr val="E102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8" name="直接连接符 57"/>
          <p:cNvCxnSpPr>
            <a:endCxn id="59" idx="6"/>
          </p:cNvCxnSpPr>
          <p:nvPr/>
        </p:nvCxnSpPr>
        <p:spPr>
          <a:xfrm flipV="1">
            <a:off x="11727505" y="4503594"/>
            <a:ext cx="11276" cy="1631315"/>
          </a:xfrm>
          <a:prstGeom prst="line">
            <a:avLst/>
          </a:prstGeom>
          <a:ln w="28575">
            <a:solidFill>
              <a:srgbClr val="E10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椭圆 58"/>
          <p:cNvSpPr/>
          <p:nvPr/>
        </p:nvSpPr>
        <p:spPr>
          <a:xfrm rot="5400000">
            <a:off x="11576781" y="4179594"/>
            <a:ext cx="324000" cy="324000"/>
          </a:xfrm>
          <a:prstGeom prst="ellipse">
            <a:avLst/>
          </a:prstGeom>
          <a:solidFill>
            <a:schemeClr val="bg1"/>
          </a:solidFill>
          <a:ln w="28575">
            <a:solidFill>
              <a:srgbClr val="E102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 rot="5400000">
            <a:off x="11648781" y="4263447"/>
            <a:ext cx="180000" cy="180000"/>
          </a:xfrm>
          <a:prstGeom prst="ellipse">
            <a:avLst/>
          </a:prstGeom>
          <a:solidFill>
            <a:srgbClr val="E1025F"/>
          </a:solidFill>
          <a:ln w="28575">
            <a:solidFill>
              <a:srgbClr val="E102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 rot="5400000">
            <a:off x="11705951" y="5305293"/>
            <a:ext cx="36000" cy="540000"/>
          </a:xfrm>
          <a:prstGeom prst="rect">
            <a:avLst/>
          </a:prstGeom>
          <a:solidFill>
            <a:srgbClr val="E10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 61"/>
          <p:cNvSpPr/>
          <p:nvPr/>
        </p:nvSpPr>
        <p:spPr>
          <a:xfrm rot="5400000">
            <a:off x="11666638" y="5498202"/>
            <a:ext cx="72000" cy="360000"/>
          </a:xfrm>
          <a:prstGeom prst="rect">
            <a:avLst/>
          </a:prstGeom>
          <a:solidFill>
            <a:srgbClr val="E10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/>
          <p:nvPr/>
        </p:nvSpPr>
        <p:spPr>
          <a:xfrm rot="5400000">
            <a:off x="11622151" y="6109730"/>
            <a:ext cx="180000" cy="180000"/>
          </a:xfrm>
          <a:prstGeom prst="ellipse">
            <a:avLst/>
          </a:prstGeom>
          <a:noFill/>
          <a:ln w="28575">
            <a:solidFill>
              <a:srgbClr val="E102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 rot="5400000">
            <a:off x="11274368" y="6142262"/>
            <a:ext cx="108000" cy="108000"/>
          </a:xfrm>
          <a:prstGeom prst="ellipse">
            <a:avLst/>
          </a:prstGeom>
          <a:noFill/>
          <a:ln w="28575">
            <a:solidFill>
              <a:srgbClr val="E102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5" name="直接连接符 64"/>
          <p:cNvCxnSpPr/>
          <p:nvPr/>
        </p:nvCxnSpPr>
        <p:spPr>
          <a:xfrm rot="5400000" flipH="1">
            <a:off x="11119617" y="7094213"/>
            <a:ext cx="842042" cy="0"/>
          </a:xfrm>
          <a:prstGeom prst="line">
            <a:avLst/>
          </a:prstGeom>
          <a:ln w="28575">
            <a:solidFill>
              <a:srgbClr val="E10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>
            <a:stCxn id="63" idx="0"/>
          </p:cNvCxnSpPr>
          <p:nvPr/>
        </p:nvCxnSpPr>
        <p:spPr>
          <a:xfrm rot="5400000" flipV="1">
            <a:off x="11991981" y="6009900"/>
            <a:ext cx="10189" cy="389849"/>
          </a:xfrm>
          <a:prstGeom prst="line">
            <a:avLst/>
          </a:prstGeom>
          <a:ln w="28575">
            <a:solidFill>
              <a:srgbClr val="E10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矩形 66"/>
          <p:cNvSpPr/>
          <p:nvPr/>
        </p:nvSpPr>
        <p:spPr>
          <a:xfrm rot="5400000">
            <a:off x="11653601" y="5203741"/>
            <a:ext cx="50400" cy="540000"/>
          </a:xfrm>
          <a:prstGeom prst="rect">
            <a:avLst/>
          </a:prstGeom>
          <a:solidFill>
            <a:srgbClr val="E10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8" name="直接连接符 67"/>
          <p:cNvCxnSpPr/>
          <p:nvPr/>
        </p:nvCxnSpPr>
        <p:spPr>
          <a:xfrm rot="5400000" flipH="1">
            <a:off x="11075660" y="6534473"/>
            <a:ext cx="535088" cy="8123"/>
          </a:xfrm>
          <a:prstGeom prst="line">
            <a:avLst/>
          </a:prstGeom>
          <a:ln w="28575">
            <a:solidFill>
              <a:srgbClr val="E10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椭圆 68"/>
          <p:cNvSpPr/>
          <p:nvPr/>
        </p:nvSpPr>
        <p:spPr>
          <a:xfrm rot="5400000">
            <a:off x="11494719" y="6532554"/>
            <a:ext cx="144000" cy="144000"/>
          </a:xfrm>
          <a:prstGeom prst="ellipse">
            <a:avLst/>
          </a:prstGeom>
          <a:solidFill>
            <a:srgbClr val="E1025F"/>
          </a:solidFill>
          <a:ln w="28575">
            <a:solidFill>
              <a:srgbClr val="E102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0" name="直接连接符 69"/>
          <p:cNvCxnSpPr/>
          <p:nvPr/>
        </p:nvCxnSpPr>
        <p:spPr>
          <a:xfrm rot="5400000" flipV="1">
            <a:off x="11345262" y="6429855"/>
            <a:ext cx="0" cy="354751"/>
          </a:xfrm>
          <a:prstGeom prst="line">
            <a:avLst/>
          </a:prstGeom>
          <a:ln w="28575">
            <a:solidFill>
              <a:srgbClr val="E10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rot="5400000" flipV="1">
            <a:off x="11502259" y="6076370"/>
            <a:ext cx="0" cy="239783"/>
          </a:xfrm>
          <a:prstGeom prst="line">
            <a:avLst/>
          </a:prstGeom>
          <a:ln w="28575">
            <a:solidFill>
              <a:srgbClr val="E10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/>
          <p:cNvCxnSpPr/>
          <p:nvPr/>
        </p:nvCxnSpPr>
        <p:spPr>
          <a:xfrm rot="5400000" flipH="1" flipV="1">
            <a:off x="11503978" y="6040427"/>
            <a:ext cx="1626" cy="144000"/>
          </a:xfrm>
          <a:prstGeom prst="line">
            <a:avLst/>
          </a:prstGeom>
          <a:ln w="28575">
            <a:solidFill>
              <a:srgbClr val="E10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/>
          <p:cNvCxnSpPr>
            <a:stCxn id="59" idx="2"/>
          </p:cNvCxnSpPr>
          <p:nvPr/>
        </p:nvCxnSpPr>
        <p:spPr>
          <a:xfrm flipV="1">
            <a:off x="11738781" y="3031038"/>
            <a:ext cx="1" cy="1148556"/>
          </a:xfrm>
          <a:prstGeom prst="line">
            <a:avLst/>
          </a:prstGeom>
          <a:ln w="28575">
            <a:solidFill>
              <a:srgbClr val="E10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椭圆 74"/>
          <p:cNvSpPr/>
          <p:nvPr/>
        </p:nvSpPr>
        <p:spPr>
          <a:xfrm>
            <a:off x="11342638" y="1855020"/>
            <a:ext cx="720000" cy="720000"/>
          </a:xfrm>
          <a:prstGeom prst="ellipse">
            <a:avLst/>
          </a:prstGeom>
          <a:solidFill>
            <a:schemeClr val="bg1"/>
          </a:solidFill>
          <a:ln w="28575">
            <a:solidFill>
              <a:srgbClr val="E102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>
                <a:solidFill>
                  <a:srgbClr val="E1025F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2</a:t>
            </a:r>
            <a:endParaRPr lang="zh-CN" altLang="en-US" sz="3200" b="1" dirty="0">
              <a:solidFill>
                <a:srgbClr val="E1025F"/>
              </a:solidFill>
              <a:latin typeface="方正细圆简体" panose="03000509000000000000" pitchFamily="65" charset="-122"/>
              <a:ea typeface="方正细圆简体" panose="03000509000000000000" pitchFamily="65" charset="-122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1168539" y="5498941"/>
            <a:ext cx="45308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 is  an example text . </a:t>
            </a:r>
            <a:endParaRPr lang="en-US" altLang="zh-CN" sz="2400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altLang="zh-CN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Please </a:t>
            </a:r>
            <a:r>
              <a:rPr lang="en-US" altLang="zh-CN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put your own text here .</a:t>
            </a:r>
            <a:endParaRPr lang="zh-CN" altLang="en-US" sz="2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6281675" y="5433355"/>
            <a:ext cx="45308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 is  an example text </a:t>
            </a:r>
            <a:endParaRPr lang="en-US" altLang="zh-CN" sz="2400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r"/>
            <a:r>
              <a:rPr lang="en-US" altLang="zh-CN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Please </a:t>
            </a:r>
            <a:r>
              <a:rPr lang="en-US" altLang="zh-CN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put your own text </a:t>
            </a:r>
            <a:r>
              <a:rPr lang="en-US" altLang="zh-CN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here</a:t>
            </a:r>
            <a:endParaRPr lang="zh-CN" altLang="en-US" sz="2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1296935" y="4986942"/>
            <a:ext cx="1548000" cy="400110"/>
          </a:xfrm>
          <a:prstGeom prst="rect">
            <a:avLst/>
          </a:prstGeom>
          <a:noFill/>
          <a:ln w="28575">
            <a:solidFill>
              <a:srgbClr val="D5034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YOUR TEXT</a:t>
            </a:r>
            <a:endParaRPr lang="zh-CN" altLang="en-US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9135594" y="4905054"/>
            <a:ext cx="1548000" cy="400110"/>
          </a:xfrm>
          <a:prstGeom prst="rect">
            <a:avLst/>
          </a:prstGeom>
          <a:noFill/>
          <a:ln w="28575">
            <a:solidFill>
              <a:srgbClr val="D5034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YOUR TEXT</a:t>
            </a:r>
            <a:endParaRPr lang="zh-CN" altLang="en-US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4174507" y="2868703"/>
            <a:ext cx="8325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7306784" y="2845115"/>
            <a:ext cx="8325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1063920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484224"/>
            <a:ext cx="12192000" cy="548640"/>
          </a:xfrm>
          <a:prstGeom prst="rect">
            <a:avLst/>
          </a:prstGeom>
          <a:solidFill>
            <a:srgbClr val="E10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17589" y="466156"/>
            <a:ext cx="22846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Part three</a:t>
            </a:r>
            <a:endParaRPr lang="zh-CN" altLang="en-US" sz="3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638756" y="211015"/>
            <a:ext cx="4544667" cy="1095058"/>
          </a:xfrm>
          <a:prstGeom prst="rect">
            <a:avLst/>
          </a:prstGeom>
          <a:solidFill>
            <a:srgbClr val="E10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2726" y="423588"/>
            <a:ext cx="1004863" cy="669909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9345532" y="509644"/>
            <a:ext cx="22960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迷你简细珊瑚" panose="03000509000000000000" pitchFamily="65" charset="-122"/>
                <a:ea typeface="迷你简细珊瑚" panose="03000509000000000000" pitchFamily="65" charset="-122"/>
              </a:rPr>
              <a:t>TITLE  THREE</a:t>
            </a:r>
            <a:endParaRPr lang="zh-CN" altLang="en-US" sz="2800" b="1" dirty="0">
              <a:solidFill>
                <a:schemeClr val="bg1"/>
              </a:solidFill>
              <a:latin typeface="迷你简细珊瑚" panose="03000509000000000000" pitchFamily="65" charset="-122"/>
              <a:ea typeface="迷你简细珊瑚" panose="03000509000000000000" pitchFamily="65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0686" y="2586361"/>
            <a:ext cx="3960000" cy="2766449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 rot="10800000">
            <a:off x="4245606" y="1489984"/>
            <a:ext cx="3698600" cy="1646336"/>
            <a:chOff x="4531099" y="5304170"/>
            <a:chExt cx="3698600" cy="1646336"/>
          </a:xfrm>
        </p:grpSpPr>
        <p:sp>
          <p:nvSpPr>
            <p:cNvPr id="19" name="椭圆 18"/>
            <p:cNvSpPr/>
            <p:nvPr/>
          </p:nvSpPr>
          <p:spPr>
            <a:xfrm>
              <a:off x="6289305" y="5304170"/>
              <a:ext cx="180000" cy="180000"/>
            </a:xfrm>
            <a:prstGeom prst="ellipse">
              <a:avLst/>
            </a:prstGeom>
            <a:solidFill>
              <a:srgbClr val="D503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 rot="10800000">
              <a:off x="4531099" y="6550396"/>
              <a:ext cx="3698600" cy="400110"/>
            </a:xfrm>
            <a:prstGeom prst="rect">
              <a:avLst/>
            </a:prstGeom>
            <a:noFill/>
            <a:ln w="28575">
              <a:solidFill>
                <a:srgbClr val="D5034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Please put your own text here</a:t>
              </a:r>
              <a:endPara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21" name="直接连接符 20"/>
            <p:cNvCxnSpPr>
              <a:stCxn id="19" idx="4"/>
              <a:endCxn id="20" idx="2"/>
            </p:cNvCxnSpPr>
            <p:nvPr/>
          </p:nvCxnSpPr>
          <p:spPr>
            <a:xfrm rot="10800000" flipH="1" flipV="1">
              <a:off x="6379305" y="5484170"/>
              <a:ext cx="1094" cy="1066226"/>
            </a:xfrm>
            <a:prstGeom prst="line">
              <a:avLst/>
            </a:prstGeom>
            <a:ln w="28575">
              <a:solidFill>
                <a:srgbClr val="D503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2" name="图片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3455" y="2586361"/>
            <a:ext cx="3960000" cy="276644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17" y="2586361"/>
            <a:ext cx="3960000" cy="2766449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200226" y="4863582"/>
            <a:ext cx="3756683" cy="1338560"/>
            <a:chOff x="4501614" y="5304170"/>
            <a:chExt cx="3756683" cy="1338560"/>
          </a:xfrm>
        </p:grpSpPr>
        <p:sp>
          <p:nvSpPr>
            <p:cNvPr id="11" name="椭圆 10"/>
            <p:cNvSpPr/>
            <p:nvPr/>
          </p:nvSpPr>
          <p:spPr>
            <a:xfrm>
              <a:off x="6289305" y="5304170"/>
              <a:ext cx="180000" cy="180000"/>
            </a:xfrm>
            <a:prstGeom prst="ellipse">
              <a:avLst/>
            </a:prstGeom>
            <a:solidFill>
              <a:srgbClr val="D503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4501614" y="6242620"/>
              <a:ext cx="3756683" cy="400110"/>
            </a:xfrm>
            <a:prstGeom prst="rect">
              <a:avLst/>
            </a:prstGeom>
            <a:noFill/>
            <a:ln w="28575">
              <a:solidFill>
                <a:srgbClr val="D5034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Please put your own text here</a:t>
              </a:r>
              <a:endPara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13" name="直接连接符 12"/>
            <p:cNvCxnSpPr>
              <a:stCxn id="11" idx="4"/>
              <a:endCxn id="12" idx="0"/>
            </p:cNvCxnSpPr>
            <p:nvPr/>
          </p:nvCxnSpPr>
          <p:spPr>
            <a:xfrm>
              <a:off x="6379305" y="5484170"/>
              <a:ext cx="651" cy="758450"/>
            </a:xfrm>
            <a:prstGeom prst="line">
              <a:avLst/>
            </a:prstGeom>
            <a:ln w="28575">
              <a:solidFill>
                <a:srgbClr val="D503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/>
          <p:cNvGrpSpPr/>
          <p:nvPr/>
        </p:nvGrpSpPr>
        <p:grpSpPr>
          <a:xfrm>
            <a:off x="8307231" y="5043582"/>
            <a:ext cx="3693914" cy="1261615"/>
            <a:chOff x="4563081" y="5304170"/>
            <a:chExt cx="3693914" cy="1261615"/>
          </a:xfrm>
        </p:grpSpPr>
        <p:sp>
          <p:nvSpPr>
            <p:cNvPr id="15" name="椭圆 14"/>
            <p:cNvSpPr/>
            <p:nvPr/>
          </p:nvSpPr>
          <p:spPr>
            <a:xfrm>
              <a:off x="6289305" y="5304170"/>
              <a:ext cx="180000" cy="180000"/>
            </a:xfrm>
            <a:prstGeom prst="ellipse">
              <a:avLst/>
            </a:prstGeom>
            <a:solidFill>
              <a:srgbClr val="D503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4563081" y="6242620"/>
              <a:ext cx="3693914" cy="323165"/>
            </a:xfrm>
            <a:prstGeom prst="rect">
              <a:avLst/>
            </a:prstGeom>
            <a:noFill/>
            <a:ln w="28575">
              <a:solidFill>
                <a:srgbClr val="D50340"/>
              </a:solidFill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800"/>
                </a:lnSpc>
                <a:spcAft>
                  <a:spcPts val="750"/>
                </a:spcAft>
                <a:tabLst>
                  <a:tab pos="581660" algn="l"/>
                  <a:tab pos="1163320" algn="l"/>
                  <a:tab pos="1744980" algn="l"/>
                  <a:tab pos="2326640" algn="l"/>
                  <a:tab pos="2908300" algn="l"/>
                  <a:tab pos="3489960" algn="l"/>
                  <a:tab pos="4071620" algn="l"/>
                  <a:tab pos="4653280" algn="l"/>
                  <a:tab pos="5234940" algn="l"/>
                  <a:tab pos="5816600" algn="l"/>
                  <a:tab pos="6398260" algn="l"/>
                  <a:tab pos="6979920" algn="l"/>
                  <a:tab pos="7561580" algn="l"/>
                  <a:tab pos="8143240" algn="l"/>
                  <a:tab pos="8724900" algn="l"/>
                  <a:tab pos="9306560" algn="l"/>
                </a:tabLst>
              </a:pPr>
              <a:r>
                <a:rPr lang="en-US" altLang="zh-CN" sz="20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Please put your own text here</a:t>
              </a:r>
              <a:endParaRPr lang="zh-CN" altLang="zh-CN" sz="3200" kern="100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17" name="直接连接符 16"/>
            <p:cNvCxnSpPr>
              <a:stCxn id="15" idx="4"/>
              <a:endCxn id="16" idx="0"/>
            </p:cNvCxnSpPr>
            <p:nvPr/>
          </p:nvCxnSpPr>
          <p:spPr>
            <a:xfrm>
              <a:off x="6379305" y="5484170"/>
              <a:ext cx="30733" cy="758450"/>
            </a:xfrm>
            <a:prstGeom prst="line">
              <a:avLst/>
            </a:prstGeom>
            <a:ln w="28575">
              <a:solidFill>
                <a:srgbClr val="D503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文本框 29"/>
          <p:cNvSpPr txBox="1"/>
          <p:nvPr/>
        </p:nvSpPr>
        <p:spPr>
          <a:xfrm>
            <a:off x="1119116" y="1890094"/>
            <a:ext cx="1746914" cy="1246226"/>
          </a:xfrm>
          <a:prstGeom prst="rect">
            <a:avLst/>
          </a:prstGeom>
          <a:solidFill>
            <a:srgbClr val="E1025F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31" name="文本框 30"/>
          <p:cNvSpPr txBox="1"/>
          <p:nvPr/>
        </p:nvSpPr>
        <p:spPr>
          <a:xfrm>
            <a:off x="5164460" y="5043582"/>
            <a:ext cx="1746914" cy="1246226"/>
          </a:xfrm>
          <a:prstGeom prst="rect">
            <a:avLst/>
          </a:prstGeom>
          <a:solidFill>
            <a:srgbClr val="E1025F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32" name="文本框 31"/>
          <p:cNvSpPr txBox="1"/>
          <p:nvPr/>
        </p:nvSpPr>
        <p:spPr>
          <a:xfrm>
            <a:off x="9477319" y="1890094"/>
            <a:ext cx="1746914" cy="1246226"/>
          </a:xfrm>
          <a:prstGeom prst="rect">
            <a:avLst/>
          </a:prstGeom>
          <a:solidFill>
            <a:srgbClr val="E1025F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33" name="文本框 32"/>
          <p:cNvSpPr txBox="1"/>
          <p:nvPr/>
        </p:nvSpPr>
        <p:spPr>
          <a:xfrm>
            <a:off x="1346481" y="2159264"/>
            <a:ext cx="13061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80%</a:t>
            </a:r>
            <a:endParaRPr lang="zh-CN" altLang="en-US" sz="4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439959" y="5341191"/>
            <a:ext cx="13061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90%</a:t>
            </a:r>
            <a:endParaRPr lang="zh-CN" altLang="en-US" sz="4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9840482" y="2106423"/>
            <a:ext cx="13061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75%</a:t>
            </a:r>
            <a:endParaRPr lang="zh-CN" altLang="en-US" sz="4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5092140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484224"/>
            <a:ext cx="12192000" cy="548640"/>
          </a:xfrm>
          <a:prstGeom prst="rect">
            <a:avLst/>
          </a:prstGeom>
          <a:solidFill>
            <a:srgbClr val="E10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17589" y="466156"/>
            <a:ext cx="22846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Part three</a:t>
            </a:r>
            <a:endParaRPr lang="zh-CN" altLang="en-US" sz="3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638756" y="211015"/>
            <a:ext cx="4544667" cy="1095058"/>
          </a:xfrm>
          <a:prstGeom prst="rect">
            <a:avLst/>
          </a:prstGeom>
          <a:solidFill>
            <a:srgbClr val="E10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2726" y="423588"/>
            <a:ext cx="1004863" cy="669909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9345532" y="509644"/>
            <a:ext cx="22960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迷你简细珊瑚" panose="03000509000000000000" pitchFamily="65" charset="-122"/>
                <a:ea typeface="迷你简细珊瑚" panose="03000509000000000000" pitchFamily="65" charset="-122"/>
              </a:rPr>
              <a:t>TITLE  THREE</a:t>
            </a:r>
            <a:endParaRPr lang="zh-CN" altLang="en-US" sz="2800" b="1" dirty="0">
              <a:solidFill>
                <a:schemeClr val="bg1"/>
              </a:solidFill>
              <a:latin typeface="迷你简细珊瑚" panose="03000509000000000000" pitchFamily="65" charset="-122"/>
              <a:ea typeface="迷你简细珊瑚" panose="03000509000000000000" pitchFamily="65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 rot="6675571">
            <a:off x="3998165" y="1996393"/>
            <a:ext cx="1498889" cy="1542928"/>
            <a:chOff x="2702257" y="2035792"/>
            <a:chExt cx="1498889" cy="1542928"/>
          </a:xfrm>
        </p:grpSpPr>
        <p:sp>
          <p:nvSpPr>
            <p:cNvPr id="28" name="椭圆 27"/>
            <p:cNvSpPr/>
            <p:nvPr/>
          </p:nvSpPr>
          <p:spPr>
            <a:xfrm rot="15169368">
              <a:off x="2900785" y="2676674"/>
              <a:ext cx="720000" cy="72000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E102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 smtClean="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</a:t>
              </a:r>
              <a:endParaRPr lang="zh-CN" altLang="en-US" sz="2800" dirty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3985146" y="2947917"/>
              <a:ext cx="216000" cy="21600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E102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2702257" y="2035792"/>
              <a:ext cx="395785" cy="39600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E102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2828149" y="3434720"/>
              <a:ext cx="144000" cy="14400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E102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" name="直接连接符 10"/>
            <p:cNvCxnSpPr>
              <a:stCxn id="8" idx="4"/>
              <a:endCxn id="9" idx="0"/>
            </p:cNvCxnSpPr>
            <p:nvPr/>
          </p:nvCxnSpPr>
          <p:spPr>
            <a:xfrm flipH="1">
              <a:off x="2900149" y="2431792"/>
              <a:ext cx="1" cy="1002928"/>
            </a:xfrm>
            <a:prstGeom prst="line">
              <a:avLst/>
            </a:prstGeom>
            <a:ln w="28575">
              <a:solidFill>
                <a:srgbClr val="E102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>
              <a:stCxn id="8" idx="5"/>
              <a:endCxn id="7" idx="1"/>
            </p:cNvCxnSpPr>
            <p:nvPr/>
          </p:nvCxnSpPr>
          <p:spPr>
            <a:xfrm>
              <a:off x="3040081" y="2373799"/>
              <a:ext cx="976697" cy="605750"/>
            </a:xfrm>
            <a:prstGeom prst="line">
              <a:avLst/>
            </a:prstGeom>
            <a:ln w="28575">
              <a:solidFill>
                <a:srgbClr val="E102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>
              <a:stCxn id="7" idx="3"/>
              <a:endCxn id="9" idx="6"/>
            </p:cNvCxnSpPr>
            <p:nvPr/>
          </p:nvCxnSpPr>
          <p:spPr>
            <a:xfrm flipH="1">
              <a:off x="2972149" y="3132285"/>
              <a:ext cx="1044629" cy="374435"/>
            </a:xfrm>
            <a:prstGeom prst="line">
              <a:avLst/>
            </a:prstGeom>
            <a:ln w="28575">
              <a:solidFill>
                <a:srgbClr val="E102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椭圆 23"/>
            <p:cNvSpPr/>
            <p:nvPr/>
          </p:nvSpPr>
          <p:spPr>
            <a:xfrm>
              <a:off x="2828149" y="2161792"/>
              <a:ext cx="144000" cy="144000"/>
            </a:xfrm>
            <a:prstGeom prst="ellipse">
              <a:avLst/>
            </a:prstGeom>
            <a:solidFill>
              <a:srgbClr val="E1025F"/>
            </a:solidFill>
            <a:ln w="28575">
              <a:solidFill>
                <a:srgbClr val="E102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 rot="5400000">
              <a:off x="3697146" y="2468633"/>
              <a:ext cx="36000" cy="540000"/>
            </a:xfrm>
            <a:prstGeom prst="rect">
              <a:avLst/>
            </a:prstGeom>
            <a:solidFill>
              <a:srgbClr val="E102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 rot="5400000">
              <a:off x="3510429" y="2422619"/>
              <a:ext cx="36000" cy="468000"/>
            </a:xfrm>
            <a:prstGeom prst="rect">
              <a:avLst/>
            </a:prstGeom>
            <a:solidFill>
              <a:srgbClr val="E102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 rot="5400000">
              <a:off x="3319137" y="2304605"/>
              <a:ext cx="36000" cy="540000"/>
            </a:xfrm>
            <a:prstGeom prst="rect">
              <a:avLst/>
            </a:prstGeom>
            <a:solidFill>
              <a:srgbClr val="E102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 rot="5400000">
              <a:off x="3841143" y="2550647"/>
              <a:ext cx="36000" cy="540000"/>
            </a:xfrm>
            <a:prstGeom prst="rect">
              <a:avLst/>
            </a:prstGeom>
            <a:solidFill>
              <a:srgbClr val="E102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 rot="17414026">
            <a:off x="6694946" y="1988230"/>
            <a:ext cx="1498889" cy="1542928"/>
            <a:chOff x="2702257" y="2035792"/>
            <a:chExt cx="1498889" cy="1542928"/>
          </a:xfrm>
        </p:grpSpPr>
        <p:sp>
          <p:nvSpPr>
            <p:cNvPr id="33" name="椭圆 32"/>
            <p:cNvSpPr/>
            <p:nvPr/>
          </p:nvSpPr>
          <p:spPr>
            <a:xfrm rot="4185974">
              <a:off x="2900785" y="2676674"/>
              <a:ext cx="720000" cy="72000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E102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 smtClean="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B</a:t>
              </a:r>
              <a:endParaRPr lang="zh-CN" altLang="en-US" sz="2800" dirty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985146" y="2947917"/>
              <a:ext cx="216000" cy="21600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E102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2702257" y="2035792"/>
              <a:ext cx="395785" cy="39600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E102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2828149" y="3434720"/>
              <a:ext cx="144000" cy="14400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E102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7" name="直接连接符 36"/>
            <p:cNvCxnSpPr>
              <a:stCxn id="35" idx="4"/>
              <a:endCxn id="36" idx="0"/>
            </p:cNvCxnSpPr>
            <p:nvPr/>
          </p:nvCxnSpPr>
          <p:spPr>
            <a:xfrm flipH="1">
              <a:off x="2900149" y="2431792"/>
              <a:ext cx="1" cy="1002928"/>
            </a:xfrm>
            <a:prstGeom prst="line">
              <a:avLst/>
            </a:prstGeom>
            <a:ln w="28575">
              <a:solidFill>
                <a:srgbClr val="E102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>
              <a:stCxn id="35" idx="5"/>
              <a:endCxn id="34" idx="1"/>
            </p:cNvCxnSpPr>
            <p:nvPr/>
          </p:nvCxnSpPr>
          <p:spPr>
            <a:xfrm>
              <a:off x="3040081" y="2373799"/>
              <a:ext cx="976697" cy="605750"/>
            </a:xfrm>
            <a:prstGeom prst="line">
              <a:avLst/>
            </a:prstGeom>
            <a:ln w="28575">
              <a:solidFill>
                <a:srgbClr val="E102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4" idx="3"/>
              <a:endCxn id="36" idx="6"/>
            </p:cNvCxnSpPr>
            <p:nvPr/>
          </p:nvCxnSpPr>
          <p:spPr>
            <a:xfrm flipH="1">
              <a:off x="2972149" y="3132285"/>
              <a:ext cx="1044629" cy="374435"/>
            </a:xfrm>
            <a:prstGeom prst="line">
              <a:avLst/>
            </a:prstGeom>
            <a:ln w="28575">
              <a:solidFill>
                <a:srgbClr val="E102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椭圆 39"/>
            <p:cNvSpPr/>
            <p:nvPr/>
          </p:nvSpPr>
          <p:spPr>
            <a:xfrm>
              <a:off x="2828149" y="2161792"/>
              <a:ext cx="144000" cy="144000"/>
            </a:xfrm>
            <a:prstGeom prst="ellipse">
              <a:avLst/>
            </a:prstGeom>
            <a:solidFill>
              <a:srgbClr val="E1025F"/>
            </a:solidFill>
            <a:ln w="28575">
              <a:solidFill>
                <a:srgbClr val="E102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 rot="5400000">
              <a:off x="3697146" y="2468633"/>
              <a:ext cx="36000" cy="540000"/>
            </a:xfrm>
            <a:prstGeom prst="rect">
              <a:avLst/>
            </a:prstGeom>
            <a:solidFill>
              <a:srgbClr val="E102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 rot="5400000">
              <a:off x="3510429" y="2422619"/>
              <a:ext cx="36000" cy="468000"/>
            </a:xfrm>
            <a:prstGeom prst="rect">
              <a:avLst/>
            </a:prstGeom>
            <a:solidFill>
              <a:srgbClr val="E102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 rot="5400000">
              <a:off x="3319137" y="2304605"/>
              <a:ext cx="36000" cy="540000"/>
            </a:xfrm>
            <a:prstGeom prst="rect">
              <a:avLst/>
            </a:prstGeom>
            <a:solidFill>
              <a:srgbClr val="E102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 43"/>
            <p:cNvSpPr/>
            <p:nvPr/>
          </p:nvSpPr>
          <p:spPr>
            <a:xfrm rot="5400000">
              <a:off x="3841143" y="2550647"/>
              <a:ext cx="36000" cy="540000"/>
            </a:xfrm>
            <a:prstGeom prst="rect">
              <a:avLst/>
            </a:prstGeom>
            <a:solidFill>
              <a:srgbClr val="E102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 rot="1068679">
            <a:off x="5401193" y="3814468"/>
            <a:ext cx="1498889" cy="1542928"/>
            <a:chOff x="2702257" y="2035792"/>
            <a:chExt cx="1498889" cy="1542928"/>
          </a:xfrm>
        </p:grpSpPr>
        <p:sp>
          <p:nvSpPr>
            <p:cNvPr id="46" name="椭圆 45"/>
            <p:cNvSpPr/>
            <p:nvPr/>
          </p:nvSpPr>
          <p:spPr>
            <a:xfrm rot="20350463">
              <a:off x="2900785" y="2676674"/>
              <a:ext cx="720000" cy="72000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E102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 smtClean="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C</a:t>
              </a:r>
              <a:endParaRPr lang="zh-CN" altLang="en-US" sz="2800" dirty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3985146" y="2947917"/>
              <a:ext cx="216000" cy="21600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E102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2702257" y="2035792"/>
              <a:ext cx="395785" cy="39600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E102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2828149" y="3434720"/>
              <a:ext cx="144000" cy="14400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E102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0" name="直接连接符 49"/>
            <p:cNvCxnSpPr>
              <a:stCxn id="48" idx="4"/>
              <a:endCxn id="49" idx="0"/>
            </p:cNvCxnSpPr>
            <p:nvPr/>
          </p:nvCxnSpPr>
          <p:spPr>
            <a:xfrm flipH="1">
              <a:off x="2900149" y="2431792"/>
              <a:ext cx="1" cy="1002928"/>
            </a:xfrm>
            <a:prstGeom prst="line">
              <a:avLst/>
            </a:prstGeom>
            <a:ln w="28575">
              <a:solidFill>
                <a:srgbClr val="E102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>
              <a:stCxn id="48" idx="5"/>
              <a:endCxn id="47" idx="1"/>
            </p:cNvCxnSpPr>
            <p:nvPr/>
          </p:nvCxnSpPr>
          <p:spPr>
            <a:xfrm>
              <a:off x="3040081" y="2373799"/>
              <a:ext cx="976697" cy="605750"/>
            </a:xfrm>
            <a:prstGeom prst="line">
              <a:avLst/>
            </a:prstGeom>
            <a:ln w="28575">
              <a:solidFill>
                <a:srgbClr val="E102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>
              <a:stCxn id="47" idx="3"/>
              <a:endCxn id="49" idx="6"/>
            </p:cNvCxnSpPr>
            <p:nvPr/>
          </p:nvCxnSpPr>
          <p:spPr>
            <a:xfrm flipH="1">
              <a:off x="2972149" y="3132285"/>
              <a:ext cx="1044629" cy="374435"/>
            </a:xfrm>
            <a:prstGeom prst="line">
              <a:avLst/>
            </a:prstGeom>
            <a:ln w="28575">
              <a:solidFill>
                <a:srgbClr val="E102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椭圆 52"/>
            <p:cNvSpPr/>
            <p:nvPr/>
          </p:nvSpPr>
          <p:spPr>
            <a:xfrm>
              <a:off x="2828149" y="2161792"/>
              <a:ext cx="144000" cy="144000"/>
            </a:xfrm>
            <a:prstGeom prst="ellipse">
              <a:avLst/>
            </a:prstGeom>
            <a:solidFill>
              <a:srgbClr val="E1025F"/>
            </a:solidFill>
            <a:ln w="28575">
              <a:solidFill>
                <a:srgbClr val="E102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矩形 53"/>
            <p:cNvSpPr/>
            <p:nvPr/>
          </p:nvSpPr>
          <p:spPr>
            <a:xfrm rot="5400000">
              <a:off x="3697146" y="2468633"/>
              <a:ext cx="36000" cy="540000"/>
            </a:xfrm>
            <a:prstGeom prst="rect">
              <a:avLst/>
            </a:prstGeom>
            <a:solidFill>
              <a:srgbClr val="E102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矩形 54"/>
            <p:cNvSpPr/>
            <p:nvPr/>
          </p:nvSpPr>
          <p:spPr>
            <a:xfrm rot="5400000">
              <a:off x="3510429" y="2422619"/>
              <a:ext cx="36000" cy="468000"/>
            </a:xfrm>
            <a:prstGeom prst="rect">
              <a:avLst/>
            </a:prstGeom>
            <a:solidFill>
              <a:srgbClr val="E102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 55"/>
            <p:cNvSpPr/>
            <p:nvPr/>
          </p:nvSpPr>
          <p:spPr>
            <a:xfrm rot="5400000">
              <a:off x="3319137" y="2304605"/>
              <a:ext cx="36000" cy="540000"/>
            </a:xfrm>
            <a:prstGeom prst="rect">
              <a:avLst/>
            </a:prstGeom>
            <a:solidFill>
              <a:srgbClr val="E102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矩形 56"/>
            <p:cNvSpPr/>
            <p:nvPr/>
          </p:nvSpPr>
          <p:spPr>
            <a:xfrm rot="5400000">
              <a:off x="3841143" y="2550647"/>
              <a:ext cx="36000" cy="540000"/>
            </a:xfrm>
            <a:prstGeom prst="rect">
              <a:avLst/>
            </a:prstGeom>
            <a:solidFill>
              <a:srgbClr val="E102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8" name="文本框 57"/>
          <p:cNvSpPr txBox="1"/>
          <p:nvPr/>
        </p:nvSpPr>
        <p:spPr>
          <a:xfrm>
            <a:off x="7928238" y="2588100"/>
            <a:ext cx="43956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 is  an example text . </a:t>
            </a:r>
            <a:endParaRPr lang="en-US" altLang="zh-CN" sz="2400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altLang="zh-CN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Please </a:t>
            </a:r>
            <a:r>
              <a:rPr lang="en-US" altLang="zh-CN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put your own text here </a:t>
            </a:r>
            <a:endParaRPr lang="zh-CN" altLang="en-US" sz="2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3987052" y="5516517"/>
            <a:ext cx="45308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 is  an example text . </a:t>
            </a:r>
            <a:endParaRPr lang="en-US" altLang="zh-CN" sz="2400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altLang="zh-CN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Please </a:t>
            </a:r>
            <a:r>
              <a:rPr lang="en-US" altLang="zh-CN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put your own text here .</a:t>
            </a:r>
            <a:endParaRPr lang="zh-CN" altLang="en-US" sz="2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-281885" y="2337639"/>
            <a:ext cx="45308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 is  an example text </a:t>
            </a:r>
            <a:endParaRPr lang="en-US" altLang="zh-CN" sz="2400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r"/>
            <a:r>
              <a:rPr lang="en-US" altLang="zh-CN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Please </a:t>
            </a:r>
            <a:r>
              <a:rPr lang="en-US" altLang="zh-CN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put your own text here </a:t>
            </a:r>
            <a:endParaRPr lang="zh-CN" altLang="en-US" sz="2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64" name="直接连接符 63"/>
          <p:cNvCxnSpPr>
            <a:stCxn id="8" idx="0"/>
            <a:endCxn id="35" idx="0"/>
          </p:cNvCxnSpPr>
          <p:nvPr/>
        </p:nvCxnSpPr>
        <p:spPr>
          <a:xfrm>
            <a:off x="5666562" y="2533567"/>
            <a:ext cx="863217" cy="476830"/>
          </a:xfrm>
          <a:prstGeom prst="line">
            <a:avLst/>
          </a:prstGeom>
          <a:ln w="28575">
            <a:solidFill>
              <a:srgbClr val="E10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>
            <a:stCxn id="8" idx="7"/>
            <a:endCxn id="48" idx="1"/>
          </p:cNvCxnSpPr>
          <p:nvPr/>
        </p:nvCxnSpPr>
        <p:spPr>
          <a:xfrm>
            <a:off x="5561778" y="2642947"/>
            <a:ext cx="148759" cy="1052198"/>
          </a:xfrm>
          <a:prstGeom prst="line">
            <a:avLst/>
          </a:prstGeom>
          <a:ln w="28575">
            <a:solidFill>
              <a:srgbClr val="E10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>
            <a:stCxn id="48" idx="7"/>
            <a:endCxn id="35" idx="1"/>
          </p:cNvCxnSpPr>
          <p:nvPr/>
        </p:nvCxnSpPr>
        <p:spPr>
          <a:xfrm flipV="1">
            <a:off x="5976986" y="3161751"/>
            <a:ext cx="558812" cy="618999"/>
          </a:xfrm>
          <a:prstGeom prst="line">
            <a:avLst/>
          </a:prstGeom>
          <a:ln w="28575">
            <a:solidFill>
              <a:srgbClr val="E10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矩形 71"/>
          <p:cNvSpPr/>
          <p:nvPr/>
        </p:nvSpPr>
        <p:spPr>
          <a:xfrm>
            <a:off x="5657687" y="2999274"/>
            <a:ext cx="7938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TITLE</a:t>
            </a:r>
            <a:endParaRPr lang="zh-CN" altLang="en-US" sz="2000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716781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484224"/>
            <a:ext cx="12192000" cy="548640"/>
          </a:xfrm>
          <a:prstGeom prst="rect">
            <a:avLst/>
          </a:prstGeom>
          <a:solidFill>
            <a:srgbClr val="E10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17589" y="466156"/>
            <a:ext cx="22846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Part four</a:t>
            </a:r>
            <a:endParaRPr lang="zh-CN" altLang="en-US" sz="3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638756" y="211015"/>
            <a:ext cx="4544667" cy="1095058"/>
          </a:xfrm>
          <a:prstGeom prst="rect">
            <a:avLst/>
          </a:prstGeom>
          <a:solidFill>
            <a:srgbClr val="E10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2726" y="423588"/>
            <a:ext cx="1004863" cy="669909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9345532" y="509644"/>
            <a:ext cx="22960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迷你简细珊瑚" panose="03000509000000000000" pitchFamily="65" charset="-122"/>
                <a:ea typeface="迷你简细珊瑚" panose="03000509000000000000" pitchFamily="65" charset="-122"/>
              </a:rPr>
              <a:t>TITLE  FOUR</a:t>
            </a:r>
            <a:endParaRPr lang="zh-CN" altLang="en-US" sz="2800" b="1" dirty="0">
              <a:solidFill>
                <a:schemeClr val="bg1"/>
              </a:solidFill>
              <a:latin typeface="迷你简细珊瑚" panose="03000509000000000000" pitchFamily="65" charset="-122"/>
              <a:ea typeface="迷你简细珊瑚" panose="03000509000000000000" pitchFamily="65" charset="-122"/>
            </a:endParaRPr>
          </a:p>
        </p:txBody>
      </p:sp>
      <p:cxnSp>
        <p:nvCxnSpPr>
          <p:cNvPr id="8" name="直接连接符 7"/>
          <p:cNvCxnSpPr>
            <a:endCxn id="11" idx="7"/>
          </p:cNvCxnSpPr>
          <p:nvPr/>
        </p:nvCxnSpPr>
        <p:spPr>
          <a:xfrm flipH="1">
            <a:off x="6427591" y="2529973"/>
            <a:ext cx="478177" cy="687298"/>
          </a:xfrm>
          <a:prstGeom prst="line">
            <a:avLst/>
          </a:prstGeom>
          <a:ln w="28575">
            <a:solidFill>
              <a:srgbClr val="E10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/>
          <p:cNvSpPr/>
          <p:nvPr/>
        </p:nvSpPr>
        <p:spPr>
          <a:xfrm>
            <a:off x="6632618" y="1659063"/>
            <a:ext cx="900000" cy="900000"/>
          </a:xfrm>
          <a:prstGeom prst="ellipse">
            <a:avLst/>
          </a:prstGeom>
          <a:noFill/>
          <a:ln w="28575">
            <a:solidFill>
              <a:srgbClr val="E102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</a:t>
            </a:r>
            <a:endParaRPr lang="zh-CN" altLang="en-US" sz="2800" dirty="0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686168" y="4511875"/>
            <a:ext cx="900000" cy="900000"/>
          </a:xfrm>
          <a:prstGeom prst="ellipse">
            <a:avLst/>
          </a:prstGeom>
          <a:noFill/>
          <a:ln w="28575">
            <a:solidFill>
              <a:srgbClr val="E102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</a:t>
            </a:r>
            <a:endParaRPr lang="zh-CN" altLang="en-US" sz="3600" dirty="0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5659393" y="3085469"/>
            <a:ext cx="900000" cy="900000"/>
          </a:xfrm>
          <a:prstGeom prst="ellipse">
            <a:avLst/>
          </a:prstGeom>
          <a:noFill/>
          <a:ln w="28575">
            <a:solidFill>
              <a:srgbClr val="E102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</a:t>
            </a:r>
            <a:endParaRPr lang="zh-CN" altLang="en-US" sz="3600" dirty="0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712943" y="5938281"/>
            <a:ext cx="900000" cy="900000"/>
          </a:xfrm>
          <a:prstGeom prst="ellipse">
            <a:avLst/>
          </a:prstGeom>
          <a:noFill/>
          <a:ln w="28575">
            <a:solidFill>
              <a:srgbClr val="E102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4</a:t>
            </a:r>
            <a:endParaRPr lang="zh-CN" altLang="en-US" sz="3600" dirty="0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 flipH="1">
            <a:off x="5420304" y="3921907"/>
            <a:ext cx="478177" cy="687298"/>
          </a:xfrm>
          <a:prstGeom prst="line">
            <a:avLst/>
          </a:prstGeom>
          <a:ln w="28575">
            <a:solidFill>
              <a:srgbClr val="E10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4387503" y="5323933"/>
            <a:ext cx="478177" cy="687298"/>
          </a:xfrm>
          <a:prstGeom prst="line">
            <a:avLst/>
          </a:prstGeom>
          <a:ln w="28575">
            <a:solidFill>
              <a:srgbClr val="E10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椭圆 21"/>
          <p:cNvSpPr/>
          <p:nvPr/>
        </p:nvSpPr>
        <p:spPr>
          <a:xfrm>
            <a:off x="4487535" y="5514878"/>
            <a:ext cx="252000" cy="252000"/>
          </a:xfrm>
          <a:prstGeom prst="ellipse">
            <a:avLst/>
          </a:prstGeom>
          <a:solidFill>
            <a:srgbClr val="E1025F"/>
          </a:solidFill>
          <a:ln w="28575">
            <a:solidFill>
              <a:srgbClr val="E102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5601632" y="4162847"/>
            <a:ext cx="144000" cy="144000"/>
          </a:xfrm>
          <a:prstGeom prst="ellipse">
            <a:avLst/>
          </a:prstGeom>
          <a:solidFill>
            <a:srgbClr val="E1025F"/>
          </a:solidFill>
          <a:ln w="28575">
            <a:solidFill>
              <a:srgbClr val="E102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6564378" y="2728746"/>
            <a:ext cx="216000" cy="216000"/>
          </a:xfrm>
          <a:prstGeom prst="ellipse">
            <a:avLst/>
          </a:prstGeom>
          <a:solidFill>
            <a:srgbClr val="E1025F"/>
          </a:solidFill>
          <a:ln w="28575">
            <a:solidFill>
              <a:srgbClr val="E102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7940807" y="1740520"/>
            <a:ext cx="45308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 is  an example text </a:t>
            </a:r>
            <a:endParaRPr lang="en-US" altLang="zh-CN" sz="2400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altLang="zh-CN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Please </a:t>
            </a:r>
            <a:r>
              <a:rPr lang="en-US" altLang="zh-CN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put your own text here </a:t>
            </a:r>
            <a:endParaRPr lang="zh-CN" altLang="en-US" sz="2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aphicFrame>
        <p:nvGraphicFramePr>
          <p:cNvPr id="30" name="图表 29"/>
          <p:cNvGraphicFramePr/>
          <p:nvPr>
            <p:extLst>
              <p:ext uri="{D42A27DB-BD31-4B8C-83A1-F6EECF244321}">
                <p14:modId xmlns:p14="http://schemas.microsoft.com/office/powerpoint/2010/main" val="3404792915"/>
              </p:ext>
            </p:extLst>
          </p:nvPr>
        </p:nvGraphicFramePr>
        <p:xfrm>
          <a:off x="344071" y="1844922"/>
          <a:ext cx="4692134" cy="37445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2" name="文本框 31"/>
          <p:cNvSpPr txBox="1"/>
          <p:nvPr/>
        </p:nvSpPr>
        <p:spPr>
          <a:xfrm>
            <a:off x="7151929" y="3200934"/>
            <a:ext cx="45308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 is  an example text </a:t>
            </a:r>
            <a:endParaRPr lang="en-US" altLang="zh-CN" sz="2400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altLang="zh-CN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Please </a:t>
            </a:r>
            <a:r>
              <a:rPr lang="en-US" altLang="zh-CN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put your own text here </a:t>
            </a:r>
            <a:endParaRPr lang="zh-CN" altLang="en-US" sz="2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6149748" y="4632001"/>
            <a:ext cx="45308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 is  an example text </a:t>
            </a:r>
            <a:endParaRPr lang="en-US" altLang="zh-CN" sz="2400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altLang="zh-CN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Please </a:t>
            </a:r>
            <a:r>
              <a:rPr lang="en-US" altLang="zh-CN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put your own text here </a:t>
            </a:r>
            <a:endParaRPr lang="zh-CN" altLang="en-US" sz="2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226265" y="6097236"/>
            <a:ext cx="45308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 is  an example text </a:t>
            </a:r>
            <a:endParaRPr lang="en-US" altLang="zh-CN" sz="2400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altLang="zh-CN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Please </a:t>
            </a:r>
            <a:r>
              <a:rPr lang="en-US" altLang="zh-CN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put your own text here </a:t>
            </a:r>
            <a:endParaRPr lang="zh-CN" altLang="en-US" sz="2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7912726" y="1763467"/>
            <a:ext cx="72000" cy="720000"/>
          </a:xfrm>
          <a:prstGeom prst="rect">
            <a:avLst/>
          </a:prstGeom>
          <a:solidFill>
            <a:srgbClr val="E10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7079929" y="3213340"/>
            <a:ext cx="72000" cy="720000"/>
          </a:xfrm>
          <a:prstGeom prst="rect">
            <a:avLst/>
          </a:prstGeom>
          <a:solidFill>
            <a:srgbClr val="E10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6020815" y="4658890"/>
            <a:ext cx="72000" cy="720000"/>
          </a:xfrm>
          <a:prstGeom prst="rect">
            <a:avLst/>
          </a:prstGeom>
          <a:solidFill>
            <a:srgbClr val="E10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5088578" y="6099120"/>
            <a:ext cx="72000" cy="720000"/>
          </a:xfrm>
          <a:prstGeom prst="rect">
            <a:avLst/>
          </a:prstGeom>
          <a:solidFill>
            <a:srgbClr val="E10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9" name="直接连接符 38"/>
          <p:cNvCxnSpPr>
            <a:stCxn id="9" idx="6"/>
          </p:cNvCxnSpPr>
          <p:nvPr/>
        </p:nvCxnSpPr>
        <p:spPr>
          <a:xfrm flipV="1">
            <a:off x="7532618" y="2100033"/>
            <a:ext cx="452108" cy="0"/>
          </a:xfrm>
          <a:prstGeom prst="line">
            <a:avLst/>
          </a:prstGeom>
          <a:ln w="28575">
            <a:solidFill>
              <a:srgbClr val="E10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>
            <a:stCxn id="11" idx="6"/>
          </p:cNvCxnSpPr>
          <p:nvPr/>
        </p:nvCxnSpPr>
        <p:spPr>
          <a:xfrm>
            <a:off x="6559393" y="3535469"/>
            <a:ext cx="520536" cy="0"/>
          </a:xfrm>
          <a:prstGeom prst="line">
            <a:avLst/>
          </a:prstGeom>
          <a:ln w="28575">
            <a:solidFill>
              <a:srgbClr val="E10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5572279" y="4978496"/>
            <a:ext cx="520536" cy="0"/>
          </a:xfrm>
          <a:prstGeom prst="line">
            <a:avLst/>
          </a:prstGeom>
          <a:ln w="28575">
            <a:solidFill>
              <a:srgbClr val="E10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4605412" y="6388281"/>
            <a:ext cx="520536" cy="0"/>
          </a:xfrm>
          <a:prstGeom prst="line">
            <a:avLst/>
          </a:prstGeom>
          <a:ln w="28575">
            <a:solidFill>
              <a:srgbClr val="E10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矩形 49"/>
          <p:cNvSpPr/>
          <p:nvPr/>
        </p:nvSpPr>
        <p:spPr>
          <a:xfrm>
            <a:off x="10493536" y="4687499"/>
            <a:ext cx="72000" cy="720000"/>
          </a:xfrm>
          <a:prstGeom prst="rect">
            <a:avLst/>
          </a:prstGeom>
          <a:solidFill>
            <a:srgbClr val="E10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11462527" y="3187901"/>
            <a:ext cx="72000" cy="720000"/>
          </a:xfrm>
          <a:prstGeom prst="rect">
            <a:avLst/>
          </a:prstGeom>
          <a:solidFill>
            <a:srgbClr val="E10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9579136" y="6080554"/>
            <a:ext cx="72000" cy="720000"/>
          </a:xfrm>
          <a:prstGeom prst="rect">
            <a:avLst/>
          </a:prstGeom>
          <a:solidFill>
            <a:srgbClr val="E10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12147423" y="1763467"/>
            <a:ext cx="72000" cy="720000"/>
          </a:xfrm>
          <a:prstGeom prst="rect">
            <a:avLst/>
          </a:prstGeom>
          <a:solidFill>
            <a:srgbClr val="E10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4" name="直接连接符 53"/>
          <p:cNvCxnSpPr/>
          <p:nvPr/>
        </p:nvCxnSpPr>
        <p:spPr>
          <a:xfrm>
            <a:off x="9615136" y="6388281"/>
            <a:ext cx="2736088" cy="0"/>
          </a:xfrm>
          <a:prstGeom prst="line">
            <a:avLst/>
          </a:prstGeom>
          <a:ln w="28575">
            <a:solidFill>
              <a:srgbClr val="E10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>
            <a:off x="10529536" y="5028297"/>
            <a:ext cx="2736088" cy="0"/>
          </a:xfrm>
          <a:prstGeom prst="line">
            <a:avLst/>
          </a:prstGeom>
          <a:ln w="28575">
            <a:solidFill>
              <a:srgbClr val="E10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>
            <a:off x="11498527" y="3547901"/>
            <a:ext cx="2736088" cy="0"/>
          </a:xfrm>
          <a:prstGeom prst="line">
            <a:avLst/>
          </a:prstGeom>
          <a:ln w="28575">
            <a:solidFill>
              <a:srgbClr val="E10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3744360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484224"/>
            <a:ext cx="12192000" cy="548640"/>
          </a:xfrm>
          <a:prstGeom prst="rect">
            <a:avLst/>
          </a:prstGeom>
          <a:solidFill>
            <a:srgbClr val="E10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17589" y="466156"/>
            <a:ext cx="22846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Part four</a:t>
            </a:r>
            <a:endParaRPr lang="zh-CN" altLang="en-US" sz="3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638756" y="211015"/>
            <a:ext cx="4544667" cy="1095058"/>
          </a:xfrm>
          <a:prstGeom prst="rect">
            <a:avLst/>
          </a:prstGeom>
          <a:solidFill>
            <a:srgbClr val="E10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2726" y="423588"/>
            <a:ext cx="1004863" cy="669909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9345532" y="509644"/>
            <a:ext cx="22960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迷你简细珊瑚" panose="03000509000000000000" pitchFamily="65" charset="-122"/>
                <a:ea typeface="迷你简细珊瑚" panose="03000509000000000000" pitchFamily="65" charset="-122"/>
              </a:rPr>
              <a:t>TITLE  FOUR</a:t>
            </a:r>
            <a:endParaRPr lang="zh-CN" altLang="en-US" sz="2800" b="1" dirty="0">
              <a:solidFill>
                <a:schemeClr val="bg1"/>
              </a:solidFill>
              <a:latin typeface="迷你简细珊瑚" panose="03000509000000000000" pitchFamily="65" charset="-122"/>
              <a:ea typeface="迷你简细珊瑚" panose="03000509000000000000" pitchFamily="65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-1716861" y="5194290"/>
            <a:ext cx="2948293" cy="0"/>
          </a:xfrm>
          <a:prstGeom prst="line">
            <a:avLst/>
          </a:prstGeom>
          <a:ln w="28575">
            <a:solidFill>
              <a:srgbClr val="E10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11096398" y="5267269"/>
            <a:ext cx="2948293" cy="0"/>
          </a:xfrm>
          <a:prstGeom prst="line">
            <a:avLst/>
          </a:prstGeom>
          <a:ln w="28575">
            <a:solidFill>
              <a:srgbClr val="E10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组合 30"/>
          <p:cNvGrpSpPr/>
          <p:nvPr/>
        </p:nvGrpSpPr>
        <p:grpSpPr>
          <a:xfrm>
            <a:off x="1231432" y="3652780"/>
            <a:ext cx="3823814" cy="2474889"/>
            <a:chOff x="1653462" y="2398446"/>
            <a:chExt cx="3823814" cy="2474889"/>
          </a:xfrm>
        </p:grpSpPr>
        <p:sp>
          <p:nvSpPr>
            <p:cNvPr id="9" name="矩形 8"/>
            <p:cNvSpPr/>
            <p:nvPr/>
          </p:nvSpPr>
          <p:spPr>
            <a:xfrm>
              <a:off x="1653462" y="3084396"/>
              <a:ext cx="2304389" cy="1721229"/>
            </a:xfrm>
            <a:prstGeom prst="rect">
              <a:avLst/>
            </a:prstGeom>
            <a:noFill/>
            <a:ln w="28575">
              <a:solidFill>
                <a:srgbClr val="E102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dirty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17" name="直接连接符 16"/>
            <p:cNvCxnSpPr/>
            <p:nvPr/>
          </p:nvCxnSpPr>
          <p:spPr>
            <a:xfrm flipV="1">
              <a:off x="3957851" y="2398446"/>
              <a:ext cx="1519425" cy="1546564"/>
            </a:xfrm>
            <a:prstGeom prst="line">
              <a:avLst/>
            </a:prstGeom>
            <a:ln w="28575">
              <a:solidFill>
                <a:srgbClr val="E102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25" name="图表 24"/>
            <p:cNvGraphicFramePr/>
            <p:nvPr>
              <p:extLst>
                <p:ext uri="{D42A27DB-BD31-4B8C-83A1-F6EECF244321}">
                  <p14:modId xmlns:p14="http://schemas.microsoft.com/office/powerpoint/2010/main" val="2198138093"/>
                </p:ext>
              </p:extLst>
            </p:nvPr>
          </p:nvGraphicFramePr>
          <p:xfrm>
            <a:off x="1747203" y="2713335"/>
            <a:ext cx="2698188" cy="216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</p:grpSp>
      <p:grpSp>
        <p:nvGrpSpPr>
          <p:cNvPr id="32" name="组合 31"/>
          <p:cNvGrpSpPr/>
          <p:nvPr/>
        </p:nvGrpSpPr>
        <p:grpSpPr>
          <a:xfrm>
            <a:off x="5055246" y="1573415"/>
            <a:ext cx="2950715" cy="2166030"/>
            <a:chOff x="5186149" y="2639595"/>
            <a:chExt cx="2950715" cy="2166030"/>
          </a:xfrm>
        </p:grpSpPr>
        <p:sp>
          <p:nvSpPr>
            <p:cNvPr id="18" name="矩形 17"/>
            <p:cNvSpPr/>
            <p:nvPr/>
          </p:nvSpPr>
          <p:spPr>
            <a:xfrm>
              <a:off x="5186149" y="3014328"/>
              <a:ext cx="2304000" cy="1720800"/>
            </a:xfrm>
            <a:prstGeom prst="rect">
              <a:avLst/>
            </a:prstGeom>
            <a:noFill/>
            <a:ln w="28575">
              <a:solidFill>
                <a:srgbClr val="E102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dirty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graphicFrame>
          <p:nvGraphicFramePr>
            <p:cNvPr id="27" name="图表 26"/>
            <p:cNvGraphicFramePr/>
            <p:nvPr>
              <p:extLst>
                <p:ext uri="{D42A27DB-BD31-4B8C-83A1-F6EECF244321}">
                  <p14:modId xmlns:p14="http://schemas.microsoft.com/office/powerpoint/2010/main" val="528575723"/>
                </p:ext>
              </p:extLst>
            </p:nvPr>
          </p:nvGraphicFramePr>
          <p:xfrm>
            <a:off x="5217100" y="2639595"/>
            <a:ext cx="2919764" cy="216603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</p:grpSp>
      <p:grpSp>
        <p:nvGrpSpPr>
          <p:cNvPr id="33" name="组合 32"/>
          <p:cNvGrpSpPr/>
          <p:nvPr/>
        </p:nvGrpSpPr>
        <p:grpSpPr>
          <a:xfrm>
            <a:off x="8775897" y="4032136"/>
            <a:ext cx="3493035" cy="2166030"/>
            <a:chOff x="9197927" y="2569098"/>
            <a:chExt cx="3493035" cy="2166030"/>
          </a:xfrm>
        </p:grpSpPr>
        <p:sp>
          <p:nvSpPr>
            <p:cNvPr id="29" name="矩形 28"/>
            <p:cNvSpPr/>
            <p:nvPr/>
          </p:nvSpPr>
          <p:spPr>
            <a:xfrm>
              <a:off x="9214428" y="2935319"/>
              <a:ext cx="2304000" cy="1720800"/>
            </a:xfrm>
            <a:prstGeom prst="rect">
              <a:avLst/>
            </a:prstGeom>
            <a:noFill/>
            <a:ln w="28575">
              <a:solidFill>
                <a:srgbClr val="E102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dirty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graphicFrame>
          <p:nvGraphicFramePr>
            <p:cNvPr id="30" name="图表 29"/>
            <p:cNvGraphicFramePr/>
            <p:nvPr>
              <p:extLst>
                <p:ext uri="{D42A27DB-BD31-4B8C-83A1-F6EECF244321}">
                  <p14:modId xmlns:p14="http://schemas.microsoft.com/office/powerpoint/2010/main" val="1603259587"/>
                </p:ext>
              </p:extLst>
            </p:nvPr>
          </p:nvGraphicFramePr>
          <p:xfrm>
            <a:off x="9197927" y="2569098"/>
            <a:ext cx="3493035" cy="216603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</p:grpSp>
      <p:grpSp>
        <p:nvGrpSpPr>
          <p:cNvPr id="37" name="组合 36"/>
          <p:cNvGrpSpPr/>
          <p:nvPr/>
        </p:nvGrpSpPr>
        <p:grpSpPr>
          <a:xfrm rot="16200000">
            <a:off x="-1110420" y="3362671"/>
            <a:ext cx="3775041" cy="1080158"/>
            <a:chOff x="-383198" y="2162629"/>
            <a:chExt cx="3775041" cy="1080158"/>
          </a:xfrm>
        </p:grpSpPr>
        <p:cxnSp>
          <p:nvCxnSpPr>
            <p:cNvPr id="38" name="直接连接符 37"/>
            <p:cNvCxnSpPr/>
            <p:nvPr/>
          </p:nvCxnSpPr>
          <p:spPr>
            <a:xfrm rot="5400000">
              <a:off x="1067460" y="2435669"/>
              <a:ext cx="190135" cy="5191"/>
            </a:xfrm>
            <a:prstGeom prst="line">
              <a:avLst/>
            </a:prstGeom>
            <a:ln w="28575">
              <a:solidFill>
                <a:srgbClr val="E102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椭圆 38"/>
            <p:cNvSpPr/>
            <p:nvPr/>
          </p:nvSpPr>
          <p:spPr>
            <a:xfrm>
              <a:off x="1068342" y="2162629"/>
              <a:ext cx="180000" cy="180000"/>
            </a:xfrm>
            <a:prstGeom prst="ellipse">
              <a:avLst/>
            </a:prstGeom>
            <a:noFill/>
            <a:ln w="28575">
              <a:solidFill>
                <a:srgbClr val="E102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0" name="直接连接符 39"/>
            <p:cNvCxnSpPr>
              <a:stCxn id="45" idx="2"/>
            </p:cNvCxnSpPr>
            <p:nvPr/>
          </p:nvCxnSpPr>
          <p:spPr>
            <a:xfrm flipH="1">
              <a:off x="1306303" y="2676820"/>
              <a:ext cx="1389191" cy="0"/>
            </a:xfrm>
            <a:prstGeom prst="line">
              <a:avLst/>
            </a:prstGeom>
            <a:ln w="28575">
              <a:solidFill>
                <a:srgbClr val="E102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椭圆 40"/>
            <p:cNvSpPr/>
            <p:nvPr/>
          </p:nvSpPr>
          <p:spPr>
            <a:xfrm>
              <a:off x="982303" y="2524333"/>
              <a:ext cx="324000" cy="324000"/>
            </a:xfrm>
            <a:prstGeom prst="ellipse">
              <a:avLst/>
            </a:prstGeom>
            <a:noFill/>
            <a:ln w="28575">
              <a:solidFill>
                <a:srgbClr val="E102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1054303" y="2596333"/>
              <a:ext cx="180000" cy="180000"/>
            </a:xfrm>
            <a:prstGeom prst="ellipse">
              <a:avLst/>
            </a:prstGeom>
            <a:solidFill>
              <a:srgbClr val="E1025F"/>
            </a:solidFill>
            <a:ln w="28575">
              <a:solidFill>
                <a:srgbClr val="E102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>
              <a:off x="2143057" y="2395020"/>
              <a:ext cx="36000" cy="540000"/>
            </a:xfrm>
            <a:prstGeom prst="rect">
              <a:avLst/>
            </a:prstGeom>
            <a:solidFill>
              <a:srgbClr val="E102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 43"/>
            <p:cNvSpPr/>
            <p:nvPr/>
          </p:nvSpPr>
          <p:spPr>
            <a:xfrm>
              <a:off x="2227966" y="2506333"/>
              <a:ext cx="72000" cy="360000"/>
            </a:xfrm>
            <a:prstGeom prst="rect">
              <a:avLst/>
            </a:prstGeom>
            <a:solidFill>
              <a:srgbClr val="E102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2695494" y="2586820"/>
              <a:ext cx="180000" cy="180000"/>
            </a:xfrm>
            <a:prstGeom prst="ellipse">
              <a:avLst/>
            </a:prstGeom>
            <a:noFill/>
            <a:ln w="28575">
              <a:solidFill>
                <a:srgbClr val="E102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2728026" y="3006603"/>
              <a:ext cx="108000" cy="108000"/>
            </a:xfrm>
            <a:prstGeom prst="ellipse">
              <a:avLst/>
            </a:prstGeom>
            <a:noFill/>
            <a:ln w="28575">
              <a:solidFill>
                <a:srgbClr val="E102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8" name="直接连接符 47"/>
            <p:cNvCxnSpPr>
              <a:stCxn id="45" idx="0"/>
            </p:cNvCxnSpPr>
            <p:nvPr/>
          </p:nvCxnSpPr>
          <p:spPr>
            <a:xfrm flipV="1">
              <a:off x="2785494" y="2196971"/>
              <a:ext cx="10189" cy="389849"/>
            </a:xfrm>
            <a:prstGeom prst="line">
              <a:avLst/>
            </a:prstGeom>
            <a:ln w="28575">
              <a:solidFill>
                <a:srgbClr val="E102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矩形 48"/>
            <p:cNvSpPr/>
            <p:nvPr/>
          </p:nvSpPr>
          <p:spPr>
            <a:xfrm>
              <a:off x="2034305" y="2440170"/>
              <a:ext cx="50400" cy="540000"/>
            </a:xfrm>
            <a:prstGeom prst="rect">
              <a:avLst/>
            </a:prstGeom>
            <a:solidFill>
              <a:srgbClr val="E102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0" name="直接连接符 49"/>
            <p:cNvCxnSpPr>
              <a:endCxn id="46" idx="6"/>
            </p:cNvCxnSpPr>
            <p:nvPr/>
          </p:nvCxnSpPr>
          <p:spPr>
            <a:xfrm rot="5400000">
              <a:off x="3104485" y="2773246"/>
              <a:ext cx="18899" cy="555816"/>
            </a:xfrm>
            <a:prstGeom prst="line">
              <a:avLst/>
            </a:prstGeom>
            <a:ln w="28575">
              <a:solidFill>
                <a:srgbClr val="E102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椭圆 50"/>
            <p:cNvSpPr/>
            <p:nvPr/>
          </p:nvSpPr>
          <p:spPr>
            <a:xfrm>
              <a:off x="3118318" y="2750252"/>
              <a:ext cx="144000" cy="144000"/>
            </a:xfrm>
            <a:prstGeom prst="ellipse">
              <a:avLst/>
            </a:prstGeom>
            <a:solidFill>
              <a:srgbClr val="E1025F"/>
            </a:solidFill>
            <a:ln w="28575">
              <a:solidFill>
                <a:srgbClr val="E102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2" name="直接连接符 51"/>
            <p:cNvCxnSpPr/>
            <p:nvPr/>
          </p:nvCxnSpPr>
          <p:spPr>
            <a:xfrm flipV="1">
              <a:off x="3192995" y="2866333"/>
              <a:ext cx="0" cy="354751"/>
            </a:xfrm>
            <a:prstGeom prst="line">
              <a:avLst/>
            </a:prstGeom>
            <a:ln w="28575">
              <a:solidFill>
                <a:srgbClr val="E102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V="1">
              <a:off x="2782026" y="2766820"/>
              <a:ext cx="0" cy="239783"/>
            </a:xfrm>
            <a:prstGeom prst="line">
              <a:avLst/>
            </a:prstGeom>
            <a:ln w="28575">
              <a:solidFill>
                <a:srgbClr val="E102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 flipH="1" flipV="1">
              <a:off x="2779266" y="3098787"/>
              <a:ext cx="1626" cy="144000"/>
            </a:xfrm>
            <a:prstGeom prst="line">
              <a:avLst/>
            </a:prstGeom>
            <a:ln w="28575">
              <a:solidFill>
                <a:srgbClr val="E102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 flipH="1">
              <a:off x="-383198" y="2650189"/>
              <a:ext cx="1389191" cy="0"/>
            </a:xfrm>
            <a:prstGeom prst="line">
              <a:avLst/>
            </a:prstGeom>
            <a:ln w="28575">
              <a:solidFill>
                <a:srgbClr val="E102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8" name="文本框 57"/>
          <p:cNvSpPr txBox="1"/>
          <p:nvPr/>
        </p:nvSpPr>
        <p:spPr>
          <a:xfrm>
            <a:off x="1295477" y="2053261"/>
            <a:ext cx="1548000" cy="400110"/>
          </a:xfrm>
          <a:prstGeom prst="rect">
            <a:avLst/>
          </a:prstGeom>
          <a:noFill/>
          <a:ln w="28575">
            <a:solidFill>
              <a:srgbClr val="D5034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YOUR TEXT</a:t>
            </a:r>
            <a:endParaRPr lang="zh-CN" altLang="en-US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1161900" y="2951502"/>
            <a:ext cx="36351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 is  an example text Please </a:t>
            </a:r>
            <a:r>
              <a:rPr lang="en-US" altLang="zh-CN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put your </a:t>
            </a:r>
            <a:r>
              <a:rPr lang="en-US" altLang="zh-CN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2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60" name="组合 59"/>
          <p:cNvGrpSpPr/>
          <p:nvPr/>
        </p:nvGrpSpPr>
        <p:grpSpPr>
          <a:xfrm rot="16200000" flipV="1">
            <a:off x="9603023" y="3362750"/>
            <a:ext cx="3775041" cy="1080000"/>
            <a:chOff x="-383198" y="2162629"/>
            <a:chExt cx="3775041" cy="1080158"/>
          </a:xfrm>
        </p:grpSpPr>
        <p:cxnSp>
          <p:nvCxnSpPr>
            <p:cNvPr id="61" name="直接连接符 60"/>
            <p:cNvCxnSpPr/>
            <p:nvPr/>
          </p:nvCxnSpPr>
          <p:spPr>
            <a:xfrm rot="5400000">
              <a:off x="1067460" y="2435669"/>
              <a:ext cx="190135" cy="5191"/>
            </a:xfrm>
            <a:prstGeom prst="line">
              <a:avLst/>
            </a:prstGeom>
            <a:ln w="28575">
              <a:solidFill>
                <a:srgbClr val="E102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椭圆 61"/>
            <p:cNvSpPr/>
            <p:nvPr/>
          </p:nvSpPr>
          <p:spPr>
            <a:xfrm>
              <a:off x="1068342" y="2162629"/>
              <a:ext cx="180000" cy="180000"/>
            </a:xfrm>
            <a:prstGeom prst="ellipse">
              <a:avLst/>
            </a:prstGeom>
            <a:noFill/>
            <a:ln w="28575">
              <a:solidFill>
                <a:srgbClr val="E102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3" name="直接连接符 62"/>
            <p:cNvCxnSpPr>
              <a:stCxn id="68" idx="2"/>
            </p:cNvCxnSpPr>
            <p:nvPr/>
          </p:nvCxnSpPr>
          <p:spPr>
            <a:xfrm flipH="1">
              <a:off x="1306303" y="2676820"/>
              <a:ext cx="1389191" cy="0"/>
            </a:xfrm>
            <a:prstGeom prst="line">
              <a:avLst/>
            </a:prstGeom>
            <a:ln w="28575">
              <a:solidFill>
                <a:srgbClr val="E102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椭圆 63"/>
            <p:cNvSpPr/>
            <p:nvPr/>
          </p:nvSpPr>
          <p:spPr>
            <a:xfrm>
              <a:off x="982303" y="2524333"/>
              <a:ext cx="324000" cy="324000"/>
            </a:xfrm>
            <a:prstGeom prst="ellipse">
              <a:avLst/>
            </a:prstGeom>
            <a:noFill/>
            <a:ln w="28575">
              <a:solidFill>
                <a:srgbClr val="E102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/>
            <p:cNvSpPr/>
            <p:nvPr/>
          </p:nvSpPr>
          <p:spPr>
            <a:xfrm>
              <a:off x="1054303" y="2596333"/>
              <a:ext cx="180000" cy="180000"/>
            </a:xfrm>
            <a:prstGeom prst="ellipse">
              <a:avLst/>
            </a:prstGeom>
            <a:solidFill>
              <a:srgbClr val="E1025F"/>
            </a:solidFill>
            <a:ln w="28575">
              <a:solidFill>
                <a:srgbClr val="E102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矩形 65"/>
            <p:cNvSpPr/>
            <p:nvPr/>
          </p:nvSpPr>
          <p:spPr>
            <a:xfrm>
              <a:off x="2143057" y="2395020"/>
              <a:ext cx="36000" cy="540000"/>
            </a:xfrm>
            <a:prstGeom prst="rect">
              <a:avLst/>
            </a:prstGeom>
            <a:solidFill>
              <a:srgbClr val="E102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矩形 66"/>
            <p:cNvSpPr/>
            <p:nvPr/>
          </p:nvSpPr>
          <p:spPr>
            <a:xfrm>
              <a:off x="2227966" y="2506333"/>
              <a:ext cx="72000" cy="360000"/>
            </a:xfrm>
            <a:prstGeom prst="rect">
              <a:avLst/>
            </a:prstGeom>
            <a:solidFill>
              <a:srgbClr val="E102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2695494" y="2586820"/>
              <a:ext cx="180000" cy="180000"/>
            </a:xfrm>
            <a:prstGeom prst="ellipse">
              <a:avLst/>
            </a:prstGeom>
            <a:noFill/>
            <a:ln w="28575">
              <a:solidFill>
                <a:srgbClr val="E102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>
              <a:off x="2728026" y="3006603"/>
              <a:ext cx="108000" cy="108000"/>
            </a:xfrm>
            <a:prstGeom prst="ellipse">
              <a:avLst/>
            </a:prstGeom>
            <a:noFill/>
            <a:ln w="28575">
              <a:solidFill>
                <a:srgbClr val="E102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0" name="直接连接符 69"/>
            <p:cNvCxnSpPr>
              <a:stCxn id="68" idx="0"/>
            </p:cNvCxnSpPr>
            <p:nvPr/>
          </p:nvCxnSpPr>
          <p:spPr>
            <a:xfrm flipV="1">
              <a:off x="2785494" y="2196971"/>
              <a:ext cx="10189" cy="389849"/>
            </a:xfrm>
            <a:prstGeom prst="line">
              <a:avLst/>
            </a:prstGeom>
            <a:ln w="28575">
              <a:solidFill>
                <a:srgbClr val="E102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矩形 70"/>
            <p:cNvSpPr/>
            <p:nvPr/>
          </p:nvSpPr>
          <p:spPr>
            <a:xfrm>
              <a:off x="2034305" y="2440170"/>
              <a:ext cx="50400" cy="540000"/>
            </a:xfrm>
            <a:prstGeom prst="rect">
              <a:avLst/>
            </a:prstGeom>
            <a:solidFill>
              <a:srgbClr val="E102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2" name="直接连接符 71"/>
            <p:cNvCxnSpPr>
              <a:endCxn id="69" idx="6"/>
            </p:cNvCxnSpPr>
            <p:nvPr/>
          </p:nvCxnSpPr>
          <p:spPr>
            <a:xfrm rot="5400000">
              <a:off x="3104485" y="2773246"/>
              <a:ext cx="18899" cy="555816"/>
            </a:xfrm>
            <a:prstGeom prst="line">
              <a:avLst/>
            </a:prstGeom>
            <a:ln w="28575">
              <a:solidFill>
                <a:srgbClr val="E102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椭圆 72"/>
            <p:cNvSpPr/>
            <p:nvPr/>
          </p:nvSpPr>
          <p:spPr>
            <a:xfrm>
              <a:off x="3118318" y="2750252"/>
              <a:ext cx="144000" cy="144000"/>
            </a:xfrm>
            <a:prstGeom prst="ellipse">
              <a:avLst/>
            </a:prstGeom>
            <a:solidFill>
              <a:srgbClr val="E1025F"/>
            </a:solidFill>
            <a:ln w="28575">
              <a:solidFill>
                <a:srgbClr val="E102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4" name="直接连接符 73"/>
            <p:cNvCxnSpPr/>
            <p:nvPr/>
          </p:nvCxnSpPr>
          <p:spPr>
            <a:xfrm flipV="1">
              <a:off x="3192995" y="2866333"/>
              <a:ext cx="0" cy="354751"/>
            </a:xfrm>
            <a:prstGeom prst="line">
              <a:avLst/>
            </a:prstGeom>
            <a:ln w="28575">
              <a:solidFill>
                <a:srgbClr val="E102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 flipV="1">
              <a:off x="2782026" y="2766820"/>
              <a:ext cx="0" cy="239783"/>
            </a:xfrm>
            <a:prstGeom prst="line">
              <a:avLst/>
            </a:prstGeom>
            <a:ln w="28575">
              <a:solidFill>
                <a:srgbClr val="E102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 flipH="1" flipV="1">
              <a:off x="2779266" y="3098787"/>
              <a:ext cx="1626" cy="144000"/>
            </a:xfrm>
            <a:prstGeom prst="line">
              <a:avLst/>
            </a:prstGeom>
            <a:ln w="28575">
              <a:solidFill>
                <a:srgbClr val="E102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 flipH="1">
              <a:off x="-383198" y="2650189"/>
              <a:ext cx="1389191" cy="0"/>
            </a:xfrm>
            <a:prstGeom prst="line">
              <a:avLst/>
            </a:prstGeom>
            <a:ln w="28575">
              <a:solidFill>
                <a:srgbClr val="E102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8" name="文本框 77"/>
          <p:cNvSpPr txBox="1"/>
          <p:nvPr/>
        </p:nvSpPr>
        <p:spPr>
          <a:xfrm>
            <a:off x="9405455" y="2015229"/>
            <a:ext cx="1548000" cy="400110"/>
          </a:xfrm>
          <a:prstGeom prst="rect">
            <a:avLst/>
          </a:prstGeom>
          <a:noFill/>
          <a:ln w="28575">
            <a:solidFill>
              <a:srgbClr val="D5034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YOUR TEXT</a:t>
            </a:r>
            <a:endParaRPr lang="zh-CN" altLang="en-US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7597016" y="2821783"/>
            <a:ext cx="36351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 is  an example text Please </a:t>
            </a:r>
            <a:r>
              <a:rPr lang="en-US" altLang="zh-CN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put your </a:t>
            </a:r>
            <a:r>
              <a:rPr lang="en-US" altLang="zh-CN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2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81" name="直接连接符 80"/>
          <p:cNvCxnSpPr/>
          <p:nvPr/>
        </p:nvCxnSpPr>
        <p:spPr>
          <a:xfrm flipH="1" flipV="1">
            <a:off x="7354636" y="3660864"/>
            <a:ext cx="1437194" cy="1597893"/>
          </a:xfrm>
          <a:prstGeom prst="line">
            <a:avLst/>
          </a:prstGeom>
          <a:ln w="28575">
            <a:solidFill>
              <a:srgbClr val="E10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文本框 101"/>
          <p:cNvSpPr txBox="1"/>
          <p:nvPr/>
        </p:nvSpPr>
        <p:spPr>
          <a:xfrm>
            <a:off x="5533446" y="3674050"/>
            <a:ext cx="1548000" cy="400110"/>
          </a:xfrm>
          <a:prstGeom prst="rect">
            <a:avLst/>
          </a:prstGeom>
          <a:noFill/>
          <a:ln w="28575">
            <a:solidFill>
              <a:srgbClr val="D5034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YOUR TEXT</a:t>
            </a:r>
            <a:endParaRPr lang="zh-CN" altLang="en-US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4385043" y="4499780"/>
            <a:ext cx="36351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 is  an example text Please </a:t>
            </a:r>
            <a:r>
              <a:rPr lang="en-US" altLang="zh-CN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put your </a:t>
            </a:r>
            <a:r>
              <a:rPr lang="en-US" altLang="zh-CN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2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105" name="直接连接符 104"/>
          <p:cNvCxnSpPr/>
          <p:nvPr/>
        </p:nvCxnSpPr>
        <p:spPr>
          <a:xfrm rot="5400000">
            <a:off x="4979386" y="5849689"/>
            <a:ext cx="190135" cy="5191"/>
          </a:xfrm>
          <a:prstGeom prst="line">
            <a:avLst/>
          </a:prstGeom>
          <a:ln w="28575">
            <a:solidFill>
              <a:srgbClr val="E10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椭圆 105"/>
          <p:cNvSpPr/>
          <p:nvPr/>
        </p:nvSpPr>
        <p:spPr>
          <a:xfrm>
            <a:off x="4980268" y="5576649"/>
            <a:ext cx="180000" cy="180000"/>
          </a:xfrm>
          <a:prstGeom prst="ellipse">
            <a:avLst/>
          </a:prstGeom>
          <a:noFill/>
          <a:ln w="28575">
            <a:solidFill>
              <a:srgbClr val="E102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7" name="直接连接符 106"/>
          <p:cNvCxnSpPr>
            <a:stCxn id="112" idx="2"/>
          </p:cNvCxnSpPr>
          <p:nvPr/>
        </p:nvCxnSpPr>
        <p:spPr>
          <a:xfrm flipH="1">
            <a:off x="5218229" y="6090840"/>
            <a:ext cx="1389191" cy="0"/>
          </a:xfrm>
          <a:prstGeom prst="line">
            <a:avLst/>
          </a:prstGeom>
          <a:ln w="28575">
            <a:solidFill>
              <a:srgbClr val="E10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椭圆 107"/>
          <p:cNvSpPr/>
          <p:nvPr/>
        </p:nvSpPr>
        <p:spPr>
          <a:xfrm>
            <a:off x="4894229" y="5938353"/>
            <a:ext cx="324000" cy="324000"/>
          </a:xfrm>
          <a:prstGeom prst="ellipse">
            <a:avLst/>
          </a:prstGeom>
          <a:noFill/>
          <a:ln w="28575">
            <a:solidFill>
              <a:srgbClr val="E102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椭圆 108"/>
          <p:cNvSpPr/>
          <p:nvPr/>
        </p:nvSpPr>
        <p:spPr>
          <a:xfrm>
            <a:off x="4966229" y="6010353"/>
            <a:ext cx="180000" cy="180000"/>
          </a:xfrm>
          <a:prstGeom prst="ellipse">
            <a:avLst/>
          </a:prstGeom>
          <a:solidFill>
            <a:srgbClr val="E1025F"/>
          </a:solidFill>
          <a:ln w="28575">
            <a:solidFill>
              <a:srgbClr val="E102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矩形 109"/>
          <p:cNvSpPr/>
          <p:nvPr/>
        </p:nvSpPr>
        <p:spPr>
          <a:xfrm>
            <a:off x="6054983" y="5809040"/>
            <a:ext cx="36000" cy="540000"/>
          </a:xfrm>
          <a:prstGeom prst="rect">
            <a:avLst/>
          </a:prstGeom>
          <a:solidFill>
            <a:srgbClr val="E10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矩形 110"/>
          <p:cNvSpPr/>
          <p:nvPr/>
        </p:nvSpPr>
        <p:spPr>
          <a:xfrm>
            <a:off x="6139892" y="5920353"/>
            <a:ext cx="72000" cy="360000"/>
          </a:xfrm>
          <a:prstGeom prst="rect">
            <a:avLst/>
          </a:prstGeom>
          <a:solidFill>
            <a:srgbClr val="E10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椭圆 111"/>
          <p:cNvSpPr/>
          <p:nvPr/>
        </p:nvSpPr>
        <p:spPr>
          <a:xfrm>
            <a:off x="6607420" y="6000840"/>
            <a:ext cx="180000" cy="180000"/>
          </a:xfrm>
          <a:prstGeom prst="ellipse">
            <a:avLst/>
          </a:prstGeom>
          <a:noFill/>
          <a:ln w="28575">
            <a:solidFill>
              <a:srgbClr val="E102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椭圆 112"/>
          <p:cNvSpPr/>
          <p:nvPr/>
        </p:nvSpPr>
        <p:spPr>
          <a:xfrm>
            <a:off x="6639952" y="6420623"/>
            <a:ext cx="108000" cy="108000"/>
          </a:xfrm>
          <a:prstGeom prst="ellipse">
            <a:avLst/>
          </a:prstGeom>
          <a:noFill/>
          <a:ln w="28575">
            <a:solidFill>
              <a:srgbClr val="E102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4" name="直接连接符 113"/>
          <p:cNvCxnSpPr>
            <a:stCxn id="112" idx="0"/>
          </p:cNvCxnSpPr>
          <p:nvPr/>
        </p:nvCxnSpPr>
        <p:spPr>
          <a:xfrm flipV="1">
            <a:off x="6697420" y="5610991"/>
            <a:ext cx="10189" cy="389849"/>
          </a:xfrm>
          <a:prstGeom prst="line">
            <a:avLst/>
          </a:prstGeom>
          <a:ln w="28575">
            <a:solidFill>
              <a:srgbClr val="E10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矩形 114"/>
          <p:cNvSpPr/>
          <p:nvPr/>
        </p:nvSpPr>
        <p:spPr>
          <a:xfrm>
            <a:off x="5946231" y="5854190"/>
            <a:ext cx="50400" cy="540000"/>
          </a:xfrm>
          <a:prstGeom prst="rect">
            <a:avLst/>
          </a:prstGeom>
          <a:solidFill>
            <a:srgbClr val="E10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6" name="直接连接符 115"/>
          <p:cNvCxnSpPr>
            <a:stCxn id="117" idx="6"/>
            <a:endCxn id="112" idx="6"/>
          </p:cNvCxnSpPr>
          <p:nvPr/>
        </p:nvCxnSpPr>
        <p:spPr>
          <a:xfrm flipH="1" flipV="1">
            <a:off x="6787420" y="6090840"/>
            <a:ext cx="514408" cy="28317"/>
          </a:xfrm>
          <a:prstGeom prst="line">
            <a:avLst/>
          </a:prstGeom>
          <a:ln w="28575">
            <a:solidFill>
              <a:srgbClr val="E10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7" name="椭圆 116"/>
          <p:cNvSpPr/>
          <p:nvPr/>
        </p:nvSpPr>
        <p:spPr>
          <a:xfrm>
            <a:off x="7157828" y="6047157"/>
            <a:ext cx="144000" cy="144000"/>
          </a:xfrm>
          <a:prstGeom prst="ellipse">
            <a:avLst/>
          </a:prstGeom>
          <a:solidFill>
            <a:srgbClr val="E1025F"/>
          </a:solidFill>
          <a:ln w="28575">
            <a:solidFill>
              <a:srgbClr val="E102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8" name="直接连接符 117"/>
          <p:cNvCxnSpPr/>
          <p:nvPr/>
        </p:nvCxnSpPr>
        <p:spPr>
          <a:xfrm flipH="1">
            <a:off x="7229829" y="6119157"/>
            <a:ext cx="1548530" cy="10963"/>
          </a:xfrm>
          <a:prstGeom prst="line">
            <a:avLst/>
          </a:prstGeom>
          <a:ln w="28575">
            <a:solidFill>
              <a:srgbClr val="E10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直接连接符 118"/>
          <p:cNvCxnSpPr/>
          <p:nvPr/>
        </p:nvCxnSpPr>
        <p:spPr>
          <a:xfrm flipV="1">
            <a:off x="6693952" y="6180840"/>
            <a:ext cx="0" cy="239783"/>
          </a:xfrm>
          <a:prstGeom prst="line">
            <a:avLst/>
          </a:prstGeom>
          <a:ln w="28575">
            <a:solidFill>
              <a:srgbClr val="E10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直接连接符 119"/>
          <p:cNvCxnSpPr/>
          <p:nvPr/>
        </p:nvCxnSpPr>
        <p:spPr>
          <a:xfrm flipH="1" flipV="1">
            <a:off x="6691192" y="6512807"/>
            <a:ext cx="1626" cy="144000"/>
          </a:xfrm>
          <a:prstGeom prst="line">
            <a:avLst/>
          </a:prstGeom>
          <a:ln w="28575">
            <a:solidFill>
              <a:srgbClr val="E10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直接连接符 120"/>
          <p:cNvCxnSpPr/>
          <p:nvPr/>
        </p:nvCxnSpPr>
        <p:spPr>
          <a:xfrm flipH="1">
            <a:off x="3528728" y="6064209"/>
            <a:ext cx="1389191" cy="0"/>
          </a:xfrm>
          <a:prstGeom prst="line">
            <a:avLst/>
          </a:prstGeom>
          <a:ln w="28575">
            <a:solidFill>
              <a:srgbClr val="E10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8" name="椭圆 127"/>
          <p:cNvSpPr/>
          <p:nvPr/>
        </p:nvSpPr>
        <p:spPr>
          <a:xfrm>
            <a:off x="8044376" y="5698967"/>
            <a:ext cx="180000" cy="180000"/>
          </a:xfrm>
          <a:prstGeom prst="ellipse">
            <a:avLst/>
          </a:prstGeom>
          <a:noFill/>
          <a:ln w="28575">
            <a:solidFill>
              <a:srgbClr val="E102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" name="椭圆 128"/>
          <p:cNvSpPr/>
          <p:nvPr/>
        </p:nvSpPr>
        <p:spPr>
          <a:xfrm>
            <a:off x="8086580" y="6291669"/>
            <a:ext cx="108000" cy="108000"/>
          </a:xfrm>
          <a:prstGeom prst="ellipse">
            <a:avLst/>
          </a:prstGeom>
          <a:noFill/>
          <a:ln w="28575">
            <a:solidFill>
              <a:srgbClr val="E102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0" name="直接连接符 129"/>
          <p:cNvCxnSpPr>
            <a:stCxn id="128" idx="2"/>
          </p:cNvCxnSpPr>
          <p:nvPr/>
        </p:nvCxnSpPr>
        <p:spPr>
          <a:xfrm flipH="1">
            <a:off x="7733785" y="5788967"/>
            <a:ext cx="310591" cy="1304"/>
          </a:xfrm>
          <a:prstGeom prst="line">
            <a:avLst/>
          </a:prstGeom>
          <a:ln w="28575">
            <a:solidFill>
              <a:srgbClr val="E10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直接连接符 130"/>
          <p:cNvCxnSpPr/>
          <p:nvPr/>
        </p:nvCxnSpPr>
        <p:spPr>
          <a:xfrm flipH="1" flipV="1">
            <a:off x="8132454" y="5878967"/>
            <a:ext cx="16252" cy="428518"/>
          </a:xfrm>
          <a:prstGeom prst="line">
            <a:avLst/>
          </a:prstGeom>
          <a:ln w="28575">
            <a:solidFill>
              <a:srgbClr val="E10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直接连接符 131"/>
          <p:cNvCxnSpPr/>
          <p:nvPr/>
        </p:nvCxnSpPr>
        <p:spPr>
          <a:xfrm flipH="1" flipV="1">
            <a:off x="8139767" y="6383853"/>
            <a:ext cx="1626" cy="144000"/>
          </a:xfrm>
          <a:prstGeom prst="line">
            <a:avLst/>
          </a:prstGeom>
          <a:ln w="28575">
            <a:solidFill>
              <a:srgbClr val="E10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" name="椭圆 132"/>
          <p:cNvSpPr/>
          <p:nvPr/>
        </p:nvSpPr>
        <p:spPr>
          <a:xfrm>
            <a:off x="7617002" y="5708284"/>
            <a:ext cx="144000" cy="144000"/>
          </a:xfrm>
          <a:prstGeom prst="ellipse">
            <a:avLst/>
          </a:prstGeom>
          <a:solidFill>
            <a:srgbClr val="E1025F"/>
          </a:solidFill>
          <a:ln w="28575">
            <a:solidFill>
              <a:srgbClr val="E102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017422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19930" y="0"/>
            <a:ext cx="12192000" cy="6858000"/>
          </a:xfrm>
          <a:prstGeom prst="rect">
            <a:avLst/>
          </a:prstGeom>
          <a:solidFill>
            <a:srgbClr val="FCC6B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2060812" y="395785"/>
            <a:ext cx="3168000" cy="3168000"/>
          </a:xfrm>
          <a:prstGeom prst="ellipse">
            <a:avLst/>
          </a:prstGeom>
          <a:solidFill>
            <a:srgbClr val="E10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361922" y="1255594"/>
            <a:ext cx="256577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THANK</a:t>
            </a:r>
          </a:p>
          <a:p>
            <a:pPr algn="ctr"/>
            <a:r>
              <a:rPr lang="en-US" altLang="zh-CN" sz="5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</a:t>
            </a:r>
            <a:endParaRPr lang="zh-CN" altLang="en-US" sz="5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7180435" y="1857814"/>
            <a:ext cx="360000" cy="360000"/>
          </a:xfrm>
          <a:prstGeom prst="ellipse">
            <a:avLst/>
          </a:prstGeom>
          <a:noFill/>
          <a:ln w="19050">
            <a:solidFill>
              <a:srgbClr val="E102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7533610" y="2037814"/>
            <a:ext cx="729547" cy="10073"/>
          </a:xfrm>
          <a:prstGeom prst="line">
            <a:avLst/>
          </a:prstGeom>
          <a:ln w="19050">
            <a:solidFill>
              <a:srgbClr val="E10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7370671" y="2232507"/>
            <a:ext cx="0" cy="1345971"/>
          </a:xfrm>
          <a:prstGeom prst="line">
            <a:avLst/>
          </a:prstGeom>
          <a:ln w="19050">
            <a:solidFill>
              <a:srgbClr val="E10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7349366" y="1500336"/>
            <a:ext cx="0" cy="357478"/>
          </a:xfrm>
          <a:prstGeom prst="line">
            <a:avLst/>
          </a:prstGeom>
          <a:ln w="19050">
            <a:solidFill>
              <a:srgbClr val="E10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/>
        </p:nvSpPr>
        <p:spPr>
          <a:xfrm>
            <a:off x="7280671" y="1947814"/>
            <a:ext cx="180000" cy="180000"/>
          </a:xfrm>
          <a:prstGeom prst="ellipse">
            <a:avLst/>
          </a:prstGeom>
          <a:solidFill>
            <a:srgbClr val="E10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>
            <a:stCxn id="19" idx="6"/>
          </p:cNvCxnSpPr>
          <p:nvPr/>
        </p:nvCxnSpPr>
        <p:spPr>
          <a:xfrm>
            <a:off x="7064666" y="2558711"/>
            <a:ext cx="610769" cy="0"/>
          </a:xfrm>
          <a:prstGeom prst="line">
            <a:avLst/>
          </a:prstGeom>
          <a:ln w="19050">
            <a:solidFill>
              <a:srgbClr val="E10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椭圆 12"/>
          <p:cNvSpPr/>
          <p:nvPr/>
        </p:nvSpPr>
        <p:spPr>
          <a:xfrm>
            <a:off x="6371957" y="1019092"/>
            <a:ext cx="180000" cy="180000"/>
          </a:xfrm>
          <a:prstGeom prst="ellipse">
            <a:avLst/>
          </a:prstGeom>
          <a:noFill/>
          <a:ln w="19050">
            <a:solidFill>
              <a:srgbClr val="E102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7664742" y="2455063"/>
            <a:ext cx="180000" cy="180000"/>
          </a:xfrm>
          <a:prstGeom prst="ellipse">
            <a:avLst/>
          </a:prstGeom>
          <a:noFill/>
          <a:ln w="19050">
            <a:solidFill>
              <a:srgbClr val="E102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5228811" y="2037814"/>
            <a:ext cx="1944245" cy="10074"/>
          </a:xfrm>
          <a:prstGeom prst="line">
            <a:avLst/>
          </a:prstGeom>
          <a:ln w="19050">
            <a:solidFill>
              <a:srgbClr val="E10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 flipV="1">
            <a:off x="6461957" y="1199093"/>
            <a:ext cx="13810" cy="1018721"/>
          </a:xfrm>
          <a:prstGeom prst="line">
            <a:avLst/>
          </a:prstGeom>
          <a:ln w="19050">
            <a:solidFill>
              <a:srgbClr val="E10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椭圆 18"/>
          <p:cNvSpPr/>
          <p:nvPr/>
        </p:nvSpPr>
        <p:spPr>
          <a:xfrm>
            <a:off x="6884666" y="2468711"/>
            <a:ext cx="180000" cy="180000"/>
          </a:xfrm>
          <a:prstGeom prst="ellipse">
            <a:avLst/>
          </a:prstGeom>
          <a:noFill/>
          <a:ln w="19050">
            <a:solidFill>
              <a:srgbClr val="E102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 rot="5400000">
            <a:off x="6479080" y="1308888"/>
            <a:ext cx="36000" cy="540000"/>
          </a:xfrm>
          <a:prstGeom prst="rect">
            <a:avLst/>
          </a:prstGeom>
          <a:solidFill>
            <a:srgbClr val="E10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 rot="5400000">
            <a:off x="6439767" y="1501797"/>
            <a:ext cx="72000" cy="360000"/>
          </a:xfrm>
          <a:prstGeom prst="rect">
            <a:avLst/>
          </a:prstGeom>
          <a:solidFill>
            <a:srgbClr val="E10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 rot="5400000">
            <a:off x="6426730" y="1207336"/>
            <a:ext cx="50400" cy="540000"/>
          </a:xfrm>
          <a:prstGeom prst="rect">
            <a:avLst/>
          </a:prstGeom>
          <a:solidFill>
            <a:srgbClr val="E10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6371957" y="2212777"/>
            <a:ext cx="180000" cy="180000"/>
          </a:xfrm>
          <a:prstGeom prst="ellipse">
            <a:avLst/>
          </a:prstGeom>
          <a:noFill/>
          <a:ln w="19050">
            <a:solidFill>
              <a:srgbClr val="E102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6" name="直接连接符 25"/>
          <p:cNvCxnSpPr>
            <a:endCxn id="24" idx="2"/>
          </p:cNvCxnSpPr>
          <p:nvPr/>
        </p:nvCxnSpPr>
        <p:spPr>
          <a:xfrm flipV="1">
            <a:off x="5724184" y="2302777"/>
            <a:ext cx="647773" cy="0"/>
          </a:xfrm>
          <a:prstGeom prst="line">
            <a:avLst/>
          </a:prstGeom>
          <a:ln w="19050">
            <a:solidFill>
              <a:srgbClr val="E10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椭圆 28"/>
          <p:cNvSpPr/>
          <p:nvPr/>
        </p:nvSpPr>
        <p:spPr>
          <a:xfrm>
            <a:off x="5544184" y="2232507"/>
            <a:ext cx="180000" cy="180000"/>
          </a:xfrm>
          <a:prstGeom prst="ellipse">
            <a:avLst/>
          </a:prstGeom>
          <a:noFill/>
          <a:ln w="19050">
            <a:solidFill>
              <a:srgbClr val="E102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0" name="直接连接符 29"/>
          <p:cNvCxnSpPr/>
          <p:nvPr/>
        </p:nvCxnSpPr>
        <p:spPr>
          <a:xfrm flipV="1">
            <a:off x="5631030" y="2412507"/>
            <a:ext cx="0" cy="512714"/>
          </a:xfrm>
          <a:prstGeom prst="line">
            <a:avLst/>
          </a:prstGeom>
          <a:ln w="19050">
            <a:solidFill>
              <a:srgbClr val="E10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椭圆 31"/>
          <p:cNvSpPr/>
          <p:nvPr/>
        </p:nvSpPr>
        <p:spPr>
          <a:xfrm>
            <a:off x="5568326" y="2904907"/>
            <a:ext cx="108000" cy="108000"/>
          </a:xfrm>
          <a:prstGeom prst="ellipse">
            <a:avLst/>
          </a:prstGeom>
          <a:solidFill>
            <a:srgbClr val="E10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5273444" y="3418544"/>
            <a:ext cx="22937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E102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@</a:t>
            </a:r>
            <a:r>
              <a:rPr lang="zh-CN" altLang="en-US" dirty="0" smtClean="0">
                <a:solidFill>
                  <a:srgbClr val="E102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轻度洁癖</a:t>
            </a:r>
            <a:r>
              <a:rPr lang="en-US" altLang="zh-CN" dirty="0" smtClean="0">
                <a:solidFill>
                  <a:srgbClr val="E102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_</a:t>
            </a:r>
            <a:r>
              <a:rPr lang="zh-CN" altLang="en-US" dirty="0">
                <a:solidFill>
                  <a:srgbClr val="E102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宅基腐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5541030" y="2792735"/>
            <a:ext cx="15450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E102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2014.12.18</a:t>
            </a:r>
            <a:endParaRPr lang="zh-CN" altLang="en-US" sz="2400" dirty="0">
              <a:solidFill>
                <a:srgbClr val="E1025F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517713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074460" y="2456597"/>
            <a:ext cx="7848110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@IAM</a:t>
            </a:r>
            <a:r>
              <a:rPr lang="zh-CN" altLang="en-US" dirty="0"/>
              <a:t>袁天梦</a:t>
            </a:r>
          </a:p>
          <a:p>
            <a:r>
              <a:rPr lang="en-US" altLang="zh-CN" dirty="0">
                <a:hlinkClick r:id="rId2"/>
              </a:rPr>
              <a:t>http://www.pptstore.net/author/%E5%95%A6%20%E5%95%A6%20%E5%95%A6</a:t>
            </a:r>
            <a:r>
              <a:rPr lang="en-US" altLang="zh-CN" dirty="0" smtClean="0">
                <a:hlinkClick r:id="rId2"/>
              </a:rPr>
              <a:t>/</a:t>
            </a:r>
            <a:endParaRPr lang="en-US" altLang="zh-CN" dirty="0" smtClean="0"/>
          </a:p>
          <a:p>
            <a:r>
              <a:rPr lang="zh-CN" altLang="en-US" dirty="0" smtClean="0"/>
              <a:t>原创</a:t>
            </a:r>
            <a:r>
              <a:rPr lang="en-US" altLang="zh-CN" dirty="0" smtClean="0"/>
              <a:t>PPT</a:t>
            </a:r>
            <a:r>
              <a:rPr lang="zh-CN" altLang="en-US" dirty="0" smtClean="0"/>
              <a:t>模板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</a:t>
            </a:r>
            <a:r>
              <a:rPr lang="zh-CN" altLang="en-US" dirty="0" smtClean="0"/>
              <a:t>授权发布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092833841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0" y="1"/>
            <a:ext cx="12186993" cy="6858000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9893958" y="3466431"/>
            <a:ext cx="1833691" cy="1685153"/>
          </a:xfrm>
          <a:prstGeom prst="rect">
            <a:avLst/>
          </a:prstGeom>
          <a:solidFill>
            <a:srgbClr val="FCC6BC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11727649" y="3464809"/>
            <a:ext cx="1264673" cy="1700015"/>
          </a:xfrm>
          <a:prstGeom prst="rect">
            <a:avLst/>
          </a:prstGeom>
          <a:solidFill>
            <a:srgbClr val="A50045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-418191" y="3421645"/>
            <a:ext cx="1833691" cy="1728000"/>
          </a:xfrm>
          <a:prstGeom prst="rect">
            <a:avLst/>
          </a:prstGeom>
          <a:solidFill>
            <a:srgbClr val="FCC6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11094288" y="-488065"/>
            <a:ext cx="1833691" cy="2221782"/>
          </a:xfrm>
          <a:prstGeom prst="rect">
            <a:avLst/>
          </a:prstGeom>
          <a:solidFill>
            <a:srgbClr val="A500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573770" y="1731492"/>
            <a:ext cx="3891567" cy="1728000"/>
          </a:xfrm>
          <a:prstGeom prst="rect">
            <a:avLst/>
          </a:prstGeom>
          <a:solidFill>
            <a:srgbClr val="E10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866424" y="2066673"/>
            <a:ext cx="1639827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目  录</a:t>
            </a:r>
            <a:endParaRPr lang="zh-CN" altLang="en-US" sz="4000" b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452294" y="2686406"/>
            <a:ext cx="2212890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Content</a:t>
            </a:r>
            <a:endParaRPr lang="zh-CN" altLang="en-US" sz="4000" b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46483" y="1719649"/>
            <a:ext cx="3959358" cy="1728000"/>
          </a:xfrm>
          <a:prstGeom prst="rect">
            <a:avLst/>
          </a:prstGeom>
          <a:solidFill>
            <a:srgbClr val="F25D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-418191" y="1713681"/>
            <a:ext cx="1264673" cy="1728000"/>
          </a:xfrm>
          <a:prstGeom prst="rect">
            <a:avLst/>
          </a:prstGeom>
          <a:solidFill>
            <a:srgbClr val="A500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833605" y="0"/>
            <a:ext cx="1749537" cy="1728000"/>
          </a:xfrm>
          <a:prstGeom prst="rect">
            <a:avLst/>
          </a:prstGeom>
          <a:solidFill>
            <a:srgbClr val="A500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3761847" y="3434647"/>
            <a:ext cx="3051839" cy="1728000"/>
          </a:xfrm>
          <a:prstGeom prst="rect">
            <a:avLst/>
          </a:prstGeom>
          <a:solidFill>
            <a:srgbClr val="A500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5560759" y="5717"/>
            <a:ext cx="2206894" cy="1728000"/>
          </a:xfrm>
          <a:prstGeom prst="rect">
            <a:avLst/>
          </a:prstGeom>
          <a:solidFill>
            <a:srgbClr val="FCC6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833605" y="664007"/>
            <a:ext cx="18006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迷你简细珊瑚" panose="03000509000000000000" pitchFamily="65" charset="-122"/>
                <a:ea typeface="迷你简细珊瑚" panose="03000509000000000000" pitchFamily="65" charset="-122"/>
              </a:rPr>
              <a:t>TITLE  ONE</a:t>
            </a:r>
            <a:endParaRPr lang="zh-CN" altLang="en-US" sz="2800" b="1" dirty="0">
              <a:solidFill>
                <a:schemeClr val="bg1"/>
              </a:solidFill>
              <a:latin typeface="迷你简细珊瑚" panose="03000509000000000000" pitchFamily="65" charset="-122"/>
              <a:ea typeface="迷你简细珊瑚" panose="03000509000000000000" pitchFamily="65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708373" y="5136688"/>
            <a:ext cx="2694816" cy="1728000"/>
          </a:xfrm>
          <a:prstGeom prst="rect">
            <a:avLst/>
          </a:prstGeom>
          <a:solidFill>
            <a:srgbClr val="F25D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7475808" y="5399271"/>
            <a:ext cx="23541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NAME OF YOUR COMPANY</a:t>
            </a:r>
            <a:endParaRPr lang="zh-CN" altLang="en-US" dirty="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7405192" y="5130282"/>
            <a:ext cx="1996649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文本框 43"/>
          <p:cNvSpPr txBox="1"/>
          <p:nvPr/>
        </p:nvSpPr>
        <p:spPr>
          <a:xfrm>
            <a:off x="2930345" y="2377921"/>
            <a:ext cx="19868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迷你简细珊瑚" panose="03000509000000000000" pitchFamily="65" charset="-122"/>
                <a:ea typeface="迷你简细珊瑚" panose="03000509000000000000" pitchFamily="65" charset="-122"/>
              </a:rPr>
              <a:t>TITLE  TWO</a:t>
            </a:r>
            <a:endParaRPr lang="zh-CN" altLang="en-US" sz="2800" b="1" dirty="0">
              <a:solidFill>
                <a:schemeClr val="bg1"/>
              </a:solidFill>
              <a:latin typeface="迷你简细珊瑚" panose="03000509000000000000" pitchFamily="65" charset="-122"/>
              <a:ea typeface="迷你简细珊瑚" panose="03000509000000000000" pitchFamily="65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4704571" y="4067335"/>
            <a:ext cx="23387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迷你简细珊瑚" panose="03000509000000000000" pitchFamily="65" charset="-122"/>
                <a:ea typeface="迷你简细珊瑚" panose="03000509000000000000" pitchFamily="65" charset="-122"/>
              </a:rPr>
              <a:t>TITLE  THREE</a:t>
            </a:r>
            <a:endParaRPr lang="zh-CN" altLang="en-US" sz="2800" b="1" dirty="0">
              <a:solidFill>
                <a:schemeClr val="bg1"/>
              </a:solidFill>
              <a:latin typeface="迷你简细珊瑚" panose="03000509000000000000" pitchFamily="65" charset="-122"/>
              <a:ea typeface="迷你简细珊瑚" panose="03000509000000000000" pitchFamily="65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2497052" y="5783992"/>
            <a:ext cx="20383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迷你简细珊瑚" panose="03000509000000000000" pitchFamily="65" charset="-122"/>
                <a:ea typeface="迷你简细珊瑚" panose="03000509000000000000" pitchFamily="65" charset="-122"/>
              </a:rPr>
              <a:t>TITLE  FOUR</a:t>
            </a:r>
            <a:endParaRPr lang="zh-CN" altLang="en-US" sz="2800" b="1" dirty="0">
              <a:solidFill>
                <a:schemeClr val="bg1"/>
              </a:solidFill>
              <a:latin typeface="迷你简细珊瑚" panose="03000509000000000000" pitchFamily="65" charset="-122"/>
              <a:ea typeface="迷你简细珊瑚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305783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484224"/>
            <a:ext cx="12192000" cy="548640"/>
          </a:xfrm>
          <a:prstGeom prst="rect">
            <a:avLst/>
          </a:prstGeom>
          <a:solidFill>
            <a:srgbClr val="E10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17588" y="466156"/>
            <a:ext cx="28838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Part one</a:t>
            </a:r>
            <a:endParaRPr lang="zh-CN" altLang="en-US" sz="3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168640" y="211015"/>
            <a:ext cx="4023360" cy="1095058"/>
          </a:xfrm>
          <a:prstGeom prst="rect">
            <a:avLst/>
          </a:prstGeom>
          <a:solidFill>
            <a:srgbClr val="E10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5931" y="451520"/>
            <a:ext cx="1004863" cy="669909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9648914" y="527711"/>
            <a:ext cx="18006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迷你简细珊瑚" panose="03000509000000000000" pitchFamily="65" charset="-122"/>
                <a:ea typeface="迷你简细珊瑚" panose="03000509000000000000" pitchFamily="65" charset="-122"/>
              </a:rPr>
              <a:t>TITLE  ONE</a:t>
            </a:r>
            <a:endParaRPr lang="zh-CN" altLang="en-US" sz="2800" b="1" dirty="0">
              <a:solidFill>
                <a:schemeClr val="bg1"/>
              </a:solidFill>
              <a:latin typeface="迷你简细珊瑚" panose="03000509000000000000" pitchFamily="65" charset="-122"/>
              <a:ea typeface="迷你简细珊瑚" panose="03000509000000000000" pitchFamily="65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2274356"/>
            <a:ext cx="4626591" cy="548640"/>
          </a:xfrm>
          <a:prstGeom prst="rect">
            <a:avLst/>
          </a:prstGeom>
          <a:solidFill>
            <a:srgbClr val="E10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0" y="3465249"/>
            <a:ext cx="2982351" cy="548640"/>
          </a:xfrm>
          <a:prstGeom prst="rect">
            <a:avLst/>
          </a:prstGeom>
          <a:solidFill>
            <a:schemeClr val="bg1">
              <a:lumMod val="5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0" y="5847036"/>
            <a:ext cx="2415654" cy="548640"/>
          </a:xfrm>
          <a:prstGeom prst="rect">
            <a:avLst/>
          </a:prstGeom>
          <a:solidFill>
            <a:schemeClr val="bg1">
              <a:lumMod val="5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0" y="4656142"/>
            <a:ext cx="3798277" cy="548640"/>
          </a:xfrm>
          <a:prstGeom prst="rect">
            <a:avLst/>
          </a:prstGeom>
          <a:solidFill>
            <a:schemeClr val="bg1">
              <a:lumMod val="5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4503713" y="2309033"/>
            <a:ext cx="14816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￥</a:t>
            </a:r>
            <a:r>
              <a:rPr lang="en-US" altLang="zh-CN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84732</a:t>
            </a:r>
            <a:endParaRPr lang="zh-CN" altLang="en-US" sz="2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759355" y="2453140"/>
            <a:ext cx="180000" cy="180000"/>
          </a:xfrm>
          <a:prstGeom prst="ellipse">
            <a:avLst/>
          </a:prstGeom>
          <a:solidFill>
            <a:srgbClr val="E10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6225791" y="2322683"/>
            <a:ext cx="360000" cy="360000"/>
          </a:xfrm>
          <a:prstGeom prst="ellipse">
            <a:avLst/>
          </a:prstGeom>
          <a:noFill/>
          <a:ln w="19050">
            <a:solidFill>
              <a:srgbClr val="E102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8" name="直接连接符 17"/>
          <p:cNvCxnSpPr/>
          <p:nvPr/>
        </p:nvCxnSpPr>
        <p:spPr>
          <a:xfrm flipV="1">
            <a:off x="5939355" y="2522912"/>
            <a:ext cx="288000" cy="0"/>
          </a:xfrm>
          <a:prstGeom prst="line">
            <a:avLst/>
          </a:prstGeom>
          <a:ln w="19050">
            <a:solidFill>
              <a:srgbClr val="E10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6406898" y="2704823"/>
            <a:ext cx="0" cy="397828"/>
          </a:xfrm>
          <a:prstGeom prst="line">
            <a:avLst/>
          </a:prstGeom>
          <a:ln w="19050">
            <a:solidFill>
              <a:srgbClr val="E10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V="1">
            <a:off x="6415378" y="1852969"/>
            <a:ext cx="0" cy="456064"/>
          </a:xfrm>
          <a:prstGeom prst="line">
            <a:avLst/>
          </a:prstGeom>
          <a:ln w="19050">
            <a:solidFill>
              <a:srgbClr val="E10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椭圆 20"/>
          <p:cNvSpPr/>
          <p:nvPr/>
        </p:nvSpPr>
        <p:spPr>
          <a:xfrm>
            <a:off x="6325378" y="2423753"/>
            <a:ext cx="180000" cy="180000"/>
          </a:xfrm>
          <a:prstGeom prst="ellipse">
            <a:avLst/>
          </a:prstGeom>
          <a:solidFill>
            <a:srgbClr val="E10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2" name="直接连接符 21"/>
          <p:cNvCxnSpPr/>
          <p:nvPr/>
        </p:nvCxnSpPr>
        <p:spPr>
          <a:xfrm>
            <a:off x="7044105" y="2240794"/>
            <a:ext cx="0" cy="409438"/>
          </a:xfrm>
          <a:prstGeom prst="line">
            <a:avLst/>
          </a:prstGeom>
          <a:ln w="19050">
            <a:solidFill>
              <a:srgbClr val="E10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6954105" y="2639151"/>
            <a:ext cx="180000" cy="180000"/>
          </a:xfrm>
          <a:prstGeom prst="ellipse">
            <a:avLst/>
          </a:prstGeom>
          <a:noFill/>
          <a:ln w="19050">
            <a:solidFill>
              <a:srgbClr val="E102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6990105" y="2121653"/>
            <a:ext cx="108000" cy="108000"/>
          </a:xfrm>
          <a:prstGeom prst="ellipse">
            <a:avLst/>
          </a:prstGeom>
          <a:noFill/>
          <a:ln w="19050">
            <a:solidFill>
              <a:srgbClr val="E102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7642746" y="2426318"/>
            <a:ext cx="180000" cy="180000"/>
          </a:xfrm>
          <a:prstGeom prst="ellipse">
            <a:avLst/>
          </a:prstGeom>
          <a:noFill/>
          <a:ln w="19050">
            <a:solidFill>
              <a:srgbClr val="E102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7" name="直接连接符 26"/>
          <p:cNvCxnSpPr/>
          <p:nvPr/>
        </p:nvCxnSpPr>
        <p:spPr>
          <a:xfrm flipH="1">
            <a:off x="6595561" y="2513753"/>
            <a:ext cx="1047185" cy="0"/>
          </a:xfrm>
          <a:prstGeom prst="line">
            <a:avLst/>
          </a:prstGeom>
          <a:ln w="19050">
            <a:solidFill>
              <a:srgbClr val="E10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椭圆 28"/>
          <p:cNvSpPr/>
          <p:nvPr/>
        </p:nvSpPr>
        <p:spPr>
          <a:xfrm>
            <a:off x="6362644" y="3063146"/>
            <a:ext cx="78169" cy="79009"/>
          </a:xfrm>
          <a:prstGeom prst="ellipse">
            <a:avLst/>
          </a:prstGeom>
          <a:solidFill>
            <a:srgbClr val="E10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5849355" y="2751491"/>
            <a:ext cx="24621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</a:t>
            </a:r>
            <a:r>
              <a:rPr lang="en-US" altLang="zh-CN" sz="36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onclusion</a:t>
            </a:r>
            <a:endParaRPr lang="zh-CN" altLang="en-US" sz="36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8024640" y="3063146"/>
            <a:ext cx="108000" cy="108000"/>
          </a:xfrm>
          <a:prstGeom prst="ellipse">
            <a:avLst/>
          </a:prstGeom>
          <a:solidFill>
            <a:srgbClr val="E10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0" name="直接连接符 39"/>
          <p:cNvCxnSpPr/>
          <p:nvPr/>
        </p:nvCxnSpPr>
        <p:spPr>
          <a:xfrm>
            <a:off x="8040887" y="3117146"/>
            <a:ext cx="2508350" cy="0"/>
          </a:xfrm>
          <a:prstGeom prst="line">
            <a:avLst/>
          </a:prstGeom>
          <a:ln w="19050">
            <a:solidFill>
              <a:srgbClr val="E10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矩形 42"/>
          <p:cNvSpPr/>
          <p:nvPr/>
        </p:nvSpPr>
        <p:spPr>
          <a:xfrm>
            <a:off x="9546995" y="2903737"/>
            <a:ext cx="45719" cy="494085"/>
          </a:xfrm>
          <a:prstGeom prst="rect">
            <a:avLst/>
          </a:prstGeom>
          <a:solidFill>
            <a:srgbClr val="E10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9648914" y="2971164"/>
            <a:ext cx="77525" cy="494085"/>
          </a:xfrm>
          <a:prstGeom prst="rect">
            <a:avLst/>
          </a:prstGeom>
          <a:solidFill>
            <a:srgbClr val="E10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>
            <a:off x="9793121" y="2895112"/>
            <a:ext cx="45719" cy="494085"/>
          </a:xfrm>
          <a:prstGeom prst="rect">
            <a:avLst/>
          </a:prstGeom>
          <a:solidFill>
            <a:srgbClr val="E10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 flipH="1">
            <a:off x="9926846" y="2870103"/>
            <a:ext cx="106583" cy="494085"/>
          </a:xfrm>
          <a:prstGeom prst="rect">
            <a:avLst/>
          </a:prstGeom>
          <a:solidFill>
            <a:srgbClr val="E10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10549237" y="2957516"/>
            <a:ext cx="360000" cy="360000"/>
          </a:xfrm>
          <a:prstGeom prst="ellipse">
            <a:avLst/>
          </a:prstGeom>
          <a:noFill/>
          <a:ln w="19050">
            <a:solidFill>
              <a:srgbClr val="E102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9" name="直接连接符 48"/>
          <p:cNvCxnSpPr/>
          <p:nvPr/>
        </p:nvCxnSpPr>
        <p:spPr>
          <a:xfrm>
            <a:off x="10909237" y="3123868"/>
            <a:ext cx="1282763" cy="0"/>
          </a:xfrm>
          <a:prstGeom prst="line">
            <a:avLst/>
          </a:prstGeom>
          <a:ln w="19050">
            <a:solidFill>
              <a:srgbClr val="E10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>
            <a:off x="11222599" y="2980048"/>
            <a:ext cx="0" cy="409438"/>
          </a:xfrm>
          <a:prstGeom prst="line">
            <a:avLst/>
          </a:prstGeom>
          <a:ln w="19050">
            <a:solidFill>
              <a:srgbClr val="E10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椭圆 52"/>
          <p:cNvSpPr/>
          <p:nvPr/>
        </p:nvSpPr>
        <p:spPr>
          <a:xfrm>
            <a:off x="11126826" y="2791464"/>
            <a:ext cx="180000" cy="180000"/>
          </a:xfrm>
          <a:prstGeom prst="ellipse">
            <a:avLst/>
          </a:prstGeom>
          <a:noFill/>
          <a:ln w="19050">
            <a:solidFill>
              <a:srgbClr val="E102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11167721" y="3378322"/>
            <a:ext cx="108000" cy="108000"/>
          </a:xfrm>
          <a:prstGeom prst="ellipse">
            <a:avLst/>
          </a:prstGeom>
          <a:noFill/>
          <a:ln w="19050">
            <a:solidFill>
              <a:srgbClr val="E102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10639237" y="3061164"/>
            <a:ext cx="180000" cy="180000"/>
          </a:xfrm>
          <a:prstGeom prst="ellipse">
            <a:avLst/>
          </a:prstGeom>
          <a:solidFill>
            <a:srgbClr val="E10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文本框 55"/>
          <p:cNvSpPr txBox="1"/>
          <p:nvPr/>
        </p:nvSpPr>
        <p:spPr>
          <a:xfrm>
            <a:off x="5867231" y="4190966"/>
            <a:ext cx="45308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 is  an example text . </a:t>
            </a:r>
            <a:endParaRPr lang="en-US" altLang="zh-CN" sz="2400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altLang="zh-CN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Please </a:t>
            </a:r>
            <a:r>
              <a:rPr lang="en-US" altLang="zh-CN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put your own text here .</a:t>
            </a:r>
            <a:endParaRPr lang="zh-CN" altLang="en-US" sz="2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5939355" y="5416327"/>
            <a:ext cx="45308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 is  an example text </a:t>
            </a:r>
            <a:r>
              <a:rPr lang="en-US" altLang="zh-CN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</a:p>
          <a:p>
            <a:r>
              <a:rPr lang="en-US" altLang="zh-CN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Please put your own text here .</a:t>
            </a:r>
            <a:endParaRPr lang="zh-CN" altLang="en-US" sz="2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5747132" y="4136904"/>
            <a:ext cx="72000" cy="1980000"/>
          </a:xfrm>
          <a:prstGeom prst="rect">
            <a:avLst/>
          </a:prstGeom>
          <a:solidFill>
            <a:srgbClr val="E10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054896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484224"/>
            <a:ext cx="12192000" cy="548640"/>
          </a:xfrm>
          <a:prstGeom prst="rect">
            <a:avLst/>
          </a:prstGeom>
          <a:solidFill>
            <a:srgbClr val="E10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17588" y="466156"/>
            <a:ext cx="28838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Part one</a:t>
            </a:r>
            <a:endParaRPr lang="zh-CN" altLang="en-US" sz="3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168640" y="211015"/>
            <a:ext cx="4023360" cy="1095058"/>
          </a:xfrm>
          <a:prstGeom prst="rect">
            <a:avLst/>
          </a:prstGeom>
          <a:solidFill>
            <a:srgbClr val="E10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5931" y="451520"/>
            <a:ext cx="1004863" cy="669909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9648914" y="527711"/>
            <a:ext cx="18006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迷你简细珊瑚" panose="03000509000000000000" pitchFamily="65" charset="-122"/>
                <a:ea typeface="迷你简细珊瑚" panose="03000509000000000000" pitchFamily="65" charset="-122"/>
              </a:rPr>
              <a:t>TITLE  ONE</a:t>
            </a:r>
            <a:endParaRPr lang="zh-CN" altLang="en-US" sz="2800" b="1" dirty="0">
              <a:solidFill>
                <a:schemeClr val="bg1"/>
              </a:solidFill>
              <a:latin typeface="迷你简细珊瑚" panose="03000509000000000000" pitchFamily="65" charset="-122"/>
              <a:ea typeface="迷你简细珊瑚" panose="03000509000000000000" pitchFamily="65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1997210" y="4780814"/>
            <a:ext cx="4251683" cy="1440000"/>
            <a:chOff x="840776" y="5096203"/>
            <a:chExt cx="4251683" cy="1440000"/>
          </a:xfrm>
        </p:grpSpPr>
        <p:sp>
          <p:nvSpPr>
            <p:cNvPr id="7" name="椭圆 6"/>
            <p:cNvSpPr/>
            <p:nvPr/>
          </p:nvSpPr>
          <p:spPr>
            <a:xfrm>
              <a:off x="840776" y="5096203"/>
              <a:ext cx="1440000" cy="1440000"/>
            </a:xfrm>
            <a:prstGeom prst="ellipse">
              <a:avLst/>
            </a:prstGeom>
            <a:solidFill>
              <a:srgbClr val="D50340"/>
            </a:solidFill>
            <a:ln w="38100">
              <a:solidFill>
                <a:srgbClr val="D503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1984591" y="5604341"/>
              <a:ext cx="3107868" cy="400110"/>
              <a:chOff x="6289305" y="5182308"/>
              <a:chExt cx="3107868" cy="400110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6289305" y="5304170"/>
                <a:ext cx="180000" cy="180000"/>
              </a:xfrm>
              <a:prstGeom prst="ellipse">
                <a:avLst/>
              </a:prstGeom>
              <a:solidFill>
                <a:srgbClr val="F3F8F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7849173" y="5182308"/>
                <a:ext cx="1548000" cy="400110"/>
              </a:xfrm>
              <a:prstGeom prst="rect">
                <a:avLst/>
              </a:prstGeom>
              <a:noFill/>
              <a:ln w="28575">
                <a:solidFill>
                  <a:srgbClr val="D50340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dirty="0"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YOUR TEXT</a:t>
                </a:r>
                <a:endParaRPr lang="zh-CN" altLang="en-US" sz="2000" dirty="0"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cxnSp>
            <p:nvCxnSpPr>
              <p:cNvPr id="16" name="直接连接符 15"/>
              <p:cNvCxnSpPr>
                <a:stCxn id="14" idx="6"/>
                <a:endCxn id="15" idx="1"/>
              </p:cNvCxnSpPr>
              <p:nvPr/>
            </p:nvCxnSpPr>
            <p:spPr>
              <a:xfrm flipV="1">
                <a:off x="6469305" y="5382363"/>
                <a:ext cx="1379868" cy="0"/>
              </a:xfrm>
              <a:prstGeom prst="line">
                <a:avLst/>
              </a:prstGeom>
              <a:ln w="28575">
                <a:solidFill>
                  <a:srgbClr val="D5034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8" name="文本框 27"/>
            <p:cNvSpPr txBox="1"/>
            <p:nvPr/>
          </p:nvSpPr>
          <p:spPr>
            <a:xfrm>
              <a:off x="1257025" y="5431483"/>
              <a:ext cx="607502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3</a:t>
              </a:r>
              <a:endParaRPr lang="zh-CN" altLang="en-US" sz="44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154672" y="3079048"/>
            <a:ext cx="4560878" cy="1440000"/>
            <a:chOff x="898146" y="3363752"/>
            <a:chExt cx="4560878" cy="1440000"/>
          </a:xfrm>
        </p:grpSpPr>
        <p:sp>
          <p:nvSpPr>
            <p:cNvPr id="8" name="椭圆 7"/>
            <p:cNvSpPr/>
            <p:nvPr/>
          </p:nvSpPr>
          <p:spPr>
            <a:xfrm>
              <a:off x="898146" y="3363752"/>
              <a:ext cx="1440000" cy="1440000"/>
            </a:xfrm>
            <a:prstGeom prst="ellipse">
              <a:avLst/>
            </a:prstGeom>
            <a:solidFill>
              <a:srgbClr val="D50340"/>
            </a:solidFill>
            <a:ln w="38100">
              <a:solidFill>
                <a:srgbClr val="D503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2072339" y="3883697"/>
              <a:ext cx="3386685" cy="400110"/>
              <a:chOff x="6289305" y="5194115"/>
              <a:chExt cx="3386685" cy="400110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6289305" y="5304170"/>
                <a:ext cx="180000" cy="180000"/>
              </a:xfrm>
              <a:prstGeom prst="ellipse">
                <a:avLst/>
              </a:prstGeom>
              <a:solidFill>
                <a:srgbClr val="F3F8F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8127990" y="5194115"/>
                <a:ext cx="1548000" cy="400110"/>
              </a:xfrm>
              <a:prstGeom prst="rect">
                <a:avLst/>
              </a:prstGeom>
              <a:noFill/>
              <a:ln w="28575">
                <a:solidFill>
                  <a:srgbClr val="D50340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dirty="0"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YOUR TEXT</a:t>
                </a:r>
                <a:endParaRPr lang="zh-CN" altLang="en-US" sz="2000" dirty="0"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cxnSp>
            <p:nvCxnSpPr>
              <p:cNvPr id="20" name="直接连接符 19"/>
              <p:cNvCxnSpPr>
                <a:stCxn id="18" idx="6"/>
                <a:endCxn id="19" idx="1"/>
              </p:cNvCxnSpPr>
              <p:nvPr/>
            </p:nvCxnSpPr>
            <p:spPr>
              <a:xfrm>
                <a:off x="6469305" y="5394170"/>
                <a:ext cx="1658685" cy="0"/>
              </a:xfrm>
              <a:prstGeom prst="line">
                <a:avLst/>
              </a:prstGeom>
              <a:ln w="28575">
                <a:solidFill>
                  <a:srgbClr val="D5034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9" name="文本框 28"/>
            <p:cNvSpPr txBox="1"/>
            <p:nvPr/>
          </p:nvSpPr>
          <p:spPr>
            <a:xfrm>
              <a:off x="1314395" y="3699032"/>
              <a:ext cx="607502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2</a:t>
              </a:r>
              <a:endParaRPr lang="zh-CN" altLang="en-US" sz="44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57210" y="1375794"/>
            <a:ext cx="4377035" cy="1440000"/>
            <a:chOff x="917620" y="1689695"/>
            <a:chExt cx="4377035" cy="1440000"/>
          </a:xfrm>
        </p:grpSpPr>
        <p:sp>
          <p:nvSpPr>
            <p:cNvPr id="9" name="椭圆 8"/>
            <p:cNvSpPr/>
            <p:nvPr/>
          </p:nvSpPr>
          <p:spPr>
            <a:xfrm>
              <a:off x="917620" y="1689695"/>
              <a:ext cx="1440000" cy="1440000"/>
            </a:xfrm>
            <a:prstGeom prst="ellipse">
              <a:avLst/>
            </a:prstGeom>
            <a:solidFill>
              <a:srgbClr val="D50340"/>
            </a:solidFill>
            <a:ln w="38100">
              <a:solidFill>
                <a:srgbClr val="D503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2116853" y="2223302"/>
              <a:ext cx="3177802" cy="400110"/>
              <a:chOff x="6289305" y="5207777"/>
              <a:chExt cx="3177802" cy="400110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6289305" y="5304170"/>
                <a:ext cx="180000" cy="180000"/>
              </a:xfrm>
              <a:prstGeom prst="ellipse">
                <a:avLst/>
              </a:prstGeom>
              <a:solidFill>
                <a:srgbClr val="F3F8F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文本框 22"/>
              <p:cNvSpPr txBox="1"/>
              <p:nvPr/>
            </p:nvSpPr>
            <p:spPr>
              <a:xfrm>
                <a:off x="7919107" y="5207777"/>
                <a:ext cx="1548000" cy="400110"/>
              </a:xfrm>
              <a:prstGeom prst="rect">
                <a:avLst/>
              </a:prstGeom>
              <a:noFill/>
              <a:ln w="28575">
                <a:solidFill>
                  <a:srgbClr val="D50340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dirty="0" smtClean="0"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YOUR TEXT</a:t>
                </a:r>
                <a:endParaRPr lang="zh-CN" altLang="en-US" sz="2000" dirty="0"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cxnSp>
            <p:nvCxnSpPr>
              <p:cNvPr id="24" name="直接连接符 23"/>
              <p:cNvCxnSpPr>
                <a:stCxn id="22" idx="6"/>
                <a:endCxn id="23" idx="1"/>
              </p:cNvCxnSpPr>
              <p:nvPr/>
            </p:nvCxnSpPr>
            <p:spPr>
              <a:xfrm>
                <a:off x="6469305" y="5394170"/>
                <a:ext cx="1449802" cy="0"/>
              </a:xfrm>
              <a:prstGeom prst="line">
                <a:avLst/>
              </a:prstGeom>
              <a:ln w="28575">
                <a:solidFill>
                  <a:srgbClr val="D5034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0" name="文本框 29"/>
            <p:cNvSpPr txBox="1"/>
            <p:nvPr/>
          </p:nvSpPr>
          <p:spPr>
            <a:xfrm>
              <a:off x="1333869" y="2024975"/>
              <a:ext cx="607502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</a:t>
              </a:r>
              <a:endParaRPr lang="zh-CN" altLang="en-US" sz="44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6918744" y="5971860"/>
            <a:ext cx="45308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 is  an example text . </a:t>
            </a:r>
            <a:endParaRPr lang="en-US" altLang="zh-CN" sz="2400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altLang="zh-CN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Please </a:t>
            </a:r>
            <a:r>
              <a:rPr lang="en-US" altLang="zh-CN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put your own text here .</a:t>
            </a:r>
            <a:endParaRPr lang="zh-CN" altLang="en-US" sz="2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315562" y="4302989"/>
            <a:ext cx="45308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 is  an example text . </a:t>
            </a:r>
            <a:endParaRPr lang="en-US" altLang="zh-CN" sz="2400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altLang="zh-CN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Please </a:t>
            </a:r>
            <a:r>
              <a:rPr lang="en-US" altLang="zh-CN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put your own text here .</a:t>
            </a:r>
            <a:endParaRPr lang="zh-CN" altLang="en-US" sz="2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597350" y="2545374"/>
            <a:ext cx="45308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 is  an example text . </a:t>
            </a:r>
            <a:endParaRPr lang="en-US" altLang="zh-CN" sz="2400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altLang="zh-CN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Please </a:t>
            </a:r>
            <a:r>
              <a:rPr lang="en-US" altLang="zh-CN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put your own text here .</a:t>
            </a:r>
            <a:endParaRPr lang="zh-CN" altLang="en-US" sz="2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80" name="组合 79"/>
          <p:cNvGrpSpPr/>
          <p:nvPr/>
        </p:nvGrpSpPr>
        <p:grpSpPr>
          <a:xfrm>
            <a:off x="2346865" y="1701764"/>
            <a:ext cx="3190695" cy="1653563"/>
            <a:chOff x="2346865" y="1701764"/>
            <a:chExt cx="3190695" cy="1653563"/>
          </a:xfrm>
        </p:grpSpPr>
        <p:cxnSp>
          <p:nvCxnSpPr>
            <p:cNvPr id="37" name="直接连接符 36"/>
            <p:cNvCxnSpPr/>
            <p:nvPr/>
          </p:nvCxnSpPr>
          <p:spPr>
            <a:xfrm>
              <a:off x="2524494" y="1876432"/>
              <a:ext cx="0" cy="769441"/>
            </a:xfrm>
            <a:prstGeom prst="line">
              <a:avLst/>
            </a:prstGeom>
            <a:ln w="28575">
              <a:solidFill>
                <a:srgbClr val="E102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椭圆 39"/>
            <p:cNvSpPr/>
            <p:nvPr/>
          </p:nvSpPr>
          <p:spPr>
            <a:xfrm>
              <a:off x="2446527" y="1701764"/>
              <a:ext cx="180000" cy="180000"/>
            </a:xfrm>
            <a:prstGeom prst="ellipse">
              <a:avLst/>
            </a:prstGeom>
            <a:noFill/>
            <a:ln w="28575">
              <a:solidFill>
                <a:srgbClr val="E102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1" name="直接连接符 40"/>
            <p:cNvCxnSpPr>
              <a:stCxn id="51" idx="2"/>
            </p:cNvCxnSpPr>
            <p:nvPr/>
          </p:nvCxnSpPr>
          <p:spPr>
            <a:xfrm flipH="1">
              <a:off x="2670865" y="2789360"/>
              <a:ext cx="1389191" cy="0"/>
            </a:xfrm>
            <a:prstGeom prst="line">
              <a:avLst/>
            </a:prstGeom>
            <a:ln w="28575">
              <a:solidFill>
                <a:srgbClr val="E102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椭圆 43"/>
            <p:cNvSpPr/>
            <p:nvPr/>
          </p:nvSpPr>
          <p:spPr>
            <a:xfrm>
              <a:off x="2346865" y="2636873"/>
              <a:ext cx="324000" cy="324000"/>
            </a:xfrm>
            <a:prstGeom prst="ellipse">
              <a:avLst/>
            </a:prstGeom>
            <a:noFill/>
            <a:ln w="28575">
              <a:solidFill>
                <a:srgbClr val="E102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2432513" y="2699725"/>
              <a:ext cx="180000" cy="180000"/>
            </a:xfrm>
            <a:prstGeom prst="ellipse">
              <a:avLst/>
            </a:prstGeom>
            <a:solidFill>
              <a:srgbClr val="E1025F"/>
            </a:solidFill>
            <a:ln w="28575">
              <a:solidFill>
                <a:srgbClr val="E102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5465560" y="2611238"/>
              <a:ext cx="72000" cy="720000"/>
            </a:xfrm>
            <a:prstGeom prst="rect">
              <a:avLst/>
            </a:prstGeom>
            <a:solidFill>
              <a:srgbClr val="E102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>
              <a:off x="3507619" y="2507560"/>
              <a:ext cx="36000" cy="540000"/>
            </a:xfrm>
            <a:prstGeom prst="rect">
              <a:avLst/>
            </a:prstGeom>
            <a:solidFill>
              <a:srgbClr val="E102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矩形 49"/>
            <p:cNvSpPr/>
            <p:nvPr/>
          </p:nvSpPr>
          <p:spPr>
            <a:xfrm>
              <a:off x="3592528" y="2618873"/>
              <a:ext cx="72000" cy="360000"/>
            </a:xfrm>
            <a:prstGeom prst="rect">
              <a:avLst/>
            </a:prstGeom>
            <a:solidFill>
              <a:srgbClr val="E102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4060056" y="2699360"/>
              <a:ext cx="180000" cy="180000"/>
            </a:xfrm>
            <a:prstGeom prst="ellipse">
              <a:avLst/>
            </a:prstGeom>
            <a:noFill/>
            <a:ln w="28575">
              <a:solidFill>
                <a:srgbClr val="E102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4092588" y="3119143"/>
              <a:ext cx="108000" cy="108000"/>
            </a:xfrm>
            <a:prstGeom prst="ellipse">
              <a:avLst/>
            </a:prstGeom>
            <a:noFill/>
            <a:ln w="28575">
              <a:solidFill>
                <a:srgbClr val="E102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3" name="直接连接符 52"/>
            <p:cNvCxnSpPr/>
            <p:nvPr/>
          </p:nvCxnSpPr>
          <p:spPr>
            <a:xfrm flipH="1">
              <a:off x="4623518" y="2960873"/>
              <a:ext cx="842042" cy="0"/>
            </a:xfrm>
            <a:prstGeom prst="line">
              <a:avLst/>
            </a:prstGeom>
            <a:ln w="28575">
              <a:solidFill>
                <a:srgbClr val="E102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>
              <a:stCxn id="51" idx="0"/>
              <a:endCxn id="23" idx="2"/>
            </p:cNvCxnSpPr>
            <p:nvPr/>
          </p:nvCxnSpPr>
          <p:spPr>
            <a:xfrm flipV="1">
              <a:off x="4150056" y="2309511"/>
              <a:ext cx="10189" cy="389849"/>
            </a:xfrm>
            <a:prstGeom prst="line">
              <a:avLst/>
            </a:prstGeom>
            <a:ln w="28575">
              <a:solidFill>
                <a:srgbClr val="E102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矩形 65"/>
            <p:cNvSpPr/>
            <p:nvPr/>
          </p:nvSpPr>
          <p:spPr>
            <a:xfrm>
              <a:off x="3398867" y="2552710"/>
              <a:ext cx="50400" cy="540000"/>
            </a:xfrm>
            <a:prstGeom prst="rect">
              <a:avLst/>
            </a:prstGeom>
            <a:solidFill>
              <a:srgbClr val="E102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7" name="直接连接符 66"/>
            <p:cNvCxnSpPr/>
            <p:nvPr/>
          </p:nvCxnSpPr>
          <p:spPr>
            <a:xfrm flipH="1">
              <a:off x="4221317" y="3154245"/>
              <a:ext cx="535088" cy="8123"/>
            </a:xfrm>
            <a:prstGeom prst="line">
              <a:avLst/>
            </a:prstGeom>
            <a:ln w="28575">
              <a:solidFill>
                <a:srgbClr val="E102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椭圆 67"/>
            <p:cNvSpPr/>
            <p:nvPr/>
          </p:nvSpPr>
          <p:spPr>
            <a:xfrm>
              <a:off x="4482880" y="2862792"/>
              <a:ext cx="144000" cy="144000"/>
            </a:xfrm>
            <a:prstGeom prst="ellipse">
              <a:avLst/>
            </a:prstGeom>
            <a:solidFill>
              <a:srgbClr val="E1025F"/>
            </a:solidFill>
            <a:ln w="28575">
              <a:solidFill>
                <a:srgbClr val="E102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2" name="直接连接符 71"/>
            <p:cNvCxnSpPr/>
            <p:nvPr/>
          </p:nvCxnSpPr>
          <p:spPr>
            <a:xfrm flipV="1">
              <a:off x="4557557" y="2978873"/>
              <a:ext cx="0" cy="354751"/>
            </a:xfrm>
            <a:prstGeom prst="line">
              <a:avLst/>
            </a:prstGeom>
            <a:ln w="28575">
              <a:solidFill>
                <a:srgbClr val="E102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 flipV="1">
              <a:off x="4146588" y="2879360"/>
              <a:ext cx="0" cy="239783"/>
            </a:xfrm>
            <a:prstGeom prst="line">
              <a:avLst/>
            </a:prstGeom>
            <a:ln w="28575">
              <a:solidFill>
                <a:srgbClr val="E102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 flipH="1" flipV="1">
              <a:off x="4143828" y="3211327"/>
              <a:ext cx="1626" cy="144000"/>
            </a:xfrm>
            <a:prstGeom prst="line">
              <a:avLst/>
            </a:prstGeom>
            <a:ln w="28575">
              <a:solidFill>
                <a:srgbClr val="E102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1" name="组合 80"/>
          <p:cNvGrpSpPr/>
          <p:nvPr/>
        </p:nvGrpSpPr>
        <p:grpSpPr>
          <a:xfrm>
            <a:off x="3172981" y="3398739"/>
            <a:ext cx="3190695" cy="1653563"/>
            <a:chOff x="2346865" y="1701764"/>
            <a:chExt cx="3190695" cy="1653563"/>
          </a:xfrm>
        </p:grpSpPr>
        <p:cxnSp>
          <p:nvCxnSpPr>
            <p:cNvPr id="82" name="直接连接符 81"/>
            <p:cNvCxnSpPr/>
            <p:nvPr/>
          </p:nvCxnSpPr>
          <p:spPr>
            <a:xfrm>
              <a:off x="2524494" y="1876432"/>
              <a:ext cx="0" cy="769441"/>
            </a:xfrm>
            <a:prstGeom prst="line">
              <a:avLst/>
            </a:prstGeom>
            <a:ln w="28575">
              <a:solidFill>
                <a:srgbClr val="E102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椭圆 82"/>
            <p:cNvSpPr/>
            <p:nvPr/>
          </p:nvSpPr>
          <p:spPr>
            <a:xfrm>
              <a:off x="2446527" y="1701764"/>
              <a:ext cx="180000" cy="180000"/>
            </a:xfrm>
            <a:prstGeom prst="ellipse">
              <a:avLst/>
            </a:prstGeom>
            <a:noFill/>
            <a:ln w="28575">
              <a:solidFill>
                <a:srgbClr val="E102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4" name="直接连接符 83"/>
            <p:cNvCxnSpPr>
              <a:stCxn id="90" idx="2"/>
            </p:cNvCxnSpPr>
            <p:nvPr/>
          </p:nvCxnSpPr>
          <p:spPr>
            <a:xfrm flipH="1">
              <a:off x="2670865" y="2789360"/>
              <a:ext cx="1389191" cy="0"/>
            </a:xfrm>
            <a:prstGeom prst="line">
              <a:avLst/>
            </a:prstGeom>
            <a:ln w="28575">
              <a:solidFill>
                <a:srgbClr val="E102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5" name="椭圆 84"/>
            <p:cNvSpPr/>
            <p:nvPr/>
          </p:nvSpPr>
          <p:spPr>
            <a:xfrm>
              <a:off x="2346865" y="2636873"/>
              <a:ext cx="324000" cy="324000"/>
            </a:xfrm>
            <a:prstGeom prst="ellipse">
              <a:avLst/>
            </a:prstGeom>
            <a:noFill/>
            <a:ln w="28575">
              <a:solidFill>
                <a:srgbClr val="E102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/>
            <p:cNvSpPr/>
            <p:nvPr/>
          </p:nvSpPr>
          <p:spPr>
            <a:xfrm>
              <a:off x="2418865" y="2713373"/>
              <a:ext cx="180000" cy="180000"/>
            </a:xfrm>
            <a:prstGeom prst="ellipse">
              <a:avLst/>
            </a:prstGeom>
            <a:solidFill>
              <a:srgbClr val="E1025F"/>
            </a:solidFill>
            <a:ln w="28575">
              <a:solidFill>
                <a:srgbClr val="E102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矩形 86"/>
            <p:cNvSpPr/>
            <p:nvPr/>
          </p:nvSpPr>
          <p:spPr>
            <a:xfrm>
              <a:off x="5465560" y="2611238"/>
              <a:ext cx="72000" cy="720000"/>
            </a:xfrm>
            <a:prstGeom prst="rect">
              <a:avLst/>
            </a:prstGeom>
            <a:solidFill>
              <a:srgbClr val="E102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矩形 87"/>
            <p:cNvSpPr/>
            <p:nvPr/>
          </p:nvSpPr>
          <p:spPr>
            <a:xfrm>
              <a:off x="3507619" y="2507560"/>
              <a:ext cx="36000" cy="540000"/>
            </a:xfrm>
            <a:prstGeom prst="rect">
              <a:avLst/>
            </a:prstGeom>
            <a:solidFill>
              <a:srgbClr val="E102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矩形 88"/>
            <p:cNvSpPr/>
            <p:nvPr/>
          </p:nvSpPr>
          <p:spPr>
            <a:xfrm>
              <a:off x="3592528" y="2618873"/>
              <a:ext cx="72000" cy="360000"/>
            </a:xfrm>
            <a:prstGeom prst="rect">
              <a:avLst/>
            </a:prstGeom>
            <a:solidFill>
              <a:srgbClr val="E102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椭圆 89"/>
            <p:cNvSpPr/>
            <p:nvPr/>
          </p:nvSpPr>
          <p:spPr>
            <a:xfrm>
              <a:off x="4060056" y="2699360"/>
              <a:ext cx="180000" cy="180000"/>
            </a:xfrm>
            <a:prstGeom prst="ellipse">
              <a:avLst/>
            </a:prstGeom>
            <a:noFill/>
            <a:ln w="28575">
              <a:solidFill>
                <a:srgbClr val="E102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椭圆 90"/>
            <p:cNvSpPr/>
            <p:nvPr/>
          </p:nvSpPr>
          <p:spPr>
            <a:xfrm>
              <a:off x="4092588" y="3119143"/>
              <a:ext cx="108000" cy="108000"/>
            </a:xfrm>
            <a:prstGeom prst="ellipse">
              <a:avLst/>
            </a:prstGeom>
            <a:noFill/>
            <a:ln w="28575">
              <a:solidFill>
                <a:srgbClr val="E102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2" name="直接连接符 91"/>
            <p:cNvCxnSpPr/>
            <p:nvPr/>
          </p:nvCxnSpPr>
          <p:spPr>
            <a:xfrm flipH="1">
              <a:off x="4623518" y="2960873"/>
              <a:ext cx="842042" cy="0"/>
            </a:xfrm>
            <a:prstGeom prst="line">
              <a:avLst/>
            </a:prstGeom>
            <a:ln w="28575">
              <a:solidFill>
                <a:srgbClr val="E102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>
              <a:stCxn id="90" idx="0"/>
            </p:cNvCxnSpPr>
            <p:nvPr/>
          </p:nvCxnSpPr>
          <p:spPr>
            <a:xfrm flipV="1">
              <a:off x="4150056" y="2309511"/>
              <a:ext cx="10189" cy="389849"/>
            </a:xfrm>
            <a:prstGeom prst="line">
              <a:avLst/>
            </a:prstGeom>
            <a:ln w="28575">
              <a:solidFill>
                <a:srgbClr val="E102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4" name="矩形 93"/>
            <p:cNvSpPr/>
            <p:nvPr/>
          </p:nvSpPr>
          <p:spPr>
            <a:xfrm>
              <a:off x="3398867" y="2552710"/>
              <a:ext cx="50400" cy="540000"/>
            </a:xfrm>
            <a:prstGeom prst="rect">
              <a:avLst/>
            </a:prstGeom>
            <a:solidFill>
              <a:srgbClr val="E102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5" name="直接连接符 94"/>
            <p:cNvCxnSpPr/>
            <p:nvPr/>
          </p:nvCxnSpPr>
          <p:spPr>
            <a:xfrm flipH="1">
              <a:off x="4207669" y="3154245"/>
              <a:ext cx="535088" cy="8123"/>
            </a:xfrm>
            <a:prstGeom prst="line">
              <a:avLst/>
            </a:prstGeom>
            <a:ln w="28575">
              <a:solidFill>
                <a:srgbClr val="E102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6" name="椭圆 95"/>
            <p:cNvSpPr/>
            <p:nvPr/>
          </p:nvSpPr>
          <p:spPr>
            <a:xfrm>
              <a:off x="4482880" y="2862792"/>
              <a:ext cx="144000" cy="144000"/>
            </a:xfrm>
            <a:prstGeom prst="ellipse">
              <a:avLst/>
            </a:prstGeom>
            <a:solidFill>
              <a:srgbClr val="E1025F"/>
            </a:solidFill>
            <a:ln w="28575">
              <a:solidFill>
                <a:srgbClr val="E102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7" name="直接连接符 96"/>
            <p:cNvCxnSpPr/>
            <p:nvPr/>
          </p:nvCxnSpPr>
          <p:spPr>
            <a:xfrm flipV="1">
              <a:off x="4557557" y="2978873"/>
              <a:ext cx="0" cy="354751"/>
            </a:xfrm>
            <a:prstGeom prst="line">
              <a:avLst/>
            </a:prstGeom>
            <a:ln w="28575">
              <a:solidFill>
                <a:srgbClr val="E102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/>
            <p:cNvCxnSpPr/>
            <p:nvPr/>
          </p:nvCxnSpPr>
          <p:spPr>
            <a:xfrm flipV="1">
              <a:off x="4146588" y="2879360"/>
              <a:ext cx="0" cy="239783"/>
            </a:xfrm>
            <a:prstGeom prst="line">
              <a:avLst/>
            </a:prstGeom>
            <a:ln w="28575">
              <a:solidFill>
                <a:srgbClr val="E102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/>
          </p:nvCxnSpPr>
          <p:spPr>
            <a:xfrm flipH="1" flipV="1">
              <a:off x="4143828" y="3211327"/>
              <a:ext cx="1626" cy="144000"/>
            </a:xfrm>
            <a:prstGeom prst="line">
              <a:avLst/>
            </a:prstGeom>
            <a:ln w="28575">
              <a:solidFill>
                <a:srgbClr val="E102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1" name="组合 100"/>
          <p:cNvGrpSpPr/>
          <p:nvPr/>
        </p:nvGrpSpPr>
        <p:grpSpPr>
          <a:xfrm>
            <a:off x="3664528" y="5089872"/>
            <a:ext cx="3190695" cy="1653563"/>
            <a:chOff x="2346865" y="1701764"/>
            <a:chExt cx="3190695" cy="1653563"/>
          </a:xfrm>
        </p:grpSpPr>
        <p:cxnSp>
          <p:nvCxnSpPr>
            <p:cNvPr id="102" name="直接连接符 101"/>
            <p:cNvCxnSpPr/>
            <p:nvPr/>
          </p:nvCxnSpPr>
          <p:spPr>
            <a:xfrm>
              <a:off x="2524494" y="1876432"/>
              <a:ext cx="0" cy="769441"/>
            </a:xfrm>
            <a:prstGeom prst="line">
              <a:avLst/>
            </a:prstGeom>
            <a:ln w="28575">
              <a:solidFill>
                <a:srgbClr val="E102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3" name="椭圆 102"/>
            <p:cNvSpPr/>
            <p:nvPr/>
          </p:nvSpPr>
          <p:spPr>
            <a:xfrm>
              <a:off x="2446527" y="1701764"/>
              <a:ext cx="180000" cy="180000"/>
            </a:xfrm>
            <a:prstGeom prst="ellipse">
              <a:avLst/>
            </a:prstGeom>
            <a:noFill/>
            <a:ln w="28575">
              <a:solidFill>
                <a:srgbClr val="E102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4" name="直接连接符 103"/>
            <p:cNvCxnSpPr>
              <a:stCxn id="110" idx="2"/>
            </p:cNvCxnSpPr>
            <p:nvPr/>
          </p:nvCxnSpPr>
          <p:spPr>
            <a:xfrm flipH="1">
              <a:off x="2670865" y="2789360"/>
              <a:ext cx="1389191" cy="0"/>
            </a:xfrm>
            <a:prstGeom prst="line">
              <a:avLst/>
            </a:prstGeom>
            <a:ln w="28575">
              <a:solidFill>
                <a:srgbClr val="E102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5" name="椭圆 104"/>
            <p:cNvSpPr/>
            <p:nvPr/>
          </p:nvSpPr>
          <p:spPr>
            <a:xfrm>
              <a:off x="2346865" y="2636873"/>
              <a:ext cx="324000" cy="324000"/>
            </a:xfrm>
            <a:prstGeom prst="ellipse">
              <a:avLst/>
            </a:prstGeom>
            <a:noFill/>
            <a:ln w="28575">
              <a:solidFill>
                <a:srgbClr val="E102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椭圆 105"/>
            <p:cNvSpPr/>
            <p:nvPr/>
          </p:nvSpPr>
          <p:spPr>
            <a:xfrm>
              <a:off x="2418865" y="2713373"/>
              <a:ext cx="180000" cy="180000"/>
            </a:xfrm>
            <a:prstGeom prst="ellipse">
              <a:avLst/>
            </a:prstGeom>
            <a:solidFill>
              <a:srgbClr val="E1025F"/>
            </a:solidFill>
            <a:ln w="28575">
              <a:solidFill>
                <a:srgbClr val="E102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矩形 106"/>
            <p:cNvSpPr/>
            <p:nvPr/>
          </p:nvSpPr>
          <p:spPr>
            <a:xfrm>
              <a:off x="5465560" y="2611238"/>
              <a:ext cx="72000" cy="720000"/>
            </a:xfrm>
            <a:prstGeom prst="rect">
              <a:avLst/>
            </a:prstGeom>
            <a:solidFill>
              <a:srgbClr val="E102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矩形 107"/>
            <p:cNvSpPr/>
            <p:nvPr/>
          </p:nvSpPr>
          <p:spPr>
            <a:xfrm>
              <a:off x="3507619" y="2507560"/>
              <a:ext cx="36000" cy="540000"/>
            </a:xfrm>
            <a:prstGeom prst="rect">
              <a:avLst/>
            </a:prstGeom>
            <a:solidFill>
              <a:srgbClr val="E102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矩形 108"/>
            <p:cNvSpPr/>
            <p:nvPr/>
          </p:nvSpPr>
          <p:spPr>
            <a:xfrm>
              <a:off x="3592528" y="2618873"/>
              <a:ext cx="72000" cy="360000"/>
            </a:xfrm>
            <a:prstGeom prst="rect">
              <a:avLst/>
            </a:prstGeom>
            <a:solidFill>
              <a:srgbClr val="E102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椭圆 109"/>
            <p:cNvSpPr/>
            <p:nvPr/>
          </p:nvSpPr>
          <p:spPr>
            <a:xfrm>
              <a:off x="4060056" y="2699360"/>
              <a:ext cx="180000" cy="180000"/>
            </a:xfrm>
            <a:prstGeom prst="ellipse">
              <a:avLst/>
            </a:prstGeom>
            <a:noFill/>
            <a:ln w="28575">
              <a:solidFill>
                <a:srgbClr val="E102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椭圆 110"/>
            <p:cNvSpPr/>
            <p:nvPr/>
          </p:nvSpPr>
          <p:spPr>
            <a:xfrm>
              <a:off x="4092588" y="3119143"/>
              <a:ext cx="108000" cy="108000"/>
            </a:xfrm>
            <a:prstGeom prst="ellipse">
              <a:avLst/>
            </a:prstGeom>
            <a:noFill/>
            <a:ln w="28575">
              <a:solidFill>
                <a:srgbClr val="E102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2" name="直接连接符 111"/>
            <p:cNvCxnSpPr/>
            <p:nvPr/>
          </p:nvCxnSpPr>
          <p:spPr>
            <a:xfrm flipH="1">
              <a:off x="4623518" y="2960873"/>
              <a:ext cx="842042" cy="0"/>
            </a:xfrm>
            <a:prstGeom prst="line">
              <a:avLst/>
            </a:prstGeom>
            <a:ln w="28575">
              <a:solidFill>
                <a:srgbClr val="E102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/>
            <p:cNvCxnSpPr>
              <a:stCxn id="110" idx="0"/>
            </p:cNvCxnSpPr>
            <p:nvPr/>
          </p:nvCxnSpPr>
          <p:spPr>
            <a:xfrm flipV="1">
              <a:off x="4150056" y="2309511"/>
              <a:ext cx="10189" cy="389849"/>
            </a:xfrm>
            <a:prstGeom prst="line">
              <a:avLst/>
            </a:prstGeom>
            <a:ln w="28575">
              <a:solidFill>
                <a:srgbClr val="E102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4" name="矩形 113"/>
            <p:cNvSpPr/>
            <p:nvPr/>
          </p:nvSpPr>
          <p:spPr>
            <a:xfrm>
              <a:off x="3398867" y="2552710"/>
              <a:ext cx="50400" cy="540000"/>
            </a:xfrm>
            <a:prstGeom prst="rect">
              <a:avLst/>
            </a:prstGeom>
            <a:solidFill>
              <a:srgbClr val="E102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5" name="直接连接符 114"/>
            <p:cNvCxnSpPr/>
            <p:nvPr/>
          </p:nvCxnSpPr>
          <p:spPr>
            <a:xfrm flipH="1">
              <a:off x="4207669" y="3154245"/>
              <a:ext cx="535088" cy="8123"/>
            </a:xfrm>
            <a:prstGeom prst="line">
              <a:avLst/>
            </a:prstGeom>
            <a:ln w="28575">
              <a:solidFill>
                <a:srgbClr val="E102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6" name="椭圆 115"/>
            <p:cNvSpPr/>
            <p:nvPr/>
          </p:nvSpPr>
          <p:spPr>
            <a:xfrm>
              <a:off x="4482880" y="2862792"/>
              <a:ext cx="144000" cy="144000"/>
            </a:xfrm>
            <a:prstGeom prst="ellipse">
              <a:avLst/>
            </a:prstGeom>
            <a:solidFill>
              <a:srgbClr val="E1025F"/>
            </a:solidFill>
            <a:ln w="28575">
              <a:solidFill>
                <a:srgbClr val="E102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7" name="直接连接符 116"/>
            <p:cNvCxnSpPr/>
            <p:nvPr/>
          </p:nvCxnSpPr>
          <p:spPr>
            <a:xfrm flipV="1">
              <a:off x="4557557" y="2978873"/>
              <a:ext cx="0" cy="354751"/>
            </a:xfrm>
            <a:prstGeom prst="line">
              <a:avLst/>
            </a:prstGeom>
            <a:ln w="28575">
              <a:solidFill>
                <a:srgbClr val="E102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/>
            <p:cNvCxnSpPr/>
            <p:nvPr/>
          </p:nvCxnSpPr>
          <p:spPr>
            <a:xfrm flipV="1">
              <a:off x="4146588" y="2879360"/>
              <a:ext cx="0" cy="239783"/>
            </a:xfrm>
            <a:prstGeom prst="line">
              <a:avLst/>
            </a:prstGeom>
            <a:ln w="28575">
              <a:solidFill>
                <a:srgbClr val="E102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/>
            <p:cNvCxnSpPr/>
            <p:nvPr/>
          </p:nvCxnSpPr>
          <p:spPr>
            <a:xfrm flipH="1" flipV="1">
              <a:off x="4143828" y="3211327"/>
              <a:ext cx="1626" cy="144000"/>
            </a:xfrm>
            <a:prstGeom prst="line">
              <a:avLst/>
            </a:prstGeom>
            <a:ln w="28575">
              <a:solidFill>
                <a:srgbClr val="E102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4891722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484224"/>
            <a:ext cx="12192000" cy="548640"/>
          </a:xfrm>
          <a:prstGeom prst="rect">
            <a:avLst/>
          </a:prstGeom>
          <a:solidFill>
            <a:srgbClr val="E10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17588" y="466156"/>
            <a:ext cx="28838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Part one</a:t>
            </a:r>
            <a:endParaRPr lang="zh-CN" altLang="en-US" sz="3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168640" y="211015"/>
            <a:ext cx="4023360" cy="1095058"/>
          </a:xfrm>
          <a:prstGeom prst="rect">
            <a:avLst/>
          </a:prstGeom>
          <a:solidFill>
            <a:srgbClr val="E10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5931" y="451520"/>
            <a:ext cx="1004863" cy="669909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9648914" y="527711"/>
            <a:ext cx="18006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迷你简细珊瑚" panose="03000509000000000000" pitchFamily="65" charset="-122"/>
                <a:ea typeface="迷你简细珊瑚" panose="03000509000000000000" pitchFamily="65" charset="-122"/>
              </a:rPr>
              <a:t>TITLE  ONE</a:t>
            </a:r>
            <a:endParaRPr lang="zh-CN" altLang="en-US" sz="2800" b="1" dirty="0">
              <a:solidFill>
                <a:schemeClr val="bg1"/>
              </a:solidFill>
              <a:latin typeface="迷你简细珊瑚" panose="03000509000000000000" pitchFamily="65" charset="-122"/>
              <a:ea typeface="迷你简细珊瑚" panose="03000509000000000000" pitchFamily="65" charset="-122"/>
            </a:endParaRPr>
          </a:p>
        </p:txBody>
      </p:sp>
      <p:graphicFrame>
        <p:nvGraphicFramePr>
          <p:cNvPr id="10" name="图表 9"/>
          <p:cNvGraphicFramePr/>
          <p:nvPr>
            <p:extLst>
              <p:ext uri="{D42A27DB-BD31-4B8C-83A1-F6EECF244321}">
                <p14:modId xmlns:p14="http://schemas.microsoft.com/office/powerpoint/2010/main" val="1894118113"/>
              </p:ext>
            </p:extLst>
          </p:nvPr>
        </p:nvGraphicFramePr>
        <p:xfrm>
          <a:off x="-809214" y="1664162"/>
          <a:ext cx="6506893" cy="43058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17" name="直接连接符 16"/>
          <p:cNvCxnSpPr>
            <a:stCxn id="23" idx="2"/>
            <a:endCxn id="18" idx="6"/>
          </p:cNvCxnSpPr>
          <p:nvPr/>
        </p:nvCxnSpPr>
        <p:spPr>
          <a:xfrm flipH="1">
            <a:off x="4210122" y="3857669"/>
            <a:ext cx="1389191" cy="9513"/>
          </a:xfrm>
          <a:prstGeom prst="line">
            <a:avLst/>
          </a:prstGeom>
          <a:ln w="28575">
            <a:solidFill>
              <a:srgbClr val="E10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3886122" y="3705182"/>
            <a:ext cx="324000" cy="324000"/>
            <a:chOff x="3886122" y="3705182"/>
            <a:chExt cx="324000" cy="324000"/>
          </a:xfrm>
        </p:grpSpPr>
        <p:sp>
          <p:nvSpPr>
            <p:cNvPr id="18" name="椭圆 17"/>
            <p:cNvSpPr/>
            <p:nvPr/>
          </p:nvSpPr>
          <p:spPr>
            <a:xfrm>
              <a:off x="3886122" y="3705182"/>
              <a:ext cx="324000" cy="324000"/>
            </a:xfrm>
            <a:prstGeom prst="ellipse">
              <a:avLst/>
            </a:prstGeom>
            <a:noFill/>
            <a:ln w="28575">
              <a:solidFill>
                <a:srgbClr val="E102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3958122" y="3768034"/>
              <a:ext cx="180000" cy="18000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E102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矩形 19"/>
          <p:cNvSpPr/>
          <p:nvPr/>
        </p:nvSpPr>
        <p:spPr>
          <a:xfrm>
            <a:off x="7004817" y="3678961"/>
            <a:ext cx="72000" cy="720000"/>
          </a:xfrm>
          <a:prstGeom prst="rect">
            <a:avLst/>
          </a:prstGeom>
          <a:solidFill>
            <a:srgbClr val="E10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5046876" y="3575869"/>
            <a:ext cx="36000" cy="540000"/>
          </a:xfrm>
          <a:prstGeom prst="rect">
            <a:avLst/>
          </a:prstGeom>
          <a:solidFill>
            <a:srgbClr val="E10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5131785" y="3687182"/>
            <a:ext cx="72000" cy="360000"/>
          </a:xfrm>
          <a:prstGeom prst="rect">
            <a:avLst/>
          </a:prstGeom>
          <a:solidFill>
            <a:srgbClr val="E10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5599313" y="3767669"/>
            <a:ext cx="180000" cy="180000"/>
          </a:xfrm>
          <a:prstGeom prst="ellipse">
            <a:avLst/>
          </a:prstGeom>
          <a:noFill/>
          <a:ln w="28575">
            <a:solidFill>
              <a:srgbClr val="E102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5631845" y="4187452"/>
            <a:ext cx="108000" cy="108000"/>
          </a:xfrm>
          <a:prstGeom prst="ellipse">
            <a:avLst/>
          </a:prstGeom>
          <a:noFill/>
          <a:ln w="28575">
            <a:solidFill>
              <a:srgbClr val="E102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5" name="直接连接符 24"/>
          <p:cNvCxnSpPr/>
          <p:nvPr/>
        </p:nvCxnSpPr>
        <p:spPr>
          <a:xfrm flipH="1">
            <a:off x="6162775" y="4029182"/>
            <a:ext cx="842042" cy="0"/>
          </a:xfrm>
          <a:prstGeom prst="line">
            <a:avLst/>
          </a:prstGeom>
          <a:ln w="28575">
            <a:solidFill>
              <a:srgbClr val="E10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>
            <a:stCxn id="23" idx="0"/>
          </p:cNvCxnSpPr>
          <p:nvPr/>
        </p:nvCxnSpPr>
        <p:spPr>
          <a:xfrm flipV="1">
            <a:off x="5689313" y="3377820"/>
            <a:ext cx="10189" cy="389849"/>
          </a:xfrm>
          <a:prstGeom prst="line">
            <a:avLst/>
          </a:prstGeom>
          <a:ln w="28575">
            <a:solidFill>
              <a:srgbClr val="E10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4938124" y="3621019"/>
            <a:ext cx="50400" cy="540000"/>
          </a:xfrm>
          <a:prstGeom prst="rect">
            <a:avLst/>
          </a:prstGeom>
          <a:solidFill>
            <a:srgbClr val="E10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8" name="直接连接符 27"/>
          <p:cNvCxnSpPr/>
          <p:nvPr/>
        </p:nvCxnSpPr>
        <p:spPr>
          <a:xfrm flipH="1">
            <a:off x="5760574" y="4222554"/>
            <a:ext cx="535088" cy="8123"/>
          </a:xfrm>
          <a:prstGeom prst="line">
            <a:avLst/>
          </a:prstGeom>
          <a:ln w="28575">
            <a:solidFill>
              <a:srgbClr val="E10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椭圆 28"/>
          <p:cNvSpPr/>
          <p:nvPr/>
        </p:nvSpPr>
        <p:spPr>
          <a:xfrm>
            <a:off x="6022137" y="3931101"/>
            <a:ext cx="144000" cy="144000"/>
          </a:xfrm>
          <a:prstGeom prst="ellipse">
            <a:avLst/>
          </a:prstGeom>
          <a:solidFill>
            <a:srgbClr val="E1025F"/>
          </a:solidFill>
          <a:ln w="28575">
            <a:solidFill>
              <a:srgbClr val="E102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0" name="直接连接符 29"/>
          <p:cNvCxnSpPr/>
          <p:nvPr/>
        </p:nvCxnSpPr>
        <p:spPr>
          <a:xfrm flipV="1">
            <a:off x="6096814" y="4047182"/>
            <a:ext cx="0" cy="354751"/>
          </a:xfrm>
          <a:prstGeom prst="line">
            <a:avLst/>
          </a:prstGeom>
          <a:ln w="28575">
            <a:solidFill>
              <a:srgbClr val="E10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V="1">
            <a:off x="5685845" y="3947669"/>
            <a:ext cx="0" cy="239783"/>
          </a:xfrm>
          <a:prstGeom prst="line">
            <a:avLst/>
          </a:prstGeom>
          <a:ln w="28575">
            <a:solidFill>
              <a:srgbClr val="E10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H="1" flipV="1">
            <a:off x="5683085" y="4279636"/>
            <a:ext cx="1626" cy="144000"/>
          </a:xfrm>
          <a:prstGeom prst="line">
            <a:avLst/>
          </a:prstGeom>
          <a:ln w="28575">
            <a:solidFill>
              <a:srgbClr val="E10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文本框 33"/>
          <p:cNvSpPr txBox="1"/>
          <p:nvPr/>
        </p:nvSpPr>
        <p:spPr>
          <a:xfrm>
            <a:off x="7203664" y="3833787"/>
            <a:ext cx="38062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 is  an example text . </a:t>
            </a:r>
            <a:endParaRPr lang="en-US" altLang="zh-CN" sz="2400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004817" y="1930910"/>
            <a:ext cx="72000" cy="720000"/>
          </a:xfrm>
          <a:prstGeom prst="rect">
            <a:avLst/>
          </a:prstGeom>
          <a:solidFill>
            <a:srgbClr val="E10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 38"/>
          <p:cNvSpPr txBox="1"/>
          <p:nvPr/>
        </p:nvSpPr>
        <p:spPr>
          <a:xfrm>
            <a:off x="7203664" y="2053353"/>
            <a:ext cx="38062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 is  an example text . </a:t>
            </a:r>
            <a:endParaRPr lang="en-US" altLang="zh-CN" sz="2400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7342416" y="5556179"/>
            <a:ext cx="38062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 is  an example text . </a:t>
            </a:r>
            <a:endParaRPr lang="en-US" altLang="zh-CN" sz="2400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1535527" y="2369910"/>
            <a:ext cx="324000" cy="324000"/>
            <a:chOff x="4038522" y="3857582"/>
            <a:chExt cx="324000" cy="324000"/>
          </a:xfrm>
        </p:grpSpPr>
        <p:sp>
          <p:nvSpPr>
            <p:cNvPr id="41" name="椭圆 40"/>
            <p:cNvSpPr/>
            <p:nvPr/>
          </p:nvSpPr>
          <p:spPr>
            <a:xfrm>
              <a:off x="4038522" y="3857582"/>
              <a:ext cx="324000" cy="324000"/>
            </a:xfrm>
            <a:prstGeom prst="ellipse">
              <a:avLst/>
            </a:prstGeom>
            <a:noFill/>
            <a:ln w="28575">
              <a:solidFill>
                <a:srgbClr val="E102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4110522" y="3934082"/>
              <a:ext cx="180000" cy="18000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E102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47" name="直接连接符 46"/>
          <p:cNvCxnSpPr/>
          <p:nvPr/>
        </p:nvCxnSpPr>
        <p:spPr>
          <a:xfrm flipH="1" flipV="1">
            <a:off x="1785773" y="1507887"/>
            <a:ext cx="1312226" cy="0"/>
          </a:xfrm>
          <a:prstGeom prst="line">
            <a:avLst/>
          </a:prstGeom>
          <a:ln w="28575">
            <a:solidFill>
              <a:srgbClr val="E10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>
            <a:stCxn id="51" idx="4"/>
            <a:endCxn id="41" idx="0"/>
          </p:cNvCxnSpPr>
          <p:nvPr/>
        </p:nvCxnSpPr>
        <p:spPr>
          <a:xfrm>
            <a:off x="1679353" y="1630717"/>
            <a:ext cx="18174" cy="739193"/>
          </a:xfrm>
          <a:prstGeom prst="line">
            <a:avLst/>
          </a:prstGeom>
          <a:ln w="28575">
            <a:solidFill>
              <a:srgbClr val="E10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椭圆 50"/>
          <p:cNvSpPr/>
          <p:nvPr/>
        </p:nvSpPr>
        <p:spPr>
          <a:xfrm>
            <a:off x="1553353" y="1378717"/>
            <a:ext cx="252000" cy="252000"/>
          </a:xfrm>
          <a:prstGeom prst="ellipse">
            <a:avLst/>
          </a:prstGeom>
          <a:noFill/>
          <a:ln w="28575">
            <a:solidFill>
              <a:srgbClr val="E102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3097333" y="1405905"/>
            <a:ext cx="180000" cy="180000"/>
          </a:xfrm>
          <a:prstGeom prst="ellipse">
            <a:avLst/>
          </a:prstGeom>
          <a:noFill/>
          <a:ln w="28575">
            <a:solidFill>
              <a:srgbClr val="E102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4185595" y="2007919"/>
            <a:ext cx="288000" cy="288000"/>
          </a:xfrm>
          <a:prstGeom prst="ellipse">
            <a:avLst/>
          </a:prstGeom>
          <a:noFill/>
          <a:ln w="28575">
            <a:solidFill>
              <a:srgbClr val="E102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1" name="直接连接符 60"/>
          <p:cNvCxnSpPr/>
          <p:nvPr/>
        </p:nvCxnSpPr>
        <p:spPr>
          <a:xfrm flipH="1">
            <a:off x="3187333" y="2149011"/>
            <a:ext cx="1015415" cy="15557"/>
          </a:xfrm>
          <a:prstGeom prst="line">
            <a:avLst/>
          </a:prstGeom>
          <a:ln w="28575">
            <a:solidFill>
              <a:srgbClr val="E10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 flipV="1">
            <a:off x="3814122" y="1610680"/>
            <a:ext cx="0" cy="794478"/>
          </a:xfrm>
          <a:prstGeom prst="line">
            <a:avLst/>
          </a:prstGeom>
          <a:ln w="28575">
            <a:solidFill>
              <a:srgbClr val="E10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椭圆 66"/>
          <p:cNvSpPr/>
          <p:nvPr/>
        </p:nvSpPr>
        <p:spPr>
          <a:xfrm>
            <a:off x="3732494" y="2374410"/>
            <a:ext cx="144000" cy="144000"/>
          </a:xfrm>
          <a:prstGeom prst="ellipse">
            <a:avLst/>
          </a:prstGeom>
          <a:solidFill>
            <a:schemeClr val="bg1"/>
          </a:solidFill>
          <a:ln w="28575">
            <a:solidFill>
              <a:srgbClr val="E102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9" name="直接连接符 68"/>
          <p:cNvCxnSpPr>
            <a:stCxn id="75" idx="0"/>
            <a:endCxn id="53" idx="4"/>
          </p:cNvCxnSpPr>
          <p:nvPr/>
        </p:nvCxnSpPr>
        <p:spPr>
          <a:xfrm flipV="1">
            <a:off x="3187333" y="1585905"/>
            <a:ext cx="0" cy="517065"/>
          </a:xfrm>
          <a:prstGeom prst="line">
            <a:avLst/>
          </a:prstGeom>
          <a:ln w="28575">
            <a:solidFill>
              <a:srgbClr val="E10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椭圆 74"/>
          <p:cNvSpPr/>
          <p:nvPr/>
        </p:nvSpPr>
        <p:spPr>
          <a:xfrm>
            <a:off x="3133333" y="2102970"/>
            <a:ext cx="108000" cy="108000"/>
          </a:xfrm>
          <a:prstGeom prst="ellipse">
            <a:avLst/>
          </a:prstGeom>
          <a:solidFill>
            <a:srgbClr val="E1025F"/>
          </a:solidFill>
          <a:ln w="28575">
            <a:solidFill>
              <a:srgbClr val="E102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椭圆 80"/>
          <p:cNvSpPr/>
          <p:nvPr/>
        </p:nvSpPr>
        <p:spPr>
          <a:xfrm>
            <a:off x="4266171" y="2074776"/>
            <a:ext cx="144000" cy="144000"/>
          </a:xfrm>
          <a:prstGeom prst="ellipse">
            <a:avLst/>
          </a:prstGeom>
          <a:solidFill>
            <a:srgbClr val="E1025F"/>
          </a:solidFill>
          <a:ln w="28575">
            <a:solidFill>
              <a:srgbClr val="E102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矩形 81"/>
          <p:cNvSpPr/>
          <p:nvPr/>
        </p:nvSpPr>
        <p:spPr>
          <a:xfrm>
            <a:off x="2469719" y="1217078"/>
            <a:ext cx="36000" cy="540000"/>
          </a:xfrm>
          <a:prstGeom prst="rect">
            <a:avLst/>
          </a:prstGeom>
          <a:solidFill>
            <a:srgbClr val="E10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矩形 82"/>
          <p:cNvSpPr/>
          <p:nvPr/>
        </p:nvSpPr>
        <p:spPr>
          <a:xfrm>
            <a:off x="2554628" y="1328391"/>
            <a:ext cx="72000" cy="360000"/>
          </a:xfrm>
          <a:prstGeom prst="rect">
            <a:avLst/>
          </a:prstGeom>
          <a:solidFill>
            <a:srgbClr val="E10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矩形 83"/>
          <p:cNvSpPr/>
          <p:nvPr/>
        </p:nvSpPr>
        <p:spPr>
          <a:xfrm>
            <a:off x="2360967" y="1262228"/>
            <a:ext cx="50400" cy="540000"/>
          </a:xfrm>
          <a:prstGeom prst="rect">
            <a:avLst/>
          </a:prstGeom>
          <a:solidFill>
            <a:srgbClr val="E10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0" name="组合 89"/>
          <p:cNvGrpSpPr/>
          <p:nvPr/>
        </p:nvGrpSpPr>
        <p:grpSpPr>
          <a:xfrm flipV="1">
            <a:off x="1628299" y="5043581"/>
            <a:ext cx="324000" cy="324007"/>
            <a:chOff x="4038522" y="3857582"/>
            <a:chExt cx="324000" cy="324000"/>
          </a:xfrm>
        </p:grpSpPr>
        <p:sp>
          <p:nvSpPr>
            <p:cNvPr id="105" name="椭圆 104"/>
            <p:cNvSpPr/>
            <p:nvPr/>
          </p:nvSpPr>
          <p:spPr>
            <a:xfrm>
              <a:off x="4038522" y="3857582"/>
              <a:ext cx="324000" cy="324000"/>
            </a:xfrm>
            <a:prstGeom prst="ellipse">
              <a:avLst/>
            </a:prstGeom>
            <a:noFill/>
            <a:ln w="28575">
              <a:solidFill>
                <a:srgbClr val="E102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椭圆 105"/>
            <p:cNvSpPr/>
            <p:nvPr/>
          </p:nvSpPr>
          <p:spPr>
            <a:xfrm>
              <a:off x="4110522" y="3934082"/>
              <a:ext cx="180000" cy="18000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E102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91" name="直接连接符 90"/>
          <p:cNvCxnSpPr/>
          <p:nvPr/>
        </p:nvCxnSpPr>
        <p:spPr>
          <a:xfrm flipH="1">
            <a:off x="1884371" y="5968646"/>
            <a:ext cx="1312226" cy="0"/>
          </a:xfrm>
          <a:prstGeom prst="line">
            <a:avLst/>
          </a:prstGeom>
          <a:ln w="28575">
            <a:solidFill>
              <a:srgbClr val="E10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/>
          <p:cNvCxnSpPr>
            <a:endCxn id="105" idx="0"/>
          </p:cNvCxnSpPr>
          <p:nvPr/>
        </p:nvCxnSpPr>
        <p:spPr>
          <a:xfrm flipV="1">
            <a:off x="1786163" y="5367588"/>
            <a:ext cx="4136" cy="457452"/>
          </a:xfrm>
          <a:prstGeom prst="line">
            <a:avLst/>
          </a:prstGeom>
          <a:ln w="28575">
            <a:solidFill>
              <a:srgbClr val="E10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椭圆 92"/>
          <p:cNvSpPr/>
          <p:nvPr/>
        </p:nvSpPr>
        <p:spPr>
          <a:xfrm flipV="1">
            <a:off x="1646125" y="5818438"/>
            <a:ext cx="252000" cy="252006"/>
          </a:xfrm>
          <a:prstGeom prst="ellipse">
            <a:avLst/>
          </a:prstGeom>
          <a:noFill/>
          <a:ln w="28575">
            <a:solidFill>
              <a:srgbClr val="E102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椭圆 93"/>
          <p:cNvSpPr/>
          <p:nvPr/>
        </p:nvSpPr>
        <p:spPr>
          <a:xfrm flipV="1">
            <a:off x="3190105" y="5878644"/>
            <a:ext cx="180000" cy="180004"/>
          </a:xfrm>
          <a:prstGeom prst="ellipse">
            <a:avLst/>
          </a:prstGeom>
          <a:noFill/>
          <a:ln w="28575">
            <a:solidFill>
              <a:srgbClr val="E102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椭圆 94"/>
          <p:cNvSpPr/>
          <p:nvPr/>
        </p:nvSpPr>
        <p:spPr>
          <a:xfrm flipV="1">
            <a:off x="4278367" y="5441581"/>
            <a:ext cx="288000" cy="288006"/>
          </a:xfrm>
          <a:prstGeom prst="ellipse">
            <a:avLst/>
          </a:prstGeom>
          <a:noFill/>
          <a:ln w="28575">
            <a:solidFill>
              <a:srgbClr val="E102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6" name="直接连接符 95"/>
          <p:cNvCxnSpPr/>
          <p:nvPr/>
        </p:nvCxnSpPr>
        <p:spPr>
          <a:xfrm flipH="1" flipV="1">
            <a:off x="3280105" y="5559285"/>
            <a:ext cx="1015415" cy="15557"/>
          </a:xfrm>
          <a:prstGeom prst="line">
            <a:avLst/>
          </a:prstGeom>
          <a:ln w="28575">
            <a:solidFill>
              <a:srgbClr val="E10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直接连接符 96"/>
          <p:cNvCxnSpPr/>
          <p:nvPr/>
        </p:nvCxnSpPr>
        <p:spPr>
          <a:xfrm>
            <a:off x="3906894" y="5332339"/>
            <a:ext cx="0" cy="794495"/>
          </a:xfrm>
          <a:prstGeom prst="line">
            <a:avLst/>
          </a:prstGeom>
          <a:ln w="28575">
            <a:solidFill>
              <a:srgbClr val="E10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椭圆 97"/>
          <p:cNvSpPr/>
          <p:nvPr/>
        </p:nvSpPr>
        <p:spPr>
          <a:xfrm flipV="1">
            <a:off x="3825266" y="5219085"/>
            <a:ext cx="144000" cy="144003"/>
          </a:xfrm>
          <a:prstGeom prst="ellipse">
            <a:avLst/>
          </a:prstGeom>
          <a:solidFill>
            <a:schemeClr val="bg1"/>
          </a:solidFill>
          <a:ln w="28575">
            <a:solidFill>
              <a:srgbClr val="E102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9" name="直接连接符 98"/>
          <p:cNvCxnSpPr>
            <a:stCxn id="100" idx="0"/>
            <a:endCxn id="94" idx="4"/>
          </p:cNvCxnSpPr>
          <p:nvPr/>
        </p:nvCxnSpPr>
        <p:spPr>
          <a:xfrm>
            <a:off x="3280105" y="5607237"/>
            <a:ext cx="0" cy="271407"/>
          </a:xfrm>
          <a:prstGeom prst="line">
            <a:avLst/>
          </a:prstGeom>
          <a:ln w="28575">
            <a:solidFill>
              <a:srgbClr val="E10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椭圆 99"/>
          <p:cNvSpPr/>
          <p:nvPr/>
        </p:nvSpPr>
        <p:spPr>
          <a:xfrm flipV="1">
            <a:off x="3226105" y="5499235"/>
            <a:ext cx="108000" cy="108002"/>
          </a:xfrm>
          <a:prstGeom prst="ellipse">
            <a:avLst/>
          </a:prstGeom>
          <a:solidFill>
            <a:srgbClr val="E1025F"/>
          </a:solidFill>
          <a:ln w="28575">
            <a:solidFill>
              <a:srgbClr val="E102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椭圆 100"/>
          <p:cNvSpPr/>
          <p:nvPr/>
        </p:nvSpPr>
        <p:spPr>
          <a:xfrm flipV="1">
            <a:off x="4358943" y="5518725"/>
            <a:ext cx="144000" cy="144003"/>
          </a:xfrm>
          <a:prstGeom prst="ellipse">
            <a:avLst/>
          </a:prstGeom>
          <a:solidFill>
            <a:srgbClr val="E1025F"/>
          </a:solidFill>
          <a:ln w="28575">
            <a:solidFill>
              <a:srgbClr val="E102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矩形 101"/>
          <p:cNvSpPr/>
          <p:nvPr/>
        </p:nvSpPr>
        <p:spPr>
          <a:xfrm flipV="1">
            <a:off x="2562491" y="5734769"/>
            <a:ext cx="36000" cy="540012"/>
          </a:xfrm>
          <a:prstGeom prst="rect">
            <a:avLst/>
          </a:prstGeom>
          <a:solidFill>
            <a:srgbClr val="E10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矩形 102"/>
          <p:cNvSpPr/>
          <p:nvPr/>
        </p:nvSpPr>
        <p:spPr>
          <a:xfrm flipV="1">
            <a:off x="2647400" y="5803458"/>
            <a:ext cx="72000" cy="360008"/>
          </a:xfrm>
          <a:prstGeom prst="rect">
            <a:avLst/>
          </a:prstGeom>
          <a:solidFill>
            <a:srgbClr val="E10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矩形 103"/>
          <p:cNvSpPr/>
          <p:nvPr/>
        </p:nvSpPr>
        <p:spPr>
          <a:xfrm flipV="1">
            <a:off x="2453739" y="5689618"/>
            <a:ext cx="50400" cy="540012"/>
          </a:xfrm>
          <a:prstGeom prst="rect">
            <a:avLst/>
          </a:prstGeom>
          <a:solidFill>
            <a:srgbClr val="E10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矩形 107"/>
          <p:cNvSpPr/>
          <p:nvPr/>
        </p:nvSpPr>
        <p:spPr>
          <a:xfrm>
            <a:off x="5131036" y="5352349"/>
            <a:ext cx="36000" cy="540000"/>
          </a:xfrm>
          <a:prstGeom prst="rect">
            <a:avLst/>
          </a:prstGeom>
          <a:solidFill>
            <a:srgbClr val="E10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矩形 108"/>
          <p:cNvSpPr/>
          <p:nvPr/>
        </p:nvSpPr>
        <p:spPr>
          <a:xfrm>
            <a:off x="5215945" y="5463662"/>
            <a:ext cx="72000" cy="360000"/>
          </a:xfrm>
          <a:prstGeom prst="rect">
            <a:avLst/>
          </a:prstGeom>
          <a:solidFill>
            <a:srgbClr val="E10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椭圆 109"/>
          <p:cNvSpPr/>
          <p:nvPr/>
        </p:nvSpPr>
        <p:spPr>
          <a:xfrm>
            <a:off x="5683473" y="5503205"/>
            <a:ext cx="180000" cy="180000"/>
          </a:xfrm>
          <a:prstGeom prst="ellipse">
            <a:avLst/>
          </a:prstGeom>
          <a:noFill/>
          <a:ln w="28575">
            <a:solidFill>
              <a:srgbClr val="E102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椭圆 110"/>
          <p:cNvSpPr/>
          <p:nvPr/>
        </p:nvSpPr>
        <p:spPr>
          <a:xfrm>
            <a:off x="5716005" y="5922988"/>
            <a:ext cx="108000" cy="108000"/>
          </a:xfrm>
          <a:prstGeom prst="ellipse">
            <a:avLst/>
          </a:prstGeom>
          <a:noFill/>
          <a:ln w="28575">
            <a:solidFill>
              <a:srgbClr val="E102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2" name="直接连接符 111"/>
          <p:cNvCxnSpPr/>
          <p:nvPr/>
        </p:nvCxnSpPr>
        <p:spPr>
          <a:xfrm flipH="1">
            <a:off x="6246935" y="5764718"/>
            <a:ext cx="842042" cy="0"/>
          </a:xfrm>
          <a:prstGeom prst="line">
            <a:avLst/>
          </a:prstGeom>
          <a:ln w="28575">
            <a:solidFill>
              <a:srgbClr val="E10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直接连接符 112"/>
          <p:cNvCxnSpPr>
            <a:stCxn id="110" idx="0"/>
          </p:cNvCxnSpPr>
          <p:nvPr/>
        </p:nvCxnSpPr>
        <p:spPr>
          <a:xfrm flipV="1">
            <a:off x="5773473" y="5113356"/>
            <a:ext cx="10189" cy="389849"/>
          </a:xfrm>
          <a:prstGeom prst="line">
            <a:avLst/>
          </a:prstGeom>
          <a:ln w="28575">
            <a:solidFill>
              <a:srgbClr val="E10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直接连接符 113"/>
          <p:cNvCxnSpPr/>
          <p:nvPr/>
        </p:nvCxnSpPr>
        <p:spPr>
          <a:xfrm flipH="1">
            <a:off x="5844734" y="5958090"/>
            <a:ext cx="535088" cy="8123"/>
          </a:xfrm>
          <a:prstGeom prst="line">
            <a:avLst/>
          </a:prstGeom>
          <a:ln w="28575">
            <a:solidFill>
              <a:srgbClr val="E10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椭圆 114"/>
          <p:cNvSpPr/>
          <p:nvPr/>
        </p:nvSpPr>
        <p:spPr>
          <a:xfrm>
            <a:off x="6106297" y="5666637"/>
            <a:ext cx="144000" cy="144000"/>
          </a:xfrm>
          <a:prstGeom prst="ellipse">
            <a:avLst/>
          </a:prstGeom>
          <a:solidFill>
            <a:srgbClr val="E1025F"/>
          </a:solidFill>
          <a:ln w="28575">
            <a:solidFill>
              <a:srgbClr val="E102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6" name="直接连接符 115"/>
          <p:cNvCxnSpPr/>
          <p:nvPr/>
        </p:nvCxnSpPr>
        <p:spPr>
          <a:xfrm flipV="1">
            <a:off x="6180974" y="5782718"/>
            <a:ext cx="0" cy="354751"/>
          </a:xfrm>
          <a:prstGeom prst="line">
            <a:avLst/>
          </a:prstGeom>
          <a:ln w="28575">
            <a:solidFill>
              <a:srgbClr val="E10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直接连接符 116"/>
          <p:cNvCxnSpPr/>
          <p:nvPr/>
        </p:nvCxnSpPr>
        <p:spPr>
          <a:xfrm flipV="1">
            <a:off x="5770005" y="5683205"/>
            <a:ext cx="0" cy="239783"/>
          </a:xfrm>
          <a:prstGeom prst="line">
            <a:avLst/>
          </a:prstGeom>
          <a:ln w="28575">
            <a:solidFill>
              <a:srgbClr val="E10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直接连接符 117"/>
          <p:cNvCxnSpPr/>
          <p:nvPr/>
        </p:nvCxnSpPr>
        <p:spPr>
          <a:xfrm flipH="1" flipV="1">
            <a:off x="5767245" y="6015172"/>
            <a:ext cx="1626" cy="144000"/>
          </a:xfrm>
          <a:prstGeom prst="line">
            <a:avLst/>
          </a:prstGeom>
          <a:ln w="28575">
            <a:solidFill>
              <a:srgbClr val="E10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直接连接符 118"/>
          <p:cNvCxnSpPr>
            <a:stCxn id="110" idx="2"/>
          </p:cNvCxnSpPr>
          <p:nvPr/>
        </p:nvCxnSpPr>
        <p:spPr>
          <a:xfrm flipH="1" flipV="1">
            <a:off x="4566413" y="5575551"/>
            <a:ext cx="1117060" cy="17654"/>
          </a:xfrm>
          <a:prstGeom prst="line">
            <a:avLst/>
          </a:prstGeom>
          <a:ln w="28575">
            <a:solidFill>
              <a:srgbClr val="E10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矩形 121"/>
          <p:cNvSpPr/>
          <p:nvPr/>
        </p:nvSpPr>
        <p:spPr>
          <a:xfrm>
            <a:off x="7061681" y="5510032"/>
            <a:ext cx="72000" cy="720000"/>
          </a:xfrm>
          <a:prstGeom prst="rect">
            <a:avLst/>
          </a:prstGeom>
          <a:solidFill>
            <a:srgbClr val="E10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7" name="组合 136"/>
          <p:cNvGrpSpPr/>
          <p:nvPr/>
        </p:nvGrpSpPr>
        <p:grpSpPr>
          <a:xfrm>
            <a:off x="4473549" y="1675290"/>
            <a:ext cx="2522564" cy="1045816"/>
            <a:chOff x="4718813" y="5265756"/>
            <a:chExt cx="2522564" cy="1045816"/>
          </a:xfrm>
        </p:grpSpPr>
        <p:sp>
          <p:nvSpPr>
            <p:cNvPr id="124" name="矩形 123"/>
            <p:cNvSpPr/>
            <p:nvPr/>
          </p:nvSpPr>
          <p:spPr>
            <a:xfrm>
              <a:off x="5283436" y="5504749"/>
              <a:ext cx="36000" cy="540000"/>
            </a:xfrm>
            <a:prstGeom prst="rect">
              <a:avLst/>
            </a:prstGeom>
            <a:solidFill>
              <a:srgbClr val="E102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矩形 124"/>
            <p:cNvSpPr/>
            <p:nvPr/>
          </p:nvSpPr>
          <p:spPr>
            <a:xfrm>
              <a:off x="5368345" y="5616062"/>
              <a:ext cx="72000" cy="360000"/>
            </a:xfrm>
            <a:prstGeom prst="rect">
              <a:avLst/>
            </a:prstGeom>
            <a:solidFill>
              <a:srgbClr val="E102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椭圆 125"/>
            <p:cNvSpPr/>
            <p:nvPr/>
          </p:nvSpPr>
          <p:spPr>
            <a:xfrm>
              <a:off x="5835873" y="5655605"/>
              <a:ext cx="180000" cy="180000"/>
            </a:xfrm>
            <a:prstGeom prst="ellipse">
              <a:avLst/>
            </a:prstGeom>
            <a:noFill/>
            <a:ln w="28575">
              <a:solidFill>
                <a:srgbClr val="E102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椭圆 126"/>
            <p:cNvSpPr/>
            <p:nvPr/>
          </p:nvSpPr>
          <p:spPr>
            <a:xfrm>
              <a:off x="5868405" y="6075388"/>
              <a:ext cx="108000" cy="108000"/>
            </a:xfrm>
            <a:prstGeom prst="ellipse">
              <a:avLst/>
            </a:prstGeom>
            <a:noFill/>
            <a:ln w="28575">
              <a:solidFill>
                <a:srgbClr val="E102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28" name="直接连接符 127"/>
            <p:cNvCxnSpPr/>
            <p:nvPr/>
          </p:nvCxnSpPr>
          <p:spPr>
            <a:xfrm flipH="1">
              <a:off x="6399335" y="5917118"/>
              <a:ext cx="842042" cy="0"/>
            </a:xfrm>
            <a:prstGeom prst="line">
              <a:avLst/>
            </a:prstGeom>
            <a:ln w="28575">
              <a:solidFill>
                <a:srgbClr val="E102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直接连接符 128"/>
            <p:cNvCxnSpPr>
              <a:stCxn id="126" idx="0"/>
            </p:cNvCxnSpPr>
            <p:nvPr/>
          </p:nvCxnSpPr>
          <p:spPr>
            <a:xfrm flipV="1">
              <a:off x="5925873" y="5265756"/>
              <a:ext cx="10189" cy="389849"/>
            </a:xfrm>
            <a:prstGeom prst="line">
              <a:avLst/>
            </a:prstGeom>
            <a:ln w="28575">
              <a:solidFill>
                <a:srgbClr val="E102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直接连接符 129"/>
            <p:cNvCxnSpPr/>
            <p:nvPr/>
          </p:nvCxnSpPr>
          <p:spPr>
            <a:xfrm flipH="1">
              <a:off x="5997134" y="6124138"/>
              <a:ext cx="535088" cy="8123"/>
            </a:xfrm>
            <a:prstGeom prst="line">
              <a:avLst/>
            </a:prstGeom>
            <a:ln w="28575">
              <a:solidFill>
                <a:srgbClr val="E102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1" name="椭圆 130"/>
            <p:cNvSpPr/>
            <p:nvPr/>
          </p:nvSpPr>
          <p:spPr>
            <a:xfrm>
              <a:off x="6258697" y="5819037"/>
              <a:ext cx="144000" cy="144000"/>
            </a:xfrm>
            <a:prstGeom prst="ellipse">
              <a:avLst/>
            </a:prstGeom>
            <a:solidFill>
              <a:srgbClr val="E1025F"/>
            </a:solidFill>
            <a:ln w="28575">
              <a:solidFill>
                <a:srgbClr val="E102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32" name="直接连接符 131"/>
            <p:cNvCxnSpPr/>
            <p:nvPr/>
          </p:nvCxnSpPr>
          <p:spPr>
            <a:xfrm flipV="1">
              <a:off x="6333374" y="5935118"/>
              <a:ext cx="0" cy="354751"/>
            </a:xfrm>
            <a:prstGeom prst="line">
              <a:avLst/>
            </a:prstGeom>
            <a:ln w="28575">
              <a:solidFill>
                <a:srgbClr val="E102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直接连接符 132"/>
            <p:cNvCxnSpPr/>
            <p:nvPr/>
          </p:nvCxnSpPr>
          <p:spPr>
            <a:xfrm flipV="1">
              <a:off x="5922405" y="5835605"/>
              <a:ext cx="0" cy="239783"/>
            </a:xfrm>
            <a:prstGeom prst="line">
              <a:avLst/>
            </a:prstGeom>
            <a:ln w="28575">
              <a:solidFill>
                <a:srgbClr val="E102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直接连接符 133"/>
            <p:cNvCxnSpPr/>
            <p:nvPr/>
          </p:nvCxnSpPr>
          <p:spPr>
            <a:xfrm flipH="1" flipV="1">
              <a:off x="5919645" y="6167572"/>
              <a:ext cx="1626" cy="144000"/>
            </a:xfrm>
            <a:prstGeom prst="line">
              <a:avLst/>
            </a:prstGeom>
            <a:ln w="28575">
              <a:solidFill>
                <a:srgbClr val="E102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直接连接符 134"/>
            <p:cNvCxnSpPr>
              <a:stCxn id="126" idx="2"/>
            </p:cNvCxnSpPr>
            <p:nvPr/>
          </p:nvCxnSpPr>
          <p:spPr>
            <a:xfrm flipH="1" flipV="1">
              <a:off x="4718813" y="5727951"/>
              <a:ext cx="1117060" cy="17654"/>
            </a:xfrm>
            <a:prstGeom prst="line">
              <a:avLst/>
            </a:prstGeom>
            <a:ln w="28575">
              <a:solidFill>
                <a:srgbClr val="E102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63326888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484224"/>
            <a:ext cx="12192000" cy="548640"/>
          </a:xfrm>
          <a:prstGeom prst="rect">
            <a:avLst/>
          </a:prstGeom>
          <a:solidFill>
            <a:srgbClr val="E10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17588" y="466156"/>
            <a:ext cx="28838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Part one</a:t>
            </a:r>
            <a:endParaRPr lang="zh-CN" altLang="en-US" sz="3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168640" y="211015"/>
            <a:ext cx="4023360" cy="1095058"/>
          </a:xfrm>
          <a:prstGeom prst="rect">
            <a:avLst/>
          </a:prstGeom>
          <a:solidFill>
            <a:srgbClr val="E10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5931" y="451520"/>
            <a:ext cx="1004863" cy="669909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9648914" y="527711"/>
            <a:ext cx="18006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迷你简细珊瑚" panose="03000509000000000000" pitchFamily="65" charset="-122"/>
                <a:ea typeface="迷你简细珊瑚" panose="03000509000000000000" pitchFamily="65" charset="-122"/>
              </a:rPr>
              <a:t>TITLE  ONE</a:t>
            </a:r>
            <a:endParaRPr lang="zh-CN" altLang="en-US" sz="2800" b="1" dirty="0">
              <a:solidFill>
                <a:schemeClr val="bg1"/>
              </a:solidFill>
              <a:latin typeface="迷你简细珊瑚" panose="03000509000000000000" pitchFamily="65" charset="-122"/>
              <a:ea typeface="迷你简细珊瑚" panose="03000509000000000000" pitchFamily="65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044752" y="1306073"/>
            <a:ext cx="245660" cy="5551927"/>
          </a:xfrm>
          <a:prstGeom prst="rect">
            <a:avLst/>
          </a:prstGeom>
          <a:solidFill>
            <a:srgbClr val="E10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8320295" y="1674818"/>
            <a:ext cx="1224000" cy="1224000"/>
          </a:xfrm>
          <a:prstGeom prst="ellipse">
            <a:avLst/>
          </a:prstGeom>
          <a:solidFill>
            <a:srgbClr val="D50340"/>
          </a:solidFill>
          <a:ln w="38100">
            <a:solidFill>
              <a:srgbClr val="D503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8320295" y="3361454"/>
            <a:ext cx="1224000" cy="1224000"/>
          </a:xfrm>
          <a:prstGeom prst="ellipse">
            <a:avLst/>
          </a:prstGeom>
          <a:solidFill>
            <a:srgbClr val="D50340"/>
          </a:solidFill>
          <a:ln w="38100">
            <a:solidFill>
              <a:srgbClr val="D503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8320295" y="5048090"/>
            <a:ext cx="1224000" cy="1224000"/>
          </a:xfrm>
          <a:prstGeom prst="ellipse">
            <a:avLst/>
          </a:prstGeom>
          <a:solidFill>
            <a:srgbClr val="D50340"/>
          </a:solidFill>
          <a:ln w="38100">
            <a:solidFill>
              <a:srgbClr val="D503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415831" y="2093003"/>
            <a:ext cx="1872269" cy="3876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Add Your</a:t>
            </a:r>
            <a:r>
              <a:rPr lang="zh-CN" altLang="en-US" dirty="0" smtClean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dirty="0" smtClean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</a:t>
            </a:r>
            <a:endParaRPr lang="zh-CN" altLang="en-US" dirty="0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485931" y="3794916"/>
            <a:ext cx="1872269" cy="3876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Add Your</a:t>
            </a:r>
            <a:r>
              <a:rPr lang="zh-CN" altLang="en-US" dirty="0" smtClean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dirty="0" smtClean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</a:t>
            </a:r>
            <a:endParaRPr lang="zh-CN" altLang="en-US" dirty="0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415831" y="5510289"/>
            <a:ext cx="1872269" cy="3876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Add Your</a:t>
            </a:r>
            <a:r>
              <a:rPr lang="zh-CN" altLang="en-US" dirty="0" smtClean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dirty="0" smtClean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</a:t>
            </a:r>
            <a:endParaRPr lang="zh-CN" altLang="en-US" dirty="0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562945" y="5221930"/>
            <a:ext cx="45308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 is  an example text . </a:t>
            </a:r>
            <a:endParaRPr lang="en-US" altLang="zh-CN" sz="2400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altLang="zh-CN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Please </a:t>
            </a:r>
            <a:r>
              <a:rPr lang="en-US" altLang="zh-CN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put your own text here .</a:t>
            </a:r>
            <a:endParaRPr lang="zh-CN" altLang="en-US" sz="2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561653" y="3523205"/>
            <a:ext cx="45308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 is  an example text . </a:t>
            </a:r>
            <a:endParaRPr lang="en-US" altLang="zh-CN" sz="2400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altLang="zh-CN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Please </a:t>
            </a:r>
            <a:r>
              <a:rPr lang="en-US" altLang="zh-CN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put your own text here .</a:t>
            </a:r>
            <a:endParaRPr lang="zh-CN" altLang="en-US" sz="2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562944" y="1900592"/>
            <a:ext cx="45308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 is  an example text . </a:t>
            </a:r>
            <a:endParaRPr lang="en-US" altLang="zh-CN" sz="2400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altLang="zh-CN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Please </a:t>
            </a:r>
            <a:r>
              <a:rPr lang="en-US" altLang="zh-CN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put your own text here .</a:t>
            </a:r>
            <a:endParaRPr lang="zh-CN" altLang="en-US" sz="2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989196" y="1942442"/>
            <a:ext cx="72000" cy="720000"/>
          </a:xfrm>
          <a:prstGeom prst="rect">
            <a:avLst/>
          </a:prstGeom>
          <a:solidFill>
            <a:srgbClr val="E10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989196" y="3575362"/>
            <a:ext cx="72000" cy="720000"/>
          </a:xfrm>
          <a:prstGeom prst="rect">
            <a:avLst/>
          </a:prstGeom>
          <a:solidFill>
            <a:srgbClr val="E10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1989196" y="5208282"/>
            <a:ext cx="72000" cy="720000"/>
          </a:xfrm>
          <a:prstGeom prst="rect">
            <a:avLst/>
          </a:prstGeom>
          <a:solidFill>
            <a:srgbClr val="E10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00025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484224"/>
            <a:ext cx="12192000" cy="548640"/>
          </a:xfrm>
          <a:prstGeom prst="rect">
            <a:avLst/>
          </a:prstGeom>
          <a:solidFill>
            <a:srgbClr val="E10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17589" y="466156"/>
            <a:ext cx="21286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Part two</a:t>
            </a:r>
            <a:endParaRPr lang="zh-CN" altLang="en-US" sz="3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638756" y="211015"/>
            <a:ext cx="4544667" cy="1095058"/>
          </a:xfrm>
          <a:prstGeom prst="rect">
            <a:avLst/>
          </a:prstGeom>
          <a:solidFill>
            <a:srgbClr val="E10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2726" y="423588"/>
            <a:ext cx="1004863" cy="66990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9345532" y="509644"/>
            <a:ext cx="19868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迷你简细珊瑚" panose="03000509000000000000" pitchFamily="65" charset="-122"/>
                <a:ea typeface="迷你简细珊瑚" panose="03000509000000000000" pitchFamily="65" charset="-122"/>
              </a:rPr>
              <a:t>TITLE  TWO</a:t>
            </a:r>
            <a:endParaRPr lang="zh-CN" altLang="en-US" sz="2800" b="1" dirty="0">
              <a:solidFill>
                <a:schemeClr val="bg1"/>
              </a:solidFill>
              <a:latin typeface="迷你简细珊瑚" panose="03000509000000000000" pitchFamily="65" charset="-122"/>
              <a:ea typeface="迷你简细珊瑚" panose="03000509000000000000" pitchFamily="65" charset="-122"/>
            </a:endParaRPr>
          </a:p>
        </p:txBody>
      </p:sp>
      <p:graphicFrame>
        <p:nvGraphicFramePr>
          <p:cNvPr id="19" name="图表 18"/>
          <p:cNvGraphicFramePr/>
          <p:nvPr>
            <p:extLst>
              <p:ext uri="{D42A27DB-BD31-4B8C-83A1-F6EECF244321}">
                <p14:modId xmlns:p14="http://schemas.microsoft.com/office/powerpoint/2010/main" val="3890335280"/>
              </p:ext>
            </p:extLst>
          </p:nvPr>
        </p:nvGraphicFramePr>
        <p:xfrm>
          <a:off x="-712519" y="1424338"/>
          <a:ext cx="6476276" cy="38331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图表 9"/>
          <p:cNvGraphicFramePr/>
          <p:nvPr>
            <p:extLst>
              <p:ext uri="{D42A27DB-BD31-4B8C-83A1-F6EECF244321}">
                <p14:modId xmlns:p14="http://schemas.microsoft.com/office/powerpoint/2010/main" val="301737970"/>
              </p:ext>
            </p:extLst>
          </p:nvPr>
        </p:nvGraphicFramePr>
        <p:xfrm>
          <a:off x="7220049" y="3116468"/>
          <a:ext cx="4871697" cy="32114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4098914" y="3340922"/>
            <a:ext cx="15755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2014</a:t>
            </a:r>
            <a:r>
              <a:rPr lang="zh-CN" altLang="en-US" sz="3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年</a:t>
            </a:r>
            <a:endParaRPr lang="zh-CN" altLang="en-US" sz="3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655275" y="4029719"/>
            <a:ext cx="15755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2013</a:t>
            </a:r>
            <a:r>
              <a:rPr lang="zh-CN" altLang="en-US" sz="3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年</a:t>
            </a:r>
            <a:endParaRPr lang="zh-CN" altLang="en-US" sz="3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5644468" y="3488787"/>
            <a:ext cx="792000" cy="792000"/>
          </a:xfrm>
          <a:prstGeom prst="ellipse">
            <a:avLst/>
          </a:prstGeom>
          <a:solidFill>
            <a:srgbClr val="E10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6101654" y="2961901"/>
            <a:ext cx="5248051" cy="1066108"/>
            <a:chOff x="6794691" y="2715066"/>
            <a:chExt cx="5248051" cy="1066108"/>
          </a:xfrm>
        </p:grpSpPr>
        <p:sp>
          <p:nvSpPr>
            <p:cNvPr id="14" name="文本框 13"/>
            <p:cNvSpPr txBox="1"/>
            <p:nvPr/>
          </p:nvSpPr>
          <p:spPr>
            <a:xfrm>
              <a:off x="7511137" y="2817476"/>
              <a:ext cx="453081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This  is  an example text . </a:t>
              </a:r>
              <a:endParaRPr lang="en-US" altLang="zh-CN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r>
                <a:rPr lang="en-US" altLang="zh-CN" sz="2400" dirty="0" smtClean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Please </a:t>
              </a:r>
              <a:r>
                <a:rPr lang="en-US" altLang="zh-CN" sz="24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put your own text here .</a:t>
              </a:r>
              <a:endPara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7276312" y="2869633"/>
              <a:ext cx="72000" cy="720000"/>
            </a:xfrm>
            <a:prstGeom prst="rect">
              <a:avLst/>
            </a:prstGeom>
            <a:solidFill>
              <a:srgbClr val="E102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单圆角矩形 6"/>
            <p:cNvSpPr/>
            <p:nvPr/>
          </p:nvSpPr>
          <p:spPr>
            <a:xfrm>
              <a:off x="6794691" y="2715066"/>
              <a:ext cx="5248051" cy="1066108"/>
            </a:xfrm>
            <a:prstGeom prst="round1Rect">
              <a:avLst>
                <a:gd name="adj" fmla="val 50000"/>
              </a:avLst>
            </a:prstGeom>
            <a:noFill/>
            <a:ln w="28575">
              <a:solidFill>
                <a:srgbClr val="E102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92417" y="4028009"/>
            <a:ext cx="5248051" cy="1066108"/>
            <a:chOff x="191357" y="4423360"/>
            <a:chExt cx="5248051" cy="1066108"/>
          </a:xfrm>
        </p:grpSpPr>
        <p:sp>
          <p:nvSpPr>
            <p:cNvPr id="12" name="文本框 11"/>
            <p:cNvSpPr txBox="1"/>
            <p:nvPr/>
          </p:nvSpPr>
          <p:spPr>
            <a:xfrm>
              <a:off x="784359" y="4489760"/>
              <a:ext cx="453081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This  is  an example text . </a:t>
              </a:r>
              <a:endParaRPr lang="en-US" altLang="zh-CN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r>
                <a:rPr lang="en-US" altLang="zh-CN" sz="2400" dirty="0" smtClean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Please </a:t>
              </a:r>
              <a:r>
                <a:rPr lang="en-US" altLang="zh-CN" sz="24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put your own text here .</a:t>
              </a:r>
              <a:endPara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588128" y="4545259"/>
              <a:ext cx="72000" cy="720000"/>
            </a:xfrm>
            <a:prstGeom prst="rect">
              <a:avLst/>
            </a:prstGeom>
            <a:solidFill>
              <a:srgbClr val="E102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单圆角矩形 16"/>
            <p:cNvSpPr/>
            <p:nvPr/>
          </p:nvSpPr>
          <p:spPr>
            <a:xfrm rot="10800000">
              <a:off x="191357" y="4423360"/>
              <a:ext cx="5248051" cy="1066108"/>
            </a:xfrm>
            <a:prstGeom prst="round1Rect">
              <a:avLst>
                <a:gd name="adj" fmla="val 50000"/>
              </a:avLst>
            </a:prstGeom>
            <a:noFill/>
            <a:ln w="28575">
              <a:solidFill>
                <a:srgbClr val="E102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9998285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484224"/>
            <a:ext cx="12192000" cy="548640"/>
          </a:xfrm>
          <a:prstGeom prst="rect">
            <a:avLst/>
          </a:prstGeom>
          <a:solidFill>
            <a:srgbClr val="E10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17589" y="466156"/>
            <a:ext cx="21286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Part two</a:t>
            </a:r>
            <a:endParaRPr lang="zh-CN" altLang="en-US" sz="3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638756" y="211015"/>
            <a:ext cx="4544667" cy="1095058"/>
          </a:xfrm>
          <a:prstGeom prst="rect">
            <a:avLst/>
          </a:prstGeom>
          <a:solidFill>
            <a:srgbClr val="E10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2726" y="423588"/>
            <a:ext cx="1004863" cy="669909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9345532" y="509644"/>
            <a:ext cx="19868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迷你简细珊瑚" panose="03000509000000000000" pitchFamily="65" charset="-122"/>
                <a:ea typeface="迷你简细珊瑚" panose="03000509000000000000" pitchFamily="65" charset="-122"/>
              </a:rPr>
              <a:t>TITLE  TWO</a:t>
            </a:r>
            <a:endParaRPr lang="zh-CN" altLang="en-US" sz="2800" b="1" dirty="0">
              <a:solidFill>
                <a:schemeClr val="bg1"/>
              </a:solidFill>
              <a:latin typeface="迷你简细珊瑚" panose="03000509000000000000" pitchFamily="65" charset="-122"/>
              <a:ea typeface="迷你简细珊瑚" panose="03000509000000000000" pitchFamily="65" charset="-122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-249220" y="1654093"/>
            <a:ext cx="4484196" cy="1653563"/>
            <a:chOff x="-383198" y="1589224"/>
            <a:chExt cx="4484196" cy="1653563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1159932" y="1763892"/>
              <a:ext cx="0" cy="769441"/>
            </a:xfrm>
            <a:prstGeom prst="line">
              <a:avLst/>
            </a:prstGeom>
            <a:ln w="28575">
              <a:solidFill>
                <a:srgbClr val="E102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椭圆 8"/>
            <p:cNvSpPr/>
            <p:nvPr/>
          </p:nvSpPr>
          <p:spPr>
            <a:xfrm>
              <a:off x="1081965" y="1589224"/>
              <a:ext cx="180000" cy="180000"/>
            </a:xfrm>
            <a:prstGeom prst="ellipse">
              <a:avLst/>
            </a:prstGeom>
            <a:noFill/>
            <a:ln w="28575">
              <a:solidFill>
                <a:srgbClr val="E102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" name="直接连接符 9"/>
            <p:cNvCxnSpPr>
              <a:stCxn id="16" idx="2"/>
            </p:cNvCxnSpPr>
            <p:nvPr/>
          </p:nvCxnSpPr>
          <p:spPr>
            <a:xfrm flipH="1">
              <a:off x="1306303" y="2676820"/>
              <a:ext cx="1389191" cy="0"/>
            </a:xfrm>
            <a:prstGeom prst="line">
              <a:avLst/>
            </a:prstGeom>
            <a:ln w="28575">
              <a:solidFill>
                <a:srgbClr val="E102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椭圆 10"/>
            <p:cNvSpPr/>
            <p:nvPr/>
          </p:nvSpPr>
          <p:spPr>
            <a:xfrm>
              <a:off x="982303" y="2524333"/>
              <a:ext cx="324000" cy="324000"/>
            </a:xfrm>
            <a:prstGeom prst="ellipse">
              <a:avLst/>
            </a:prstGeom>
            <a:noFill/>
            <a:ln w="28575">
              <a:solidFill>
                <a:srgbClr val="E102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1054303" y="2596333"/>
              <a:ext cx="180000" cy="180000"/>
            </a:xfrm>
            <a:prstGeom prst="ellipse">
              <a:avLst/>
            </a:prstGeom>
            <a:solidFill>
              <a:srgbClr val="E1025F"/>
            </a:solidFill>
            <a:ln w="28575">
              <a:solidFill>
                <a:srgbClr val="E102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2143057" y="2395020"/>
              <a:ext cx="36000" cy="540000"/>
            </a:xfrm>
            <a:prstGeom prst="rect">
              <a:avLst/>
            </a:prstGeom>
            <a:solidFill>
              <a:srgbClr val="E102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2227966" y="2506333"/>
              <a:ext cx="72000" cy="360000"/>
            </a:xfrm>
            <a:prstGeom prst="rect">
              <a:avLst/>
            </a:prstGeom>
            <a:solidFill>
              <a:srgbClr val="E102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2695494" y="2586820"/>
              <a:ext cx="180000" cy="180000"/>
            </a:xfrm>
            <a:prstGeom prst="ellipse">
              <a:avLst/>
            </a:prstGeom>
            <a:noFill/>
            <a:ln w="28575">
              <a:solidFill>
                <a:srgbClr val="E102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2728026" y="3006603"/>
              <a:ext cx="108000" cy="108000"/>
            </a:xfrm>
            <a:prstGeom prst="ellipse">
              <a:avLst/>
            </a:prstGeom>
            <a:noFill/>
            <a:ln w="28575">
              <a:solidFill>
                <a:srgbClr val="E102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8" name="直接连接符 17"/>
            <p:cNvCxnSpPr/>
            <p:nvPr/>
          </p:nvCxnSpPr>
          <p:spPr>
            <a:xfrm flipH="1">
              <a:off x="3258956" y="2848333"/>
              <a:ext cx="842042" cy="0"/>
            </a:xfrm>
            <a:prstGeom prst="line">
              <a:avLst/>
            </a:prstGeom>
            <a:ln w="28575">
              <a:solidFill>
                <a:srgbClr val="E102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>
              <a:stCxn id="16" idx="0"/>
            </p:cNvCxnSpPr>
            <p:nvPr/>
          </p:nvCxnSpPr>
          <p:spPr>
            <a:xfrm flipV="1">
              <a:off x="2785494" y="2196971"/>
              <a:ext cx="10189" cy="389849"/>
            </a:xfrm>
            <a:prstGeom prst="line">
              <a:avLst/>
            </a:prstGeom>
            <a:ln w="28575">
              <a:solidFill>
                <a:srgbClr val="E102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矩形 19"/>
            <p:cNvSpPr/>
            <p:nvPr/>
          </p:nvSpPr>
          <p:spPr>
            <a:xfrm>
              <a:off x="2034305" y="2440170"/>
              <a:ext cx="50400" cy="540000"/>
            </a:xfrm>
            <a:prstGeom prst="rect">
              <a:avLst/>
            </a:prstGeom>
            <a:solidFill>
              <a:srgbClr val="E102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1" name="直接连接符 20"/>
            <p:cNvCxnSpPr/>
            <p:nvPr/>
          </p:nvCxnSpPr>
          <p:spPr>
            <a:xfrm flipH="1">
              <a:off x="2856755" y="3041705"/>
              <a:ext cx="535088" cy="8123"/>
            </a:xfrm>
            <a:prstGeom prst="line">
              <a:avLst/>
            </a:prstGeom>
            <a:ln w="28575">
              <a:solidFill>
                <a:srgbClr val="E102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椭圆 21"/>
            <p:cNvSpPr/>
            <p:nvPr/>
          </p:nvSpPr>
          <p:spPr>
            <a:xfrm>
              <a:off x="3118318" y="2750252"/>
              <a:ext cx="144000" cy="144000"/>
            </a:xfrm>
            <a:prstGeom prst="ellipse">
              <a:avLst/>
            </a:prstGeom>
            <a:solidFill>
              <a:srgbClr val="E1025F"/>
            </a:solidFill>
            <a:ln w="28575">
              <a:solidFill>
                <a:srgbClr val="E102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3" name="直接连接符 22"/>
            <p:cNvCxnSpPr/>
            <p:nvPr/>
          </p:nvCxnSpPr>
          <p:spPr>
            <a:xfrm flipV="1">
              <a:off x="3192995" y="2866333"/>
              <a:ext cx="0" cy="354751"/>
            </a:xfrm>
            <a:prstGeom prst="line">
              <a:avLst/>
            </a:prstGeom>
            <a:ln w="28575">
              <a:solidFill>
                <a:srgbClr val="E102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2782026" y="2766820"/>
              <a:ext cx="0" cy="239783"/>
            </a:xfrm>
            <a:prstGeom prst="line">
              <a:avLst/>
            </a:prstGeom>
            <a:ln w="28575">
              <a:solidFill>
                <a:srgbClr val="E102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 flipV="1">
              <a:off x="2779266" y="3098787"/>
              <a:ext cx="1626" cy="144000"/>
            </a:xfrm>
            <a:prstGeom prst="line">
              <a:avLst/>
            </a:prstGeom>
            <a:ln w="28575">
              <a:solidFill>
                <a:srgbClr val="E102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H="1">
              <a:off x="-383198" y="2650189"/>
              <a:ext cx="1389191" cy="0"/>
            </a:xfrm>
            <a:prstGeom prst="line">
              <a:avLst/>
            </a:prstGeom>
            <a:ln w="28575">
              <a:solidFill>
                <a:srgbClr val="E102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4976" y="1705662"/>
            <a:ext cx="3482013" cy="2321342"/>
          </a:xfrm>
          <a:prstGeom prst="rect">
            <a:avLst/>
          </a:prstGeom>
          <a:ln w="57150">
            <a:solidFill>
              <a:srgbClr val="E1025F"/>
            </a:solidFill>
          </a:ln>
        </p:spPr>
      </p:pic>
      <p:grpSp>
        <p:nvGrpSpPr>
          <p:cNvPr id="47" name="组合 46"/>
          <p:cNvGrpSpPr/>
          <p:nvPr/>
        </p:nvGrpSpPr>
        <p:grpSpPr>
          <a:xfrm rot="10800000">
            <a:off x="7684114" y="4984368"/>
            <a:ext cx="4507886" cy="1653563"/>
            <a:chOff x="-423304" y="1741624"/>
            <a:chExt cx="4507886" cy="1653563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1143516" y="1916292"/>
              <a:ext cx="0" cy="769441"/>
            </a:xfrm>
            <a:prstGeom prst="line">
              <a:avLst/>
            </a:prstGeom>
            <a:ln w="28575">
              <a:solidFill>
                <a:srgbClr val="E102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椭圆 29"/>
            <p:cNvSpPr/>
            <p:nvPr/>
          </p:nvSpPr>
          <p:spPr>
            <a:xfrm>
              <a:off x="1065549" y="1741624"/>
              <a:ext cx="180000" cy="180000"/>
            </a:xfrm>
            <a:prstGeom prst="ellipse">
              <a:avLst/>
            </a:prstGeom>
            <a:noFill/>
            <a:ln w="28575">
              <a:solidFill>
                <a:srgbClr val="E102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1" name="直接连接符 30"/>
            <p:cNvCxnSpPr>
              <a:stCxn id="36" idx="2"/>
            </p:cNvCxnSpPr>
            <p:nvPr/>
          </p:nvCxnSpPr>
          <p:spPr>
            <a:xfrm flipH="1">
              <a:off x="1289887" y="2829220"/>
              <a:ext cx="1389191" cy="0"/>
            </a:xfrm>
            <a:prstGeom prst="line">
              <a:avLst/>
            </a:prstGeom>
            <a:ln w="28575">
              <a:solidFill>
                <a:srgbClr val="E102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椭圆 31"/>
            <p:cNvSpPr/>
            <p:nvPr/>
          </p:nvSpPr>
          <p:spPr>
            <a:xfrm>
              <a:off x="965887" y="2676733"/>
              <a:ext cx="324000" cy="324000"/>
            </a:xfrm>
            <a:prstGeom prst="ellipse">
              <a:avLst/>
            </a:prstGeom>
            <a:noFill/>
            <a:ln w="28575">
              <a:solidFill>
                <a:srgbClr val="E102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1037887" y="2748733"/>
              <a:ext cx="180000" cy="180000"/>
            </a:xfrm>
            <a:prstGeom prst="ellipse">
              <a:avLst/>
            </a:prstGeom>
            <a:solidFill>
              <a:srgbClr val="E1025F"/>
            </a:solidFill>
            <a:ln w="28575">
              <a:solidFill>
                <a:srgbClr val="E102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2126641" y="2547420"/>
              <a:ext cx="36000" cy="540000"/>
            </a:xfrm>
            <a:prstGeom prst="rect">
              <a:avLst/>
            </a:prstGeom>
            <a:solidFill>
              <a:srgbClr val="E102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2211550" y="2658733"/>
              <a:ext cx="72000" cy="360000"/>
            </a:xfrm>
            <a:prstGeom prst="rect">
              <a:avLst/>
            </a:prstGeom>
            <a:solidFill>
              <a:srgbClr val="E102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2679078" y="2739220"/>
              <a:ext cx="180000" cy="180000"/>
            </a:xfrm>
            <a:prstGeom prst="ellipse">
              <a:avLst/>
            </a:prstGeom>
            <a:noFill/>
            <a:ln w="28575">
              <a:solidFill>
                <a:srgbClr val="E102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2711610" y="3159003"/>
              <a:ext cx="108000" cy="108000"/>
            </a:xfrm>
            <a:prstGeom prst="ellipse">
              <a:avLst/>
            </a:prstGeom>
            <a:noFill/>
            <a:ln w="28575">
              <a:solidFill>
                <a:srgbClr val="E102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/>
            <p:nvPr/>
          </p:nvCxnSpPr>
          <p:spPr>
            <a:xfrm flipH="1">
              <a:off x="3242540" y="3000733"/>
              <a:ext cx="842042" cy="0"/>
            </a:xfrm>
            <a:prstGeom prst="line">
              <a:avLst/>
            </a:prstGeom>
            <a:ln w="28575">
              <a:solidFill>
                <a:srgbClr val="E102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6" idx="0"/>
            </p:cNvCxnSpPr>
            <p:nvPr/>
          </p:nvCxnSpPr>
          <p:spPr>
            <a:xfrm flipV="1">
              <a:off x="2769078" y="2349371"/>
              <a:ext cx="10189" cy="389849"/>
            </a:xfrm>
            <a:prstGeom prst="line">
              <a:avLst/>
            </a:prstGeom>
            <a:ln w="28575">
              <a:solidFill>
                <a:srgbClr val="E102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矩形 39"/>
            <p:cNvSpPr/>
            <p:nvPr/>
          </p:nvSpPr>
          <p:spPr>
            <a:xfrm>
              <a:off x="2017889" y="2592570"/>
              <a:ext cx="50400" cy="540000"/>
            </a:xfrm>
            <a:prstGeom prst="rect">
              <a:avLst/>
            </a:prstGeom>
            <a:solidFill>
              <a:srgbClr val="E102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1" name="直接连接符 40"/>
            <p:cNvCxnSpPr/>
            <p:nvPr/>
          </p:nvCxnSpPr>
          <p:spPr>
            <a:xfrm flipH="1">
              <a:off x="2840339" y="3194105"/>
              <a:ext cx="535088" cy="8123"/>
            </a:xfrm>
            <a:prstGeom prst="line">
              <a:avLst/>
            </a:prstGeom>
            <a:ln w="28575">
              <a:solidFill>
                <a:srgbClr val="E102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椭圆 41"/>
            <p:cNvSpPr/>
            <p:nvPr/>
          </p:nvSpPr>
          <p:spPr>
            <a:xfrm>
              <a:off x="3101902" y="2902652"/>
              <a:ext cx="144000" cy="144000"/>
            </a:xfrm>
            <a:prstGeom prst="ellipse">
              <a:avLst/>
            </a:prstGeom>
            <a:solidFill>
              <a:srgbClr val="E1025F"/>
            </a:solidFill>
            <a:ln w="28575">
              <a:solidFill>
                <a:srgbClr val="E102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3" name="直接连接符 42"/>
            <p:cNvCxnSpPr/>
            <p:nvPr/>
          </p:nvCxnSpPr>
          <p:spPr>
            <a:xfrm flipV="1">
              <a:off x="3176579" y="3018733"/>
              <a:ext cx="0" cy="354751"/>
            </a:xfrm>
            <a:prstGeom prst="line">
              <a:avLst/>
            </a:prstGeom>
            <a:ln w="28575">
              <a:solidFill>
                <a:srgbClr val="E102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flipV="1">
              <a:off x="2765610" y="2919220"/>
              <a:ext cx="0" cy="239783"/>
            </a:xfrm>
            <a:prstGeom prst="line">
              <a:avLst/>
            </a:prstGeom>
            <a:ln w="28575">
              <a:solidFill>
                <a:srgbClr val="E102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flipH="1" flipV="1">
              <a:off x="2762850" y="3251187"/>
              <a:ext cx="1626" cy="144000"/>
            </a:xfrm>
            <a:prstGeom prst="line">
              <a:avLst/>
            </a:prstGeom>
            <a:ln w="28575">
              <a:solidFill>
                <a:srgbClr val="E102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H="1">
              <a:off x="-423304" y="2797104"/>
              <a:ext cx="1389191" cy="0"/>
            </a:xfrm>
            <a:prstGeom prst="line">
              <a:avLst/>
            </a:prstGeom>
            <a:ln w="28575">
              <a:solidFill>
                <a:srgbClr val="E102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8" name="图片 4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4976" y="4299664"/>
            <a:ext cx="3482013" cy="2321342"/>
          </a:xfrm>
          <a:prstGeom prst="rect">
            <a:avLst/>
          </a:prstGeom>
          <a:ln w="57150">
            <a:solidFill>
              <a:srgbClr val="E1025F"/>
            </a:solidFill>
          </a:ln>
        </p:spPr>
      </p:pic>
      <p:sp>
        <p:nvSpPr>
          <p:cNvPr id="49" name="文本框 48"/>
          <p:cNvSpPr txBox="1"/>
          <p:nvPr/>
        </p:nvSpPr>
        <p:spPr>
          <a:xfrm>
            <a:off x="7850968" y="2650189"/>
            <a:ext cx="43324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 is  an example text </a:t>
            </a:r>
            <a:endParaRPr lang="en-US" altLang="zh-CN" sz="2400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altLang="zh-CN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Please </a:t>
            </a:r>
            <a:r>
              <a:rPr lang="en-US" altLang="zh-CN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put your own text here </a:t>
            </a:r>
            <a:endParaRPr lang="zh-CN" altLang="en-US" sz="2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-295841" y="5292135"/>
            <a:ext cx="45308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 is  an example text </a:t>
            </a:r>
            <a:endParaRPr lang="en-US" altLang="zh-CN" sz="2400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r"/>
            <a:r>
              <a:rPr lang="en-US" altLang="zh-CN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Please </a:t>
            </a:r>
            <a:r>
              <a:rPr lang="en-US" altLang="zh-CN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put your own text here </a:t>
            </a:r>
            <a:endParaRPr lang="zh-CN" altLang="en-US" sz="2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7879963" y="2266869"/>
            <a:ext cx="20967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YOUR  TEXT</a:t>
            </a:r>
            <a:endParaRPr lang="zh-CN" altLang="en-US" sz="2400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2343672" y="4868294"/>
            <a:ext cx="20967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YOUR  TEXT</a:t>
            </a:r>
            <a:endParaRPr lang="zh-CN" altLang="en-US" sz="2400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50224009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5"/>
          <p:cNvSpPr>
            <a:spLocks noChangeShapeType="1"/>
          </p:cNvSpPr>
          <p:nvPr/>
        </p:nvSpPr>
        <p:spPr bwMode="auto">
          <a:xfrm>
            <a:off x="0" y="5035746"/>
            <a:ext cx="658813" cy="0"/>
          </a:xfrm>
          <a:prstGeom prst="line">
            <a:avLst/>
          </a:prstGeom>
          <a:noFill/>
          <a:ln w="38100" cap="rnd">
            <a:solidFill>
              <a:srgbClr val="E1025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0" y="484224"/>
            <a:ext cx="12192000" cy="548640"/>
          </a:xfrm>
          <a:prstGeom prst="rect">
            <a:avLst/>
          </a:prstGeom>
          <a:solidFill>
            <a:srgbClr val="E10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417589" y="466156"/>
            <a:ext cx="21286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Part two</a:t>
            </a:r>
            <a:endParaRPr lang="zh-CN" altLang="en-US" sz="3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638756" y="211015"/>
            <a:ext cx="4544667" cy="1095058"/>
          </a:xfrm>
          <a:prstGeom prst="rect">
            <a:avLst/>
          </a:prstGeom>
          <a:solidFill>
            <a:srgbClr val="E10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2726" y="423588"/>
            <a:ext cx="1004863" cy="669909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9345532" y="509644"/>
            <a:ext cx="19868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迷你简细珊瑚" panose="03000509000000000000" pitchFamily="65" charset="-122"/>
                <a:ea typeface="迷你简细珊瑚" panose="03000509000000000000" pitchFamily="65" charset="-122"/>
              </a:rPr>
              <a:t>TITLE  TWO</a:t>
            </a:r>
            <a:endParaRPr lang="zh-CN" altLang="en-US" sz="2800" b="1" dirty="0">
              <a:solidFill>
                <a:schemeClr val="bg1"/>
              </a:solidFill>
              <a:latin typeface="迷你简细珊瑚" panose="03000509000000000000" pitchFamily="65" charset="-122"/>
              <a:ea typeface="迷你简细珊瑚" panose="03000509000000000000" pitchFamily="65" charset="-122"/>
            </a:endParaRPr>
          </a:p>
        </p:txBody>
      </p:sp>
      <p:sp>
        <p:nvSpPr>
          <p:cNvPr id="27" name="Line 5"/>
          <p:cNvSpPr>
            <a:spLocks noChangeShapeType="1"/>
          </p:cNvSpPr>
          <p:nvPr/>
        </p:nvSpPr>
        <p:spPr bwMode="auto">
          <a:xfrm flipV="1">
            <a:off x="1281930" y="4867428"/>
            <a:ext cx="894570" cy="12700"/>
          </a:xfrm>
          <a:prstGeom prst="line">
            <a:avLst/>
          </a:prstGeom>
          <a:noFill/>
          <a:ln w="38100" cap="rnd">
            <a:solidFill>
              <a:srgbClr val="E1025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" name="Line 5"/>
          <p:cNvSpPr>
            <a:spLocks noChangeShapeType="1"/>
          </p:cNvSpPr>
          <p:nvPr/>
        </p:nvSpPr>
        <p:spPr bwMode="auto">
          <a:xfrm flipV="1">
            <a:off x="3060280" y="4582655"/>
            <a:ext cx="894570" cy="12700"/>
          </a:xfrm>
          <a:prstGeom prst="line">
            <a:avLst/>
          </a:prstGeom>
          <a:noFill/>
          <a:ln w="38100" cap="rnd">
            <a:solidFill>
              <a:srgbClr val="E1025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72" name="组合 71"/>
          <p:cNvGrpSpPr/>
          <p:nvPr/>
        </p:nvGrpSpPr>
        <p:grpSpPr>
          <a:xfrm>
            <a:off x="658813" y="4363721"/>
            <a:ext cx="607279" cy="672025"/>
            <a:chOff x="1498822" y="4866552"/>
            <a:chExt cx="1459021" cy="1488833"/>
          </a:xfrm>
        </p:grpSpPr>
        <p:cxnSp>
          <p:nvCxnSpPr>
            <p:cNvPr id="41" name="直接连接符 40"/>
            <p:cNvCxnSpPr/>
            <p:nvPr/>
          </p:nvCxnSpPr>
          <p:spPr>
            <a:xfrm flipV="1">
              <a:off x="1498822" y="5219114"/>
              <a:ext cx="738773" cy="13200"/>
            </a:xfrm>
            <a:prstGeom prst="line">
              <a:avLst/>
            </a:prstGeom>
            <a:ln w="38100">
              <a:solidFill>
                <a:srgbClr val="E102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V="1">
              <a:off x="1498822" y="4867422"/>
              <a:ext cx="738773" cy="351692"/>
            </a:xfrm>
            <a:prstGeom prst="line">
              <a:avLst/>
            </a:prstGeom>
            <a:ln w="38100">
              <a:solidFill>
                <a:srgbClr val="E102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V="1">
              <a:off x="2219070" y="4866554"/>
              <a:ext cx="738773" cy="351692"/>
            </a:xfrm>
            <a:prstGeom prst="line">
              <a:avLst/>
            </a:prstGeom>
            <a:ln w="38100">
              <a:solidFill>
                <a:srgbClr val="E102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V="1">
              <a:off x="2205001" y="4866553"/>
              <a:ext cx="738773" cy="13200"/>
            </a:xfrm>
            <a:prstGeom prst="line">
              <a:avLst/>
            </a:prstGeom>
            <a:ln w="38100">
              <a:solidFill>
                <a:srgbClr val="E102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flipV="1">
              <a:off x="1538680" y="6342185"/>
              <a:ext cx="738773" cy="0"/>
            </a:xfrm>
            <a:prstGeom prst="line">
              <a:avLst/>
            </a:prstGeom>
            <a:ln w="38100">
              <a:solidFill>
                <a:srgbClr val="E102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V="1">
              <a:off x="1538680" y="5990493"/>
              <a:ext cx="738773" cy="351692"/>
            </a:xfrm>
            <a:prstGeom prst="line">
              <a:avLst/>
            </a:prstGeom>
            <a:ln w="38100">
              <a:solidFill>
                <a:srgbClr val="E1025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flipV="1">
              <a:off x="2258928" y="5976425"/>
              <a:ext cx="683276" cy="364892"/>
            </a:xfrm>
            <a:prstGeom prst="line">
              <a:avLst/>
            </a:prstGeom>
            <a:ln w="38100">
              <a:solidFill>
                <a:srgbClr val="E102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>
              <a:off x="2244859" y="6002824"/>
              <a:ext cx="697345" cy="6419"/>
            </a:xfrm>
            <a:prstGeom prst="line">
              <a:avLst/>
            </a:prstGeom>
            <a:ln w="38100">
              <a:solidFill>
                <a:srgbClr val="E1025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2258928" y="5211647"/>
              <a:ext cx="0" cy="1143738"/>
            </a:xfrm>
            <a:prstGeom prst="line">
              <a:avLst/>
            </a:prstGeom>
            <a:ln w="38100">
              <a:solidFill>
                <a:srgbClr val="E102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2957843" y="4866552"/>
              <a:ext cx="0" cy="1136272"/>
            </a:xfrm>
            <a:prstGeom prst="line">
              <a:avLst/>
            </a:prstGeom>
            <a:ln w="38100">
              <a:solidFill>
                <a:srgbClr val="E102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 flipV="1">
              <a:off x="1538680" y="5232314"/>
              <a:ext cx="0" cy="1109437"/>
            </a:xfrm>
            <a:prstGeom prst="line">
              <a:avLst/>
            </a:prstGeom>
            <a:ln w="38100">
              <a:solidFill>
                <a:srgbClr val="E102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>
              <a:off x="2256584" y="4871671"/>
              <a:ext cx="0" cy="1143738"/>
            </a:xfrm>
            <a:prstGeom prst="line">
              <a:avLst/>
            </a:prstGeom>
            <a:ln w="38100">
              <a:solidFill>
                <a:srgbClr val="E1025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4" name="组合 73"/>
          <p:cNvGrpSpPr/>
          <p:nvPr/>
        </p:nvGrpSpPr>
        <p:grpSpPr>
          <a:xfrm>
            <a:off x="2193912" y="3646268"/>
            <a:ext cx="900553" cy="1252155"/>
            <a:chOff x="1498822" y="4866552"/>
            <a:chExt cx="1459021" cy="1488833"/>
          </a:xfrm>
        </p:grpSpPr>
        <p:cxnSp>
          <p:nvCxnSpPr>
            <p:cNvPr id="75" name="直接连接符 74"/>
            <p:cNvCxnSpPr/>
            <p:nvPr/>
          </p:nvCxnSpPr>
          <p:spPr>
            <a:xfrm flipV="1">
              <a:off x="1498822" y="5219114"/>
              <a:ext cx="738773" cy="13200"/>
            </a:xfrm>
            <a:prstGeom prst="line">
              <a:avLst/>
            </a:prstGeom>
            <a:ln w="38100">
              <a:solidFill>
                <a:srgbClr val="E102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 flipV="1">
              <a:off x="1498822" y="4867422"/>
              <a:ext cx="738773" cy="351692"/>
            </a:xfrm>
            <a:prstGeom prst="line">
              <a:avLst/>
            </a:prstGeom>
            <a:ln w="38100">
              <a:solidFill>
                <a:srgbClr val="E102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 flipV="1">
              <a:off x="2219070" y="4866554"/>
              <a:ext cx="738773" cy="351692"/>
            </a:xfrm>
            <a:prstGeom prst="line">
              <a:avLst/>
            </a:prstGeom>
            <a:ln w="38100">
              <a:solidFill>
                <a:srgbClr val="E102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 flipV="1">
              <a:off x="2205001" y="4866553"/>
              <a:ext cx="738773" cy="13200"/>
            </a:xfrm>
            <a:prstGeom prst="line">
              <a:avLst/>
            </a:prstGeom>
            <a:ln w="38100">
              <a:solidFill>
                <a:srgbClr val="E102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 flipV="1">
              <a:off x="1538680" y="6342185"/>
              <a:ext cx="738773" cy="0"/>
            </a:xfrm>
            <a:prstGeom prst="line">
              <a:avLst/>
            </a:prstGeom>
            <a:ln w="38100">
              <a:solidFill>
                <a:srgbClr val="E102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 flipV="1">
              <a:off x="1538680" y="5990493"/>
              <a:ext cx="738773" cy="351692"/>
            </a:xfrm>
            <a:prstGeom prst="line">
              <a:avLst/>
            </a:prstGeom>
            <a:ln w="38100">
              <a:solidFill>
                <a:srgbClr val="E1025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 flipV="1">
              <a:off x="2258928" y="5976425"/>
              <a:ext cx="683276" cy="364892"/>
            </a:xfrm>
            <a:prstGeom prst="line">
              <a:avLst/>
            </a:prstGeom>
            <a:ln w="38100">
              <a:solidFill>
                <a:srgbClr val="E102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>
              <a:off x="2244859" y="6002824"/>
              <a:ext cx="697345" cy="6419"/>
            </a:xfrm>
            <a:prstGeom prst="line">
              <a:avLst/>
            </a:prstGeom>
            <a:ln w="38100">
              <a:solidFill>
                <a:srgbClr val="E1025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>
              <a:off x="2258928" y="5211647"/>
              <a:ext cx="0" cy="1143738"/>
            </a:xfrm>
            <a:prstGeom prst="line">
              <a:avLst/>
            </a:prstGeom>
            <a:ln w="38100">
              <a:solidFill>
                <a:srgbClr val="E102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>
              <a:off x="2957843" y="4866552"/>
              <a:ext cx="0" cy="1136272"/>
            </a:xfrm>
            <a:prstGeom prst="line">
              <a:avLst/>
            </a:prstGeom>
            <a:ln w="38100">
              <a:solidFill>
                <a:srgbClr val="E102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/>
            <p:nvPr/>
          </p:nvCxnSpPr>
          <p:spPr>
            <a:xfrm flipV="1">
              <a:off x="1538680" y="5232314"/>
              <a:ext cx="0" cy="1109437"/>
            </a:xfrm>
            <a:prstGeom prst="line">
              <a:avLst/>
            </a:prstGeom>
            <a:ln w="38100">
              <a:solidFill>
                <a:srgbClr val="E102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/>
            <p:cNvCxnSpPr/>
            <p:nvPr/>
          </p:nvCxnSpPr>
          <p:spPr>
            <a:xfrm>
              <a:off x="2256584" y="4871671"/>
              <a:ext cx="0" cy="1143738"/>
            </a:xfrm>
            <a:prstGeom prst="line">
              <a:avLst/>
            </a:prstGeom>
            <a:ln w="38100">
              <a:solidFill>
                <a:srgbClr val="E1025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7" name="组合 86"/>
          <p:cNvGrpSpPr/>
          <p:nvPr/>
        </p:nvGrpSpPr>
        <p:grpSpPr>
          <a:xfrm>
            <a:off x="3935397" y="2849140"/>
            <a:ext cx="1199311" cy="1777499"/>
            <a:chOff x="1498822" y="4866552"/>
            <a:chExt cx="1459021" cy="1488833"/>
          </a:xfrm>
        </p:grpSpPr>
        <p:cxnSp>
          <p:nvCxnSpPr>
            <p:cNvPr id="88" name="直接连接符 87"/>
            <p:cNvCxnSpPr/>
            <p:nvPr/>
          </p:nvCxnSpPr>
          <p:spPr>
            <a:xfrm flipV="1">
              <a:off x="1498822" y="5219114"/>
              <a:ext cx="738773" cy="13200"/>
            </a:xfrm>
            <a:prstGeom prst="line">
              <a:avLst/>
            </a:prstGeom>
            <a:ln w="38100">
              <a:solidFill>
                <a:srgbClr val="E102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/>
            <p:nvPr/>
          </p:nvCxnSpPr>
          <p:spPr>
            <a:xfrm flipV="1">
              <a:off x="1498822" y="4867422"/>
              <a:ext cx="738773" cy="351692"/>
            </a:xfrm>
            <a:prstGeom prst="line">
              <a:avLst/>
            </a:prstGeom>
            <a:ln w="38100">
              <a:solidFill>
                <a:srgbClr val="E102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 flipV="1">
              <a:off x="2219070" y="4866554"/>
              <a:ext cx="738773" cy="351692"/>
            </a:xfrm>
            <a:prstGeom prst="line">
              <a:avLst/>
            </a:prstGeom>
            <a:ln w="38100">
              <a:solidFill>
                <a:srgbClr val="E102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/>
            <p:cNvCxnSpPr/>
            <p:nvPr/>
          </p:nvCxnSpPr>
          <p:spPr>
            <a:xfrm flipV="1">
              <a:off x="2205001" y="4866553"/>
              <a:ext cx="738773" cy="13200"/>
            </a:xfrm>
            <a:prstGeom prst="line">
              <a:avLst/>
            </a:prstGeom>
            <a:ln w="38100">
              <a:solidFill>
                <a:srgbClr val="E102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/>
            <p:cNvCxnSpPr/>
            <p:nvPr/>
          </p:nvCxnSpPr>
          <p:spPr>
            <a:xfrm flipV="1">
              <a:off x="1538680" y="6342185"/>
              <a:ext cx="738773" cy="0"/>
            </a:xfrm>
            <a:prstGeom prst="line">
              <a:avLst/>
            </a:prstGeom>
            <a:ln w="38100">
              <a:solidFill>
                <a:srgbClr val="E102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/>
            <p:nvPr/>
          </p:nvCxnSpPr>
          <p:spPr>
            <a:xfrm flipV="1">
              <a:off x="1538680" y="5990493"/>
              <a:ext cx="738773" cy="351692"/>
            </a:xfrm>
            <a:prstGeom prst="line">
              <a:avLst/>
            </a:prstGeom>
            <a:ln w="38100">
              <a:solidFill>
                <a:srgbClr val="E1025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/>
            <p:nvPr/>
          </p:nvCxnSpPr>
          <p:spPr>
            <a:xfrm flipV="1">
              <a:off x="2258928" y="5976425"/>
              <a:ext cx="683276" cy="364892"/>
            </a:xfrm>
            <a:prstGeom prst="line">
              <a:avLst/>
            </a:prstGeom>
            <a:ln w="38100">
              <a:solidFill>
                <a:srgbClr val="E102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/>
            <p:nvPr/>
          </p:nvCxnSpPr>
          <p:spPr>
            <a:xfrm>
              <a:off x="2244859" y="6002824"/>
              <a:ext cx="697345" cy="6419"/>
            </a:xfrm>
            <a:prstGeom prst="line">
              <a:avLst/>
            </a:prstGeom>
            <a:ln w="38100">
              <a:solidFill>
                <a:srgbClr val="E1025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/>
            <p:nvPr/>
          </p:nvCxnSpPr>
          <p:spPr>
            <a:xfrm>
              <a:off x="2258928" y="5211647"/>
              <a:ext cx="0" cy="1143738"/>
            </a:xfrm>
            <a:prstGeom prst="line">
              <a:avLst/>
            </a:prstGeom>
            <a:ln w="38100">
              <a:solidFill>
                <a:srgbClr val="E102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/>
            <p:cNvCxnSpPr/>
            <p:nvPr/>
          </p:nvCxnSpPr>
          <p:spPr>
            <a:xfrm>
              <a:off x="2957843" y="4866552"/>
              <a:ext cx="0" cy="1136272"/>
            </a:xfrm>
            <a:prstGeom prst="line">
              <a:avLst/>
            </a:prstGeom>
            <a:ln w="38100">
              <a:solidFill>
                <a:srgbClr val="E102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/>
            <p:cNvCxnSpPr/>
            <p:nvPr/>
          </p:nvCxnSpPr>
          <p:spPr>
            <a:xfrm flipV="1">
              <a:off x="1538680" y="5232314"/>
              <a:ext cx="0" cy="1109437"/>
            </a:xfrm>
            <a:prstGeom prst="line">
              <a:avLst/>
            </a:prstGeom>
            <a:ln w="38100">
              <a:solidFill>
                <a:srgbClr val="E102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/>
          </p:nvCxnSpPr>
          <p:spPr>
            <a:xfrm>
              <a:off x="2256584" y="4871671"/>
              <a:ext cx="0" cy="1143738"/>
            </a:xfrm>
            <a:prstGeom prst="line">
              <a:avLst/>
            </a:prstGeom>
            <a:ln w="38100">
              <a:solidFill>
                <a:srgbClr val="E1025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0" name="文本框 99"/>
          <p:cNvSpPr txBox="1"/>
          <p:nvPr/>
        </p:nvSpPr>
        <p:spPr>
          <a:xfrm>
            <a:off x="763086" y="3909873"/>
            <a:ext cx="7332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11%</a:t>
            </a:r>
            <a:endParaRPr lang="zh-CN" altLang="en-US" sz="2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2393787" y="3158098"/>
            <a:ext cx="8633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25%</a:t>
            </a:r>
            <a:endParaRPr lang="zh-CN" altLang="en-US" sz="2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4271794" y="2469979"/>
            <a:ext cx="8629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64%</a:t>
            </a:r>
            <a:endParaRPr lang="zh-CN" altLang="en-US" sz="2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103" name="组合 102"/>
          <p:cNvGrpSpPr/>
          <p:nvPr/>
        </p:nvGrpSpPr>
        <p:grpSpPr>
          <a:xfrm>
            <a:off x="6651391" y="1790912"/>
            <a:ext cx="5248051" cy="1066108"/>
            <a:chOff x="6794691" y="2715066"/>
            <a:chExt cx="5248051" cy="1066108"/>
          </a:xfrm>
        </p:grpSpPr>
        <p:sp>
          <p:nvSpPr>
            <p:cNvPr id="104" name="文本框 103"/>
            <p:cNvSpPr txBox="1"/>
            <p:nvPr/>
          </p:nvSpPr>
          <p:spPr>
            <a:xfrm>
              <a:off x="7511137" y="2817476"/>
              <a:ext cx="453081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This  is  an example text . </a:t>
              </a:r>
              <a:endParaRPr lang="en-US" altLang="zh-CN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r>
                <a:rPr lang="en-US" altLang="zh-CN" sz="2400" dirty="0" smtClean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Please </a:t>
              </a:r>
              <a:r>
                <a:rPr lang="en-US" altLang="zh-CN" sz="24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put your own text here .</a:t>
              </a:r>
              <a:endPara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05" name="矩形 104"/>
            <p:cNvSpPr/>
            <p:nvPr/>
          </p:nvSpPr>
          <p:spPr>
            <a:xfrm>
              <a:off x="7276312" y="2869633"/>
              <a:ext cx="72000" cy="720000"/>
            </a:xfrm>
            <a:prstGeom prst="rect">
              <a:avLst/>
            </a:prstGeom>
            <a:solidFill>
              <a:srgbClr val="E102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剪去同侧角的矩形 105"/>
            <p:cNvSpPr/>
            <p:nvPr/>
          </p:nvSpPr>
          <p:spPr>
            <a:xfrm>
              <a:off x="6794691" y="2715066"/>
              <a:ext cx="5248051" cy="1066108"/>
            </a:xfrm>
            <a:prstGeom prst="snip2SameRect">
              <a:avLst>
                <a:gd name="adj1" fmla="val 0"/>
                <a:gd name="adj2" fmla="val 0"/>
              </a:avLst>
            </a:prstGeom>
            <a:noFill/>
            <a:ln w="28575">
              <a:solidFill>
                <a:srgbClr val="E102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6649621" y="3543735"/>
            <a:ext cx="5248051" cy="1066108"/>
            <a:chOff x="6794691" y="2715066"/>
            <a:chExt cx="5248051" cy="1066108"/>
          </a:xfrm>
        </p:grpSpPr>
        <p:sp>
          <p:nvSpPr>
            <p:cNvPr id="108" name="文本框 107"/>
            <p:cNvSpPr txBox="1"/>
            <p:nvPr/>
          </p:nvSpPr>
          <p:spPr>
            <a:xfrm>
              <a:off x="7511137" y="2817476"/>
              <a:ext cx="453081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This  is  an example text . </a:t>
              </a:r>
              <a:endParaRPr lang="en-US" altLang="zh-CN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r>
                <a:rPr lang="en-US" altLang="zh-CN" sz="2400" dirty="0" smtClean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Please </a:t>
              </a:r>
              <a:r>
                <a:rPr lang="en-US" altLang="zh-CN" sz="24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put your own text here .</a:t>
              </a:r>
              <a:endPara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09" name="矩形 108"/>
            <p:cNvSpPr/>
            <p:nvPr/>
          </p:nvSpPr>
          <p:spPr>
            <a:xfrm>
              <a:off x="7276312" y="2869633"/>
              <a:ext cx="72000" cy="720000"/>
            </a:xfrm>
            <a:prstGeom prst="rect">
              <a:avLst/>
            </a:prstGeom>
            <a:solidFill>
              <a:srgbClr val="E102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剪去同侧角的矩形 109"/>
            <p:cNvSpPr/>
            <p:nvPr/>
          </p:nvSpPr>
          <p:spPr>
            <a:xfrm>
              <a:off x="6794691" y="2715066"/>
              <a:ext cx="5248051" cy="1066108"/>
            </a:xfrm>
            <a:prstGeom prst="snip2SameRect">
              <a:avLst>
                <a:gd name="adj1" fmla="val 0"/>
                <a:gd name="adj2" fmla="val 0"/>
              </a:avLst>
            </a:prstGeom>
            <a:noFill/>
            <a:ln w="28575">
              <a:solidFill>
                <a:srgbClr val="E102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6649621" y="5181969"/>
            <a:ext cx="5248051" cy="1066108"/>
            <a:chOff x="6794691" y="2715066"/>
            <a:chExt cx="5248051" cy="1066108"/>
          </a:xfrm>
        </p:grpSpPr>
        <p:sp>
          <p:nvSpPr>
            <p:cNvPr id="112" name="文本框 111"/>
            <p:cNvSpPr txBox="1"/>
            <p:nvPr/>
          </p:nvSpPr>
          <p:spPr>
            <a:xfrm>
              <a:off x="7511137" y="2817476"/>
              <a:ext cx="453081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This  is  an example text . </a:t>
              </a:r>
              <a:endParaRPr lang="en-US" altLang="zh-CN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r>
                <a:rPr lang="en-US" altLang="zh-CN" sz="2400" dirty="0" smtClean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Please </a:t>
              </a:r>
              <a:r>
                <a:rPr lang="en-US" altLang="zh-CN" sz="24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put your own text here .</a:t>
              </a:r>
              <a:endPara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13" name="矩形 112"/>
            <p:cNvSpPr/>
            <p:nvPr/>
          </p:nvSpPr>
          <p:spPr>
            <a:xfrm>
              <a:off x="7276312" y="2869633"/>
              <a:ext cx="72000" cy="720000"/>
            </a:xfrm>
            <a:prstGeom prst="rect">
              <a:avLst/>
            </a:prstGeom>
            <a:solidFill>
              <a:srgbClr val="E102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剪去同侧角的矩形 113"/>
            <p:cNvSpPr/>
            <p:nvPr/>
          </p:nvSpPr>
          <p:spPr>
            <a:xfrm>
              <a:off x="6794691" y="2715066"/>
              <a:ext cx="5248051" cy="1066108"/>
            </a:xfrm>
            <a:prstGeom prst="snip2SameRect">
              <a:avLst>
                <a:gd name="adj1" fmla="val 0"/>
                <a:gd name="adj2" fmla="val 0"/>
              </a:avLst>
            </a:prstGeom>
            <a:noFill/>
            <a:ln w="28575">
              <a:solidFill>
                <a:srgbClr val="E102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0884548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25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7" grpId="0" animBg="1"/>
      <p:bldP spid="28" grpId="0" animBg="1"/>
      <p:bldP spid="100" grpId="0"/>
      <p:bldP spid="101" grpId="0"/>
      <p:bldP spid="10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482</TotalTime>
  <Words>595</Words>
  <Application>Microsoft Office PowerPoint</Application>
  <PresentationFormat>宽屏</PresentationFormat>
  <Paragraphs>164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8" baseType="lpstr">
      <vt:lpstr>方正兰亭纤黑_GBK</vt:lpstr>
      <vt:lpstr>方正细圆简体</vt:lpstr>
      <vt:lpstr>迷你简细珊瑚</vt:lpstr>
      <vt:lpstr>宋体</vt:lpstr>
      <vt:lpstr>微软雅黑 Light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DREAM</dc:creator>
  <cp:lastModifiedBy>YANGS-PC</cp:lastModifiedBy>
  <cp:revision>175</cp:revision>
  <dcterms:created xsi:type="dcterms:W3CDTF">2014-12-18T00:47:11Z</dcterms:created>
  <dcterms:modified xsi:type="dcterms:W3CDTF">2015-09-20T13:09:46Z</dcterms:modified>
</cp:coreProperties>
</file>