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75" r:id="rId2"/>
  </p:sldIdLst>
  <p:sldSz cx="9144000" cy="5715000" type="screen16x1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565"/>
    <a:srgbClr val="9A0000"/>
    <a:srgbClr val="FF93A2"/>
    <a:srgbClr val="967200"/>
    <a:srgbClr val="FF0027"/>
    <a:srgbClr val="FF99FF"/>
    <a:srgbClr val="920015"/>
    <a:srgbClr val="700000"/>
    <a:srgbClr val="4C0000"/>
    <a:srgbClr val="B0B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625" autoAdjust="0"/>
  </p:normalViewPr>
  <p:slideViewPr>
    <p:cSldViewPr snapToObjects="1">
      <p:cViewPr varScale="1">
        <p:scale>
          <a:sx n="112" d="100"/>
          <a:sy n="112" d="100"/>
        </p:scale>
        <p:origin x="1560" y="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D8C7-6074-4FBB-9720-79A925606D9A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576EE-7C0D-4A2A-814F-F633071EE2C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26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65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20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43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N:\人文学院PPT\模版\书法水墨画卷图片副本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5715000"/>
          </a:xfrm>
          <a:prstGeom prst="rect">
            <a:avLst/>
          </a:prstGeom>
          <a:noFill/>
        </p:spPr>
      </p:pic>
      <p:sp>
        <p:nvSpPr>
          <p:cNvPr id="4" name="矩形 3"/>
          <p:cNvSpPr/>
          <p:nvPr userDrawn="1"/>
        </p:nvSpPr>
        <p:spPr>
          <a:xfrm>
            <a:off x="0" y="-16887"/>
            <a:ext cx="9144000" cy="5731887"/>
          </a:xfrm>
          <a:prstGeom prst="rect">
            <a:avLst/>
          </a:prstGeom>
          <a:blipFill dpi="0" rotWithShape="1">
            <a:blip r:embed="rId3" cstate="email">
              <a:alphaModFix amt="7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-16887"/>
            <a:ext cx="9144001" cy="5731887"/>
          </a:xfrm>
          <a:prstGeom prst="rect">
            <a:avLst/>
          </a:prstGeom>
          <a:blipFill dpi="0" rotWithShape="1">
            <a:blip r:embed="rId4" cstate="email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43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56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6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539552" y="5284987"/>
            <a:ext cx="90627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029" name="AutoShape 5"/>
          <p:cNvSpPr>
            <a:spLocks noChangeAspect="1" noChangeArrowheads="1" noTextEdit="1"/>
          </p:cNvSpPr>
          <p:nvPr/>
        </p:nvSpPr>
        <p:spPr bwMode="auto">
          <a:xfrm>
            <a:off x="4984750" y="265113"/>
            <a:ext cx="2628900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3" name="AutoShape 59"/>
          <p:cNvSpPr>
            <a:spLocks noChangeAspect="1" noChangeArrowheads="1" noTextEdit="1"/>
          </p:cNvSpPr>
          <p:nvPr/>
        </p:nvSpPr>
        <p:spPr bwMode="auto">
          <a:xfrm>
            <a:off x="3419475" y="2511425"/>
            <a:ext cx="2879725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" name="Picture 11" descr="C:\Users\Administrator\Desktop\r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4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C:\Users\Administrator\Desktop\1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6587" y="2511425"/>
            <a:ext cx="732167" cy="976222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:\Users\Administrator\Desktop\33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93845" y="2511425"/>
            <a:ext cx="358733" cy="47831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C:\Users\Administrator\Desktop\22.gif"/>
          <p:cNvPicPr>
            <a:picLocks noChangeAspect="1" noChangeArrowheads="1" noCrop="1"/>
          </p:cNvPicPr>
          <p:nvPr/>
        </p:nvPicPr>
        <p:blipFill>
          <a:blip r:embed="rId5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4420" y="2836843"/>
            <a:ext cx="559308" cy="745743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 descr="9.png"/>
          <p:cNvPicPr>
            <a:picLocks noChangeAspect="1"/>
          </p:cNvPicPr>
          <p:nvPr/>
        </p:nvPicPr>
        <p:blipFill>
          <a:blip r:embed="rId6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4824215"/>
            <a:ext cx="9143998" cy="92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N:\人文学院PPT\模版\荷花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505745"/>
            <a:ext cx="3591022" cy="1232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115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8.54606E-7 C 0.03038 -0.00083 0.06077 -0.00028 0.09097 -0.00277 C 0.09132 -0.00277 0.10677 -0.01304 0.10938 -0.01387 C 0.11528 -0.01581 0.12743 -0.01942 0.12743 -0.01914 C 0.18038 -0.01665 0.23229 -0.01415 0.28524 -0.01665 C 0.29045 -0.01887 0.29566 -0.02497 0.30156 -0.02497 C 0.31528 -0.02497 0.32413 -0.02109 0.33594 -0.01665 C 0.37743 0.04578 0.48559 0.00777 0.51233 0.00832 C 0.54757 0.02442 0.56754 0.00028 0.59792 -0.00555 C 0.62483 -0.02608 0.65295 0.00361 0.67952 0.0136 C 0.69149 0.01193 0.70399 0.01054 0.71597 0.00832 C 0.7316 0.00555 0.74618 -0.00638 0.76163 -0.0111 C 0.79965 -0.00805 0.83368 -0.00194 0.87257 -8.54606E-7 C 0.89271 -0.00139 0.9684 -0.0061 0.97952 -0.00832 C 0.98455 -0.00916 0.98663 -0.01831 0.99045 -0.0222 C 1.01893 -0.02136 1.04757 -0.02109 1.07587 -0.01942 C 1.08611 -0.01887 1.09757 -0.00583 1.10695 -0.00555 C 1.18472 -0.0025 1.28368 -0.00277 1.3684 -0.00277 " pathEditMode="relative" rAng="0" ptsTypes="fffffffffffffffffA">
                                      <p:cBhvr>
                                        <p:cTn id="6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400" y="1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8535E-6 C 0.02916 -0.00083 0.0585 -0.00028 0.08767 -0.00278 C 0.08802 -0.00278 0.10295 -0.01304 0.1052 -0.01388 C 0.11111 -0.01582 0.12274 -0.01942 0.12274 -0.01915 C 0.17378 -0.01665 0.22378 -0.01415 0.275 -0.01665 C 0.2802 -0.01887 0.28506 -0.02497 0.29079 -0.02497 C 0.30399 -0.02497 0.3125 -0.02109 0.32395 -0.01665 C 0.36371 0.0455 0.46805 0.00777 0.49409 0.00832 C 0.52795 0.02442 0.54739 0.00028 0.57638 -0.00555 C 0.60243 -0.02608 0.62951 0.00361 0.6552 0.01359 C 0.66684 0.01193 0.67881 0.01054 0.69027 0.00832 C 0.7052 0.00555 0.71944 -0.00638 0.7342 -0.0111 C 0.77083 -0.00805 0.80364 -0.00194 0.84114 1.8535E-6 C 0.86059 -0.00139 0.93368 -0.00611 0.94444 -0.00833 C 0.94913 -0.00916 0.95104 -0.01831 0.95503 -0.0222 C 0.98229 -0.02137 1.00989 -0.02109 1.03715 -0.01942 C 1.04704 -0.01887 1.05816 -0.00583 1.06718 -0.00555 C 1.14201 -0.0025 1.23767 -0.00278 1.31927 -0.00278 " pathEditMode="relative" rAng="0" ptsTypes="fffffffffffffffffA">
                                      <p:cBhvr>
                                        <p:cTn id="8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00" y="1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29523E-6 C 0.02951 -0.00083 0.05903 -0.00027 0.08837 -0.00277 C 0.08871 -0.00277 0.10382 -0.01304 0.10607 -0.01387 C 0.11198 -0.01581 0.12378 -0.01942 0.12378 -0.01914 C 0.17517 -0.01664 0.22569 -0.01415 0.27725 -0.01664 C 0.28246 -0.01886 0.28732 -0.02497 0.29305 -0.02497 C 0.30642 -0.02497 0.31493 -0.02108 0.32656 -0.01664 C 0.36684 0.04579 0.47187 0.00777 0.49809 0.00833 C 0.53229 0.02442 0.55173 0.00028 0.58107 -0.00555 C 0.60729 -0.02608 0.63472 0.00361 0.66041 0.0136 C 0.67222 0.01194 0.68437 0.01055 0.69583 0.00833 C 0.71094 0.00555 0.72517 -0.00638 0.7401 -0.01109 C 0.77725 -0.00804 0.81024 -0.00194 0.84791 -4.29523E-6 C 0.86753 -0.00138 0.94114 -0.0061 0.95208 -0.00832 C 0.95694 -0.00915 0.95885 -0.01831 0.96267 -0.02219 C 0.99028 -0.02136 1.01805 -0.02108 1.04566 -0.01942 C 1.05555 -0.01886 1.06684 -0.00582 1.07587 -0.00555 C 1.15139 -0.00249 1.24774 -0.00277 1.33003 -0.00277 " pathEditMode="relative" rAng="0" ptsTypes="fffffffffffffffffA">
                                      <p:cBhvr>
                                        <p:cTn id="10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00" y="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1629</TotalTime>
  <Words>84</Words>
  <Application>Microsoft Office PowerPoint</Application>
  <PresentationFormat>全屏显示(16:10)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Calibri</vt:lpstr>
      <vt:lpstr>Arial</vt:lpstr>
      <vt:lpstr>宋体</vt:lpstr>
      <vt:lpstr>Office 主题​​</vt:lpstr>
      <vt:lpstr>PowerPoint 演示文稿</vt:lpstr>
    </vt:vector>
  </TitlesOfParts>
  <Company>DADI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黑桃</dc:creator>
  <cp:keywords>www.1ppt.com</cp:keywords>
  <cp:lastModifiedBy>Sky123.Org</cp:lastModifiedBy>
  <cp:revision>98</cp:revision>
  <dcterms:created xsi:type="dcterms:W3CDTF">2012-12-17T20:51:05Z</dcterms:created>
  <dcterms:modified xsi:type="dcterms:W3CDTF">2015-07-19T01:59:54Z</dcterms:modified>
</cp:coreProperties>
</file>