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990033"/>
    <a:srgbClr val="24486C"/>
    <a:srgbClr val="336699"/>
    <a:srgbClr val="9078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109" d="100"/>
          <a:sy n="109" d="100"/>
        </p:scale>
        <p:origin x="166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905000"/>
            <a:ext cx="9144000" cy="55245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362200"/>
            <a:ext cx="9144000" cy="3810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fld id="{B57BAE45-0F54-481E-815C-5CBD0390576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47D60-20DF-4C11-BA85-C5CDD783FD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77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77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2DA69-32CE-4402-8AF4-224EADB621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0" y="838200"/>
            <a:ext cx="4495800" cy="5638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638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1BA45-1442-47D7-8BE8-835BA39D82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EA02D-E5F2-4B42-AD19-F1F2372E56E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A9466-145E-4C18-893C-42B2A1842E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F251B-5A54-49E3-9B32-F728D818D1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FB6BF-3B09-4997-9131-1335BA0910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A310B-6382-4F32-93B1-8D12D7E466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23F7F-1C42-4B33-A556-5A9D445903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807C3-F6C8-4655-8894-74BBB9C51E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625E9-8E1A-4129-ADB0-C280A434A1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8305800" y="0"/>
            <a:ext cx="838200" cy="847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+mn-ea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FFCC00"/>
                </a:solidFill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FFCC00"/>
                </a:solidFill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FFCC00"/>
                </a:solidFill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FFCC00"/>
                </a:solidFill>
                <a:latin typeface="+mn-lt"/>
                <a:ea typeface="宋体" charset="-122"/>
              </a:defRPr>
            </a:lvl1pPr>
          </a:lstStyle>
          <a:p>
            <a:pPr>
              <a:defRPr/>
            </a:pPr>
            <a:fld id="{98AFBC2A-E551-4F08-AA8B-6EBC6AFD6A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2" name="Picture 8" descr="and_md_wht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01050" y="76200"/>
            <a:ext cx="666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 thruBlk="1"/>
  </p:transition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Impac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200000"/>
        <a:defRPr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200000"/>
        <a:defRPr sz="2000" b="1">
          <a:solidFill>
            <a:schemeClr val="bg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200000"/>
        <a:defRPr b="1">
          <a:solidFill>
            <a:schemeClr val="bg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200000"/>
        <a:defRPr sz="1600" b="1">
          <a:solidFill>
            <a:schemeClr val="bg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200000"/>
        <a:defRPr sz="1600" b="1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mtClean="0">
                <a:ea typeface="宋体" charset="-122"/>
              </a:rPr>
              <a:t>Ampersand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1800" smtClean="0">
                <a:ea typeface="宋体" charset="-122"/>
              </a:rPr>
              <a:t>Your Subtitle Goes Here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charset="-122"/>
              </a:rPr>
              <a:t>Your Topic Goes Here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4487863" cy="5638800"/>
          </a:xfrm>
        </p:spPr>
        <p:txBody>
          <a:bodyPr/>
          <a:lstStyle/>
          <a:p>
            <a:pPr marL="0" indent="0"/>
            <a:r>
              <a:rPr lang="en-US" altLang="zh-CN" sz="2000" smtClean="0">
                <a:ea typeface="宋体" charset="-122"/>
              </a:rPr>
              <a:t>Your subtopic goes here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smtClean="0">
                <a:solidFill>
                  <a:schemeClr val="bg2"/>
                </a:solidFill>
                <a:ea typeface="宋体" charset="-122"/>
              </a:rPr>
              <a:t>Transitional Page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solidFill>
                  <a:schemeClr val="tx1"/>
                </a:solidFill>
                <a:ea typeface="宋体" charset="-122"/>
              </a:rPr>
              <a:t>Your Topic Goes Here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4487863" cy="5638800"/>
          </a:xfrm>
        </p:spPr>
        <p:txBody>
          <a:bodyPr/>
          <a:lstStyle/>
          <a:p>
            <a:pPr marL="0" indent="0"/>
            <a:r>
              <a:rPr lang="en-US" altLang="zh-CN" sz="2000" smtClean="0">
                <a:ea typeface="宋体" charset="-122"/>
              </a:rPr>
              <a:t>Your subtopic goes here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mpersand">
  <a:themeElements>
    <a:clrScheme name="silly_mi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illy_mime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illy_mi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ampersand</Template>
  <TotalTime>0</TotalTime>
  <Words>23</Words>
  <Application>Microsoft Office PowerPoint</Application>
  <PresentationFormat>全屏显示(4:3)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宋体</vt:lpstr>
      <vt:lpstr>Arial</vt:lpstr>
      <vt:lpstr>Arial Black</vt:lpstr>
      <vt:lpstr>Impact</vt:lpstr>
      <vt:lpstr>Tahoma</vt:lpstr>
      <vt:lpstr>ampersand</vt:lpstr>
      <vt:lpstr>Ampersand</vt:lpstr>
      <vt:lpstr>Your Topic Goes Here</vt:lpstr>
      <vt:lpstr>Transitional Page</vt:lpstr>
      <vt:lpstr>Your Topic Goes Here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Ampersand</dc:title>
  <dc:creator>微软中国</dc:creator>
  <cp:lastModifiedBy>Sky123.Org</cp:lastModifiedBy>
  <cp:revision>4</cp:revision>
  <dcterms:created xsi:type="dcterms:W3CDTF">2014-01-13T03:32:56Z</dcterms:created>
  <dcterms:modified xsi:type="dcterms:W3CDTF">2015-07-23T07:47:10Z</dcterms:modified>
</cp:coreProperties>
</file>