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59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6" r:id="rId18"/>
    <p:sldId id="271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86F0C-42C1-4935-9522-14E8B3E66C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021F0-014A-4814-B272-9BC0D5AD3E6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99287-38F9-4ABA-95D7-0189958AFD9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3F816-8BBF-4DA5-A511-F7287D93978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2E3DA-BC69-42B0-8106-4938900B12F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6E6EB-54D1-4F41-8EE9-F5242BDBABD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E46B0-D4B1-4C30-B3F7-BE6A6965441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2E93D-EC1C-439E-8FC6-8EBEF1AF9C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22339-3AA7-4163-9B6A-B2796417DE3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F0141-DE36-4F17-BDDF-6F246391156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3FD8B-8BE6-4666-92C9-D08CB77099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1790BC-0C0A-4B3F-8E78-BB4E9BED7A0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花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蝴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蝴蝶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花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兰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蓝色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球球背景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绿色羽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中国红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蒲公英副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雨伞蒲公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钻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609600"/>
            <a:ext cx="6629400" cy="5440363"/>
          </a:xfrm>
        </p:spPr>
        <p:txBody>
          <a:bodyPr/>
          <a:lstStyle/>
          <a:p>
            <a:pPr>
              <a:buFontTx/>
              <a:buNone/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月光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钥匙背景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致谢背景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房子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白色羽毛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荷花飞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彩穗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红胡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大蝴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大花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猫猫做的模版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猫猫做的模版</Template>
  <TotalTime>2</TotalTime>
  <Words>0</Words>
  <Application>Microsoft Office PowerPoint</Application>
  <PresentationFormat>全屏显示(4:3)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猫猫做的模版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jiaoyunci</dc:creator>
  <cp:lastModifiedBy>Administrator</cp:lastModifiedBy>
  <cp:revision>3</cp:revision>
  <cp:lastPrinted>1601-01-01T00:00:00Z</cp:lastPrinted>
  <dcterms:created xsi:type="dcterms:W3CDTF">2011-09-16T08:09:14Z</dcterms:created>
  <dcterms:modified xsi:type="dcterms:W3CDTF">2015-09-06T01:01:48Z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