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48" r:id="rId2"/>
  </p:sldMasterIdLst>
  <p:sldIdLst>
    <p:sldId id="256" r:id="rId3"/>
    <p:sldId id="257" r:id="rId4"/>
    <p:sldId id="260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3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6158941-BDCA-4ACD-8F14-3F4CBE6550DF}" type="datetimeFigureOut">
              <a:rPr lang="zh-CN" altLang="en-US" smtClean="0"/>
              <a:pPr/>
              <a:t>2015/7/8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435A014-6952-45EA-8282-0A5DBF34054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40430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6158941-BDCA-4ACD-8F14-3F4CBE6550DF}" type="datetimeFigureOut">
              <a:rPr lang="zh-CN" altLang="en-US" smtClean="0"/>
              <a:pPr/>
              <a:t>2015/7/8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435A014-6952-45EA-8282-0A5DBF34054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3829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6158941-BDCA-4ACD-8F14-3F4CBE6550DF}" type="datetimeFigureOut">
              <a:rPr lang="zh-CN" altLang="en-US" smtClean="0"/>
              <a:pPr/>
              <a:t>2015/7/8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435A014-6952-45EA-8282-0A5DBF34054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779848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D15D8-8B0A-4CF3-B3F0-17401BF79084}" type="datetimeFigureOut">
              <a:rPr lang="zh-CN" altLang="en-US"/>
              <a:pPr>
                <a:defRPr/>
              </a:pPr>
              <a:t>2015/7/8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7B07B-03E2-4A18-B9D5-9E55A98C2A9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7825A-97A8-4DBF-BF10-71C8DA86D34D}" type="datetimeFigureOut">
              <a:rPr lang="zh-CN" altLang="en-US"/>
              <a:pPr>
                <a:defRPr/>
              </a:pPr>
              <a:t>2015/7/8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EF2C3-EB95-4676-8BF9-26748C31E59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E515A-190C-4F3F-9D2E-2A05B2FDA4F4}" type="datetimeFigureOut">
              <a:rPr lang="zh-CN" altLang="en-US"/>
              <a:pPr>
                <a:defRPr/>
              </a:pPr>
              <a:t>2015/7/8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84F16-D73A-4E6A-A5B0-890A7572868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75368-6BFC-458F-9EDB-85F0F83D6EFD}" type="datetimeFigureOut">
              <a:rPr lang="zh-CN" altLang="en-US"/>
              <a:pPr>
                <a:defRPr/>
              </a:pPr>
              <a:t>2015/7/8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7EF67-E778-44E5-A911-BA3C8B538EE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0ABB3-B0B5-4D84-99D6-DC55B99C435B}" type="datetimeFigureOut">
              <a:rPr lang="zh-CN" altLang="en-US"/>
              <a:pPr>
                <a:defRPr/>
              </a:pPr>
              <a:t>2015/7/8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6B130-009C-4E06-A7C6-C436879F587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3F902-8758-4E49-A688-FCD1DFB08A50}" type="datetimeFigureOut">
              <a:rPr lang="zh-CN" altLang="en-US"/>
              <a:pPr>
                <a:defRPr/>
              </a:pPr>
              <a:t>2015/7/8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22B46-E0A2-4F2C-A832-278D5BB569F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3326E-4CC6-4F3A-A12A-69A228C72459}" type="datetimeFigureOut">
              <a:rPr lang="zh-CN" altLang="en-US"/>
              <a:pPr>
                <a:defRPr/>
              </a:pPr>
              <a:t>2015/7/8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EDB82-929B-49A9-8B0A-DD9265BB474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42286-20C4-4253-84EB-F7C13287CF56}" type="datetimeFigureOut">
              <a:rPr lang="zh-CN" altLang="en-US"/>
              <a:pPr>
                <a:defRPr/>
              </a:pPr>
              <a:t>2015/7/8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FE504A-D521-419D-AE83-FF667F35FE3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6158941-BDCA-4ACD-8F14-3F4CBE6550DF}" type="datetimeFigureOut">
              <a:rPr lang="zh-CN" altLang="en-US" smtClean="0"/>
              <a:pPr/>
              <a:t>2015/7/8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435A014-6952-45EA-8282-0A5DBF34054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751816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E6C87-7F12-4BD3-A606-FFC398381236}" type="datetimeFigureOut">
              <a:rPr lang="zh-CN" altLang="en-US"/>
              <a:pPr>
                <a:defRPr/>
              </a:pPr>
              <a:t>2015/7/8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076AE-CAFB-4A3E-B2F3-E0A225F6C62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F1927-CA21-4802-A356-B3C04439F8D3}" type="datetimeFigureOut">
              <a:rPr lang="zh-CN" altLang="en-US"/>
              <a:pPr>
                <a:defRPr/>
              </a:pPr>
              <a:t>2015/7/8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9CE3D3-9EA1-423B-9A3C-35CB8DD51DF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1A837-22C1-426B-A9EB-405F66A98E6D}" type="datetimeFigureOut">
              <a:rPr lang="zh-CN" altLang="en-US"/>
              <a:pPr>
                <a:defRPr/>
              </a:pPr>
              <a:t>2015/7/8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AD7F6-B8B7-49F6-B67D-0DF3B98C692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6158941-BDCA-4ACD-8F14-3F4CBE6550DF}" type="datetimeFigureOut">
              <a:rPr lang="zh-CN" altLang="en-US" smtClean="0"/>
              <a:pPr/>
              <a:t>2015/7/8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435A014-6952-45EA-8282-0A5DBF34054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11372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6158941-BDCA-4ACD-8F14-3F4CBE6550DF}" type="datetimeFigureOut">
              <a:rPr lang="zh-CN" altLang="en-US" smtClean="0"/>
              <a:pPr/>
              <a:t>2015/7/8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435A014-6952-45EA-8282-0A5DBF34054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94742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6158941-BDCA-4ACD-8F14-3F4CBE6550DF}" type="datetimeFigureOut">
              <a:rPr lang="zh-CN" altLang="en-US" smtClean="0"/>
              <a:pPr/>
              <a:t>2015/7/8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435A014-6952-45EA-8282-0A5DBF34054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9681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6158941-BDCA-4ACD-8F14-3F4CBE6550DF}" type="datetimeFigureOut">
              <a:rPr lang="zh-CN" altLang="en-US" smtClean="0"/>
              <a:pPr/>
              <a:t>2015/7/8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435A014-6952-45EA-8282-0A5DBF34054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2526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6158941-BDCA-4ACD-8F14-3F4CBE6550DF}" type="datetimeFigureOut">
              <a:rPr lang="zh-CN" altLang="en-US" smtClean="0"/>
              <a:pPr/>
              <a:t>2015/7/8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435A014-6952-45EA-8282-0A5DBF34054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23574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6158941-BDCA-4ACD-8F14-3F4CBE6550DF}" type="datetimeFigureOut">
              <a:rPr lang="zh-CN" altLang="en-US" smtClean="0"/>
              <a:pPr/>
              <a:t>2015/7/8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435A014-6952-45EA-8282-0A5DBF34054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81627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6158941-BDCA-4ACD-8F14-3F4CBE6550DF}" type="datetimeFigureOut">
              <a:rPr lang="zh-CN" altLang="en-US" smtClean="0"/>
              <a:pPr/>
              <a:t>2015/7/8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435A014-6952-45EA-8282-0A5DBF34054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42753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16816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3F35E74-9521-4088-8F77-40C35F0AFA02}" type="datetimeFigureOut">
              <a:rPr lang="zh-CN" altLang="en-US"/>
              <a:pPr>
                <a:defRPr/>
              </a:pPr>
              <a:t>2015/7/8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8996A1B-30E5-484B-8B2D-2C7D72101B3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999530" y="4953362"/>
            <a:ext cx="710086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4000" b="1" dirty="0" smtClean="0">
                <a:ln w="18000">
                  <a:solidFill>
                    <a:schemeClr val="accent6">
                      <a:lumMod val="7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握手共赢商务幻灯片模板下载</a:t>
            </a:r>
            <a:endParaRPr lang="zh-CN" altLang="en-US" sz="4000" b="1" dirty="0">
              <a:ln w="18000">
                <a:solidFill>
                  <a:schemeClr val="accent6">
                    <a:lumMod val="75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3071802" y="5817244"/>
            <a:ext cx="36433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dirty="0" smtClean="0">
                <a:solidFill>
                  <a:schemeClr val="accent5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西西软件园，</a:t>
            </a:r>
            <a:r>
              <a:rPr lang="en-US" altLang="zh-CN" dirty="0" smtClean="0">
                <a:solidFill>
                  <a:schemeClr val="accent5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www.cr173.com</a:t>
            </a:r>
            <a:endParaRPr lang="zh-CN" altLang="en-US" dirty="0">
              <a:solidFill>
                <a:schemeClr val="accent5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7504" y="1556792"/>
            <a:ext cx="74801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/>
              <a:t>PPT</a:t>
            </a:r>
            <a:r>
              <a:rPr lang="zh-CN" altLang="en-US" sz="100" dirty="0"/>
              <a:t>模板下载：</a:t>
            </a:r>
            <a:r>
              <a:rPr lang="en-US" altLang="zh-CN" sz="100" dirty="0"/>
              <a:t>www.1ppt.com/moban/     </a:t>
            </a:r>
            <a:r>
              <a:rPr lang="zh-CN" altLang="en-US" sz="100" dirty="0"/>
              <a:t>行业</a:t>
            </a:r>
            <a:r>
              <a:rPr lang="en-US" altLang="zh-CN" sz="100" dirty="0"/>
              <a:t>PPT</a:t>
            </a:r>
            <a:r>
              <a:rPr lang="zh-CN" altLang="en-US" sz="100" dirty="0"/>
              <a:t>模板：</a:t>
            </a:r>
            <a:r>
              <a:rPr lang="en-US" altLang="zh-CN" sz="100" dirty="0"/>
              <a:t>www.1ppt.com/hangye/ </a:t>
            </a:r>
          </a:p>
          <a:p>
            <a:pPr lvl="0"/>
            <a:r>
              <a:rPr lang="zh-CN" altLang="en-US" sz="100" dirty="0"/>
              <a:t>节日</a:t>
            </a:r>
            <a:r>
              <a:rPr lang="en-US" altLang="zh-CN" sz="100" dirty="0"/>
              <a:t>PPT</a:t>
            </a:r>
            <a:r>
              <a:rPr lang="zh-CN" altLang="en-US" sz="100" dirty="0"/>
              <a:t>模板：</a:t>
            </a:r>
            <a:r>
              <a:rPr lang="en-US" altLang="zh-CN" sz="100" dirty="0"/>
              <a:t>www.1ppt.com/jieri/           PPT</a:t>
            </a:r>
            <a:r>
              <a:rPr lang="zh-CN" altLang="en-US" sz="100" dirty="0"/>
              <a:t>素材下载：</a:t>
            </a:r>
            <a:r>
              <a:rPr lang="en-US" altLang="zh-CN" sz="100" dirty="0"/>
              <a:t>www.1ppt.com/sucai/</a:t>
            </a:r>
          </a:p>
          <a:p>
            <a:pPr lvl="0"/>
            <a:r>
              <a:rPr lang="en-US" altLang="zh-CN" sz="100" dirty="0"/>
              <a:t>PPT</a:t>
            </a:r>
            <a:r>
              <a:rPr lang="zh-CN" altLang="en-US" sz="100" dirty="0"/>
              <a:t>背景图片：</a:t>
            </a:r>
            <a:r>
              <a:rPr lang="en-US" altLang="zh-CN" sz="100" dirty="0"/>
              <a:t>www.1ppt.com/beijing/      PPT</a:t>
            </a:r>
            <a:r>
              <a:rPr lang="zh-CN" altLang="en-US" sz="100" dirty="0"/>
              <a:t>图表下载：</a:t>
            </a:r>
            <a:r>
              <a:rPr lang="en-US" altLang="zh-CN" sz="100" dirty="0"/>
              <a:t>www.1ppt.com/tubiao/      </a:t>
            </a:r>
          </a:p>
          <a:p>
            <a:pPr lvl="0"/>
            <a:r>
              <a:rPr lang="zh-CN" altLang="en-US" sz="100" dirty="0"/>
              <a:t>优秀</a:t>
            </a:r>
            <a:r>
              <a:rPr lang="en-US" altLang="zh-CN" sz="100" dirty="0"/>
              <a:t>PPT</a:t>
            </a:r>
            <a:r>
              <a:rPr lang="zh-CN" altLang="en-US" sz="100" dirty="0"/>
              <a:t>下载：</a:t>
            </a:r>
            <a:r>
              <a:rPr lang="en-US" altLang="zh-CN" sz="100" dirty="0"/>
              <a:t>www.1ppt.com/xiazai/        PPT</a:t>
            </a:r>
            <a:r>
              <a:rPr lang="zh-CN" altLang="en-US" sz="100" dirty="0"/>
              <a:t>教程： </a:t>
            </a:r>
            <a:r>
              <a:rPr lang="en-US" altLang="zh-CN" sz="100" dirty="0"/>
              <a:t>www.1ppt.com/powerpoint/      </a:t>
            </a:r>
          </a:p>
          <a:p>
            <a:pPr lvl="0"/>
            <a:r>
              <a:rPr lang="en-US" altLang="zh-CN" sz="100" dirty="0"/>
              <a:t>Word</a:t>
            </a:r>
            <a:r>
              <a:rPr lang="zh-CN" altLang="en-US" sz="100" dirty="0"/>
              <a:t>教程： </a:t>
            </a:r>
            <a:r>
              <a:rPr lang="en-US" altLang="zh-CN" sz="100" dirty="0"/>
              <a:t>www.1ppt.com/word/              Excel</a:t>
            </a:r>
            <a:r>
              <a:rPr lang="zh-CN" altLang="en-US" sz="100" dirty="0"/>
              <a:t>教程：</a:t>
            </a:r>
            <a:r>
              <a:rPr lang="en-US" altLang="zh-CN" sz="100" dirty="0"/>
              <a:t>www.1ppt.com/excel/  </a:t>
            </a:r>
          </a:p>
          <a:p>
            <a:pPr lvl="0"/>
            <a:r>
              <a:rPr lang="zh-CN" altLang="en-US" sz="100" dirty="0"/>
              <a:t>资料下载：</a:t>
            </a:r>
            <a:r>
              <a:rPr lang="en-US" altLang="zh-CN" sz="100" dirty="0"/>
              <a:t>www.1ppt.com/ziliao/                PPT</a:t>
            </a:r>
            <a:r>
              <a:rPr lang="zh-CN" altLang="en-US" sz="100" dirty="0"/>
              <a:t>课件下载：</a:t>
            </a:r>
            <a:r>
              <a:rPr lang="en-US" altLang="zh-CN" sz="100" dirty="0"/>
              <a:t>www.1ppt.com/kejian/ </a:t>
            </a:r>
          </a:p>
          <a:p>
            <a:pPr lvl="0"/>
            <a:r>
              <a:rPr lang="zh-CN" altLang="en-US" sz="100" dirty="0"/>
              <a:t>范文下载：</a:t>
            </a:r>
            <a:r>
              <a:rPr lang="en-US" altLang="zh-CN" sz="100" dirty="0"/>
              <a:t>www.1ppt.com/fanwen/             </a:t>
            </a:r>
            <a:r>
              <a:rPr lang="zh-CN" altLang="en-US" sz="100" dirty="0"/>
              <a:t>试卷下载：</a:t>
            </a:r>
            <a:r>
              <a:rPr lang="en-US" altLang="zh-CN" sz="100" dirty="0"/>
              <a:t>www.1ppt.com/shiti/  </a:t>
            </a:r>
          </a:p>
          <a:p>
            <a:pPr lvl="0"/>
            <a:r>
              <a:rPr lang="zh-CN" altLang="en-US" sz="100" dirty="0"/>
              <a:t>教案下载：</a:t>
            </a:r>
            <a:r>
              <a:rPr lang="en-US" altLang="zh-CN" sz="100" dirty="0"/>
              <a:t>www.1ppt.com/jiaoan/  </a:t>
            </a:r>
          </a:p>
          <a:p>
            <a:pPr lvl="0"/>
            <a:r>
              <a:rPr lang="en-US" altLang="zh-CN" sz="100" dirty="0"/>
              <a:t> </a:t>
            </a:r>
            <a:endParaRPr lang="zh-CN" altLang="en-US" sz="1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06022425"/>
      </p:ext>
    </p:extLst>
  </p:cSld>
  <p:clrMapOvr>
    <a:masterClrMapping/>
  </p:clrMapOvr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131</Words>
  <Application>Microsoft Office PowerPoint</Application>
  <PresentationFormat>全屏显示(4:3)</PresentationFormat>
  <Paragraphs>11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自定义设计方案</vt:lpstr>
      <vt:lpstr>Office 主题</vt:lpstr>
      <vt:lpstr>幻灯片 1</vt:lpstr>
      <vt:lpstr>幻灯片 2</vt:lpstr>
      <vt:lpstr>幻灯片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14</cp:revision>
  <dcterms:created xsi:type="dcterms:W3CDTF">2013-10-30T09:04:50Z</dcterms:created>
  <dcterms:modified xsi:type="dcterms:W3CDTF">2015-07-08T07:05:35Z</dcterms:modified>
</cp:coreProperties>
</file>