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4B0A5-D075-47BA-88A7-9E470B5951E9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DD4AC-E87F-4ABA-8695-98DD4E455D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B7D9D-5CFE-4509-A407-3ABA719CE281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EFCE4-E768-49B5-9905-D4A775613B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BFB3D-AE1B-4CB6-AB85-67BB6690DAA9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C1099-9BF8-4909-8F24-4260975C23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6B866-4A38-45EF-9CFC-6165532D0AE5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2F425-CCB6-47EE-AC7C-2C50C141F0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0906B-410D-408B-BA50-EAB9F6980F22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8A0F-E8DF-4C0B-9AD2-0E9D5BC3DD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8FADC-8002-4E1C-9CC0-94AF58DF2651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8E3F5-8FE0-498F-912E-2EE849332F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EC597-E14E-4D9C-B55B-3B0799B28A47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9FD80-D1B3-4215-A44B-3A7E982E06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9B8CB-8D59-4A20-9E23-AAF450CCA6CB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88081-D18F-43E3-85C4-3204A2FB34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BD8EE-AABB-415F-AE40-C82D5FC2D6C5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9DB73-6C06-4156-9E0D-60B8470CCF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99A90-F26C-4D47-B1D0-8A6B2B272B48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A3A6F-3237-4319-B2BF-B690A1186B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3601D-2AC2-4B50-BA9A-2A502709110E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A5505-7462-41D4-A97B-E18308CFC4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7A7EDF1-BF66-4DD8-A31C-CEF5DD7CD7F6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D332D07-C699-472F-A2BE-5F6676EE53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3214688" y="2357438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适用于唯美梦幻及相关类别演示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6"/>
          <p:cNvSpPr>
            <a:spLocks noChangeArrowheads="1"/>
          </p:cNvSpPr>
          <p:nvPr/>
        </p:nvSpPr>
        <p:spPr bwMode="auto">
          <a:xfrm>
            <a:off x="1928813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9"/>
          <p:cNvSpPr>
            <a:spLocks noChangeArrowheads="1"/>
          </p:cNvSpPr>
          <p:nvPr/>
        </p:nvSpPr>
        <p:spPr bwMode="auto">
          <a:xfrm>
            <a:off x="42862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5"/>
          <p:cNvSpPr>
            <a:spLocks noChangeArrowheads="1"/>
          </p:cNvSpPr>
          <p:nvPr/>
        </p:nvSpPr>
        <p:spPr bwMode="auto">
          <a:xfrm>
            <a:off x="671512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5072063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542925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550068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>
            <a:off x="5357813" y="1214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2286000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4"/>
          <p:cNvSpPr>
            <a:spLocks noChangeArrowheads="1"/>
          </p:cNvSpPr>
          <p:nvPr/>
        </p:nvSpPr>
        <p:spPr bwMode="auto">
          <a:xfrm>
            <a:off x="5500688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2357438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5857875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4786313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8"/>
          <p:cNvSpPr>
            <a:spLocks noChangeArrowheads="1"/>
          </p:cNvSpPr>
          <p:nvPr/>
        </p:nvSpPr>
        <p:spPr bwMode="auto">
          <a:xfrm>
            <a:off x="5214938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6"/>
          <p:cNvSpPr>
            <a:spLocks noChangeArrowheads="1"/>
          </p:cNvSpPr>
          <p:nvPr/>
        </p:nvSpPr>
        <p:spPr bwMode="auto">
          <a:xfrm>
            <a:off x="2214563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5143500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235743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2500313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5286375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5"/>
          <p:cNvSpPr>
            <a:spLocks noChangeArrowheads="1"/>
          </p:cNvSpPr>
          <p:nvPr/>
        </p:nvSpPr>
        <p:spPr bwMode="auto">
          <a:xfrm>
            <a:off x="3857625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6215063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1571625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5429250" y="4857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3786188" y="1500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2214563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5500688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/>
          <p:cNvSpPr>
            <a:spLocks noChangeArrowheads="1"/>
          </p:cNvSpPr>
          <p:nvPr/>
        </p:nvSpPr>
        <p:spPr bwMode="auto">
          <a:xfrm>
            <a:off x="2214563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6"/>
          <p:cNvSpPr>
            <a:spLocks noChangeArrowheads="1"/>
          </p:cNvSpPr>
          <p:nvPr/>
        </p:nvSpPr>
        <p:spPr bwMode="auto">
          <a:xfrm>
            <a:off x="457200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5"/>
          <p:cNvSpPr>
            <a:spLocks noChangeArrowheads="1"/>
          </p:cNvSpPr>
          <p:nvPr/>
        </p:nvSpPr>
        <p:spPr bwMode="auto">
          <a:xfrm>
            <a:off x="3071813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5"/>
          <p:cNvSpPr>
            <a:spLocks noChangeArrowheads="1"/>
          </p:cNvSpPr>
          <p:nvPr/>
        </p:nvSpPr>
        <p:spPr bwMode="auto">
          <a:xfrm>
            <a:off x="3571875" y="1357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6"/>
          <p:cNvSpPr>
            <a:spLocks noChangeArrowheads="1"/>
          </p:cNvSpPr>
          <p:nvPr/>
        </p:nvSpPr>
        <p:spPr bwMode="auto">
          <a:xfrm>
            <a:off x="4500563" y="5072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9"/>
          <p:cNvSpPr>
            <a:spLocks noChangeArrowheads="1"/>
          </p:cNvSpPr>
          <p:nvPr/>
        </p:nvSpPr>
        <p:spPr bwMode="auto">
          <a:xfrm>
            <a:off x="2428875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5"/>
          <p:cNvSpPr>
            <a:spLocks noChangeArrowheads="1"/>
          </p:cNvSpPr>
          <p:nvPr/>
        </p:nvSpPr>
        <p:spPr bwMode="auto">
          <a:xfrm>
            <a:off x="5000625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240</Words>
  <Application>Microsoft Office PowerPoint</Application>
  <PresentationFormat>全屏显示(4:3)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83</cp:revision>
  <dcterms:created xsi:type="dcterms:W3CDTF">2013-10-30T09:04:50Z</dcterms:created>
  <dcterms:modified xsi:type="dcterms:W3CDTF">2015-07-07T00:49:45Z</dcterms:modified>
</cp:coreProperties>
</file>