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57" r:id="rId3"/>
    <p:sldId id="258" r:id="rId4"/>
    <p:sldId id="259" r:id="rId5"/>
    <p:sldId id="260" r:id="rId6"/>
    <p:sldId id="261" r:id="rId7"/>
    <p:sldId id="256" r:id="rId8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1008" y="-40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6FB17-B55B-441E-8A21-70B9DA5C0140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37737-4425-4EFA-BE5A-5788E751CE8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455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127DA-047B-4B10-B18C-31143DE7F35C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6213C-AF31-4F5D-BE4C-89C09EE165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691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/>
        </p:nvSpPr>
        <p:spPr>
          <a:xfrm>
            <a:off x="179512" y="121196"/>
            <a:ext cx="8856984" cy="5472608"/>
          </a:xfrm>
          <a:prstGeom prst="roundRect">
            <a:avLst>
              <a:gd name="adj" fmla="val 5475"/>
            </a:avLst>
          </a:prstGeom>
          <a:solidFill>
            <a:schemeClr val="bg1">
              <a:alpha val="96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C6A84-A05F-451F-96D3-69A377F59D53}" type="datetimeFigureOut">
              <a:rPr lang="zh-CN" altLang="en-US" smtClean="0"/>
              <a:pPr/>
              <a:t>2015/8/27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44B11-B1EB-4C25-AC33-A95533420F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149732"/>
            <a:ext cx="3857652" cy="7077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4814" y="2857500"/>
            <a:ext cx="2733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时尚泼墨风格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C:\Users\lidan\Desktop\未标题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092" y="1285864"/>
            <a:ext cx="2247900" cy="7905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72352" y="1428740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72550" y="142874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添加标题文字信息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2" descr="C:\Users\lidan\Desktop\未标题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024" y="2209803"/>
            <a:ext cx="2247900" cy="7905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09284" y="2352677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9482" y="235267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添加标题文字信息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2" descr="C:\Users\lidan\Desktop\未标题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943" y="3138497"/>
            <a:ext cx="2247900" cy="7905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29203" y="3281371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29400" y="328137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添加标题文字信息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Picture 2" descr="C:\Users\lidan\Desktop\未标题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943" y="4067189"/>
            <a:ext cx="2247900" cy="79057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729203" y="4210065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29400" y="421006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添加标题文字信息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5"/>
          <p:cNvSpPr/>
          <p:nvPr/>
        </p:nvSpPr>
        <p:spPr>
          <a:xfrm>
            <a:off x="5588000" y="857236"/>
            <a:ext cx="1212572" cy="1643400"/>
          </a:xfrm>
          <a:custGeom>
            <a:avLst/>
            <a:gdLst>
              <a:gd name="connsiteX0" fmla="*/ 486712 w 974023"/>
              <a:gd name="connsiteY0" fmla="*/ 0 h 1617068"/>
              <a:gd name="connsiteX1" fmla="*/ 973423 w 974023"/>
              <a:gd name="connsiteY1" fmla="*/ 409289 h 1617068"/>
              <a:gd name="connsiteX2" fmla="*/ 974023 w 974023"/>
              <a:gd name="connsiteY2" fmla="*/ 409289 h 1617068"/>
              <a:gd name="connsiteX3" fmla="*/ 974023 w 974023"/>
              <a:gd name="connsiteY3" fmla="*/ 1617068 h 1617068"/>
              <a:gd name="connsiteX4" fmla="*/ 907353 w 974023"/>
              <a:gd name="connsiteY4" fmla="*/ 1429331 h 1617068"/>
              <a:gd name="connsiteX5" fmla="*/ 972895 w 974023"/>
              <a:gd name="connsiteY5" fmla="*/ 1266120 h 1617068"/>
              <a:gd name="connsiteX6" fmla="*/ 973403 w 974023"/>
              <a:gd name="connsiteY6" fmla="*/ 1224136 h 1617068"/>
              <a:gd name="connsiteX7" fmla="*/ 836204 w 974023"/>
              <a:gd name="connsiteY7" fmla="*/ 1372735 h 1617068"/>
              <a:gd name="connsiteX8" fmla="*/ 0 w 974023"/>
              <a:gd name="connsiteY8" fmla="*/ 1373875 h 1617068"/>
              <a:gd name="connsiteX9" fmla="*/ 0 w 974023"/>
              <a:gd name="connsiteY9" fmla="*/ 409289 h 1617068"/>
              <a:gd name="connsiteX10" fmla="*/ 486712 w 974023"/>
              <a:gd name="connsiteY10" fmla="*/ 0 h 1617068"/>
              <a:gd name="connsiteX0" fmla="*/ 486712 w 974023"/>
              <a:gd name="connsiteY0" fmla="*/ 0 h 1429331"/>
              <a:gd name="connsiteX1" fmla="*/ 973423 w 974023"/>
              <a:gd name="connsiteY1" fmla="*/ 409289 h 1429331"/>
              <a:gd name="connsiteX2" fmla="*/ 974023 w 974023"/>
              <a:gd name="connsiteY2" fmla="*/ 409289 h 1429331"/>
              <a:gd name="connsiteX3" fmla="*/ 907353 w 974023"/>
              <a:gd name="connsiteY3" fmla="*/ 1429331 h 1429331"/>
              <a:gd name="connsiteX4" fmla="*/ 972895 w 974023"/>
              <a:gd name="connsiteY4" fmla="*/ 1266120 h 1429331"/>
              <a:gd name="connsiteX5" fmla="*/ 973403 w 974023"/>
              <a:gd name="connsiteY5" fmla="*/ 1224136 h 1429331"/>
              <a:gd name="connsiteX6" fmla="*/ 836204 w 974023"/>
              <a:gd name="connsiteY6" fmla="*/ 1372735 h 1429331"/>
              <a:gd name="connsiteX7" fmla="*/ 0 w 974023"/>
              <a:gd name="connsiteY7" fmla="*/ 1373875 h 1429331"/>
              <a:gd name="connsiteX8" fmla="*/ 0 w 974023"/>
              <a:gd name="connsiteY8" fmla="*/ 409289 h 1429331"/>
              <a:gd name="connsiteX9" fmla="*/ 486712 w 974023"/>
              <a:gd name="connsiteY9" fmla="*/ 0 h 1429331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2895 w 974023"/>
              <a:gd name="connsiteY3" fmla="*/ 1266120 h 1373875"/>
              <a:gd name="connsiteX4" fmla="*/ 973403 w 974023"/>
              <a:gd name="connsiteY4" fmla="*/ 1224136 h 1373875"/>
              <a:gd name="connsiteX5" fmla="*/ 836204 w 974023"/>
              <a:gd name="connsiteY5" fmla="*/ 1372735 h 1373875"/>
              <a:gd name="connsiteX6" fmla="*/ 0 w 974023"/>
              <a:gd name="connsiteY6" fmla="*/ 1373875 h 1373875"/>
              <a:gd name="connsiteX7" fmla="*/ 0 w 974023"/>
              <a:gd name="connsiteY7" fmla="*/ 409289 h 1373875"/>
              <a:gd name="connsiteX8" fmla="*/ 486712 w 974023"/>
              <a:gd name="connsiteY8" fmla="*/ 0 h 1373875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3403 w 974023"/>
              <a:gd name="connsiteY3" fmla="*/ 1224136 h 1373875"/>
              <a:gd name="connsiteX4" fmla="*/ 836204 w 974023"/>
              <a:gd name="connsiteY4" fmla="*/ 1372735 h 1373875"/>
              <a:gd name="connsiteX5" fmla="*/ 0 w 974023"/>
              <a:gd name="connsiteY5" fmla="*/ 1373875 h 1373875"/>
              <a:gd name="connsiteX6" fmla="*/ 0 w 974023"/>
              <a:gd name="connsiteY6" fmla="*/ 409289 h 1373875"/>
              <a:gd name="connsiteX7" fmla="*/ 486712 w 974023"/>
              <a:gd name="connsiteY7" fmla="*/ 0 h 1373875"/>
              <a:gd name="connsiteX0" fmla="*/ 486712 w 974023"/>
              <a:gd name="connsiteY0" fmla="*/ 0 h 1206104"/>
              <a:gd name="connsiteX1" fmla="*/ 973423 w 974023"/>
              <a:gd name="connsiteY1" fmla="*/ 241518 h 1206104"/>
              <a:gd name="connsiteX2" fmla="*/ 974023 w 974023"/>
              <a:gd name="connsiteY2" fmla="*/ 241518 h 1206104"/>
              <a:gd name="connsiteX3" fmla="*/ 973403 w 974023"/>
              <a:gd name="connsiteY3" fmla="*/ 1056365 h 1206104"/>
              <a:gd name="connsiteX4" fmla="*/ 836204 w 974023"/>
              <a:gd name="connsiteY4" fmla="*/ 1204964 h 1206104"/>
              <a:gd name="connsiteX5" fmla="*/ 0 w 974023"/>
              <a:gd name="connsiteY5" fmla="*/ 1206104 h 1206104"/>
              <a:gd name="connsiteX6" fmla="*/ 0 w 974023"/>
              <a:gd name="connsiteY6" fmla="*/ 241518 h 1206104"/>
              <a:gd name="connsiteX7" fmla="*/ 486712 w 974023"/>
              <a:gd name="connsiteY7" fmla="*/ 0 h 120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4023" h="1206104">
                <a:moveTo>
                  <a:pt x="486712" y="0"/>
                </a:moveTo>
                <a:lnTo>
                  <a:pt x="973423" y="241518"/>
                </a:lnTo>
                <a:lnTo>
                  <a:pt x="974023" y="241518"/>
                </a:lnTo>
                <a:cubicBezTo>
                  <a:pt x="973816" y="513134"/>
                  <a:pt x="973610" y="784749"/>
                  <a:pt x="973403" y="1056365"/>
                </a:cubicBezTo>
                <a:cubicBezTo>
                  <a:pt x="956461" y="1142398"/>
                  <a:pt x="918838" y="1202171"/>
                  <a:pt x="836204" y="1204964"/>
                </a:cubicBezTo>
                <a:lnTo>
                  <a:pt x="0" y="1206104"/>
                </a:lnTo>
                <a:lnTo>
                  <a:pt x="0" y="241518"/>
                </a:lnTo>
                <a:lnTo>
                  <a:pt x="486712" y="0"/>
                </a:lnTo>
                <a:close/>
              </a:path>
            </a:pathLst>
          </a:custGeom>
          <a:gradFill flip="none" rotWithShape="1">
            <a:gsLst>
              <a:gs pos="0">
                <a:srgbClr val="9E8986"/>
              </a:gs>
              <a:gs pos="0">
                <a:srgbClr val="B9ABAB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H="1" flipV="1">
            <a:off x="2337889" y="3468718"/>
            <a:ext cx="940240" cy="1669341"/>
          </a:xfrm>
          <a:custGeom>
            <a:avLst/>
            <a:gdLst>
              <a:gd name="connsiteX0" fmla="*/ 486712 w 974023"/>
              <a:gd name="connsiteY0" fmla="*/ 0 h 1617068"/>
              <a:gd name="connsiteX1" fmla="*/ 973423 w 974023"/>
              <a:gd name="connsiteY1" fmla="*/ 409289 h 1617068"/>
              <a:gd name="connsiteX2" fmla="*/ 974023 w 974023"/>
              <a:gd name="connsiteY2" fmla="*/ 409289 h 1617068"/>
              <a:gd name="connsiteX3" fmla="*/ 974023 w 974023"/>
              <a:gd name="connsiteY3" fmla="*/ 1617068 h 1617068"/>
              <a:gd name="connsiteX4" fmla="*/ 907353 w 974023"/>
              <a:gd name="connsiteY4" fmla="*/ 1429331 h 1617068"/>
              <a:gd name="connsiteX5" fmla="*/ 972895 w 974023"/>
              <a:gd name="connsiteY5" fmla="*/ 1266120 h 1617068"/>
              <a:gd name="connsiteX6" fmla="*/ 973403 w 974023"/>
              <a:gd name="connsiteY6" fmla="*/ 1224136 h 1617068"/>
              <a:gd name="connsiteX7" fmla="*/ 836204 w 974023"/>
              <a:gd name="connsiteY7" fmla="*/ 1372735 h 1617068"/>
              <a:gd name="connsiteX8" fmla="*/ 0 w 974023"/>
              <a:gd name="connsiteY8" fmla="*/ 1373875 h 1617068"/>
              <a:gd name="connsiteX9" fmla="*/ 0 w 974023"/>
              <a:gd name="connsiteY9" fmla="*/ 409289 h 1617068"/>
              <a:gd name="connsiteX10" fmla="*/ 486712 w 974023"/>
              <a:gd name="connsiteY10" fmla="*/ 0 h 1617068"/>
              <a:gd name="connsiteX0" fmla="*/ 486712 w 974023"/>
              <a:gd name="connsiteY0" fmla="*/ 0 h 1429331"/>
              <a:gd name="connsiteX1" fmla="*/ 973423 w 974023"/>
              <a:gd name="connsiteY1" fmla="*/ 409289 h 1429331"/>
              <a:gd name="connsiteX2" fmla="*/ 974023 w 974023"/>
              <a:gd name="connsiteY2" fmla="*/ 409289 h 1429331"/>
              <a:gd name="connsiteX3" fmla="*/ 907353 w 974023"/>
              <a:gd name="connsiteY3" fmla="*/ 1429331 h 1429331"/>
              <a:gd name="connsiteX4" fmla="*/ 972895 w 974023"/>
              <a:gd name="connsiteY4" fmla="*/ 1266120 h 1429331"/>
              <a:gd name="connsiteX5" fmla="*/ 973403 w 974023"/>
              <a:gd name="connsiteY5" fmla="*/ 1224136 h 1429331"/>
              <a:gd name="connsiteX6" fmla="*/ 836204 w 974023"/>
              <a:gd name="connsiteY6" fmla="*/ 1372735 h 1429331"/>
              <a:gd name="connsiteX7" fmla="*/ 0 w 974023"/>
              <a:gd name="connsiteY7" fmla="*/ 1373875 h 1429331"/>
              <a:gd name="connsiteX8" fmla="*/ 0 w 974023"/>
              <a:gd name="connsiteY8" fmla="*/ 409289 h 1429331"/>
              <a:gd name="connsiteX9" fmla="*/ 486712 w 974023"/>
              <a:gd name="connsiteY9" fmla="*/ 0 h 1429331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2895 w 974023"/>
              <a:gd name="connsiteY3" fmla="*/ 1266120 h 1373875"/>
              <a:gd name="connsiteX4" fmla="*/ 973403 w 974023"/>
              <a:gd name="connsiteY4" fmla="*/ 1224136 h 1373875"/>
              <a:gd name="connsiteX5" fmla="*/ 836204 w 974023"/>
              <a:gd name="connsiteY5" fmla="*/ 1372735 h 1373875"/>
              <a:gd name="connsiteX6" fmla="*/ 0 w 974023"/>
              <a:gd name="connsiteY6" fmla="*/ 1373875 h 1373875"/>
              <a:gd name="connsiteX7" fmla="*/ 0 w 974023"/>
              <a:gd name="connsiteY7" fmla="*/ 409289 h 1373875"/>
              <a:gd name="connsiteX8" fmla="*/ 486712 w 974023"/>
              <a:gd name="connsiteY8" fmla="*/ 0 h 1373875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3403 w 974023"/>
              <a:gd name="connsiteY3" fmla="*/ 1224136 h 1373875"/>
              <a:gd name="connsiteX4" fmla="*/ 836204 w 974023"/>
              <a:gd name="connsiteY4" fmla="*/ 1372735 h 1373875"/>
              <a:gd name="connsiteX5" fmla="*/ 0 w 974023"/>
              <a:gd name="connsiteY5" fmla="*/ 1373875 h 1373875"/>
              <a:gd name="connsiteX6" fmla="*/ 0 w 974023"/>
              <a:gd name="connsiteY6" fmla="*/ 409289 h 1373875"/>
              <a:gd name="connsiteX7" fmla="*/ 486712 w 974023"/>
              <a:gd name="connsiteY7" fmla="*/ 0 h 1373875"/>
              <a:gd name="connsiteX0" fmla="*/ 499868 w 974023"/>
              <a:gd name="connsiteY0" fmla="*/ 0 h 1224788"/>
              <a:gd name="connsiteX1" fmla="*/ 973423 w 974023"/>
              <a:gd name="connsiteY1" fmla="*/ 260202 h 1224788"/>
              <a:gd name="connsiteX2" fmla="*/ 974023 w 974023"/>
              <a:gd name="connsiteY2" fmla="*/ 260202 h 1224788"/>
              <a:gd name="connsiteX3" fmla="*/ 973403 w 974023"/>
              <a:gd name="connsiteY3" fmla="*/ 1075049 h 1224788"/>
              <a:gd name="connsiteX4" fmla="*/ 836204 w 974023"/>
              <a:gd name="connsiteY4" fmla="*/ 1223648 h 1224788"/>
              <a:gd name="connsiteX5" fmla="*/ 0 w 974023"/>
              <a:gd name="connsiteY5" fmla="*/ 1224788 h 1224788"/>
              <a:gd name="connsiteX6" fmla="*/ 0 w 974023"/>
              <a:gd name="connsiteY6" fmla="*/ 260202 h 1224788"/>
              <a:gd name="connsiteX7" fmla="*/ 499868 w 974023"/>
              <a:gd name="connsiteY7" fmla="*/ 0 h 122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4023" h="1224788">
                <a:moveTo>
                  <a:pt x="499868" y="0"/>
                </a:moveTo>
                <a:lnTo>
                  <a:pt x="973423" y="260202"/>
                </a:lnTo>
                <a:lnTo>
                  <a:pt x="974023" y="260202"/>
                </a:lnTo>
                <a:cubicBezTo>
                  <a:pt x="973816" y="531818"/>
                  <a:pt x="973610" y="803433"/>
                  <a:pt x="973403" y="1075049"/>
                </a:cubicBezTo>
                <a:cubicBezTo>
                  <a:pt x="956461" y="1161082"/>
                  <a:pt x="918838" y="1220855"/>
                  <a:pt x="836204" y="1223648"/>
                </a:cubicBezTo>
                <a:lnTo>
                  <a:pt x="0" y="1224788"/>
                </a:lnTo>
                <a:lnTo>
                  <a:pt x="0" y="260202"/>
                </a:lnTo>
                <a:lnTo>
                  <a:pt x="499868" y="0"/>
                </a:lnTo>
                <a:close/>
              </a:path>
            </a:pathLst>
          </a:custGeom>
          <a:gradFill flip="none" rotWithShape="1">
            <a:gsLst>
              <a:gs pos="100000">
                <a:srgbClr val="9E8986"/>
              </a:gs>
              <a:gs pos="73000">
                <a:srgbClr val="B9ABAB"/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7000"/>
              </a:prstClr>
            </a:outerShdw>
          </a:effectLst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955052" y="3462171"/>
            <a:ext cx="2988548" cy="1190654"/>
            <a:chOff x="3141285" y="3036417"/>
            <a:chExt cx="2379612" cy="1190654"/>
          </a:xfrm>
        </p:grpSpPr>
        <p:sp>
          <p:nvSpPr>
            <p:cNvPr id="18" name="矩形 15"/>
            <p:cNvSpPr/>
            <p:nvPr/>
          </p:nvSpPr>
          <p:spPr>
            <a:xfrm flipH="1" flipV="1">
              <a:off x="3143527" y="3432672"/>
              <a:ext cx="687614" cy="794399"/>
            </a:xfrm>
            <a:custGeom>
              <a:avLst/>
              <a:gdLst>
                <a:gd name="connsiteX0" fmla="*/ 486712 w 974023"/>
                <a:gd name="connsiteY0" fmla="*/ 0 h 1617068"/>
                <a:gd name="connsiteX1" fmla="*/ 973423 w 974023"/>
                <a:gd name="connsiteY1" fmla="*/ 409289 h 1617068"/>
                <a:gd name="connsiteX2" fmla="*/ 974023 w 974023"/>
                <a:gd name="connsiteY2" fmla="*/ 409289 h 1617068"/>
                <a:gd name="connsiteX3" fmla="*/ 974023 w 974023"/>
                <a:gd name="connsiteY3" fmla="*/ 1617068 h 1617068"/>
                <a:gd name="connsiteX4" fmla="*/ 907353 w 974023"/>
                <a:gd name="connsiteY4" fmla="*/ 1429331 h 1617068"/>
                <a:gd name="connsiteX5" fmla="*/ 972895 w 974023"/>
                <a:gd name="connsiteY5" fmla="*/ 1266120 h 1617068"/>
                <a:gd name="connsiteX6" fmla="*/ 973403 w 974023"/>
                <a:gd name="connsiteY6" fmla="*/ 1224136 h 1617068"/>
                <a:gd name="connsiteX7" fmla="*/ 836204 w 974023"/>
                <a:gd name="connsiteY7" fmla="*/ 1372735 h 1617068"/>
                <a:gd name="connsiteX8" fmla="*/ 0 w 974023"/>
                <a:gd name="connsiteY8" fmla="*/ 1373875 h 1617068"/>
                <a:gd name="connsiteX9" fmla="*/ 0 w 974023"/>
                <a:gd name="connsiteY9" fmla="*/ 409289 h 1617068"/>
                <a:gd name="connsiteX10" fmla="*/ 486712 w 974023"/>
                <a:gd name="connsiteY10" fmla="*/ 0 h 1617068"/>
                <a:gd name="connsiteX0" fmla="*/ 486712 w 974023"/>
                <a:gd name="connsiteY0" fmla="*/ 0 h 1429331"/>
                <a:gd name="connsiteX1" fmla="*/ 973423 w 974023"/>
                <a:gd name="connsiteY1" fmla="*/ 409289 h 1429331"/>
                <a:gd name="connsiteX2" fmla="*/ 974023 w 974023"/>
                <a:gd name="connsiteY2" fmla="*/ 409289 h 1429331"/>
                <a:gd name="connsiteX3" fmla="*/ 907353 w 974023"/>
                <a:gd name="connsiteY3" fmla="*/ 1429331 h 1429331"/>
                <a:gd name="connsiteX4" fmla="*/ 972895 w 974023"/>
                <a:gd name="connsiteY4" fmla="*/ 1266120 h 1429331"/>
                <a:gd name="connsiteX5" fmla="*/ 973403 w 974023"/>
                <a:gd name="connsiteY5" fmla="*/ 1224136 h 1429331"/>
                <a:gd name="connsiteX6" fmla="*/ 836204 w 974023"/>
                <a:gd name="connsiteY6" fmla="*/ 1372735 h 1429331"/>
                <a:gd name="connsiteX7" fmla="*/ 0 w 974023"/>
                <a:gd name="connsiteY7" fmla="*/ 1373875 h 1429331"/>
                <a:gd name="connsiteX8" fmla="*/ 0 w 974023"/>
                <a:gd name="connsiteY8" fmla="*/ 409289 h 1429331"/>
                <a:gd name="connsiteX9" fmla="*/ 486712 w 974023"/>
                <a:gd name="connsiteY9" fmla="*/ 0 h 1429331"/>
                <a:gd name="connsiteX0" fmla="*/ 486712 w 974023"/>
                <a:gd name="connsiteY0" fmla="*/ 0 h 1373875"/>
                <a:gd name="connsiteX1" fmla="*/ 973423 w 974023"/>
                <a:gd name="connsiteY1" fmla="*/ 409289 h 1373875"/>
                <a:gd name="connsiteX2" fmla="*/ 974023 w 974023"/>
                <a:gd name="connsiteY2" fmla="*/ 409289 h 1373875"/>
                <a:gd name="connsiteX3" fmla="*/ 972895 w 974023"/>
                <a:gd name="connsiteY3" fmla="*/ 1266120 h 1373875"/>
                <a:gd name="connsiteX4" fmla="*/ 973403 w 974023"/>
                <a:gd name="connsiteY4" fmla="*/ 1224136 h 1373875"/>
                <a:gd name="connsiteX5" fmla="*/ 836204 w 974023"/>
                <a:gd name="connsiteY5" fmla="*/ 1372735 h 1373875"/>
                <a:gd name="connsiteX6" fmla="*/ 0 w 974023"/>
                <a:gd name="connsiteY6" fmla="*/ 1373875 h 1373875"/>
                <a:gd name="connsiteX7" fmla="*/ 0 w 974023"/>
                <a:gd name="connsiteY7" fmla="*/ 409289 h 1373875"/>
                <a:gd name="connsiteX8" fmla="*/ 486712 w 974023"/>
                <a:gd name="connsiteY8" fmla="*/ 0 h 1373875"/>
                <a:gd name="connsiteX0" fmla="*/ 486712 w 974023"/>
                <a:gd name="connsiteY0" fmla="*/ 0 h 1373875"/>
                <a:gd name="connsiteX1" fmla="*/ 973423 w 974023"/>
                <a:gd name="connsiteY1" fmla="*/ 409289 h 1373875"/>
                <a:gd name="connsiteX2" fmla="*/ 974023 w 974023"/>
                <a:gd name="connsiteY2" fmla="*/ 409289 h 1373875"/>
                <a:gd name="connsiteX3" fmla="*/ 973403 w 974023"/>
                <a:gd name="connsiteY3" fmla="*/ 1224136 h 1373875"/>
                <a:gd name="connsiteX4" fmla="*/ 836204 w 974023"/>
                <a:gd name="connsiteY4" fmla="*/ 1372735 h 1373875"/>
                <a:gd name="connsiteX5" fmla="*/ 0 w 974023"/>
                <a:gd name="connsiteY5" fmla="*/ 1373875 h 1373875"/>
                <a:gd name="connsiteX6" fmla="*/ 0 w 974023"/>
                <a:gd name="connsiteY6" fmla="*/ 409289 h 1373875"/>
                <a:gd name="connsiteX7" fmla="*/ 486712 w 974023"/>
                <a:gd name="connsiteY7" fmla="*/ 0 h 137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4023" h="1373875">
                  <a:moveTo>
                    <a:pt x="486712" y="0"/>
                  </a:moveTo>
                  <a:lnTo>
                    <a:pt x="973423" y="409289"/>
                  </a:lnTo>
                  <a:lnTo>
                    <a:pt x="974023" y="409289"/>
                  </a:lnTo>
                  <a:cubicBezTo>
                    <a:pt x="973816" y="680905"/>
                    <a:pt x="973610" y="952520"/>
                    <a:pt x="973403" y="1224136"/>
                  </a:cubicBezTo>
                  <a:cubicBezTo>
                    <a:pt x="956461" y="1310169"/>
                    <a:pt x="918838" y="1369942"/>
                    <a:pt x="836204" y="1372735"/>
                  </a:cubicBezTo>
                  <a:lnTo>
                    <a:pt x="0" y="1373875"/>
                  </a:lnTo>
                  <a:lnTo>
                    <a:pt x="0" y="409289"/>
                  </a:lnTo>
                  <a:lnTo>
                    <a:pt x="486712" y="0"/>
                  </a:lnTo>
                  <a:close/>
                </a:path>
              </a:pathLst>
            </a:custGeom>
            <a:gradFill flip="none" rotWithShape="1">
              <a:gsLst>
                <a:gs pos="85000">
                  <a:srgbClr val="9E8986"/>
                </a:gs>
                <a:gs pos="73000">
                  <a:srgbClr val="B9ABAB"/>
                </a:gs>
              </a:gsLst>
              <a:lin ang="54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 h="12700" prst="coolSlant"/>
              <a:bevelB w="95250" h="1968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平行四边形 1"/>
            <p:cNvSpPr/>
            <p:nvPr/>
          </p:nvSpPr>
          <p:spPr>
            <a:xfrm rot="10800000">
              <a:off x="3141285" y="3036417"/>
              <a:ext cx="2379612" cy="472542"/>
            </a:xfrm>
            <a:custGeom>
              <a:avLst/>
              <a:gdLst>
                <a:gd name="connsiteX0" fmla="*/ 0 w 2058564"/>
                <a:gd name="connsiteY0" fmla="*/ 205154 h 206260"/>
                <a:gd name="connsiteX1" fmla="*/ 182672 w 2058564"/>
                <a:gd name="connsiteY1" fmla="*/ 90987 h 206260"/>
                <a:gd name="connsiteX2" fmla="*/ 1976816 w 2058564"/>
                <a:gd name="connsiteY2" fmla="*/ 88541 h 206260"/>
                <a:gd name="connsiteX3" fmla="*/ 2058564 w 2058564"/>
                <a:gd name="connsiteY3" fmla="*/ 0 h 206260"/>
                <a:gd name="connsiteX4" fmla="*/ 2058262 w 2058564"/>
                <a:gd name="connsiteY4" fmla="*/ 25016 h 206260"/>
                <a:gd name="connsiteX5" fmla="*/ 2019209 w 2058564"/>
                <a:gd name="connsiteY5" fmla="*/ 122264 h 206260"/>
                <a:gd name="connsiteX6" fmla="*/ 1783862 w 2058564"/>
                <a:gd name="connsiteY6" fmla="*/ 206260 h 206260"/>
                <a:gd name="connsiteX7" fmla="*/ 0 w 2058564"/>
                <a:gd name="connsiteY7" fmla="*/ 205154 h 206260"/>
                <a:gd name="connsiteX0" fmla="*/ 0 w 2061866"/>
                <a:gd name="connsiteY0" fmla="*/ 205154 h 206260"/>
                <a:gd name="connsiteX1" fmla="*/ 182672 w 2061866"/>
                <a:gd name="connsiteY1" fmla="*/ 90987 h 206260"/>
                <a:gd name="connsiteX2" fmla="*/ 1976816 w 2061866"/>
                <a:gd name="connsiteY2" fmla="*/ 88541 h 206260"/>
                <a:gd name="connsiteX3" fmla="*/ 2058564 w 2061866"/>
                <a:gd name="connsiteY3" fmla="*/ 0 h 206260"/>
                <a:gd name="connsiteX4" fmla="*/ 2019209 w 2061866"/>
                <a:gd name="connsiteY4" fmla="*/ 122264 h 206260"/>
                <a:gd name="connsiteX5" fmla="*/ 1783862 w 2061866"/>
                <a:gd name="connsiteY5" fmla="*/ 206260 h 206260"/>
                <a:gd name="connsiteX6" fmla="*/ 0 w 2061866"/>
                <a:gd name="connsiteY6" fmla="*/ 205154 h 206260"/>
                <a:gd name="connsiteX0" fmla="*/ 0 w 2048077"/>
                <a:gd name="connsiteY0" fmla="*/ 144613 h 145719"/>
                <a:gd name="connsiteX1" fmla="*/ 182672 w 2048077"/>
                <a:gd name="connsiteY1" fmla="*/ 30446 h 145719"/>
                <a:gd name="connsiteX2" fmla="*/ 1976816 w 2048077"/>
                <a:gd name="connsiteY2" fmla="*/ 28000 h 145719"/>
                <a:gd name="connsiteX3" fmla="*/ 2037286 w 2048077"/>
                <a:gd name="connsiteY3" fmla="*/ 0 h 145719"/>
                <a:gd name="connsiteX4" fmla="*/ 2019209 w 2048077"/>
                <a:gd name="connsiteY4" fmla="*/ 61723 h 145719"/>
                <a:gd name="connsiteX5" fmla="*/ 1783862 w 2048077"/>
                <a:gd name="connsiteY5" fmla="*/ 145719 h 145719"/>
                <a:gd name="connsiteX6" fmla="*/ 0 w 2048077"/>
                <a:gd name="connsiteY6" fmla="*/ 144613 h 145719"/>
                <a:gd name="connsiteX0" fmla="*/ 0 w 2048077"/>
                <a:gd name="connsiteY0" fmla="*/ 144613 h 145719"/>
                <a:gd name="connsiteX1" fmla="*/ 182672 w 2048077"/>
                <a:gd name="connsiteY1" fmla="*/ 30446 h 145719"/>
                <a:gd name="connsiteX2" fmla="*/ 1976816 w 2048077"/>
                <a:gd name="connsiteY2" fmla="*/ 28000 h 145719"/>
                <a:gd name="connsiteX3" fmla="*/ 2037286 w 2048077"/>
                <a:gd name="connsiteY3" fmla="*/ 0 h 145719"/>
                <a:gd name="connsiteX4" fmla="*/ 2019209 w 2048077"/>
                <a:gd name="connsiteY4" fmla="*/ 61723 h 145719"/>
                <a:gd name="connsiteX5" fmla="*/ 1783862 w 2048077"/>
                <a:gd name="connsiteY5" fmla="*/ 145719 h 145719"/>
                <a:gd name="connsiteX6" fmla="*/ 0 w 2048077"/>
                <a:gd name="connsiteY6" fmla="*/ 144613 h 145719"/>
                <a:gd name="connsiteX0" fmla="*/ 0 w 2048077"/>
                <a:gd name="connsiteY0" fmla="*/ 144613 h 145719"/>
                <a:gd name="connsiteX1" fmla="*/ 182672 w 2048077"/>
                <a:gd name="connsiteY1" fmla="*/ 30446 h 145719"/>
                <a:gd name="connsiteX2" fmla="*/ 1976816 w 2048077"/>
                <a:gd name="connsiteY2" fmla="*/ 28000 h 145719"/>
                <a:gd name="connsiteX3" fmla="*/ 2037286 w 2048077"/>
                <a:gd name="connsiteY3" fmla="*/ 0 h 145719"/>
                <a:gd name="connsiteX4" fmla="*/ 2019209 w 2048077"/>
                <a:gd name="connsiteY4" fmla="*/ 61723 h 145719"/>
                <a:gd name="connsiteX5" fmla="*/ 1783862 w 2048077"/>
                <a:gd name="connsiteY5" fmla="*/ 145719 h 145719"/>
                <a:gd name="connsiteX6" fmla="*/ 0 w 2048077"/>
                <a:gd name="connsiteY6" fmla="*/ 144613 h 145719"/>
                <a:gd name="connsiteX0" fmla="*/ 0 w 2048077"/>
                <a:gd name="connsiteY0" fmla="*/ 144613 h 145719"/>
                <a:gd name="connsiteX1" fmla="*/ 182672 w 2048077"/>
                <a:gd name="connsiteY1" fmla="*/ 30446 h 145719"/>
                <a:gd name="connsiteX2" fmla="*/ 1976816 w 2048077"/>
                <a:gd name="connsiteY2" fmla="*/ 28000 h 145719"/>
                <a:gd name="connsiteX3" fmla="*/ 2037286 w 2048077"/>
                <a:gd name="connsiteY3" fmla="*/ 0 h 145719"/>
                <a:gd name="connsiteX4" fmla="*/ 2019209 w 2048077"/>
                <a:gd name="connsiteY4" fmla="*/ 61723 h 145719"/>
                <a:gd name="connsiteX5" fmla="*/ 1783862 w 2048077"/>
                <a:gd name="connsiteY5" fmla="*/ 145719 h 145719"/>
                <a:gd name="connsiteX6" fmla="*/ 0 w 2048077"/>
                <a:gd name="connsiteY6" fmla="*/ 144613 h 145719"/>
                <a:gd name="connsiteX0" fmla="*/ 0 w 2257519"/>
                <a:gd name="connsiteY0" fmla="*/ 145260 h 146366"/>
                <a:gd name="connsiteX1" fmla="*/ 182672 w 2257519"/>
                <a:gd name="connsiteY1" fmla="*/ 31093 h 146366"/>
                <a:gd name="connsiteX2" fmla="*/ 1976816 w 2257519"/>
                <a:gd name="connsiteY2" fmla="*/ 28647 h 146366"/>
                <a:gd name="connsiteX3" fmla="*/ 2037286 w 2257519"/>
                <a:gd name="connsiteY3" fmla="*/ 647 h 146366"/>
                <a:gd name="connsiteX4" fmla="*/ 2019209 w 2257519"/>
                <a:gd name="connsiteY4" fmla="*/ 62370 h 146366"/>
                <a:gd name="connsiteX5" fmla="*/ 1783862 w 2257519"/>
                <a:gd name="connsiteY5" fmla="*/ 146366 h 146366"/>
                <a:gd name="connsiteX6" fmla="*/ 0 w 2257519"/>
                <a:gd name="connsiteY6" fmla="*/ 145260 h 146366"/>
                <a:gd name="connsiteX0" fmla="*/ 0 w 2048077"/>
                <a:gd name="connsiteY0" fmla="*/ 145195 h 146301"/>
                <a:gd name="connsiteX1" fmla="*/ 182672 w 2048077"/>
                <a:gd name="connsiteY1" fmla="*/ 31028 h 146301"/>
                <a:gd name="connsiteX2" fmla="*/ 1976816 w 2048077"/>
                <a:gd name="connsiteY2" fmla="*/ 28582 h 146301"/>
                <a:gd name="connsiteX3" fmla="*/ 2037286 w 2048077"/>
                <a:gd name="connsiteY3" fmla="*/ 582 h 146301"/>
                <a:gd name="connsiteX4" fmla="*/ 2019209 w 2048077"/>
                <a:gd name="connsiteY4" fmla="*/ 62305 h 146301"/>
                <a:gd name="connsiteX5" fmla="*/ 1783862 w 2048077"/>
                <a:gd name="connsiteY5" fmla="*/ 146301 h 146301"/>
                <a:gd name="connsiteX6" fmla="*/ 0 w 2048077"/>
                <a:gd name="connsiteY6" fmla="*/ 145195 h 146301"/>
                <a:gd name="connsiteX0" fmla="*/ 0 w 2048077"/>
                <a:gd name="connsiteY0" fmla="*/ 145225 h 146331"/>
                <a:gd name="connsiteX1" fmla="*/ 182672 w 2048077"/>
                <a:gd name="connsiteY1" fmla="*/ 31058 h 146331"/>
                <a:gd name="connsiteX2" fmla="*/ 1976816 w 2048077"/>
                <a:gd name="connsiteY2" fmla="*/ 28612 h 146331"/>
                <a:gd name="connsiteX3" fmla="*/ 2037286 w 2048077"/>
                <a:gd name="connsiteY3" fmla="*/ 612 h 146331"/>
                <a:gd name="connsiteX4" fmla="*/ 2019209 w 2048077"/>
                <a:gd name="connsiteY4" fmla="*/ 62335 h 146331"/>
                <a:gd name="connsiteX5" fmla="*/ 1783862 w 2048077"/>
                <a:gd name="connsiteY5" fmla="*/ 146331 h 146331"/>
                <a:gd name="connsiteX6" fmla="*/ 0 w 2048077"/>
                <a:gd name="connsiteY6" fmla="*/ 145225 h 146331"/>
                <a:gd name="connsiteX0" fmla="*/ 0 w 2041883"/>
                <a:gd name="connsiteY0" fmla="*/ 145225 h 146331"/>
                <a:gd name="connsiteX1" fmla="*/ 182672 w 2041883"/>
                <a:gd name="connsiteY1" fmla="*/ 31058 h 146331"/>
                <a:gd name="connsiteX2" fmla="*/ 1976816 w 2041883"/>
                <a:gd name="connsiteY2" fmla="*/ 28612 h 146331"/>
                <a:gd name="connsiteX3" fmla="*/ 2037286 w 2041883"/>
                <a:gd name="connsiteY3" fmla="*/ 612 h 146331"/>
                <a:gd name="connsiteX4" fmla="*/ 2019209 w 2041883"/>
                <a:gd name="connsiteY4" fmla="*/ 62335 h 146331"/>
                <a:gd name="connsiteX5" fmla="*/ 1783862 w 2041883"/>
                <a:gd name="connsiteY5" fmla="*/ 146331 h 146331"/>
                <a:gd name="connsiteX6" fmla="*/ 0 w 2041883"/>
                <a:gd name="connsiteY6" fmla="*/ 145225 h 146331"/>
                <a:gd name="connsiteX0" fmla="*/ 0 w 2139750"/>
                <a:gd name="connsiteY0" fmla="*/ 139791 h 140897"/>
                <a:gd name="connsiteX1" fmla="*/ 182672 w 2139750"/>
                <a:gd name="connsiteY1" fmla="*/ 25624 h 140897"/>
                <a:gd name="connsiteX2" fmla="*/ 1976816 w 2139750"/>
                <a:gd name="connsiteY2" fmla="*/ 23178 h 140897"/>
                <a:gd name="connsiteX3" fmla="*/ 2061224 w 2139750"/>
                <a:gd name="connsiteY3" fmla="*/ 854 h 140897"/>
                <a:gd name="connsiteX4" fmla="*/ 2019209 w 2139750"/>
                <a:gd name="connsiteY4" fmla="*/ 56901 h 140897"/>
                <a:gd name="connsiteX5" fmla="*/ 1783862 w 2139750"/>
                <a:gd name="connsiteY5" fmla="*/ 140897 h 140897"/>
                <a:gd name="connsiteX6" fmla="*/ 0 w 2139750"/>
                <a:gd name="connsiteY6" fmla="*/ 139791 h 140897"/>
                <a:gd name="connsiteX0" fmla="*/ 0 w 2139750"/>
                <a:gd name="connsiteY0" fmla="*/ 139791 h 140897"/>
                <a:gd name="connsiteX1" fmla="*/ 182672 w 2139750"/>
                <a:gd name="connsiteY1" fmla="*/ 25624 h 140897"/>
                <a:gd name="connsiteX2" fmla="*/ 1976816 w 2139750"/>
                <a:gd name="connsiteY2" fmla="*/ 23178 h 140897"/>
                <a:gd name="connsiteX3" fmla="*/ 2061224 w 2139750"/>
                <a:gd name="connsiteY3" fmla="*/ 854 h 140897"/>
                <a:gd name="connsiteX4" fmla="*/ 2019209 w 2139750"/>
                <a:gd name="connsiteY4" fmla="*/ 56901 h 140897"/>
                <a:gd name="connsiteX5" fmla="*/ 1783862 w 2139750"/>
                <a:gd name="connsiteY5" fmla="*/ 140897 h 140897"/>
                <a:gd name="connsiteX6" fmla="*/ 0 w 2139750"/>
                <a:gd name="connsiteY6" fmla="*/ 139791 h 140897"/>
                <a:gd name="connsiteX0" fmla="*/ 0 w 2098418"/>
                <a:gd name="connsiteY0" fmla="*/ 139681 h 140787"/>
                <a:gd name="connsiteX1" fmla="*/ 182672 w 2098418"/>
                <a:gd name="connsiteY1" fmla="*/ 25514 h 140787"/>
                <a:gd name="connsiteX2" fmla="*/ 1976816 w 2098418"/>
                <a:gd name="connsiteY2" fmla="*/ 23068 h 140787"/>
                <a:gd name="connsiteX3" fmla="*/ 2061224 w 2098418"/>
                <a:gd name="connsiteY3" fmla="*/ 744 h 140787"/>
                <a:gd name="connsiteX4" fmla="*/ 2019209 w 2098418"/>
                <a:gd name="connsiteY4" fmla="*/ 56791 h 140787"/>
                <a:gd name="connsiteX5" fmla="*/ 1783862 w 2098418"/>
                <a:gd name="connsiteY5" fmla="*/ 140787 h 140787"/>
                <a:gd name="connsiteX6" fmla="*/ 0 w 2098418"/>
                <a:gd name="connsiteY6" fmla="*/ 139681 h 140787"/>
                <a:gd name="connsiteX0" fmla="*/ 0 w 2073051"/>
                <a:gd name="connsiteY0" fmla="*/ 139681 h 140787"/>
                <a:gd name="connsiteX1" fmla="*/ 182672 w 2073051"/>
                <a:gd name="connsiteY1" fmla="*/ 25514 h 140787"/>
                <a:gd name="connsiteX2" fmla="*/ 1976816 w 2073051"/>
                <a:gd name="connsiteY2" fmla="*/ 23068 h 140787"/>
                <a:gd name="connsiteX3" fmla="*/ 2061224 w 2073051"/>
                <a:gd name="connsiteY3" fmla="*/ 744 h 140787"/>
                <a:gd name="connsiteX4" fmla="*/ 2019209 w 2073051"/>
                <a:gd name="connsiteY4" fmla="*/ 56791 h 140787"/>
                <a:gd name="connsiteX5" fmla="*/ 1783862 w 2073051"/>
                <a:gd name="connsiteY5" fmla="*/ 140787 h 140787"/>
                <a:gd name="connsiteX6" fmla="*/ 0 w 2073051"/>
                <a:gd name="connsiteY6" fmla="*/ 139681 h 140787"/>
                <a:gd name="connsiteX0" fmla="*/ 0 w 2063279"/>
                <a:gd name="connsiteY0" fmla="*/ 139681 h 140787"/>
                <a:gd name="connsiteX1" fmla="*/ 182672 w 2063279"/>
                <a:gd name="connsiteY1" fmla="*/ 25514 h 140787"/>
                <a:gd name="connsiteX2" fmla="*/ 1976816 w 2063279"/>
                <a:gd name="connsiteY2" fmla="*/ 23068 h 140787"/>
                <a:gd name="connsiteX3" fmla="*/ 2061224 w 2063279"/>
                <a:gd name="connsiteY3" fmla="*/ 744 h 140787"/>
                <a:gd name="connsiteX4" fmla="*/ 2019209 w 2063279"/>
                <a:gd name="connsiteY4" fmla="*/ 56791 h 140787"/>
                <a:gd name="connsiteX5" fmla="*/ 1783862 w 2063279"/>
                <a:gd name="connsiteY5" fmla="*/ 140787 h 140787"/>
                <a:gd name="connsiteX6" fmla="*/ 0 w 2063279"/>
                <a:gd name="connsiteY6" fmla="*/ 139681 h 140787"/>
                <a:gd name="connsiteX0" fmla="*/ 0 w 2061224"/>
                <a:gd name="connsiteY0" fmla="*/ 139681 h 140787"/>
                <a:gd name="connsiteX1" fmla="*/ 182672 w 2061224"/>
                <a:gd name="connsiteY1" fmla="*/ 25514 h 140787"/>
                <a:gd name="connsiteX2" fmla="*/ 1976816 w 2061224"/>
                <a:gd name="connsiteY2" fmla="*/ 23068 h 140787"/>
                <a:gd name="connsiteX3" fmla="*/ 2061224 w 2061224"/>
                <a:gd name="connsiteY3" fmla="*/ 744 h 140787"/>
                <a:gd name="connsiteX4" fmla="*/ 2019209 w 2061224"/>
                <a:gd name="connsiteY4" fmla="*/ 56791 h 140787"/>
                <a:gd name="connsiteX5" fmla="*/ 1783862 w 2061224"/>
                <a:gd name="connsiteY5" fmla="*/ 140787 h 140787"/>
                <a:gd name="connsiteX6" fmla="*/ 0 w 2061224"/>
                <a:gd name="connsiteY6" fmla="*/ 139681 h 140787"/>
                <a:gd name="connsiteX0" fmla="*/ 0 w 2061224"/>
                <a:gd name="connsiteY0" fmla="*/ 139681 h 139681"/>
                <a:gd name="connsiteX1" fmla="*/ 182672 w 2061224"/>
                <a:gd name="connsiteY1" fmla="*/ 25514 h 139681"/>
                <a:gd name="connsiteX2" fmla="*/ 1976816 w 2061224"/>
                <a:gd name="connsiteY2" fmla="*/ 23068 h 139681"/>
                <a:gd name="connsiteX3" fmla="*/ 2061224 w 2061224"/>
                <a:gd name="connsiteY3" fmla="*/ 744 h 139681"/>
                <a:gd name="connsiteX4" fmla="*/ 2019209 w 2061224"/>
                <a:gd name="connsiteY4" fmla="*/ 56791 h 139681"/>
                <a:gd name="connsiteX5" fmla="*/ 1858336 w 2061224"/>
                <a:gd name="connsiteY5" fmla="*/ 137003 h 139681"/>
                <a:gd name="connsiteX6" fmla="*/ 0 w 2061224"/>
                <a:gd name="connsiteY6" fmla="*/ 139681 h 139681"/>
                <a:gd name="connsiteX0" fmla="*/ 0 w 2061224"/>
                <a:gd name="connsiteY0" fmla="*/ 139681 h 140787"/>
                <a:gd name="connsiteX1" fmla="*/ 182672 w 2061224"/>
                <a:gd name="connsiteY1" fmla="*/ 25514 h 140787"/>
                <a:gd name="connsiteX2" fmla="*/ 1976816 w 2061224"/>
                <a:gd name="connsiteY2" fmla="*/ 23068 h 140787"/>
                <a:gd name="connsiteX3" fmla="*/ 2061224 w 2061224"/>
                <a:gd name="connsiteY3" fmla="*/ 744 h 140787"/>
                <a:gd name="connsiteX4" fmla="*/ 2019209 w 2061224"/>
                <a:gd name="connsiteY4" fmla="*/ 56791 h 140787"/>
                <a:gd name="connsiteX5" fmla="*/ 1879614 w 2061224"/>
                <a:gd name="connsiteY5" fmla="*/ 140787 h 140787"/>
                <a:gd name="connsiteX6" fmla="*/ 0 w 2061224"/>
                <a:gd name="connsiteY6" fmla="*/ 139681 h 140787"/>
                <a:gd name="connsiteX0" fmla="*/ 0 w 2061224"/>
                <a:gd name="connsiteY0" fmla="*/ 139681 h 140787"/>
                <a:gd name="connsiteX1" fmla="*/ 182672 w 2061224"/>
                <a:gd name="connsiteY1" fmla="*/ 25514 h 140787"/>
                <a:gd name="connsiteX2" fmla="*/ 1976816 w 2061224"/>
                <a:gd name="connsiteY2" fmla="*/ 23068 h 140787"/>
                <a:gd name="connsiteX3" fmla="*/ 2061224 w 2061224"/>
                <a:gd name="connsiteY3" fmla="*/ 744 h 140787"/>
                <a:gd name="connsiteX4" fmla="*/ 2019209 w 2061224"/>
                <a:gd name="connsiteY4" fmla="*/ 56791 h 140787"/>
                <a:gd name="connsiteX5" fmla="*/ 1879614 w 2061224"/>
                <a:gd name="connsiteY5" fmla="*/ 140787 h 140787"/>
                <a:gd name="connsiteX6" fmla="*/ 0 w 2061224"/>
                <a:gd name="connsiteY6" fmla="*/ 139681 h 140787"/>
                <a:gd name="connsiteX0" fmla="*/ 0 w 2061224"/>
                <a:gd name="connsiteY0" fmla="*/ 139681 h 140787"/>
                <a:gd name="connsiteX1" fmla="*/ 182672 w 2061224"/>
                <a:gd name="connsiteY1" fmla="*/ 25514 h 140787"/>
                <a:gd name="connsiteX2" fmla="*/ 1976816 w 2061224"/>
                <a:gd name="connsiteY2" fmla="*/ 23068 h 140787"/>
                <a:gd name="connsiteX3" fmla="*/ 2061224 w 2061224"/>
                <a:gd name="connsiteY3" fmla="*/ 744 h 140787"/>
                <a:gd name="connsiteX4" fmla="*/ 2019209 w 2061224"/>
                <a:gd name="connsiteY4" fmla="*/ 56791 h 140787"/>
                <a:gd name="connsiteX5" fmla="*/ 1879614 w 2061224"/>
                <a:gd name="connsiteY5" fmla="*/ 140787 h 140787"/>
                <a:gd name="connsiteX6" fmla="*/ 0 w 2061224"/>
                <a:gd name="connsiteY6" fmla="*/ 139681 h 140787"/>
                <a:gd name="connsiteX0" fmla="*/ 239260 w 2300484"/>
                <a:gd name="connsiteY0" fmla="*/ 139681 h 140787"/>
                <a:gd name="connsiteX1" fmla="*/ 421932 w 2300484"/>
                <a:gd name="connsiteY1" fmla="*/ 25514 h 140787"/>
                <a:gd name="connsiteX2" fmla="*/ 2216076 w 2300484"/>
                <a:gd name="connsiteY2" fmla="*/ 23068 h 140787"/>
                <a:gd name="connsiteX3" fmla="*/ 2300484 w 2300484"/>
                <a:gd name="connsiteY3" fmla="*/ 744 h 140787"/>
                <a:gd name="connsiteX4" fmla="*/ 2258469 w 2300484"/>
                <a:gd name="connsiteY4" fmla="*/ 56791 h 140787"/>
                <a:gd name="connsiteX5" fmla="*/ 2118874 w 2300484"/>
                <a:gd name="connsiteY5" fmla="*/ 140787 h 140787"/>
                <a:gd name="connsiteX6" fmla="*/ 239260 w 2300484"/>
                <a:gd name="connsiteY6" fmla="*/ 139681 h 140787"/>
                <a:gd name="connsiteX0" fmla="*/ 124942 w 2186166"/>
                <a:gd name="connsiteY0" fmla="*/ 139681 h 140787"/>
                <a:gd name="connsiteX1" fmla="*/ 307614 w 2186166"/>
                <a:gd name="connsiteY1" fmla="*/ 25514 h 140787"/>
                <a:gd name="connsiteX2" fmla="*/ 2101758 w 2186166"/>
                <a:gd name="connsiteY2" fmla="*/ 23068 h 140787"/>
                <a:gd name="connsiteX3" fmla="*/ 2186166 w 2186166"/>
                <a:gd name="connsiteY3" fmla="*/ 744 h 140787"/>
                <a:gd name="connsiteX4" fmla="*/ 2144151 w 2186166"/>
                <a:gd name="connsiteY4" fmla="*/ 56791 h 140787"/>
                <a:gd name="connsiteX5" fmla="*/ 2004556 w 2186166"/>
                <a:gd name="connsiteY5" fmla="*/ 140787 h 140787"/>
                <a:gd name="connsiteX6" fmla="*/ 124942 w 2186166"/>
                <a:gd name="connsiteY6" fmla="*/ 139681 h 140787"/>
                <a:gd name="connsiteX0" fmla="*/ 0 w 2061224"/>
                <a:gd name="connsiteY0" fmla="*/ 139681 h 140787"/>
                <a:gd name="connsiteX1" fmla="*/ 182672 w 2061224"/>
                <a:gd name="connsiteY1" fmla="*/ 25514 h 140787"/>
                <a:gd name="connsiteX2" fmla="*/ 1976816 w 2061224"/>
                <a:gd name="connsiteY2" fmla="*/ 23068 h 140787"/>
                <a:gd name="connsiteX3" fmla="*/ 2061224 w 2061224"/>
                <a:gd name="connsiteY3" fmla="*/ 744 h 140787"/>
                <a:gd name="connsiteX4" fmla="*/ 2019209 w 2061224"/>
                <a:gd name="connsiteY4" fmla="*/ 56791 h 140787"/>
                <a:gd name="connsiteX5" fmla="*/ 1879614 w 2061224"/>
                <a:gd name="connsiteY5" fmla="*/ 140787 h 140787"/>
                <a:gd name="connsiteX6" fmla="*/ 0 w 2061224"/>
                <a:gd name="connsiteY6" fmla="*/ 139681 h 140787"/>
                <a:gd name="connsiteX0" fmla="*/ 0 w 2061224"/>
                <a:gd name="connsiteY0" fmla="*/ 139681 h 140787"/>
                <a:gd name="connsiteX1" fmla="*/ 182672 w 2061224"/>
                <a:gd name="connsiteY1" fmla="*/ 25514 h 140787"/>
                <a:gd name="connsiteX2" fmla="*/ 1976816 w 2061224"/>
                <a:gd name="connsiteY2" fmla="*/ 23068 h 140787"/>
                <a:gd name="connsiteX3" fmla="*/ 2061224 w 2061224"/>
                <a:gd name="connsiteY3" fmla="*/ 744 h 140787"/>
                <a:gd name="connsiteX4" fmla="*/ 2019209 w 2061224"/>
                <a:gd name="connsiteY4" fmla="*/ 56791 h 140787"/>
                <a:gd name="connsiteX5" fmla="*/ 1879614 w 2061224"/>
                <a:gd name="connsiteY5" fmla="*/ 140787 h 140787"/>
                <a:gd name="connsiteX6" fmla="*/ 0 w 2061224"/>
                <a:gd name="connsiteY6" fmla="*/ 139681 h 140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1224" h="140787">
                  <a:moveTo>
                    <a:pt x="0" y="139681"/>
                  </a:moveTo>
                  <a:cubicBezTo>
                    <a:pt x="123799" y="67496"/>
                    <a:pt x="142671" y="30585"/>
                    <a:pt x="182672" y="25514"/>
                  </a:cubicBezTo>
                  <a:cubicBezTo>
                    <a:pt x="222673" y="20443"/>
                    <a:pt x="1378768" y="23883"/>
                    <a:pt x="1976816" y="23068"/>
                  </a:cubicBezTo>
                  <a:cubicBezTo>
                    <a:pt x="2048534" y="23197"/>
                    <a:pt x="2054159" y="-4876"/>
                    <a:pt x="2061224" y="744"/>
                  </a:cubicBezTo>
                  <a:cubicBezTo>
                    <a:pt x="2041692" y="35688"/>
                    <a:pt x="2049477" y="33451"/>
                    <a:pt x="2019209" y="56791"/>
                  </a:cubicBezTo>
                  <a:cubicBezTo>
                    <a:pt x="1988941" y="80131"/>
                    <a:pt x="1933682" y="117597"/>
                    <a:pt x="1879614" y="140787"/>
                  </a:cubicBezTo>
                  <a:lnTo>
                    <a:pt x="0" y="139681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D9D9D9"/>
                </a:gs>
                <a:gs pos="100000">
                  <a:schemeClr val="bg1"/>
                </a:gs>
                <a:gs pos="0">
                  <a:schemeClr val="bg1">
                    <a:lumMod val="100000"/>
                  </a:schemeClr>
                </a:gs>
              </a:gsLst>
              <a:lin ang="1800000" scaled="0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6350" h="6350"/>
              <a:bevelB w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5"/>
          <p:cNvSpPr/>
          <p:nvPr/>
        </p:nvSpPr>
        <p:spPr>
          <a:xfrm>
            <a:off x="5559417" y="1951373"/>
            <a:ext cx="1212572" cy="540121"/>
          </a:xfrm>
          <a:custGeom>
            <a:avLst/>
            <a:gdLst>
              <a:gd name="connsiteX0" fmla="*/ 486712 w 974023"/>
              <a:gd name="connsiteY0" fmla="*/ 0 h 1617068"/>
              <a:gd name="connsiteX1" fmla="*/ 973423 w 974023"/>
              <a:gd name="connsiteY1" fmla="*/ 409289 h 1617068"/>
              <a:gd name="connsiteX2" fmla="*/ 974023 w 974023"/>
              <a:gd name="connsiteY2" fmla="*/ 409289 h 1617068"/>
              <a:gd name="connsiteX3" fmla="*/ 974023 w 974023"/>
              <a:gd name="connsiteY3" fmla="*/ 1617068 h 1617068"/>
              <a:gd name="connsiteX4" fmla="*/ 907353 w 974023"/>
              <a:gd name="connsiteY4" fmla="*/ 1429331 h 1617068"/>
              <a:gd name="connsiteX5" fmla="*/ 972895 w 974023"/>
              <a:gd name="connsiteY5" fmla="*/ 1266120 h 1617068"/>
              <a:gd name="connsiteX6" fmla="*/ 973403 w 974023"/>
              <a:gd name="connsiteY6" fmla="*/ 1224136 h 1617068"/>
              <a:gd name="connsiteX7" fmla="*/ 836204 w 974023"/>
              <a:gd name="connsiteY7" fmla="*/ 1372735 h 1617068"/>
              <a:gd name="connsiteX8" fmla="*/ 0 w 974023"/>
              <a:gd name="connsiteY8" fmla="*/ 1373875 h 1617068"/>
              <a:gd name="connsiteX9" fmla="*/ 0 w 974023"/>
              <a:gd name="connsiteY9" fmla="*/ 409289 h 1617068"/>
              <a:gd name="connsiteX10" fmla="*/ 486712 w 974023"/>
              <a:gd name="connsiteY10" fmla="*/ 0 h 1617068"/>
              <a:gd name="connsiteX0" fmla="*/ 486712 w 974023"/>
              <a:gd name="connsiteY0" fmla="*/ 0 h 1429331"/>
              <a:gd name="connsiteX1" fmla="*/ 973423 w 974023"/>
              <a:gd name="connsiteY1" fmla="*/ 409289 h 1429331"/>
              <a:gd name="connsiteX2" fmla="*/ 974023 w 974023"/>
              <a:gd name="connsiteY2" fmla="*/ 409289 h 1429331"/>
              <a:gd name="connsiteX3" fmla="*/ 907353 w 974023"/>
              <a:gd name="connsiteY3" fmla="*/ 1429331 h 1429331"/>
              <a:gd name="connsiteX4" fmla="*/ 972895 w 974023"/>
              <a:gd name="connsiteY4" fmla="*/ 1266120 h 1429331"/>
              <a:gd name="connsiteX5" fmla="*/ 973403 w 974023"/>
              <a:gd name="connsiteY5" fmla="*/ 1224136 h 1429331"/>
              <a:gd name="connsiteX6" fmla="*/ 836204 w 974023"/>
              <a:gd name="connsiteY6" fmla="*/ 1372735 h 1429331"/>
              <a:gd name="connsiteX7" fmla="*/ 0 w 974023"/>
              <a:gd name="connsiteY7" fmla="*/ 1373875 h 1429331"/>
              <a:gd name="connsiteX8" fmla="*/ 0 w 974023"/>
              <a:gd name="connsiteY8" fmla="*/ 409289 h 1429331"/>
              <a:gd name="connsiteX9" fmla="*/ 486712 w 974023"/>
              <a:gd name="connsiteY9" fmla="*/ 0 h 1429331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2895 w 974023"/>
              <a:gd name="connsiteY3" fmla="*/ 1266120 h 1373875"/>
              <a:gd name="connsiteX4" fmla="*/ 973403 w 974023"/>
              <a:gd name="connsiteY4" fmla="*/ 1224136 h 1373875"/>
              <a:gd name="connsiteX5" fmla="*/ 836204 w 974023"/>
              <a:gd name="connsiteY5" fmla="*/ 1372735 h 1373875"/>
              <a:gd name="connsiteX6" fmla="*/ 0 w 974023"/>
              <a:gd name="connsiteY6" fmla="*/ 1373875 h 1373875"/>
              <a:gd name="connsiteX7" fmla="*/ 0 w 974023"/>
              <a:gd name="connsiteY7" fmla="*/ 409289 h 1373875"/>
              <a:gd name="connsiteX8" fmla="*/ 486712 w 974023"/>
              <a:gd name="connsiteY8" fmla="*/ 0 h 1373875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3403 w 974023"/>
              <a:gd name="connsiteY3" fmla="*/ 1224136 h 1373875"/>
              <a:gd name="connsiteX4" fmla="*/ 836204 w 974023"/>
              <a:gd name="connsiteY4" fmla="*/ 1372735 h 1373875"/>
              <a:gd name="connsiteX5" fmla="*/ 0 w 974023"/>
              <a:gd name="connsiteY5" fmla="*/ 1373875 h 1373875"/>
              <a:gd name="connsiteX6" fmla="*/ 0 w 974023"/>
              <a:gd name="connsiteY6" fmla="*/ 409289 h 1373875"/>
              <a:gd name="connsiteX7" fmla="*/ 486712 w 974023"/>
              <a:gd name="connsiteY7" fmla="*/ 0 h 1373875"/>
              <a:gd name="connsiteX0" fmla="*/ 486712 w 974023"/>
              <a:gd name="connsiteY0" fmla="*/ 0 h 1206104"/>
              <a:gd name="connsiteX1" fmla="*/ 973423 w 974023"/>
              <a:gd name="connsiteY1" fmla="*/ 241518 h 1206104"/>
              <a:gd name="connsiteX2" fmla="*/ 974023 w 974023"/>
              <a:gd name="connsiteY2" fmla="*/ 241518 h 1206104"/>
              <a:gd name="connsiteX3" fmla="*/ 973403 w 974023"/>
              <a:gd name="connsiteY3" fmla="*/ 1056365 h 1206104"/>
              <a:gd name="connsiteX4" fmla="*/ 836204 w 974023"/>
              <a:gd name="connsiteY4" fmla="*/ 1204964 h 1206104"/>
              <a:gd name="connsiteX5" fmla="*/ 0 w 974023"/>
              <a:gd name="connsiteY5" fmla="*/ 1206104 h 1206104"/>
              <a:gd name="connsiteX6" fmla="*/ 0 w 974023"/>
              <a:gd name="connsiteY6" fmla="*/ 241518 h 1206104"/>
              <a:gd name="connsiteX7" fmla="*/ 486712 w 974023"/>
              <a:gd name="connsiteY7" fmla="*/ 0 h 120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4023" h="1206104">
                <a:moveTo>
                  <a:pt x="486712" y="0"/>
                </a:moveTo>
                <a:lnTo>
                  <a:pt x="973423" y="241518"/>
                </a:lnTo>
                <a:lnTo>
                  <a:pt x="974023" y="241518"/>
                </a:lnTo>
                <a:cubicBezTo>
                  <a:pt x="973816" y="513134"/>
                  <a:pt x="973610" y="784749"/>
                  <a:pt x="973403" y="1056365"/>
                </a:cubicBezTo>
                <a:cubicBezTo>
                  <a:pt x="956461" y="1142398"/>
                  <a:pt x="918838" y="1202171"/>
                  <a:pt x="836204" y="1204964"/>
                </a:cubicBezTo>
                <a:lnTo>
                  <a:pt x="0" y="1206104"/>
                </a:lnTo>
                <a:lnTo>
                  <a:pt x="0" y="241518"/>
                </a:lnTo>
                <a:lnTo>
                  <a:pt x="486712" y="0"/>
                </a:lnTo>
                <a:close/>
              </a:path>
            </a:pathLst>
          </a:custGeom>
          <a:gradFill flip="none" rotWithShape="1">
            <a:gsLst>
              <a:gs pos="4000">
                <a:schemeClr val="bg1">
                  <a:alpha val="0"/>
                </a:schemeClr>
              </a:gs>
              <a:gs pos="74000">
                <a:schemeClr val="tx1">
                  <a:alpha val="22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 flipV="1">
            <a:off x="3763019" y="1423388"/>
            <a:ext cx="2218087" cy="1112853"/>
            <a:chOff x="2633865" y="2361304"/>
            <a:chExt cx="1717291" cy="861595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2" name="矩形 15"/>
            <p:cNvSpPr/>
            <p:nvPr/>
          </p:nvSpPr>
          <p:spPr>
            <a:xfrm flipH="1" flipV="1">
              <a:off x="2635670" y="2626595"/>
              <a:ext cx="574163" cy="596304"/>
            </a:xfrm>
            <a:custGeom>
              <a:avLst/>
              <a:gdLst>
                <a:gd name="connsiteX0" fmla="*/ 486712 w 974023"/>
                <a:gd name="connsiteY0" fmla="*/ 0 h 1617068"/>
                <a:gd name="connsiteX1" fmla="*/ 973423 w 974023"/>
                <a:gd name="connsiteY1" fmla="*/ 409289 h 1617068"/>
                <a:gd name="connsiteX2" fmla="*/ 974023 w 974023"/>
                <a:gd name="connsiteY2" fmla="*/ 409289 h 1617068"/>
                <a:gd name="connsiteX3" fmla="*/ 974023 w 974023"/>
                <a:gd name="connsiteY3" fmla="*/ 1617068 h 1617068"/>
                <a:gd name="connsiteX4" fmla="*/ 907353 w 974023"/>
                <a:gd name="connsiteY4" fmla="*/ 1429331 h 1617068"/>
                <a:gd name="connsiteX5" fmla="*/ 972895 w 974023"/>
                <a:gd name="connsiteY5" fmla="*/ 1266120 h 1617068"/>
                <a:gd name="connsiteX6" fmla="*/ 973403 w 974023"/>
                <a:gd name="connsiteY6" fmla="*/ 1224136 h 1617068"/>
                <a:gd name="connsiteX7" fmla="*/ 836204 w 974023"/>
                <a:gd name="connsiteY7" fmla="*/ 1372735 h 1617068"/>
                <a:gd name="connsiteX8" fmla="*/ 0 w 974023"/>
                <a:gd name="connsiteY8" fmla="*/ 1373875 h 1617068"/>
                <a:gd name="connsiteX9" fmla="*/ 0 w 974023"/>
                <a:gd name="connsiteY9" fmla="*/ 409289 h 1617068"/>
                <a:gd name="connsiteX10" fmla="*/ 486712 w 974023"/>
                <a:gd name="connsiteY10" fmla="*/ 0 h 1617068"/>
                <a:gd name="connsiteX0" fmla="*/ 486712 w 974023"/>
                <a:gd name="connsiteY0" fmla="*/ 0 h 1429331"/>
                <a:gd name="connsiteX1" fmla="*/ 973423 w 974023"/>
                <a:gd name="connsiteY1" fmla="*/ 409289 h 1429331"/>
                <a:gd name="connsiteX2" fmla="*/ 974023 w 974023"/>
                <a:gd name="connsiteY2" fmla="*/ 409289 h 1429331"/>
                <a:gd name="connsiteX3" fmla="*/ 907353 w 974023"/>
                <a:gd name="connsiteY3" fmla="*/ 1429331 h 1429331"/>
                <a:gd name="connsiteX4" fmla="*/ 972895 w 974023"/>
                <a:gd name="connsiteY4" fmla="*/ 1266120 h 1429331"/>
                <a:gd name="connsiteX5" fmla="*/ 973403 w 974023"/>
                <a:gd name="connsiteY5" fmla="*/ 1224136 h 1429331"/>
                <a:gd name="connsiteX6" fmla="*/ 836204 w 974023"/>
                <a:gd name="connsiteY6" fmla="*/ 1372735 h 1429331"/>
                <a:gd name="connsiteX7" fmla="*/ 0 w 974023"/>
                <a:gd name="connsiteY7" fmla="*/ 1373875 h 1429331"/>
                <a:gd name="connsiteX8" fmla="*/ 0 w 974023"/>
                <a:gd name="connsiteY8" fmla="*/ 409289 h 1429331"/>
                <a:gd name="connsiteX9" fmla="*/ 486712 w 974023"/>
                <a:gd name="connsiteY9" fmla="*/ 0 h 1429331"/>
                <a:gd name="connsiteX0" fmla="*/ 486712 w 974023"/>
                <a:gd name="connsiteY0" fmla="*/ 0 h 1373875"/>
                <a:gd name="connsiteX1" fmla="*/ 973423 w 974023"/>
                <a:gd name="connsiteY1" fmla="*/ 409289 h 1373875"/>
                <a:gd name="connsiteX2" fmla="*/ 974023 w 974023"/>
                <a:gd name="connsiteY2" fmla="*/ 409289 h 1373875"/>
                <a:gd name="connsiteX3" fmla="*/ 972895 w 974023"/>
                <a:gd name="connsiteY3" fmla="*/ 1266120 h 1373875"/>
                <a:gd name="connsiteX4" fmla="*/ 973403 w 974023"/>
                <a:gd name="connsiteY4" fmla="*/ 1224136 h 1373875"/>
                <a:gd name="connsiteX5" fmla="*/ 836204 w 974023"/>
                <a:gd name="connsiteY5" fmla="*/ 1372735 h 1373875"/>
                <a:gd name="connsiteX6" fmla="*/ 0 w 974023"/>
                <a:gd name="connsiteY6" fmla="*/ 1373875 h 1373875"/>
                <a:gd name="connsiteX7" fmla="*/ 0 w 974023"/>
                <a:gd name="connsiteY7" fmla="*/ 409289 h 1373875"/>
                <a:gd name="connsiteX8" fmla="*/ 486712 w 974023"/>
                <a:gd name="connsiteY8" fmla="*/ 0 h 1373875"/>
                <a:gd name="connsiteX0" fmla="*/ 486712 w 974023"/>
                <a:gd name="connsiteY0" fmla="*/ 0 h 1373875"/>
                <a:gd name="connsiteX1" fmla="*/ 973423 w 974023"/>
                <a:gd name="connsiteY1" fmla="*/ 409289 h 1373875"/>
                <a:gd name="connsiteX2" fmla="*/ 974023 w 974023"/>
                <a:gd name="connsiteY2" fmla="*/ 409289 h 1373875"/>
                <a:gd name="connsiteX3" fmla="*/ 973403 w 974023"/>
                <a:gd name="connsiteY3" fmla="*/ 1224136 h 1373875"/>
                <a:gd name="connsiteX4" fmla="*/ 836204 w 974023"/>
                <a:gd name="connsiteY4" fmla="*/ 1372735 h 1373875"/>
                <a:gd name="connsiteX5" fmla="*/ 0 w 974023"/>
                <a:gd name="connsiteY5" fmla="*/ 1373875 h 1373875"/>
                <a:gd name="connsiteX6" fmla="*/ 0 w 974023"/>
                <a:gd name="connsiteY6" fmla="*/ 409289 h 1373875"/>
                <a:gd name="connsiteX7" fmla="*/ 486712 w 974023"/>
                <a:gd name="connsiteY7" fmla="*/ 0 h 137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4023" h="1373875">
                  <a:moveTo>
                    <a:pt x="486712" y="0"/>
                  </a:moveTo>
                  <a:lnTo>
                    <a:pt x="973423" y="409289"/>
                  </a:lnTo>
                  <a:lnTo>
                    <a:pt x="974023" y="409289"/>
                  </a:lnTo>
                  <a:cubicBezTo>
                    <a:pt x="973816" y="680905"/>
                    <a:pt x="973610" y="952520"/>
                    <a:pt x="973403" y="1224136"/>
                  </a:cubicBezTo>
                  <a:cubicBezTo>
                    <a:pt x="956461" y="1310169"/>
                    <a:pt x="918838" y="1369942"/>
                    <a:pt x="836204" y="1372735"/>
                  </a:cubicBezTo>
                  <a:lnTo>
                    <a:pt x="0" y="1373875"/>
                  </a:lnTo>
                  <a:lnTo>
                    <a:pt x="0" y="409289"/>
                  </a:lnTo>
                  <a:lnTo>
                    <a:pt x="48671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9E8986"/>
                </a:gs>
                <a:gs pos="73000">
                  <a:srgbClr val="B9ABAB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1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" h="12700" prst="coolSlant"/>
              <a:bevelB w="95250" h="1968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平行四边形 1"/>
            <p:cNvSpPr/>
            <p:nvPr/>
          </p:nvSpPr>
          <p:spPr>
            <a:xfrm rot="10800000">
              <a:off x="2633865" y="2361304"/>
              <a:ext cx="1717291" cy="445737"/>
            </a:xfrm>
            <a:custGeom>
              <a:avLst/>
              <a:gdLst>
                <a:gd name="connsiteX0" fmla="*/ 0 w 2144515"/>
                <a:gd name="connsiteY0" fmla="*/ 205154 h 205154"/>
                <a:gd name="connsiteX1" fmla="*/ 268623 w 2144515"/>
                <a:gd name="connsiteY1" fmla="*/ 90987 h 205154"/>
                <a:gd name="connsiteX2" fmla="*/ 2062767 w 2144515"/>
                <a:gd name="connsiteY2" fmla="*/ 88541 h 205154"/>
                <a:gd name="connsiteX3" fmla="*/ 2144515 w 2144515"/>
                <a:gd name="connsiteY3" fmla="*/ 0 h 205154"/>
                <a:gd name="connsiteX4" fmla="*/ 2144213 w 2144515"/>
                <a:gd name="connsiteY4" fmla="*/ 25016 h 205154"/>
                <a:gd name="connsiteX5" fmla="*/ 2105160 w 2144515"/>
                <a:gd name="connsiteY5" fmla="*/ 122264 h 205154"/>
                <a:gd name="connsiteX6" fmla="*/ 2050677 w 2144515"/>
                <a:gd name="connsiteY6" fmla="*/ 202476 h 205154"/>
                <a:gd name="connsiteX7" fmla="*/ 0 w 2144515"/>
                <a:gd name="connsiteY7" fmla="*/ 205154 h 20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4515" h="205154">
                  <a:moveTo>
                    <a:pt x="0" y="205154"/>
                  </a:moveTo>
                  <a:cubicBezTo>
                    <a:pt x="63674" y="118910"/>
                    <a:pt x="189059" y="94854"/>
                    <a:pt x="268623" y="90987"/>
                  </a:cubicBezTo>
                  <a:lnTo>
                    <a:pt x="2062767" y="88541"/>
                  </a:lnTo>
                  <a:cubicBezTo>
                    <a:pt x="2112003" y="86877"/>
                    <a:pt x="2134420" y="51262"/>
                    <a:pt x="2144515" y="0"/>
                  </a:cubicBezTo>
                  <a:cubicBezTo>
                    <a:pt x="2144414" y="8339"/>
                    <a:pt x="2144313" y="16677"/>
                    <a:pt x="2144213" y="25016"/>
                  </a:cubicBezTo>
                  <a:cubicBezTo>
                    <a:pt x="2143132" y="44467"/>
                    <a:pt x="2139739" y="78589"/>
                    <a:pt x="2105160" y="122264"/>
                  </a:cubicBezTo>
                  <a:lnTo>
                    <a:pt x="2050677" y="202476"/>
                  </a:lnTo>
                  <a:lnTo>
                    <a:pt x="0" y="205154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D9D9D9"/>
                </a:gs>
                <a:gs pos="100000">
                  <a:schemeClr val="bg1"/>
                </a:gs>
                <a:gs pos="0">
                  <a:schemeClr val="bg1">
                    <a:lumMod val="100000"/>
                  </a:schemeClr>
                </a:gs>
              </a:gsLst>
              <a:lin ang="18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6350" h="6350"/>
              <a:bevelB w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15"/>
          <p:cNvSpPr/>
          <p:nvPr/>
        </p:nvSpPr>
        <p:spPr>
          <a:xfrm>
            <a:off x="5237173" y="1678938"/>
            <a:ext cx="741600" cy="540121"/>
          </a:xfrm>
          <a:custGeom>
            <a:avLst/>
            <a:gdLst>
              <a:gd name="connsiteX0" fmla="*/ 486712 w 974023"/>
              <a:gd name="connsiteY0" fmla="*/ 0 h 1617068"/>
              <a:gd name="connsiteX1" fmla="*/ 973423 w 974023"/>
              <a:gd name="connsiteY1" fmla="*/ 409289 h 1617068"/>
              <a:gd name="connsiteX2" fmla="*/ 974023 w 974023"/>
              <a:gd name="connsiteY2" fmla="*/ 409289 h 1617068"/>
              <a:gd name="connsiteX3" fmla="*/ 974023 w 974023"/>
              <a:gd name="connsiteY3" fmla="*/ 1617068 h 1617068"/>
              <a:gd name="connsiteX4" fmla="*/ 907353 w 974023"/>
              <a:gd name="connsiteY4" fmla="*/ 1429331 h 1617068"/>
              <a:gd name="connsiteX5" fmla="*/ 972895 w 974023"/>
              <a:gd name="connsiteY5" fmla="*/ 1266120 h 1617068"/>
              <a:gd name="connsiteX6" fmla="*/ 973403 w 974023"/>
              <a:gd name="connsiteY6" fmla="*/ 1224136 h 1617068"/>
              <a:gd name="connsiteX7" fmla="*/ 836204 w 974023"/>
              <a:gd name="connsiteY7" fmla="*/ 1372735 h 1617068"/>
              <a:gd name="connsiteX8" fmla="*/ 0 w 974023"/>
              <a:gd name="connsiteY8" fmla="*/ 1373875 h 1617068"/>
              <a:gd name="connsiteX9" fmla="*/ 0 w 974023"/>
              <a:gd name="connsiteY9" fmla="*/ 409289 h 1617068"/>
              <a:gd name="connsiteX10" fmla="*/ 486712 w 974023"/>
              <a:gd name="connsiteY10" fmla="*/ 0 h 1617068"/>
              <a:gd name="connsiteX0" fmla="*/ 486712 w 974023"/>
              <a:gd name="connsiteY0" fmla="*/ 0 h 1429331"/>
              <a:gd name="connsiteX1" fmla="*/ 973423 w 974023"/>
              <a:gd name="connsiteY1" fmla="*/ 409289 h 1429331"/>
              <a:gd name="connsiteX2" fmla="*/ 974023 w 974023"/>
              <a:gd name="connsiteY2" fmla="*/ 409289 h 1429331"/>
              <a:gd name="connsiteX3" fmla="*/ 907353 w 974023"/>
              <a:gd name="connsiteY3" fmla="*/ 1429331 h 1429331"/>
              <a:gd name="connsiteX4" fmla="*/ 972895 w 974023"/>
              <a:gd name="connsiteY4" fmla="*/ 1266120 h 1429331"/>
              <a:gd name="connsiteX5" fmla="*/ 973403 w 974023"/>
              <a:gd name="connsiteY5" fmla="*/ 1224136 h 1429331"/>
              <a:gd name="connsiteX6" fmla="*/ 836204 w 974023"/>
              <a:gd name="connsiteY6" fmla="*/ 1372735 h 1429331"/>
              <a:gd name="connsiteX7" fmla="*/ 0 w 974023"/>
              <a:gd name="connsiteY7" fmla="*/ 1373875 h 1429331"/>
              <a:gd name="connsiteX8" fmla="*/ 0 w 974023"/>
              <a:gd name="connsiteY8" fmla="*/ 409289 h 1429331"/>
              <a:gd name="connsiteX9" fmla="*/ 486712 w 974023"/>
              <a:gd name="connsiteY9" fmla="*/ 0 h 1429331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2895 w 974023"/>
              <a:gd name="connsiteY3" fmla="*/ 1266120 h 1373875"/>
              <a:gd name="connsiteX4" fmla="*/ 973403 w 974023"/>
              <a:gd name="connsiteY4" fmla="*/ 1224136 h 1373875"/>
              <a:gd name="connsiteX5" fmla="*/ 836204 w 974023"/>
              <a:gd name="connsiteY5" fmla="*/ 1372735 h 1373875"/>
              <a:gd name="connsiteX6" fmla="*/ 0 w 974023"/>
              <a:gd name="connsiteY6" fmla="*/ 1373875 h 1373875"/>
              <a:gd name="connsiteX7" fmla="*/ 0 w 974023"/>
              <a:gd name="connsiteY7" fmla="*/ 409289 h 1373875"/>
              <a:gd name="connsiteX8" fmla="*/ 486712 w 974023"/>
              <a:gd name="connsiteY8" fmla="*/ 0 h 1373875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3403 w 974023"/>
              <a:gd name="connsiteY3" fmla="*/ 1224136 h 1373875"/>
              <a:gd name="connsiteX4" fmla="*/ 836204 w 974023"/>
              <a:gd name="connsiteY4" fmla="*/ 1372735 h 1373875"/>
              <a:gd name="connsiteX5" fmla="*/ 0 w 974023"/>
              <a:gd name="connsiteY5" fmla="*/ 1373875 h 1373875"/>
              <a:gd name="connsiteX6" fmla="*/ 0 w 974023"/>
              <a:gd name="connsiteY6" fmla="*/ 409289 h 1373875"/>
              <a:gd name="connsiteX7" fmla="*/ 486712 w 974023"/>
              <a:gd name="connsiteY7" fmla="*/ 0 h 1373875"/>
              <a:gd name="connsiteX0" fmla="*/ 486712 w 974023"/>
              <a:gd name="connsiteY0" fmla="*/ 0 h 1206104"/>
              <a:gd name="connsiteX1" fmla="*/ 973423 w 974023"/>
              <a:gd name="connsiteY1" fmla="*/ 241518 h 1206104"/>
              <a:gd name="connsiteX2" fmla="*/ 974023 w 974023"/>
              <a:gd name="connsiteY2" fmla="*/ 241518 h 1206104"/>
              <a:gd name="connsiteX3" fmla="*/ 973403 w 974023"/>
              <a:gd name="connsiteY3" fmla="*/ 1056365 h 1206104"/>
              <a:gd name="connsiteX4" fmla="*/ 836204 w 974023"/>
              <a:gd name="connsiteY4" fmla="*/ 1204964 h 1206104"/>
              <a:gd name="connsiteX5" fmla="*/ 0 w 974023"/>
              <a:gd name="connsiteY5" fmla="*/ 1206104 h 1206104"/>
              <a:gd name="connsiteX6" fmla="*/ 0 w 974023"/>
              <a:gd name="connsiteY6" fmla="*/ 241518 h 1206104"/>
              <a:gd name="connsiteX7" fmla="*/ 486712 w 974023"/>
              <a:gd name="connsiteY7" fmla="*/ 0 h 120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4023" h="1206104">
                <a:moveTo>
                  <a:pt x="486712" y="0"/>
                </a:moveTo>
                <a:lnTo>
                  <a:pt x="973423" y="241518"/>
                </a:lnTo>
                <a:lnTo>
                  <a:pt x="974023" y="241518"/>
                </a:lnTo>
                <a:cubicBezTo>
                  <a:pt x="973816" y="513134"/>
                  <a:pt x="973610" y="784749"/>
                  <a:pt x="973403" y="1056365"/>
                </a:cubicBezTo>
                <a:cubicBezTo>
                  <a:pt x="956461" y="1142398"/>
                  <a:pt x="918838" y="1202171"/>
                  <a:pt x="836204" y="1204964"/>
                </a:cubicBezTo>
                <a:lnTo>
                  <a:pt x="0" y="1206104"/>
                </a:lnTo>
                <a:lnTo>
                  <a:pt x="0" y="241518"/>
                </a:lnTo>
                <a:lnTo>
                  <a:pt x="486712" y="0"/>
                </a:lnTo>
                <a:close/>
              </a:path>
            </a:pathLst>
          </a:custGeom>
          <a:gradFill flip="none" rotWithShape="1">
            <a:gsLst>
              <a:gs pos="4000">
                <a:schemeClr val="bg1">
                  <a:alpha val="0"/>
                </a:schemeClr>
              </a:gs>
              <a:gs pos="74000">
                <a:schemeClr val="tx1">
                  <a:alpha val="22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15"/>
          <p:cNvSpPr/>
          <p:nvPr/>
        </p:nvSpPr>
        <p:spPr>
          <a:xfrm rot="10800000">
            <a:off x="2364966" y="3468718"/>
            <a:ext cx="3589827" cy="434345"/>
          </a:xfrm>
          <a:custGeom>
            <a:avLst/>
            <a:gdLst>
              <a:gd name="connsiteX0" fmla="*/ 486712 w 974023"/>
              <a:gd name="connsiteY0" fmla="*/ 0 h 1617068"/>
              <a:gd name="connsiteX1" fmla="*/ 973423 w 974023"/>
              <a:gd name="connsiteY1" fmla="*/ 409289 h 1617068"/>
              <a:gd name="connsiteX2" fmla="*/ 974023 w 974023"/>
              <a:gd name="connsiteY2" fmla="*/ 409289 h 1617068"/>
              <a:gd name="connsiteX3" fmla="*/ 974023 w 974023"/>
              <a:gd name="connsiteY3" fmla="*/ 1617068 h 1617068"/>
              <a:gd name="connsiteX4" fmla="*/ 907353 w 974023"/>
              <a:gd name="connsiteY4" fmla="*/ 1429331 h 1617068"/>
              <a:gd name="connsiteX5" fmla="*/ 972895 w 974023"/>
              <a:gd name="connsiteY5" fmla="*/ 1266120 h 1617068"/>
              <a:gd name="connsiteX6" fmla="*/ 973403 w 974023"/>
              <a:gd name="connsiteY6" fmla="*/ 1224136 h 1617068"/>
              <a:gd name="connsiteX7" fmla="*/ 836204 w 974023"/>
              <a:gd name="connsiteY7" fmla="*/ 1372735 h 1617068"/>
              <a:gd name="connsiteX8" fmla="*/ 0 w 974023"/>
              <a:gd name="connsiteY8" fmla="*/ 1373875 h 1617068"/>
              <a:gd name="connsiteX9" fmla="*/ 0 w 974023"/>
              <a:gd name="connsiteY9" fmla="*/ 409289 h 1617068"/>
              <a:gd name="connsiteX10" fmla="*/ 486712 w 974023"/>
              <a:gd name="connsiteY10" fmla="*/ 0 h 1617068"/>
              <a:gd name="connsiteX0" fmla="*/ 486712 w 974023"/>
              <a:gd name="connsiteY0" fmla="*/ 0 h 1429331"/>
              <a:gd name="connsiteX1" fmla="*/ 973423 w 974023"/>
              <a:gd name="connsiteY1" fmla="*/ 409289 h 1429331"/>
              <a:gd name="connsiteX2" fmla="*/ 974023 w 974023"/>
              <a:gd name="connsiteY2" fmla="*/ 409289 h 1429331"/>
              <a:gd name="connsiteX3" fmla="*/ 907353 w 974023"/>
              <a:gd name="connsiteY3" fmla="*/ 1429331 h 1429331"/>
              <a:gd name="connsiteX4" fmla="*/ 972895 w 974023"/>
              <a:gd name="connsiteY4" fmla="*/ 1266120 h 1429331"/>
              <a:gd name="connsiteX5" fmla="*/ 973403 w 974023"/>
              <a:gd name="connsiteY5" fmla="*/ 1224136 h 1429331"/>
              <a:gd name="connsiteX6" fmla="*/ 836204 w 974023"/>
              <a:gd name="connsiteY6" fmla="*/ 1372735 h 1429331"/>
              <a:gd name="connsiteX7" fmla="*/ 0 w 974023"/>
              <a:gd name="connsiteY7" fmla="*/ 1373875 h 1429331"/>
              <a:gd name="connsiteX8" fmla="*/ 0 w 974023"/>
              <a:gd name="connsiteY8" fmla="*/ 409289 h 1429331"/>
              <a:gd name="connsiteX9" fmla="*/ 486712 w 974023"/>
              <a:gd name="connsiteY9" fmla="*/ 0 h 1429331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2895 w 974023"/>
              <a:gd name="connsiteY3" fmla="*/ 1266120 h 1373875"/>
              <a:gd name="connsiteX4" fmla="*/ 973403 w 974023"/>
              <a:gd name="connsiteY4" fmla="*/ 1224136 h 1373875"/>
              <a:gd name="connsiteX5" fmla="*/ 836204 w 974023"/>
              <a:gd name="connsiteY5" fmla="*/ 1372735 h 1373875"/>
              <a:gd name="connsiteX6" fmla="*/ 0 w 974023"/>
              <a:gd name="connsiteY6" fmla="*/ 1373875 h 1373875"/>
              <a:gd name="connsiteX7" fmla="*/ 0 w 974023"/>
              <a:gd name="connsiteY7" fmla="*/ 409289 h 1373875"/>
              <a:gd name="connsiteX8" fmla="*/ 486712 w 974023"/>
              <a:gd name="connsiteY8" fmla="*/ 0 h 1373875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3403 w 974023"/>
              <a:gd name="connsiteY3" fmla="*/ 1224136 h 1373875"/>
              <a:gd name="connsiteX4" fmla="*/ 836204 w 974023"/>
              <a:gd name="connsiteY4" fmla="*/ 1372735 h 1373875"/>
              <a:gd name="connsiteX5" fmla="*/ 0 w 974023"/>
              <a:gd name="connsiteY5" fmla="*/ 1373875 h 1373875"/>
              <a:gd name="connsiteX6" fmla="*/ 0 w 974023"/>
              <a:gd name="connsiteY6" fmla="*/ 409289 h 1373875"/>
              <a:gd name="connsiteX7" fmla="*/ 486712 w 974023"/>
              <a:gd name="connsiteY7" fmla="*/ 0 h 1373875"/>
              <a:gd name="connsiteX0" fmla="*/ 486712 w 974023"/>
              <a:gd name="connsiteY0" fmla="*/ 0 h 1206104"/>
              <a:gd name="connsiteX1" fmla="*/ 973423 w 974023"/>
              <a:gd name="connsiteY1" fmla="*/ 241518 h 1206104"/>
              <a:gd name="connsiteX2" fmla="*/ 974023 w 974023"/>
              <a:gd name="connsiteY2" fmla="*/ 241518 h 1206104"/>
              <a:gd name="connsiteX3" fmla="*/ 973403 w 974023"/>
              <a:gd name="connsiteY3" fmla="*/ 1056365 h 1206104"/>
              <a:gd name="connsiteX4" fmla="*/ 836204 w 974023"/>
              <a:gd name="connsiteY4" fmla="*/ 1204964 h 1206104"/>
              <a:gd name="connsiteX5" fmla="*/ 0 w 974023"/>
              <a:gd name="connsiteY5" fmla="*/ 1206104 h 1206104"/>
              <a:gd name="connsiteX6" fmla="*/ 0 w 974023"/>
              <a:gd name="connsiteY6" fmla="*/ 241518 h 1206104"/>
              <a:gd name="connsiteX7" fmla="*/ 486712 w 974023"/>
              <a:gd name="connsiteY7" fmla="*/ 0 h 1206104"/>
              <a:gd name="connsiteX0" fmla="*/ 486712 w 974023"/>
              <a:gd name="connsiteY0" fmla="*/ 13718 h 964587"/>
              <a:gd name="connsiteX1" fmla="*/ 973423 w 974023"/>
              <a:gd name="connsiteY1" fmla="*/ 1 h 964587"/>
              <a:gd name="connsiteX2" fmla="*/ 974023 w 974023"/>
              <a:gd name="connsiteY2" fmla="*/ 1 h 964587"/>
              <a:gd name="connsiteX3" fmla="*/ 973403 w 974023"/>
              <a:gd name="connsiteY3" fmla="*/ 814848 h 964587"/>
              <a:gd name="connsiteX4" fmla="*/ 836204 w 974023"/>
              <a:gd name="connsiteY4" fmla="*/ 963447 h 964587"/>
              <a:gd name="connsiteX5" fmla="*/ 0 w 974023"/>
              <a:gd name="connsiteY5" fmla="*/ 964587 h 964587"/>
              <a:gd name="connsiteX6" fmla="*/ 0 w 974023"/>
              <a:gd name="connsiteY6" fmla="*/ 1 h 964587"/>
              <a:gd name="connsiteX7" fmla="*/ 486712 w 974023"/>
              <a:gd name="connsiteY7" fmla="*/ 13718 h 964587"/>
              <a:gd name="connsiteX0" fmla="*/ 486712 w 974023"/>
              <a:gd name="connsiteY0" fmla="*/ 13718 h 964587"/>
              <a:gd name="connsiteX1" fmla="*/ 973423 w 974023"/>
              <a:gd name="connsiteY1" fmla="*/ 1 h 964587"/>
              <a:gd name="connsiteX2" fmla="*/ 974023 w 974023"/>
              <a:gd name="connsiteY2" fmla="*/ 1 h 964587"/>
              <a:gd name="connsiteX3" fmla="*/ 973403 w 974023"/>
              <a:gd name="connsiteY3" fmla="*/ 814848 h 964587"/>
              <a:gd name="connsiteX4" fmla="*/ 836204 w 974023"/>
              <a:gd name="connsiteY4" fmla="*/ 963447 h 964587"/>
              <a:gd name="connsiteX5" fmla="*/ 0 w 974023"/>
              <a:gd name="connsiteY5" fmla="*/ 964587 h 964587"/>
              <a:gd name="connsiteX6" fmla="*/ 0 w 974023"/>
              <a:gd name="connsiteY6" fmla="*/ 0 h 964587"/>
              <a:gd name="connsiteX7" fmla="*/ 486712 w 974023"/>
              <a:gd name="connsiteY7" fmla="*/ 13718 h 964587"/>
              <a:gd name="connsiteX0" fmla="*/ 0 w 974023"/>
              <a:gd name="connsiteY0" fmla="*/ 0 h 964587"/>
              <a:gd name="connsiteX1" fmla="*/ 973423 w 974023"/>
              <a:gd name="connsiteY1" fmla="*/ 1 h 964587"/>
              <a:gd name="connsiteX2" fmla="*/ 974023 w 974023"/>
              <a:gd name="connsiteY2" fmla="*/ 1 h 964587"/>
              <a:gd name="connsiteX3" fmla="*/ 973403 w 974023"/>
              <a:gd name="connsiteY3" fmla="*/ 814848 h 964587"/>
              <a:gd name="connsiteX4" fmla="*/ 836204 w 974023"/>
              <a:gd name="connsiteY4" fmla="*/ 963447 h 964587"/>
              <a:gd name="connsiteX5" fmla="*/ 0 w 974023"/>
              <a:gd name="connsiteY5" fmla="*/ 964587 h 964587"/>
              <a:gd name="connsiteX6" fmla="*/ 0 w 974023"/>
              <a:gd name="connsiteY6" fmla="*/ 0 h 964587"/>
              <a:gd name="connsiteX0" fmla="*/ 113263 w 1087286"/>
              <a:gd name="connsiteY0" fmla="*/ 71450 h 1036037"/>
              <a:gd name="connsiteX1" fmla="*/ 1086686 w 1087286"/>
              <a:gd name="connsiteY1" fmla="*/ 71451 h 1036037"/>
              <a:gd name="connsiteX2" fmla="*/ 1087286 w 1087286"/>
              <a:gd name="connsiteY2" fmla="*/ 71451 h 1036037"/>
              <a:gd name="connsiteX3" fmla="*/ 1086666 w 1087286"/>
              <a:gd name="connsiteY3" fmla="*/ 886298 h 1036037"/>
              <a:gd name="connsiteX4" fmla="*/ 949467 w 1087286"/>
              <a:gd name="connsiteY4" fmla="*/ 1034897 h 1036037"/>
              <a:gd name="connsiteX5" fmla="*/ 113263 w 1087286"/>
              <a:gd name="connsiteY5" fmla="*/ 1036037 h 1036037"/>
              <a:gd name="connsiteX6" fmla="*/ 113263 w 1087286"/>
              <a:gd name="connsiteY6" fmla="*/ 71450 h 1036037"/>
              <a:gd name="connsiteX0" fmla="*/ 165231 w 1049716"/>
              <a:gd name="connsiteY0" fmla="*/ 89832 h 997700"/>
              <a:gd name="connsiteX1" fmla="*/ 1049116 w 1049716"/>
              <a:gd name="connsiteY1" fmla="*/ 33114 h 997700"/>
              <a:gd name="connsiteX2" fmla="*/ 1049716 w 1049716"/>
              <a:gd name="connsiteY2" fmla="*/ 33114 h 997700"/>
              <a:gd name="connsiteX3" fmla="*/ 1049096 w 1049716"/>
              <a:gd name="connsiteY3" fmla="*/ 847961 h 997700"/>
              <a:gd name="connsiteX4" fmla="*/ 911897 w 1049716"/>
              <a:gd name="connsiteY4" fmla="*/ 996560 h 997700"/>
              <a:gd name="connsiteX5" fmla="*/ 75693 w 1049716"/>
              <a:gd name="connsiteY5" fmla="*/ 997700 h 997700"/>
              <a:gd name="connsiteX6" fmla="*/ 165231 w 1049716"/>
              <a:gd name="connsiteY6" fmla="*/ 89832 h 997700"/>
              <a:gd name="connsiteX0" fmla="*/ 136482 w 1020967"/>
              <a:gd name="connsiteY0" fmla="*/ 56718 h 964586"/>
              <a:gd name="connsiteX1" fmla="*/ 1020367 w 1020967"/>
              <a:gd name="connsiteY1" fmla="*/ 0 h 964586"/>
              <a:gd name="connsiteX2" fmla="*/ 1020967 w 1020967"/>
              <a:gd name="connsiteY2" fmla="*/ 0 h 964586"/>
              <a:gd name="connsiteX3" fmla="*/ 1020347 w 1020967"/>
              <a:gd name="connsiteY3" fmla="*/ 814847 h 964586"/>
              <a:gd name="connsiteX4" fmla="*/ 883148 w 1020967"/>
              <a:gd name="connsiteY4" fmla="*/ 963446 h 964586"/>
              <a:gd name="connsiteX5" fmla="*/ 46944 w 1020967"/>
              <a:gd name="connsiteY5" fmla="*/ 964586 h 964586"/>
              <a:gd name="connsiteX6" fmla="*/ 136482 w 1020967"/>
              <a:gd name="connsiteY6" fmla="*/ 56718 h 964586"/>
              <a:gd name="connsiteX0" fmla="*/ 89538 w 974023"/>
              <a:gd name="connsiteY0" fmla="*/ 56718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81484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89538 w 974023"/>
              <a:gd name="connsiteY6" fmla="*/ 56718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81484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81484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81484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81484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81484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576627 h 964586"/>
              <a:gd name="connsiteX4" fmla="*/ 836204 w 974023"/>
              <a:gd name="connsiteY4" fmla="*/ 963446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3403 w 974023"/>
              <a:gd name="connsiteY3" fmla="*/ 576627 h 964586"/>
              <a:gd name="connsiteX4" fmla="*/ 836204 w 974023"/>
              <a:gd name="connsiteY4" fmla="*/ 963445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1001016"/>
              <a:gd name="connsiteX1" fmla="*/ 973423 w 974023"/>
              <a:gd name="connsiteY1" fmla="*/ 0 h 1001016"/>
              <a:gd name="connsiteX2" fmla="*/ 974023 w 974023"/>
              <a:gd name="connsiteY2" fmla="*/ 0 h 1001016"/>
              <a:gd name="connsiteX3" fmla="*/ 973403 w 974023"/>
              <a:gd name="connsiteY3" fmla="*/ 576627 h 1001016"/>
              <a:gd name="connsiteX4" fmla="*/ 836204 w 974023"/>
              <a:gd name="connsiteY4" fmla="*/ 963445 h 1001016"/>
              <a:gd name="connsiteX5" fmla="*/ 0 w 974023"/>
              <a:gd name="connsiteY5" fmla="*/ 964586 h 1001016"/>
              <a:gd name="connsiteX6" fmla="*/ 75332 w 974023"/>
              <a:gd name="connsiteY6" fmla="*/ 120527 h 1001016"/>
              <a:gd name="connsiteX0" fmla="*/ 75332 w 974023"/>
              <a:gd name="connsiteY0" fmla="*/ 120527 h 995422"/>
              <a:gd name="connsiteX1" fmla="*/ 973423 w 974023"/>
              <a:gd name="connsiteY1" fmla="*/ 0 h 995422"/>
              <a:gd name="connsiteX2" fmla="*/ 974023 w 974023"/>
              <a:gd name="connsiteY2" fmla="*/ 0 h 995422"/>
              <a:gd name="connsiteX3" fmla="*/ 971337 w 974023"/>
              <a:gd name="connsiteY3" fmla="*/ 457518 h 995422"/>
              <a:gd name="connsiteX4" fmla="*/ 836204 w 974023"/>
              <a:gd name="connsiteY4" fmla="*/ 963445 h 995422"/>
              <a:gd name="connsiteX5" fmla="*/ 0 w 974023"/>
              <a:gd name="connsiteY5" fmla="*/ 964586 h 995422"/>
              <a:gd name="connsiteX6" fmla="*/ 75332 w 974023"/>
              <a:gd name="connsiteY6" fmla="*/ 120527 h 995422"/>
              <a:gd name="connsiteX0" fmla="*/ 75332 w 974023"/>
              <a:gd name="connsiteY0" fmla="*/ 120527 h 968793"/>
              <a:gd name="connsiteX1" fmla="*/ 973423 w 974023"/>
              <a:gd name="connsiteY1" fmla="*/ 0 h 968793"/>
              <a:gd name="connsiteX2" fmla="*/ 974023 w 974023"/>
              <a:gd name="connsiteY2" fmla="*/ 0 h 968793"/>
              <a:gd name="connsiteX3" fmla="*/ 971337 w 974023"/>
              <a:gd name="connsiteY3" fmla="*/ 457518 h 968793"/>
              <a:gd name="connsiteX4" fmla="*/ 836204 w 974023"/>
              <a:gd name="connsiteY4" fmla="*/ 963445 h 968793"/>
              <a:gd name="connsiteX5" fmla="*/ 0 w 974023"/>
              <a:gd name="connsiteY5" fmla="*/ 964586 h 968793"/>
              <a:gd name="connsiteX6" fmla="*/ 75332 w 974023"/>
              <a:gd name="connsiteY6" fmla="*/ 120527 h 968793"/>
              <a:gd name="connsiteX0" fmla="*/ 75332 w 974023"/>
              <a:gd name="connsiteY0" fmla="*/ 120527 h 972975"/>
              <a:gd name="connsiteX1" fmla="*/ 973423 w 974023"/>
              <a:gd name="connsiteY1" fmla="*/ 0 h 972975"/>
              <a:gd name="connsiteX2" fmla="*/ 974023 w 974023"/>
              <a:gd name="connsiteY2" fmla="*/ 0 h 972975"/>
              <a:gd name="connsiteX3" fmla="*/ 971337 w 974023"/>
              <a:gd name="connsiteY3" fmla="*/ 457518 h 972975"/>
              <a:gd name="connsiteX4" fmla="*/ 836204 w 974023"/>
              <a:gd name="connsiteY4" fmla="*/ 963445 h 972975"/>
              <a:gd name="connsiteX5" fmla="*/ 0 w 974023"/>
              <a:gd name="connsiteY5" fmla="*/ 964586 h 972975"/>
              <a:gd name="connsiteX6" fmla="*/ 75332 w 974023"/>
              <a:gd name="connsiteY6" fmla="*/ 120527 h 972975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1337 w 974023"/>
              <a:gd name="connsiteY3" fmla="*/ 457518 h 964586"/>
              <a:gd name="connsiteX4" fmla="*/ 836204 w 974023"/>
              <a:gd name="connsiteY4" fmla="*/ 963445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4023"/>
              <a:gd name="connsiteY0" fmla="*/ 120527 h 964586"/>
              <a:gd name="connsiteX1" fmla="*/ 973423 w 974023"/>
              <a:gd name="connsiteY1" fmla="*/ 0 h 964586"/>
              <a:gd name="connsiteX2" fmla="*/ 974023 w 974023"/>
              <a:gd name="connsiteY2" fmla="*/ 0 h 964586"/>
              <a:gd name="connsiteX3" fmla="*/ 971337 w 974023"/>
              <a:gd name="connsiteY3" fmla="*/ 457518 h 964586"/>
              <a:gd name="connsiteX4" fmla="*/ 836204 w 974023"/>
              <a:gd name="connsiteY4" fmla="*/ 963445 h 964586"/>
              <a:gd name="connsiteX5" fmla="*/ 0 w 974023"/>
              <a:gd name="connsiteY5" fmla="*/ 964586 h 964586"/>
              <a:gd name="connsiteX6" fmla="*/ 75332 w 974023"/>
              <a:gd name="connsiteY6" fmla="*/ 120527 h 964586"/>
              <a:gd name="connsiteX0" fmla="*/ 75332 w 973423"/>
              <a:gd name="connsiteY0" fmla="*/ 125844 h 969903"/>
              <a:gd name="connsiteX1" fmla="*/ 973423 w 973423"/>
              <a:gd name="connsiteY1" fmla="*/ 5317 h 969903"/>
              <a:gd name="connsiteX2" fmla="*/ 971440 w 973423"/>
              <a:gd name="connsiteY2" fmla="*/ 0 h 969903"/>
              <a:gd name="connsiteX3" fmla="*/ 971337 w 973423"/>
              <a:gd name="connsiteY3" fmla="*/ 462835 h 969903"/>
              <a:gd name="connsiteX4" fmla="*/ 836204 w 973423"/>
              <a:gd name="connsiteY4" fmla="*/ 968762 h 969903"/>
              <a:gd name="connsiteX5" fmla="*/ 0 w 973423"/>
              <a:gd name="connsiteY5" fmla="*/ 969903 h 969903"/>
              <a:gd name="connsiteX6" fmla="*/ 75332 w 973423"/>
              <a:gd name="connsiteY6" fmla="*/ 125844 h 96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3423" h="969903">
                <a:moveTo>
                  <a:pt x="75332" y="125844"/>
                </a:moveTo>
                <a:cubicBezTo>
                  <a:pt x="98097" y="145869"/>
                  <a:pt x="811086" y="5317"/>
                  <a:pt x="973423" y="5317"/>
                </a:cubicBezTo>
                <a:lnTo>
                  <a:pt x="971440" y="0"/>
                </a:lnTo>
                <a:cubicBezTo>
                  <a:pt x="971233" y="271616"/>
                  <a:pt x="971544" y="191219"/>
                  <a:pt x="971337" y="462835"/>
                </a:cubicBezTo>
                <a:cubicBezTo>
                  <a:pt x="968600" y="609488"/>
                  <a:pt x="995419" y="948955"/>
                  <a:pt x="836204" y="968762"/>
                </a:cubicBezTo>
                <a:lnTo>
                  <a:pt x="0" y="969903"/>
                </a:lnTo>
                <a:cubicBezTo>
                  <a:pt x="25933" y="713617"/>
                  <a:pt x="52567" y="105819"/>
                  <a:pt x="75332" y="125844"/>
                </a:cubicBezTo>
                <a:close/>
              </a:path>
            </a:pathLst>
          </a:custGeom>
          <a:gradFill flip="none" rotWithShape="1">
            <a:gsLst>
              <a:gs pos="4000">
                <a:schemeClr val="bg1">
                  <a:alpha val="0"/>
                </a:schemeClr>
              </a:gs>
              <a:gs pos="100000">
                <a:schemeClr val="tx1">
                  <a:alpha val="61000"/>
                </a:schemeClr>
              </a:gs>
              <a:gs pos="91000">
                <a:schemeClr val="tx1">
                  <a:alpha val="43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15"/>
          <p:cNvSpPr/>
          <p:nvPr/>
        </p:nvSpPr>
        <p:spPr>
          <a:xfrm rot="10800000">
            <a:off x="2957335" y="3874196"/>
            <a:ext cx="851409" cy="540121"/>
          </a:xfrm>
          <a:custGeom>
            <a:avLst/>
            <a:gdLst>
              <a:gd name="connsiteX0" fmla="*/ 486712 w 974023"/>
              <a:gd name="connsiteY0" fmla="*/ 0 h 1617068"/>
              <a:gd name="connsiteX1" fmla="*/ 973423 w 974023"/>
              <a:gd name="connsiteY1" fmla="*/ 409289 h 1617068"/>
              <a:gd name="connsiteX2" fmla="*/ 974023 w 974023"/>
              <a:gd name="connsiteY2" fmla="*/ 409289 h 1617068"/>
              <a:gd name="connsiteX3" fmla="*/ 974023 w 974023"/>
              <a:gd name="connsiteY3" fmla="*/ 1617068 h 1617068"/>
              <a:gd name="connsiteX4" fmla="*/ 907353 w 974023"/>
              <a:gd name="connsiteY4" fmla="*/ 1429331 h 1617068"/>
              <a:gd name="connsiteX5" fmla="*/ 972895 w 974023"/>
              <a:gd name="connsiteY5" fmla="*/ 1266120 h 1617068"/>
              <a:gd name="connsiteX6" fmla="*/ 973403 w 974023"/>
              <a:gd name="connsiteY6" fmla="*/ 1224136 h 1617068"/>
              <a:gd name="connsiteX7" fmla="*/ 836204 w 974023"/>
              <a:gd name="connsiteY7" fmla="*/ 1372735 h 1617068"/>
              <a:gd name="connsiteX8" fmla="*/ 0 w 974023"/>
              <a:gd name="connsiteY8" fmla="*/ 1373875 h 1617068"/>
              <a:gd name="connsiteX9" fmla="*/ 0 w 974023"/>
              <a:gd name="connsiteY9" fmla="*/ 409289 h 1617068"/>
              <a:gd name="connsiteX10" fmla="*/ 486712 w 974023"/>
              <a:gd name="connsiteY10" fmla="*/ 0 h 1617068"/>
              <a:gd name="connsiteX0" fmla="*/ 486712 w 974023"/>
              <a:gd name="connsiteY0" fmla="*/ 0 h 1429331"/>
              <a:gd name="connsiteX1" fmla="*/ 973423 w 974023"/>
              <a:gd name="connsiteY1" fmla="*/ 409289 h 1429331"/>
              <a:gd name="connsiteX2" fmla="*/ 974023 w 974023"/>
              <a:gd name="connsiteY2" fmla="*/ 409289 h 1429331"/>
              <a:gd name="connsiteX3" fmla="*/ 907353 w 974023"/>
              <a:gd name="connsiteY3" fmla="*/ 1429331 h 1429331"/>
              <a:gd name="connsiteX4" fmla="*/ 972895 w 974023"/>
              <a:gd name="connsiteY4" fmla="*/ 1266120 h 1429331"/>
              <a:gd name="connsiteX5" fmla="*/ 973403 w 974023"/>
              <a:gd name="connsiteY5" fmla="*/ 1224136 h 1429331"/>
              <a:gd name="connsiteX6" fmla="*/ 836204 w 974023"/>
              <a:gd name="connsiteY6" fmla="*/ 1372735 h 1429331"/>
              <a:gd name="connsiteX7" fmla="*/ 0 w 974023"/>
              <a:gd name="connsiteY7" fmla="*/ 1373875 h 1429331"/>
              <a:gd name="connsiteX8" fmla="*/ 0 w 974023"/>
              <a:gd name="connsiteY8" fmla="*/ 409289 h 1429331"/>
              <a:gd name="connsiteX9" fmla="*/ 486712 w 974023"/>
              <a:gd name="connsiteY9" fmla="*/ 0 h 1429331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2895 w 974023"/>
              <a:gd name="connsiteY3" fmla="*/ 1266120 h 1373875"/>
              <a:gd name="connsiteX4" fmla="*/ 973403 w 974023"/>
              <a:gd name="connsiteY4" fmla="*/ 1224136 h 1373875"/>
              <a:gd name="connsiteX5" fmla="*/ 836204 w 974023"/>
              <a:gd name="connsiteY5" fmla="*/ 1372735 h 1373875"/>
              <a:gd name="connsiteX6" fmla="*/ 0 w 974023"/>
              <a:gd name="connsiteY6" fmla="*/ 1373875 h 1373875"/>
              <a:gd name="connsiteX7" fmla="*/ 0 w 974023"/>
              <a:gd name="connsiteY7" fmla="*/ 409289 h 1373875"/>
              <a:gd name="connsiteX8" fmla="*/ 486712 w 974023"/>
              <a:gd name="connsiteY8" fmla="*/ 0 h 1373875"/>
              <a:gd name="connsiteX0" fmla="*/ 486712 w 974023"/>
              <a:gd name="connsiteY0" fmla="*/ 0 h 1373875"/>
              <a:gd name="connsiteX1" fmla="*/ 973423 w 974023"/>
              <a:gd name="connsiteY1" fmla="*/ 409289 h 1373875"/>
              <a:gd name="connsiteX2" fmla="*/ 974023 w 974023"/>
              <a:gd name="connsiteY2" fmla="*/ 409289 h 1373875"/>
              <a:gd name="connsiteX3" fmla="*/ 973403 w 974023"/>
              <a:gd name="connsiteY3" fmla="*/ 1224136 h 1373875"/>
              <a:gd name="connsiteX4" fmla="*/ 836204 w 974023"/>
              <a:gd name="connsiteY4" fmla="*/ 1372735 h 1373875"/>
              <a:gd name="connsiteX5" fmla="*/ 0 w 974023"/>
              <a:gd name="connsiteY5" fmla="*/ 1373875 h 1373875"/>
              <a:gd name="connsiteX6" fmla="*/ 0 w 974023"/>
              <a:gd name="connsiteY6" fmla="*/ 409289 h 1373875"/>
              <a:gd name="connsiteX7" fmla="*/ 486712 w 974023"/>
              <a:gd name="connsiteY7" fmla="*/ 0 h 1373875"/>
              <a:gd name="connsiteX0" fmla="*/ 486712 w 974023"/>
              <a:gd name="connsiteY0" fmla="*/ 0 h 1206104"/>
              <a:gd name="connsiteX1" fmla="*/ 973423 w 974023"/>
              <a:gd name="connsiteY1" fmla="*/ 241518 h 1206104"/>
              <a:gd name="connsiteX2" fmla="*/ 974023 w 974023"/>
              <a:gd name="connsiteY2" fmla="*/ 241518 h 1206104"/>
              <a:gd name="connsiteX3" fmla="*/ 973403 w 974023"/>
              <a:gd name="connsiteY3" fmla="*/ 1056365 h 1206104"/>
              <a:gd name="connsiteX4" fmla="*/ 836204 w 974023"/>
              <a:gd name="connsiteY4" fmla="*/ 1204964 h 1206104"/>
              <a:gd name="connsiteX5" fmla="*/ 0 w 974023"/>
              <a:gd name="connsiteY5" fmla="*/ 1206104 h 1206104"/>
              <a:gd name="connsiteX6" fmla="*/ 0 w 974023"/>
              <a:gd name="connsiteY6" fmla="*/ 241518 h 1206104"/>
              <a:gd name="connsiteX7" fmla="*/ 486712 w 974023"/>
              <a:gd name="connsiteY7" fmla="*/ 0 h 120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4023" h="1206104">
                <a:moveTo>
                  <a:pt x="486712" y="0"/>
                </a:moveTo>
                <a:lnTo>
                  <a:pt x="973423" y="241518"/>
                </a:lnTo>
                <a:lnTo>
                  <a:pt x="974023" y="241518"/>
                </a:lnTo>
                <a:cubicBezTo>
                  <a:pt x="973816" y="513134"/>
                  <a:pt x="973610" y="784749"/>
                  <a:pt x="973403" y="1056365"/>
                </a:cubicBezTo>
                <a:cubicBezTo>
                  <a:pt x="956461" y="1142398"/>
                  <a:pt x="918838" y="1202171"/>
                  <a:pt x="836204" y="1204964"/>
                </a:cubicBezTo>
                <a:lnTo>
                  <a:pt x="0" y="1206104"/>
                </a:lnTo>
                <a:lnTo>
                  <a:pt x="0" y="241518"/>
                </a:lnTo>
                <a:lnTo>
                  <a:pt x="486712" y="0"/>
                </a:lnTo>
                <a:close/>
              </a:path>
            </a:pathLst>
          </a:custGeom>
          <a:gradFill flip="none" rotWithShape="1">
            <a:gsLst>
              <a:gs pos="4000">
                <a:schemeClr val="bg1">
                  <a:alpha val="0"/>
                </a:schemeClr>
              </a:gs>
              <a:gs pos="74000">
                <a:schemeClr val="tx1">
                  <a:alpha val="22000"/>
                </a:schemeClr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3"/>
          <p:cNvSpPr/>
          <p:nvPr/>
        </p:nvSpPr>
        <p:spPr>
          <a:xfrm rot="7378695">
            <a:off x="2053601" y="3482405"/>
            <a:ext cx="1308435" cy="956891"/>
          </a:xfrm>
          <a:custGeom>
            <a:avLst/>
            <a:gdLst>
              <a:gd name="connsiteX0" fmla="*/ 0 w 1011748"/>
              <a:gd name="connsiteY0" fmla="*/ 0 h 992538"/>
              <a:gd name="connsiteX1" fmla="*/ 1011748 w 1011748"/>
              <a:gd name="connsiteY1" fmla="*/ 0 h 992538"/>
              <a:gd name="connsiteX2" fmla="*/ 1011748 w 1011748"/>
              <a:gd name="connsiteY2" fmla="*/ 992538 h 992538"/>
              <a:gd name="connsiteX3" fmla="*/ 0 w 1011748"/>
              <a:gd name="connsiteY3" fmla="*/ 992538 h 992538"/>
              <a:gd name="connsiteX4" fmla="*/ 0 w 1011748"/>
              <a:gd name="connsiteY4" fmla="*/ 0 h 992538"/>
              <a:gd name="connsiteX0" fmla="*/ 0 w 1011748"/>
              <a:gd name="connsiteY0" fmla="*/ 0 h 992538"/>
              <a:gd name="connsiteX1" fmla="*/ 1011748 w 1011748"/>
              <a:gd name="connsiteY1" fmla="*/ 0 h 992538"/>
              <a:gd name="connsiteX2" fmla="*/ 1011748 w 1011748"/>
              <a:gd name="connsiteY2" fmla="*/ 992538 h 992538"/>
              <a:gd name="connsiteX3" fmla="*/ 479425 w 1011748"/>
              <a:gd name="connsiteY3" fmla="*/ 782988 h 992538"/>
              <a:gd name="connsiteX4" fmla="*/ 0 w 1011748"/>
              <a:gd name="connsiteY4" fmla="*/ 0 h 992538"/>
              <a:gd name="connsiteX0" fmla="*/ 0 w 1011748"/>
              <a:gd name="connsiteY0" fmla="*/ 0 h 951263"/>
              <a:gd name="connsiteX1" fmla="*/ 1011748 w 1011748"/>
              <a:gd name="connsiteY1" fmla="*/ 0 h 951263"/>
              <a:gd name="connsiteX2" fmla="*/ 1011748 w 1011748"/>
              <a:gd name="connsiteY2" fmla="*/ 951263 h 951263"/>
              <a:gd name="connsiteX3" fmla="*/ 479425 w 1011748"/>
              <a:gd name="connsiteY3" fmla="*/ 782988 h 951263"/>
              <a:gd name="connsiteX4" fmla="*/ 0 w 1011748"/>
              <a:gd name="connsiteY4" fmla="*/ 0 h 951263"/>
              <a:gd name="connsiteX0" fmla="*/ 0 w 1011748"/>
              <a:gd name="connsiteY0" fmla="*/ 0 h 951375"/>
              <a:gd name="connsiteX1" fmla="*/ 1011748 w 1011748"/>
              <a:gd name="connsiteY1" fmla="*/ 0 h 951375"/>
              <a:gd name="connsiteX2" fmla="*/ 1011748 w 1011748"/>
              <a:gd name="connsiteY2" fmla="*/ 951263 h 951375"/>
              <a:gd name="connsiteX3" fmla="*/ 479425 w 1011748"/>
              <a:gd name="connsiteY3" fmla="*/ 782988 h 951375"/>
              <a:gd name="connsiteX4" fmla="*/ 0 w 1011748"/>
              <a:gd name="connsiteY4" fmla="*/ 0 h 951375"/>
              <a:gd name="connsiteX0" fmla="*/ 0 w 1011748"/>
              <a:gd name="connsiteY0" fmla="*/ 0 h 951410"/>
              <a:gd name="connsiteX1" fmla="*/ 1011748 w 1011748"/>
              <a:gd name="connsiteY1" fmla="*/ 0 h 951410"/>
              <a:gd name="connsiteX2" fmla="*/ 1011748 w 1011748"/>
              <a:gd name="connsiteY2" fmla="*/ 951263 h 951410"/>
              <a:gd name="connsiteX3" fmla="*/ 479425 w 1011748"/>
              <a:gd name="connsiteY3" fmla="*/ 782988 h 951410"/>
              <a:gd name="connsiteX4" fmla="*/ 0 w 1011748"/>
              <a:gd name="connsiteY4" fmla="*/ 0 h 951410"/>
              <a:gd name="connsiteX0" fmla="*/ 0 w 1011748"/>
              <a:gd name="connsiteY0" fmla="*/ 0 h 951410"/>
              <a:gd name="connsiteX1" fmla="*/ 1011748 w 1011748"/>
              <a:gd name="connsiteY1" fmla="*/ 0 h 951410"/>
              <a:gd name="connsiteX2" fmla="*/ 1011748 w 1011748"/>
              <a:gd name="connsiteY2" fmla="*/ 951263 h 951410"/>
              <a:gd name="connsiteX3" fmla="*/ 479425 w 1011748"/>
              <a:gd name="connsiteY3" fmla="*/ 782988 h 951410"/>
              <a:gd name="connsiteX4" fmla="*/ 0 w 1011748"/>
              <a:gd name="connsiteY4" fmla="*/ 0 h 951410"/>
              <a:gd name="connsiteX0" fmla="*/ 0 w 1043498"/>
              <a:gd name="connsiteY0" fmla="*/ 0 h 951410"/>
              <a:gd name="connsiteX1" fmla="*/ 1043498 w 1043498"/>
              <a:gd name="connsiteY1" fmla="*/ 0 h 951410"/>
              <a:gd name="connsiteX2" fmla="*/ 1043498 w 1043498"/>
              <a:gd name="connsiteY2" fmla="*/ 951263 h 951410"/>
              <a:gd name="connsiteX3" fmla="*/ 511175 w 1043498"/>
              <a:gd name="connsiteY3" fmla="*/ 782988 h 951410"/>
              <a:gd name="connsiteX4" fmla="*/ 0 w 1043498"/>
              <a:gd name="connsiteY4" fmla="*/ 0 h 951410"/>
              <a:gd name="connsiteX0" fmla="*/ 0 w 1043498"/>
              <a:gd name="connsiteY0" fmla="*/ 0 h 951410"/>
              <a:gd name="connsiteX1" fmla="*/ 1043498 w 1043498"/>
              <a:gd name="connsiteY1" fmla="*/ 0 h 951410"/>
              <a:gd name="connsiteX2" fmla="*/ 1043498 w 1043498"/>
              <a:gd name="connsiteY2" fmla="*/ 951263 h 951410"/>
              <a:gd name="connsiteX3" fmla="*/ 511175 w 1043498"/>
              <a:gd name="connsiteY3" fmla="*/ 782988 h 951410"/>
              <a:gd name="connsiteX4" fmla="*/ 0 w 1043498"/>
              <a:gd name="connsiteY4" fmla="*/ 0 h 951410"/>
              <a:gd name="connsiteX0" fmla="*/ 0 w 1043498"/>
              <a:gd name="connsiteY0" fmla="*/ 0 h 951410"/>
              <a:gd name="connsiteX1" fmla="*/ 1043498 w 1043498"/>
              <a:gd name="connsiteY1" fmla="*/ 0 h 951410"/>
              <a:gd name="connsiteX2" fmla="*/ 1043498 w 1043498"/>
              <a:gd name="connsiteY2" fmla="*/ 951263 h 951410"/>
              <a:gd name="connsiteX3" fmla="*/ 511175 w 1043498"/>
              <a:gd name="connsiteY3" fmla="*/ 782988 h 951410"/>
              <a:gd name="connsiteX4" fmla="*/ 0 w 1043498"/>
              <a:gd name="connsiteY4" fmla="*/ 0 h 951410"/>
              <a:gd name="connsiteX0" fmla="*/ 0 w 1043498"/>
              <a:gd name="connsiteY0" fmla="*/ 0 h 951396"/>
              <a:gd name="connsiteX1" fmla="*/ 1043498 w 1043498"/>
              <a:gd name="connsiteY1" fmla="*/ 0 h 951396"/>
              <a:gd name="connsiteX2" fmla="*/ 1043498 w 1043498"/>
              <a:gd name="connsiteY2" fmla="*/ 951263 h 951396"/>
              <a:gd name="connsiteX3" fmla="*/ 511175 w 1043498"/>
              <a:gd name="connsiteY3" fmla="*/ 773463 h 951396"/>
              <a:gd name="connsiteX4" fmla="*/ 0 w 1043498"/>
              <a:gd name="connsiteY4" fmla="*/ 0 h 951396"/>
              <a:gd name="connsiteX0" fmla="*/ 0 w 1043498"/>
              <a:gd name="connsiteY0" fmla="*/ 0 h 951420"/>
              <a:gd name="connsiteX1" fmla="*/ 1043498 w 1043498"/>
              <a:gd name="connsiteY1" fmla="*/ 0 h 951420"/>
              <a:gd name="connsiteX2" fmla="*/ 1043498 w 1043498"/>
              <a:gd name="connsiteY2" fmla="*/ 951263 h 951420"/>
              <a:gd name="connsiteX3" fmla="*/ 511175 w 1043498"/>
              <a:gd name="connsiteY3" fmla="*/ 773463 h 951420"/>
              <a:gd name="connsiteX4" fmla="*/ 0 w 1043498"/>
              <a:gd name="connsiteY4" fmla="*/ 0 h 951420"/>
              <a:gd name="connsiteX0" fmla="*/ 0 w 1043498"/>
              <a:gd name="connsiteY0" fmla="*/ 0 h 951420"/>
              <a:gd name="connsiteX1" fmla="*/ 1007370 w 1043498"/>
              <a:gd name="connsiteY1" fmla="*/ 513 h 951420"/>
              <a:gd name="connsiteX2" fmla="*/ 1043498 w 1043498"/>
              <a:gd name="connsiteY2" fmla="*/ 0 h 951420"/>
              <a:gd name="connsiteX3" fmla="*/ 1043498 w 1043498"/>
              <a:gd name="connsiteY3" fmla="*/ 951263 h 951420"/>
              <a:gd name="connsiteX4" fmla="*/ 511175 w 1043498"/>
              <a:gd name="connsiteY4" fmla="*/ 7734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43498 w 1043498"/>
              <a:gd name="connsiteY2" fmla="*/ 0 h 951420"/>
              <a:gd name="connsiteX3" fmla="*/ 1043498 w 1043498"/>
              <a:gd name="connsiteY3" fmla="*/ 951263 h 951420"/>
              <a:gd name="connsiteX4" fmla="*/ 511175 w 1043498"/>
              <a:gd name="connsiteY4" fmla="*/ 7734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40323 w 1043498"/>
              <a:gd name="connsiteY2" fmla="*/ 149225 h 951420"/>
              <a:gd name="connsiteX3" fmla="*/ 1043498 w 1043498"/>
              <a:gd name="connsiteY3" fmla="*/ 951263 h 951420"/>
              <a:gd name="connsiteX4" fmla="*/ 511175 w 1043498"/>
              <a:gd name="connsiteY4" fmla="*/ 7734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40323 w 1043498"/>
              <a:gd name="connsiteY2" fmla="*/ 149225 h 951420"/>
              <a:gd name="connsiteX3" fmla="*/ 1043498 w 1043498"/>
              <a:gd name="connsiteY3" fmla="*/ 951263 h 951420"/>
              <a:gd name="connsiteX4" fmla="*/ 511175 w 1043498"/>
              <a:gd name="connsiteY4" fmla="*/ 7734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40323 w 1043498"/>
              <a:gd name="connsiteY2" fmla="*/ 149225 h 951420"/>
              <a:gd name="connsiteX3" fmla="*/ 1043498 w 1043498"/>
              <a:gd name="connsiteY3" fmla="*/ 951263 h 951420"/>
              <a:gd name="connsiteX4" fmla="*/ 511175 w 1043498"/>
              <a:gd name="connsiteY4" fmla="*/ 773463 h 951420"/>
              <a:gd name="connsiteX5" fmla="*/ 0 w 1043498"/>
              <a:gd name="connsiteY5" fmla="*/ 0 h 951420"/>
              <a:gd name="connsiteX0" fmla="*/ 0 w 1043498"/>
              <a:gd name="connsiteY0" fmla="*/ 0 h 951384"/>
              <a:gd name="connsiteX1" fmla="*/ 931170 w 1043498"/>
              <a:gd name="connsiteY1" fmla="*/ 513 h 951384"/>
              <a:gd name="connsiteX2" fmla="*/ 1040323 w 1043498"/>
              <a:gd name="connsiteY2" fmla="*/ 149225 h 951384"/>
              <a:gd name="connsiteX3" fmla="*/ 1043498 w 1043498"/>
              <a:gd name="connsiteY3" fmla="*/ 951263 h 951384"/>
              <a:gd name="connsiteX4" fmla="*/ 469900 w 1043498"/>
              <a:gd name="connsiteY4" fmla="*/ 748063 h 951384"/>
              <a:gd name="connsiteX5" fmla="*/ 0 w 1043498"/>
              <a:gd name="connsiteY5" fmla="*/ 0 h 951384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40323 w 1043498"/>
              <a:gd name="connsiteY2" fmla="*/ 149225 h 951420"/>
              <a:gd name="connsiteX3" fmla="*/ 1043498 w 1043498"/>
              <a:gd name="connsiteY3" fmla="*/ 951263 h 951420"/>
              <a:gd name="connsiteX4" fmla="*/ 469900 w 1043498"/>
              <a:gd name="connsiteY4" fmla="*/ 7480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40323 w 1043498"/>
              <a:gd name="connsiteY2" fmla="*/ 149225 h 951420"/>
              <a:gd name="connsiteX3" fmla="*/ 1043498 w 1043498"/>
              <a:gd name="connsiteY3" fmla="*/ 951263 h 951420"/>
              <a:gd name="connsiteX4" fmla="*/ 469900 w 1043498"/>
              <a:gd name="connsiteY4" fmla="*/ 7480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11748 w 1043498"/>
              <a:gd name="connsiteY2" fmla="*/ 101600 h 951420"/>
              <a:gd name="connsiteX3" fmla="*/ 1043498 w 1043498"/>
              <a:gd name="connsiteY3" fmla="*/ 951263 h 951420"/>
              <a:gd name="connsiteX4" fmla="*/ 469900 w 1043498"/>
              <a:gd name="connsiteY4" fmla="*/ 7480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11748 w 1043498"/>
              <a:gd name="connsiteY2" fmla="*/ 101600 h 951420"/>
              <a:gd name="connsiteX3" fmla="*/ 1043498 w 1043498"/>
              <a:gd name="connsiteY3" fmla="*/ 951263 h 951420"/>
              <a:gd name="connsiteX4" fmla="*/ 469900 w 1043498"/>
              <a:gd name="connsiteY4" fmla="*/ 748063 h 951420"/>
              <a:gd name="connsiteX5" fmla="*/ 0 w 1043498"/>
              <a:gd name="connsiteY5" fmla="*/ 0 h 951420"/>
              <a:gd name="connsiteX0" fmla="*/ 0 w 1043498"/>
              <a:gd name="connsiteY0" fmla="*/ 0 h 951420"/>
              <a:gd name="connsiteX1" fmla="*/ 931170 w 1043498"/>
              <a:gd name="connsiteY1" fmla="*/ 513 h 951420"/>
              <a:gd name="connsiteX2" fmla="*/ 1011748 w 1043498"/>
              <a:gd name="connsiteY2" fmla="*/ 101600 h 951420"/>
              <a:gd name="connsiteX3" fmla="*/ 1043498 w 1043498"/>
              <a:gd name="connsiteY3" fmla="*/ 951263 h 951420"/>
              <a:gd name="connsiteX4" fmla="*/ 469900 w 1043498"/>
              <a:gd name="connsiteY4" fmla="*/ 748063 h 951420"/>
              <a:gd name="connsiteX5" fmla="*/ 0 w 1043498"/>
              <a:gd name="connsiteY5" fmla="*/ 0 h 951420"/>
              <a:gd name="connsiteX0" fmla="*/ 0 w 1050641"/>
              <a:gd name="connsiteY0" fmla="*/ 0 h 949043"/>
              <a:gd name="connsiteX1" fmla="*/ 931170 w 1050641"/>
              <a:gd name="connsiteY1" fmla="*/ 513 h 949043"/>
              <a:gd name="connsiteX2" fmla="*/ 1011748 w 1050641"/>
              <a:gd name="connsiteY2" fmla="*/ 101600 h 949043"/>
              <a:gd name="connsiteX3" fmla="*/ 1050641 w 1050641"/>
              <a:gd name="connsiteY3" fmla="*/ 948882 h 949043"/>
              <a:gd name="connsiteX4" fmla="*/ 469900 w 1050641"/>
              <a:gd name="connsiteY4" fmla="*/ 748063 h 949043"/>
              <a:gd name="connsiteX5" fmla="*/ 0 w 1050641"/>
              <a:gd name="connsiteY5" fmla="*/ 0 h 949043"/>
              <a:gd name="connsiteX0" fmla="*/ 0 w 1033972"/>
              <a:gd name="connsiteY0" fmla="*/ 0 h 951424"/>
              <a:gd name="connsiteX1" fmla="*/ 914501 w 1033972"/>
              <a:gd name="connsiteY1" fmla="*/ 2894 h 951424"/>
              <a:gd name="connsiteX2" fmla="*/ 995079 w 1033972"/>
              <a:gd name="connsiteY2" fmla="*/ 103981 h 951424"/>
              <a:gd name="connsiteX3" fmla="*/ 1033972 w 1033972"/>
              <a:gd name="connsiteY3" fmla="*/ 951263 h 951424"/>
              <a:gd name="connsiteX4" fmla="*/ 453231 w 1033972"/>
              <a:gd name="connsiteY4" fmla="*/ 750444 h 951424"/>
              <a:gd name="connsiteX5" fmla="*/ 0 w 1033972"/>
              <a:gd name="connsiteY5" fmla="*/ 0 h 951424"/>
              <a:gd name="connsiteX0" fmla="*/ 0 w 1033972"/>
              <a:gd name="connsiteY0" fmla="*/ 0 h 951424"/>
              <a:gd name="connsiteX1" fmla="*/ 914501 w 1033972"/>
              <a:gd name="connsiteY1" fmla="*/ 2894 h 951424"/>
              <a:gd name="connsiteX2" fmla="*/ 995079 w 1033972"/>
              <a:gd name="connsiteY2" fmla="*/ 103981 h 951424"/>
              <a:gd name="connsiteX3" fmla="*/ 1033972 w 1033972"/>
              <a:gd name="connsiteY3" fmla="*/ 951263 h 951424"/>
              <a:gd name="connsiteX4" fmla="*/ 453231 w 1033972"/>
              <a:gd name="connsiteY4" fmla="*/ 750444 h 951424"/>
              <a:gd name="connsiteX5" fmla="*/ 0 w 1033972"/>
              <a:gd name="connsiteY5" fmla="*/ 0 h 951424"/>
              <a:gd name="connsiteX0" fmla="*/ 0 w 1033972"/>
              <a:gd name="connsiteY0" fmla="*/ 0 h 951424"/>
              <a:gd name="connsiteX1" fmla="*/ 914501 w 1033972"/>
              <a:gd name="connsiteY1" fmla="*/ 2894 h 951424"/>
              <a:gd name="connsiteX2" fmla="*/ 995079 w 1033972"/>
              <a:gd name="connsiteY2" fmla="*/ 103981 h 951424"/>
              <a:gd name="connsiteX3" fmla="*/ 1033972 w 1033972"/>
              <a:gd name="connsiteY3" fmla="*/ 951263 h 951424"/>
              <a:gd name="connsiteX4" fmla="*/ 453231 w 1033972"/>
              <a:gd name="connsiteY4" fmla="*/ 750444 h 951424"/>
              <a:gd name="connsiteX5" fmla="*/ 0 w 1033972"/>
              <a:gd name="connsiteY5" fmla="*/ 0 h 951424"/>
              <a:gd name="connsiteX0" fmla="*/ 0 w 1033972"/>
              <a:gd name="connsiteY0" fmla="*/ 0 h 951404"/>
              <a:gd name="connsiteX1" fmla="*/ 914501 w 1033972"/>
              <a:gd name="connsiteY1" fmla="*/ 2894 h 951404"/>
              <a:gd name="connsiteX2" fmla="*/ 995079 w 1033972"/>
              <a:gd name="connsiteY2" fmla="*/ 103981 h 951404"/>
              <a:gd name="connsiteX3" fmla="*/ 1033972 w 1033972"/>
              <a:gd name="connsiteY3" fmla="*/ 951263 h 951404"/>
              <a:gd name="connsiteX4" fmla="*/ 467518 w 1033972"/>
              <a:gd name="connsiteY4" fmla="*/ 738537 h 951404"/>
              <a:gd name="connsiteX5" fmla="*/ 0 w 1033972"/>
              <a:gd name="connsiteY5" fmla="*/ 0 h 951404"/>
              <a:gd name="connsiteX0" fmla="*/ 0 w 1033972"/>
              <a:gd name="connsiteY0" fmla="*/ 0 h 951404"/>
              <a:gd name="connsiteX1" fmla="*/ 914501 w 1033972"/>
              <a:gd name="connsiteY1" fmla="*/ 2894 h 951404"/>
              <a:gd name="connsiteX2" fmla="*/ 995079 w 1033972"/>
              <a:gd name="connsiteY2" fmla="*/ 103981 h 951404"/>
              <a:gd name="connsiteX3" fmla="*/ 1033972 w 1033972"/>
              <a:gd name="connsiteY3" fmla="*/ 951263 h 951404"/>
              <a:gd name="connsiteX4" fmla="*/ 467518 w 1033972"/>
              <a:gd name="connsiteY4" fmla="*/ 738537 h 951404"/>
              <a:gd name="connsiteX5" fmla="*/ 0 w 1033972"/>
              <a:gd name="connsiteY5" fmla="*/ 0 h 951404"/>
              <a:gd name="connsiteX0" fmla="*/ 0 w 1033972"/>
              <a:gd name="connsiteY0" fmla="*/ 60021 h 1011425"/>
              <a:gd name="connsiteX1" fmla="*/ 383560 w 1033972"/>
              <a:gd name="connsiteY1" fmla="*/ 11 h 1011425"/>
              <a:gd name="connsiteX2" fmla="*/ 995079 w 1033972"/>
              <a:gd name="connsiteY2" fmla="*/ 164002 h 1011425"/>
              <a:gd name="connsiteX3" fmla="*/ 1033972 w 1033972"/>
              <a:gd name="connsiteY3" fmla="*/ 1011284 h 1011425"/>
              <a:gd name="connsiteX4" fmla="*/ 467518 w 1033972"/>
              <a:gd name="connsiteY4" fmla="*/ 798558 h 1011425"/>
              <a:gd name="connsiteX5" fmla="*/ 0 w 1033972"/>
              <a:gd name="connsiteY5" fmla="*/ 60021 h 1011425"/>
              <a:gd name="connsiteX0" fmla="*/ 0 w 1033972"/>
              <a:gd name="connsiteY0" fmla="*/ 61023 h 1012427"/>
              <a:gd name="connsiteX1" fmla="*/ 383560 w 1033972"/>
              <a:gd name="connsiteY1" fmla="*/ 1013 h 1012427"/>
              <a:gd name="connsiteX2" fmla="*/ 995079 w 1033972"/>
              <a:gd name="connsiteY2" fmla="*/ 165004 h 1012427"/>
              <a:gd name="connsiteX3" fmla="*/ 1033972 w 1033972"/>
              <a:gd name="connsiteY3" fmla="*/ 1012286 h 1012427"/>
              <a:gd name="connsiteX4" fmla="*/ 467518 w 1033972"/>
              <a:gd name="connsiteY4" fmla="*/ 799560 h 1012427"/>
              <a:gd name="connsiteX5" fmla="*/ 0 w 1033972"/>
              <a:gd name="connsiteY5" fmla="*/ 61023 h 1012427"/>
              <a:gd name="connsiteX0" fmla="*/ 0 w 1063969"/>
              <a:gd name="connsiteY0" fmla="*/ 17142 h 1013823"/>
              <a:gd name="connsiteX1" fmla="*/ 413557 w 1063969"/>
              <a:gd name="connsiteY1" fmla="*/ 2409 h 1013823"/>
              <a:gd name="connsiteX2" fmla="*/ 1025076 w 1063969"/>
              <a:gd name="connsiteY2" fmla="*/ 166400 h 1013823"/>
              <a:gd name="connsiteX3" fmla="*/ 1063969 w 1063969"/>
              <a:gd name="connsiteY3" fmla="*/ 1013682 h 1013823"/>
              <a:gd name="connsiteX4" fmla="*/ 497515 w 1063969"/>
              <a:gd name="connsiteY4" fmla="*/ 800956 h 1013823"/>
              <a:gd name="connsiteX5" fmla="*/ 0 w 1063969"/>
              <a:gd name="connsiteY5" fmla="*/ 17142 h 1013823"/>
              <a:gd name="connsiteX0" fmla="*/ 0 w 1063969"/>
              <a:gd name="connsiteY0" fmla="*/ 17142 h 1013752"/>
              <a:gd name="connsiteX1" fmla="*/ 413557 w 1063969"/>
              <a:gd name="connsiteY1" fmla="*/ 2409 h 1013752"/>
              <a:gd name="connsiteX2" fmla="*/ 1025076 w 1063969"/>
              <a:gd name="connsiteY2" fmla="*/ 166400 h 1013752"/>
              <a:gd name="connsiteX3" fmla="*/ 1063969 w 1063969"/>
              <a:gd name="connsiteY3" fmla="*/ 1013682 h 1013752"/>
              <a:gd name="connsiteX4" fmla="*/ 373147 w 1063969"/>
              <a:gd name="connsiteY4" fmla="*/ 704633 h 1013752"/>
              <a:gd name="connsiteX5" fmla="*/ 0 w 1063969"/>
              <a:gd name="connsiteY5" fmla="*/ 17142 h 1013752"/>
              <a:gd name="connsiteX0" fmla="*/ 0 w 1063969"/>
              <a:gd name="connsiteY0" fmla="*/ 17142 h 1013752"/>
              <a:gd name="connsiteX1" fmla="*/ 413557 w 1063969"/>
              <a:gd name="connsiteY1" fmla="*/ 2409 h 1013752"/>
              <a:gd name="connsiteX2" fmla="*/ 1025076 w 1063969"/>
              <a:gd name="connsiteY2" fmla="*/ 166400 h 1013752"/>
              <a:gd name="connsiteX3" fmla="*/ 1063969 w 1063969"/>
              <a:gd name="connsiteY3" fmla="*/ 1013682 h 1013752"/>
              <a:gd name="connsiteX4" fmla="*/ 373147 w 1063969"/>
              <a:gd name="connsiteY4" fmla="*/ 704633 h 1013752"/>
              <a:gd name="connsiteX5" fmla="*/ 0 w 1063969"/>
              <a:gd name="connsiteY5" fmla="*/ 17142 h 1013752"/>
              <a:gd name="connsiteX0" fmla="*/ 0 w 1106604"/>
              <a:gd name="connsiteY0" fmla="*/ 17142 h 723731"/>
              <a:gd name="connsiteX1" fmla="*/ 413557 w 1106604"/>
              <a:gd name="connsiteY1" fmla="*/ 2409 h 723731"/>
              <a:gd name="connsiteX2" fmla="*/ 1025076 w 1106604"/>
              <a:gd name="connsiteY2" fmla="*/ 166400 h 723731"/>
              <a:gd name="connsiteX3" fmla="*/ 1106604 w 1106604"/>
              <a:gd name="connsiteY3" fmla="*/ 288358 h 723731"/>
              <a:gd name="connsiteX4" fmla="*/ 373147 w 1106604"/>
              <a:gd name="connsiteY4" fmla="*/ 704633 h 723731"/>
              <a:gd name="connsiteX5" fmla="*/ 0 w 1106604"/>
              <a:gd name="connsiteY5" fmla="*/ 17142 h 723731"/>
              <a:gd name="connsiteX0" fmla="*/ 0 w 1106604"/>
              <a:gd name="connsiteY0" fmla="*/ 335008 h 1041597"/>
              <a:gd name="connsiteX1" fmla="*/ 413557 w 1106604"/>
              <a:gd name="connsiteY1" fmla="*/ 320275 h 1041597"/>
              <a:gd name="connsiteX2" fmla="*/ 850627 w 1106604"/>
              <a:gd name="connsiteY2" fmla="*/ 5255 h 1041597"/>
              <a:gd name="connsiteX3" fmla="*/ 1106604 w 1106604"/>
              <a:gd name="connsiteY3" fmla="*/ 606224 h 1041597"/>
              <a:gd name="connsiteX4" fmla="*/ 373147 w 1106604"/>
              <a:gd name="connsiteY4" fmla="*/ 1022499 h 1041597"/>
              <a:gd name="connsiteX5" fmla="*/ 0 w 1106604"/>
              <a:gd name="connsiteY5" fmla="*/ 335008 h 1041597"/>
              <a:gd name="connsiteX0" fmla="*/ 0 w 1141269"/>
              <a:gd name="connsiteY0" fmla="*/ 335008 h 1039666"/>
              <a:gd name="connsiteX1" fmla="*/ 413557 w 1141269"/>
              <a:gd name="connsiteY1" fmla="*/ 320275 h 1039666"/>
              <a:gd name="connsiteX2" fmla="*/ 850627 w 1141269"/>
              <a:gd name="connsiteY2" fmla="*/ 5255 h 1039666"/>
              <a:gd name="connsiteX3" fmla="*/ 1141269 w 1141269"/>
              <a:gd name="connsiteY3" fmla="*/ 536074 h 1039666"/>
              <a:gd name="connsiteX4" fmla="*/ 373147 w 1141269"/>
              <a:gd name="connsiteY4" fmla="*/ 1022499 h 1039666"/>
              <a:gd name="connsiteX5" fmla="*/ 0 w 1141269"/>
              <a:gd name="connsiteY5" fmla="*/ 335008 h 1039666"/>
              <a:gd name="connsiteX0" fmla="*/ 0 w 1141269"/>
              <a:gd name="connsiteY0" fmla="*/ 335008 h 1043049"/>
              <a:gd name="connsiteX1" fmla="*/ 413557 w 1141269"/>
              <a:gd name="connsiteY1" fmla="*/ 320275 h 1043049"/>
              <a:gd name="connsiteX2" fmla="*/ 850627 w 1141269"/>
              <a:gd name="connsiteY2" fmla="*/ 5255 h 1043049"/>
              <a:gd name="connsiteX3" fmla="*/ 1141269 w 1141269"/>
              <a:gd name="connsiteY3" fmla="*/ 536074 h 1043049"/>
              <a:gd name="connsiteX4" fmla="*/ 373147 w 1141269"/>
              <a:gd name="connsiteY4" fmla="*/ 1022499 h 1043049"/>
              <a:gd name="connsiteX5" fmla="*/ 0 w 1141269"/>
              <a:gd name="connsiteY5" fmla="*/ 335008 h 1043049"/>
              <a:gd name="connsiteX0" fmla="*/ 0 w 1102347"/>
              <a:gd name="connsiteY0" fmla="*/ 335008 h 1041497"/>
              <a:gd name="connsiteX1" fmla="*/ 413557 w 1102347"/>
              <a:gd name="connsiteY1" fmla="*/ 320275 h 1041497"/>
              <a:gd name="connsiteX2" fmla="*/ 850627 w 1102347"/>
              <a:gd name="connsiteY2" fmla="*/ 5255 h 1041497"/>
              <a:gd name="connsiteX3" fmla="*/ 1102347 w 1102347"/>
              <a:gd name="connsiteY3" fmla="*/ 488293 h 1041497"/>
              <a:gd name="connsiteX4" fmla="*/ 373147 w 1102347"/>
              <a:gd name="connsiteY4" fmla="*/ 1022499 h 1041497"/>
              <a:gd name="connsiteX5" fmla="*/ 0 w 1102347"/>
              <a:gd name="connsiteY5" fmla="*/ 335008 h 1041497"/>
              <a:gd name="connsiteX0" fmla="*/ 0 w 1102347"/>
              <a:gd name="connsiteY0" fmla="*/ 335008 h 1041497"/>
              <a:gd name="connsiteX1" fmla="*/ 413557 w 1102347"/>
              <a:gd name="connsiteY1" fmla="*/ 320275 h 1041497"/>
              <a:gd name="connsiteX2" fmla="*/ 850627 w 1102347"/>
              <a:gd name="connsiteY2" fmla="*/ 5255 h 1041497"/>
              <a:gd name="connsiteX3" fmla="*/ 1102347 w 1102347"/>
              <a:gd name="connsiteY3" fmla="*/ 488293 h 1041497"/>
              <a:gd name="connsiteX4" fmla="*/ 373147 w 1102347"/>
              <a:gd name="connsiteY4" fmla="*/ 1022499 h 1041497"/>
              <a:gd name="connsiteX5" fmla="*/ 0 w 1102347"/>
              <a:gd name="connsiteY5" fmla="*/ 335008 h 1041497"/>
              <a:gd name="connsiteX0" fmla="*/ 0 w 1102347"/>
              <a:gd name="connsiteY0" fmla="*/ 335008 h 1041497"/>
              <a:gd name="connsiteX1" fmla="*/ 413557 w 1102347"/>
              <a:gd name="connsiteY1" fmla="*/ 320275 h 1041497"/>
              <a:gd name="connsiteX2" fmla="*/ 850627 w 1102347"/>
              <a:gd name="connsiteY2" fmla="*/ 5255 h 1041497"/>
              <a:gd name="connsiteX3" fmla="*/ 1102347 w 1102347"/>
              <a:gd name="connsiteY3" fmla="*/ 488293 h 1041497"/>
              <a:gd name="connsiteX4" fmla="*/ 373147 w 1102347"/>
              <a:gd name="connsiteY4" fmla="*/ 1022499 h 1041497"/>
              <a:gd name="connsiteX5" fmla="*/ 0 w 1102347"/>
              <a:gd name="connsiteY5" fmla="*/ 335008 h 1041497"/>
              <a:gd name="connsiteX0" fmla="*/ 0 w 1102347"/>
              <a:gd name="connsiteY0" fmla="*/ 335008 h 1029391"/>
              <a:gd name="connsiteX1" fmla="*/ 413557 w 1102347"/>
              <a:gd name="connsiteY1" fmla="*/ 320275 h 1029391"/>
              <a:gd name="connsiteX2" fmla="*/ 850627 w 1102347"/>
              <a:gd name="connsiteY2" fmla="*/ 5255 h 1029391"/>
              <a:gd name="connsiteX3" fmla="*/ 1102347 w 1102347"/>
              <a:gd name="connsiteY3" fmla="*/ 488293 h 1029391"/>
              <a:gd name="connsiteX4" fmla="*/ 373147 w 1102347"/>
              <a:gd name="connsiteY4" fmla="*/ 1022499 h 1029391"/>
              <a:gd name="connsiteX5" fmla="*/ 0 w 1102347"/>
              <a:gd name="connsiteY5" fmla="*/ 335008 h 1029391"/>
              <a:gd name="connsiteX0" fmla="*/ 0 w 1107924"/>
              <a:gd name="connsiteY0" fmla="*/ 335008 h 1029412"/>
              <a:gd name="connsiteX1" fmla="*/ 413557 w 1107924"/>
              <a:gd name="connsiteY1" fmla="*/ 320275 h 1029412"/>
              <a:gd name="connsiteX2" fmla="*/ 850627 w 1107924"/>
              <a:gd name="connsiteY2" fmla="*/ 5255 h 1029412"/>
              <a:gd name="connsiteX3" fmla="*/ 1107924 w 1107924"/>
              <a:gd name="connsiteY3" fmla="*/ 489859 h 1029412"/>
              <a:gd name="connsiteX4" fmla="*/ 373147 w 1107924"/>
              <a:gd name="connsiteY4" fmla="*/ 1022499 h 1029412"/>
              <a:gd name="connsiteX5" fmla="*/ 0 w 1107924"/>
              <a:gd name="connsiteY5" fmla="*/ 335008 h 1029412"/>
              <a:gd name="connsiteX0" fmla="*/ 0 w 1107924"/>
              <a:gd name="connsiteY0" fmla="*/ 337059 h 1031463"/>
              <a:gd name="connsiteX1" fmla="*/ 413557 w 1107924"/>
              <a:gd name="connsiteY1" fmla="*/ 322326 h 1031463"/>
              <a:gd name="connsiteX2" fmla="*/ 850627 w 1107924"/>
              <a:gd name="connsiteY2" fmla="*/ 7306 h 1031463"/>
              <a:gd name="connsiteX3" fmla="*/ 1107924 w 1107924"/>
              <a:gd name="connsiteY3" fmla="*/ 491910 h 1031463"/>
              <a:gd name="connsiteX4" fmla="*/ 373147 w 1107924"/>
              <a:gd name="connsiteY4" fmla="*/ 1024550 h 1031463"/>
              <a:gd name="connsiteX5" fmla="*/ 0 w 1107924"/>
              <a:gd name="connsiteY5" fmla="*/ 337059 h 1031463"/>
              <a:gd name="connsiteX0" fmla="*/ 0 w 1107924"/>
              <a:gd name="connsiteY0" fmla="*/ 379235 h 1073639"/>
              <a:gd name="connsiteX1" fmla="*/ 413557 w 1107924"/>
              <a:gd name="connsiteY1" fmla="*/ 364502 h 1073639"/>
              <a:gd name="connsiteX2" fmla="*/ 834255 w 1107924"/>
              <a:gd name="connsiteY2" fmla="*/ 6490 h 1073639"/>
              <a:gd name="connsiteX3" fmla="*/ 1107924 w 1107924"/>
              <a:gd name="connsiteY3" fmla="*/ 534086 h 1073639"/>
              <a:gd name="connsiteX4" fmla="*/ 373147 w 1107924"/>
              <a:gd name="connsiteY4" fmla="*/ 1066726 h 1073639"/>
              <a:gd name="connsiteX5" fmla="*/ 0 w 1107924"/>
              <a:gd name="connsiteY5" fmla="*/ 379235 h 1073639"/>
              <a:gd name="connsiteX0" fmla="*/ 0 w 1107924"/>
              <a:gd name="connsiteY0" fmla="*/ 372798 h 1067202"/>
              <a:gd name="connsiteX1" fmla="*/ 413557 w 1107924"/>
              <a:gd name="connsiteY1" fmla="*/ 358065 h 1067202"/>
              <a:gd name="connsiteX2" fmla="*/ 834255 w 1107924"/>
              <a:gd name="connsiteY2" fmla="*/ 53 h 1067202"/>
              <a:gd name="connsiteX3" fmla="*/ 1107924 w 1107924"/>
              <a:gd name="connsiteY3" fmla="*/ 527649 h 1067202"/>
              <a:gd name="connsiteX4" fmla="*/ 373147 w 1107924"/>
              <a:gd name="connsiteY4" fmla="*/ 1060289 h 1067202"/>
              <a:gd name="connsiteX5" fmla="*/ 0 w 1107924"/>
              <a:gd name="connsiteY5" fmla="*/ 372798 h 1067202"/>
              <a:gd name="connsiteX0" fmla="*/ 0 w 1107924"/>
              <a:gd name="connsiteY0" fmla="*/ 372794 h 1067198"/>
              <a:gd name="connsiteX1" fmla="*/ 347268 w 1107924"/>
              <a:gd name="connsiteY1" fmla="*/ 389388 h 1067198"/>
              <a:gd name="connsiteX2" fmla="*/ 834255 w 1107924"/>
              <a:gd name="connsiteY2" fmla="*/ 49 h 1067198"/>
              <a:gd name="connsiteX3" fmla="*/ 1107924 w 1107924"/>
              <a:gd name="connsiteY3" fmla="*/ 527645 h 1067198"/>
              <a:gd name="connsiteX4" fmla="*/ 373147 w 1107924"/>
              <a:gd name="connsiteY4" fmla="*/ 1060285 h 1067198"/>
              <a:gd name="connsiteX5" fmla="*/ 0 w 1107924"/>
              <a:gd name="connsiteY5" fmla="*/ 372794 h 106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7924" h="1067198">
                <a:moveTo>
                  <a:pt x="0" y="372794"/>
                </a:moveTo>
                <a:cubicBezTo>
                  <a:pt x="304834" y="373759"/>
                  <a:pt x="337819" y="379114"/>
                  <a:pt x="347268" y="389388"/>
                </a:cubicBezTo>
                <a:cubicBezTo>
                  <a:pt x="419216" y="315437"/>
                  <a:pt x="780052" y="-4469"/>
                  <a:pt x="834255" y="49"/>
                </a:cubicBezTo>
                <a:cubicBezTo>
                  <a:pt x="930839" y="195885"/>
                  <a:pt x="937295" y="212737"/>
                  <a:pt x="1107924" y="527645"/>
                </a:cubicBezTo>
                <a:cubicBezTo>
                  <a:pt x="953727" y="650950"/>
                  <a:pt x="538993" y="1130105"/>
                  <a:pt x="373147" y="1060285"/>
                </a:cubicBezTo>
                <a:cubicBezTo>
                  <a:pt x="309820" y="1004579"/>
                  <a:pt x="147108" y="652840"/>
                  <a:pt x="0" y="372794"/>
                </a:cubicBezTo>
                <a:close/>
              </a:path>
            </a:pathLst>
          </a:custGeom>
          <a:gradFill flip="none" rotWithShape="1">
            <a:gsLst>
              <a:gs pos="92000">
                <a:srgbClr val="69595C"/>
              </a:gs>
              <a:gs pos="57000">
                <a:srgbClr val="B2A9AE">
                  <a:alpha val="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1"/>
          <p:cNvSpPr/>
          <p:nvPr/>
        </p:nvSpPr>
        <p:spPr>
          <a:xfrm rot="10800000" flipH="1" flipV="1">
            <a:off x="2341347" y="2358008"/>
            <a:ext cx="4458113" cy="1290201"/>
          </a:xfrm>
          <a:custGeom>
            <a:avLst/>
            <a:gdLst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808312 w 6423317"/>
              <a:gd name="connsiteY9" fmla="*/ 1127247 h 1289582"/>
              <a:gd name="connsiteX10" fmla="*/ 2808328 w 6423317"/>
              <a:gd name="connsiteY10" fmla="*/ 1124863 h 1289582"/>
              <a:gd name="connsiteX11" fmla="*/ 224832 w 6423317"/>
              <a:gd name="connsiteY11" fmla="*/ 1120652 h 1289582"/>
              <a:gd name="connsiteX12" fmla="*/ 0 w 6423317"/>
              <a:gd name="connsiteY12" fmla="*/ 1289582 h 1289582"/>
              <a:gd name="connsiteX13" fmla="*/ 832 w 6423317"/>
              <a:gd name="connsiteY13" fmla="*/ 1241854 h 1289582"/>
              <a:gd name="connsiteX14" fmla="*/ 108239 w 6423317"/>
              <a:gd name="connsiteY14" fmla="*/ 1056312 h 1289582"/>
              <a:gd name="connsiteX15" fmla="*/ 519791 w 6423317"/>
              <a:gd name="connsiteY15" fmla="*/ 635986 h 1289582"/>
              <a:gd name="connsiteX16" fmla="*/ 1264072 w 6423317"/>
              <a:gd name="connsiteY16" fmla="*/ 173596 h 1289582"/>
              <a:gd name="connsiteX17" fmla="*/ 2814658 w 6423317"/>
              <a:gd name="connsiteY17" fmla="*/ 164015 h 1289582"/>
              <a:gd name="connsiteX18" fmla="*/ 2814662 w 6423317"/>
              <a:gd name="connsiteY18" fmla="*/ 163414 h 1289582"/>
              <a:gd name="connsiteX19" fmla="*/ 3142715 w 6423317"/>
              <a:gd name="connsiteY19" fmla="*/ 161988 h 1289582"/>
              <a:gd name="connsiteX20" fmla="*/ 3615005 w 6423317"/>
              <a:gd name="connsiteY20" fmla="*/ 162335 h 1289582"/>
              <a:gd name="connsiteX21" fmla="*/ 3614990 w 6423317"/>
              <a:gd name="connsiteY21" fmla="*/ 164719 h 1289582"/>
              <a:gd name="connsiteX22" fmla="*/ 6198485 w 6423317"/>
              <a:gd name="connsiteY22" fmla="*/ 168930 h 1289582"/>
              <a:gd name="connsiteX23" fmla="*/ 6423317 w 6423317"/>
              <a:gd name="connsiteY23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808312 w 6423317"/>
              <a:gd name="connsiteY9" fmla="*/ 1127247 h 1289582"/>
              <a:gd name="connsiteX10" fmla="*/ 2808328 w 6423317"/>
              <a:gd name="connsiteY10" fmla="*/ 1124863 h 1289582"/>
              <a:gd name="connsiteX11" fmla="*/ 224832 w 6423317"/>
              <a:gd name="connsiteY11" fmla="*/ 1120652 h 1289582"/>
              <a:gd name="connsiteX12" fmla="*/ 0 w 6423317"/>
              <a:gd name="connsiteY12" fmla="*/ 1289582 h 1289582"/>
              <a:gd name="connsiteX13" fmla="*/ 832 w 6423317"/>
              <a:gd name="connsiteY13" fmla="*/ 1241854 h 1289582"/>
              <a:gd name="connsiteX14" fmla="*/ 108239 w 6423317"/>
              <a:gd name="connsiteY14" fmla="*/ 1056312 h 1289582"/>
              <a:gd name="connsiteX15" fmla="*/ 519791 w 6423317"/>
              <a:gd name="connsiteY15" fmla="*/ 635986 h 1289582"/>
              <a:gd name="connsiteX16" fmla="*/ 1264072 w 6423317"/>
              <a:gd name="connsiteY16" fmla="*/ 173596 h 1289582"/>
              <a:gd name="connsiteX17" fmla="*/ 2814658 w 6423317"/>
              <a:gd name="connsiteY17" fmla="*/ 164015 h 1289582"/>
              <a:gd name="connsiteX18" fmla="*/ 3142715 w 6423317"/>
              <a:gd name="connsiteY18" fmla="*/ 161988 h 1289582"/>
              <a:gd name="connsiteX19" fmla="*/ 3615005 w 6423317"/>
              <a:gd name="connsiteY19" fmla="*/ 162335 h 1289582"/>
              <a:gd name="connsiteX20" fmla="*/ 3614990 w 6423317"/>
              <a:gd name="connsiteY20" fmla="*/ 164719 h 1289582"/>
              <a:gd name="connsiteX21" fmla="*/ 6198485 w 6423317"/>
              <a:gd name="connsiteY21" fmla="*/ 168930 h 1289582"/>
              <a:gd name="connsiteX22" fmla="*/ 6423317 w 6423317"/>
              <a:gd name="connsiteY22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808312 w 6423317"/>
              <a:gd name="connsiteY9" fmla="*/ 1127247 h 1289582"/>
              <a:gd name="connsiteX10" fmla="*/ 2808328 w 6423317"/>
              <a:gd name="connsiteY10" fmla="*/ 1124863 h 1289582"/>
              <a:gd name="connsiteX11" fmla="*/ 224832 w 6423317"/>
              <a:gd name="connsiteY11" fmla="*/ 1120652 h 1289582"/>
              <a:gd name="connsiteX12" fmla="*/ 0 w 6423317"/>
              <a:gd name="connsiteY12" fmla="*/ 1289582 h 1289582"/>
              <a:gd name="connsiteX13" fmla="*/ 832 w 6423317"/>
              <a:gd name="connsiteY13" fmla="*/ 1241854 h 1289582"/>
              <a:gd name="connsiteX14" fmla="*/ 108239 w 6423317"/>
              <a:gd name="connsiteY14" fmla="*/ 1056312 h 1289582"/>
              <a:gd name="connsiteX15" fmla="*/ 519791 w 6423317"/>
              <a:gd name="connsiteY15" fmla="*/ 635986 h 1289582"/>
              <a:gd name="connsiteX16" fmla="*/ 1264072 w 6423317"/>
              <a:gd name="connsiteY16" fmla="*/ 173596 h 1289582"/>
              <a:gd name="connsiteX17" fmla="*/ 3142715 w 6423317"/>
              <a:gd name="connsiteY17" fmla="*/ 161988 h 1289582"/>
              <a:gd name="connsiteX18" fmla="*/ 3615005 w 6423317"/>
              <a:gd name="connsiteY18" fmla="*/ 162335 h 1289582"/>
              <a:gd name="connsiteX19" fmla="*/ 3614990 w 6423317"/>
              <a:gd name="connsiteY19" fmla="*/ 164719 h 1289582"/>
              <a:gd name="connsiteX20" fmla="*/ 6198485 w 6423317"/>
              <a:gd name="connsiteY20" fmla="*/ 168930 h 1289582"/>
              <a:gd name="connsiteX21" fmla="*/ 6423317 w 6423317"/>
              <a:gd name="connsiteY21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808312 w 6423317"/>
              <a:gd name="connsiteY9" fmla="*/ 1127247 h 1289582"/>
              <a:gd name="connsiteX10" fmla="*/ 2808328 w 6423317"/>
              <a:gd name="connsiteY10" fmla="*/ 1124863 h 1289582"/>
              <a:gd name="connsiteX11" fmla="*/ 224832 w 6423317"/>
              <a:gd name="connsiteY11" fmla="*/ 1120652 h 1289582"/>
              <a:gd name="connsiteX12" fmla="*/ 0 w 6423317"/>
              <a:gd name="connsiteY12" fmla="*/ 1289582 h 1289582"/>
              <a:gd name="connsiteX13" fmla="*/ 832 w 6423317"/>
              <a:gd name="connsiteY13" fmla="*/ 1241854 h 1289582"/>
              <a:gd name="connsiteX14" fmla="*/ 108239 w 6423317"/>
              <a:gd name="connsiteY14" fmla="*/ 1056312 h 1289582"/>
              <a:gd name="connsiteX15" fmla="*/ 519791 w 6423317"/>
              <a:gd name="connsiteY15" fmla="*/ 635986 h 1289582"/>
              <a:gd name="connsiteX16" fmla="*/ 1264072 w 6423317"/>
              <a:gd name="connsiteY16" fmla="*/ 173596 h 1289582"/>
              <a:gd name="connsiteX17" fmla="*/ 3615005 w 6423317"/>
              <a:gd name="connsiteY17" fmla="*/ 162335 h 1289582"/>
              <a:gd name="connsiteX18" fmla="*/ 3614990 w 6423317"/>
              <a:gd name="connsiteY18" fmla="*/ 164719 h 1289582"/>
              <a:gd name="connsiteX19" fmla="*/ 6198485 w 6423317"/>
              <a:gd name="connsiteY19" fmla="*/ 168930 h 1289582"/>
              <a:gd name="connsiteX20" fmla="*/ 6423317 w 6423317"/>
              <a:gd name="connsiteY20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808312 w 6423317"/>
              <a:gd name="connsiteY9" fmla="*/ 1127247 h 1289582"/>
              <a:gd name="connsiteX10" fmla="*/ 2808328 w 6423317"/>
              <a:gd name="connsiteY10" fmla="*/ 1124863 h 1289582"/>
              <a:gd name="connsiteX11" fmla="*/ 224832 w 6423317"/>
              <a:gd name="connsiteY11" fmla="*/ 1120652 h 1289582"/>
              <a:gd name="connsiteX12" fmla="*/ 0 w 6423317"/>
              <a:gd name="connsiteY12" fmla="*/ 1289582 h 1289582"/>
              <a:gd name="connsiteX13" fmla="*/ 832 w 6423317"/>
              <a:gd name="connsiteY13" fmla="*/ 1241854 h 1289582"/>
              <a:gd name="connsiteX14" fmla="*/ 108239 w 6423317"/>
              <a:gd name="connsiteY14" fmla="*/ 1056312 h 1289582"/>
              <a:gd name="connsiteX15" fmla="*/ 519791 w 6423317"/>
              <a:gd name="connsiteY15" fmla="*/ 635986 h 1289582"/>
              <a:gd name="connsiteX16" fmla="*/ 1264072 w 6423317"/>
              <a:gd name="connsiteY16" fmla="*/ 173596 h 1289582"/>
              <a:gd name="connsiteX17" fmla="*/ 3615005 w 6423317"/>
              <a:gd name="connsiteY17" fmla="*/ 162335 h 1289582"/>
              <a:gd name="connsiteX18" fmla="*/ 6198485 w 6423317"/>
              <a:gd name="connsiteY18" fmla="*/ 168930 h 1289582"/>
              <a:gd name="connsiteX19" fmla="*/ 6423317 w 6423317"/>
              <a:gd name="connsiteY19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808312 w 6423317"/>
              <a:gd name="connsiteY9" fmla="*/ 1127247 h 1289582"/>
              <a:gd name="connsiteX10" fmla="*/ 224832 w 6423317"/>
              <a:gd name="connsiteY10" fmla="*/ 1120652 h 1289582"/>
              <a:gd name="connsiteX11" fmla="*/ 0 w 6423317"/>
              <a:gd name="connsiteY11" fmla="*/ 1289582 h 1289582"/>
              <a:gd name="connsiteX12" fmla="*/ 832 w 6423317"/>
              <a:gd name="connsiteY12" fmla="*/ 1241854 h 1289582"/>
              <a:gd name="connsiteX13" fmla="*/ 108239 w 6423317"/>
              <a:gd name="connsiteY13" fmla="*/ 1056312 h 1289582"/>
              <a:gd name="connsiteX14" fmla="*/ 519791 w 6423317"/>
              <a:gd name="connsiteY14" fmla="*/ 635986 h 1289582"/>
              <a:gd name="connsiteX15" fmla="*/ 1264072 w 6423317"/>
              <a:gd name="connsiteY15" fmla="*/ 173596 h 1289582"/>
              <a:gd name="connsiteX16" fmla="*/ 3615005 w 6423317"/>
              <a:gd name="connsiteY16" fmla="*/ 162335 h 1289582"/>
              <a:gd name="connsiteX17" fmla="*/ 6198485 w 6423317"/>
              <a:gd name="connsiteY17" fmla="*/ 168930 h 1289582"/>
              <a:gd name="connsiteX18" fmla="*/ 6423317 w 6423317"/>
              <a:gd name="connsiteY18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3280602 w 6423317"/>
              <a:gd name="connsiteY8" fmla="*/ 1127594 h 1289582"/>
              <a:gd name="connsiteX9" fmla="*/ 224832 w 6423317"/>
              <a:gd name="connsiteY9" fmla="*/ 1120652 h 1289582"/>
              <a:gd name="connsiteX10" fmla="*/ 0 w 6423317"/>
              <a:gd name="connsiteY10" fmla="*/ 1289582 h 1289582"/>
              <a:gd name="connsiteX11" fmla="*/ 832 w 6423317"/>
              <a:gd name="connsiteY11" fmla="*/ 1241854 h 1289582"/>
              <a:gd name="connsiteX12" fmla="*/ 108239 w 6423317"/>
              <a:gd name="connsiteY12" fmla="*/ 1056312 h 1289582"/>
              <a:gd name="connsiteX13" fmla="*/ 519791 w 6423317"/>
              <a:gd name="connsiteY13" fmla="*/ 635986 h 1289582"/>
              <a:gd name="connsiteX14" fmla="*/ 1264072 w 6423317"/>
              <a:gd name="connsiteY14" fmla="*/ 173596 h 1289582"/>
              <a:gd name="connsiteX15" fmla="*/ 3615005 w 6423317"/>
              <a:gd name="connsiteY15" fmla="*/ 162335 h 1289582"/>
              <a:gd name="connsiteX16" fmla="*/ 6198485 w 6423317"/>
              <a:gd name="connsiteY16" fmla="*/ 168930 h 1289582"/>
              <a:gd name="connsiteX17" fmla="*/ 6423317 w 6423317"/>
              <a:gd name="connsiteY17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3531686 w 6423317"/>
              <a:gd name="connsiteY7" fmla="*/ 1126043 h 1289582"/>
              <a:gd name="connsiteX8" fmla="*/ 224832 w 6423317"/>
              <a:gd name="connsiteY8" fmla="*/ 1120652 h 1289582"/>
              <a:gd name="connsiteX9" fmla="*/ 0 w 6423317"/>
              <a:gd name="connsiteY9" fmla="*/ 1289582 h 1289582"/>
              <a:gd name="connsiteX10" fmla="*/ 832 w 6423317"/>
              <a:gd name="connsiteY10" fmla="*/ 1241854 h 1289582"/>
              <a:gd name="connsiteX11" fmla="*/ 108239 w 6423317"/>
              <a:gd name="connsiteY11" fmla="*/ 1056312 h 1289582"/>
              <a:gd name="connsiteX12" fmla="*/ 519791 w 6423317"/>
              <a:gd name="connsiteY12" fmla="*/ 635986 h 1289582"/>
              <a:gd name="connsiteX13" fmla="*/ 1264072 w 6423317"/>
              <a:gd name="connsiteY13" fmla="*/ 173596 h 1289582"/>
              <a:gd name="connsiteX14" fmla="*/ 3615005 w 6423317"/>
              <a:gd name="connsiteY14" fmla="*/ 162335 h 1289582"/>
              <a:gd name="connsiteX15" fmla="*/ 6198485 w 6423317"/>
              <a:gd name="connsiteY15" fmla="*/ 168930 h 1289582"/>
              <a:gd name="connsiteX16" fmla="*/ 6423317 w 6423317"/>
              <a:gd name="connsiteY16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3608655 w 6423317"/>
              <a:gd name="connsiteY6" fmla="*/ 1126168 h 1289582"/>
              <a:gd name="connsiteX7" fmla="*/ 224832 w 6423317"/>
              <a:gd name="connsiteY7" fmla="*/ 1120652 h 1289582"/>
              <a:gd name="connsiteX8" fmla="*/ 0 w 6423317"/>
              <a:gd name="connsiteY8" fmla="*/ 1289582 h 1289582"/>
              <a:gd name="connsiteX9" fmla="*/ 832 w 6423317"/>
              <a:gd name="connsiteY9" fmla="*/ 1241854 h 1289582"/>
              <a:gd name="connsiteX10" fmla="*/ 108239 w 6423317"/>
              <a:gd name="connsiteY10" fmla="*/ 1056312 h 1289582"/>
              <a:gd name="connsiteX11" fmla="*/ 519791 w 6423317"/>
              <a:gd name="connsiteY11" fmla="*/ 635986 h 1289582"/>
              <a:gd name="connsiteX12" fmla="*/ 1264072 w 6423317"/>
              <a:gd name="connsiteY12" fmla="*/ 173596 h 1289582"/>
              <a:gd name="connsiteX13" fmla="*/ 3615005 w 6423317"/>
              <a:gd name="connsiteY13" fmla="*/ 162335 h 1289582"/>
              <a:gd name="connsiteX14" fmla="*/ 6198485 w 6423317"/>
              <a:gd name="connsiteY14" fmla="*/ 168930 h 1289582"/>
              <a:gd name="connsiteX15" fmla="*/ 6423317 w 6423317"/>
              <a:gd name="connsiteY15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3608659 w 6423317"/>
              <a:gd name="connsiteY5" fmla="*/ 1125567 h 1289582"/>
              <a:gd name="connsiteX6" fmla="*/ 224832 w 6423317"/>
              <a:gd name="connsiteY6" fmla="*/ 1120652 h 1289582"/>
              <a:gd name="connsiteX7" fmla="*/ 0 w 6423317"/>
              <a:gd name="connsiteY7" fmla="*/ 1289582 h 1289582"/>
              <a:gd name="connsiteX8" fmla="*/ 832 w 6423317"/>
              <a:gd name="connsiteY8" fmla="*/ 1241854 h 1289582"/>
              <a:gd name="connsiteX9" fmla="*/ 108239 w 6423317"/>
              <a:gd name="connsiteY9" fmla="*/ 1056312 h 1289582"/>
              <a:gd name="connsiteX10" fmla="*/ 519791 w 6423317"/>
              <a:gd name="connsiteY10" fmla="*/ 635986 h 1289582"/>
              <a:gd name="connsiteX11" fmla="*/ 1264072 w 6423317"/>
              <a:gd name="connsiteY11" fmla="*/ 173596 h 1289582"/>
              <a:gd name="connsiteX12" fmla="*/ 3615005 w 6423317"/>
              <a:gd name="connsiteY12" fmla="*/ 162335 h 1289582"/>
              <a:gd name="connsiteX13" fmla="*/ 6198485 w 6423317"/>
              <a:gd name="connsiteY13" fmla="*/ 168930 h 1289582"/>
              <a:gd name="connsiteX14" fmla="*/ 6423317 w 6423317"/>
              <a:gd name="connsiteY14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224832 w 6423317"/>
              <a:gd name="connsiteY5" fmla="*/ 1120652 h 1289582"/>
              <a:gd name="connsiteX6" fmla="*/ 0 w 6423317"/>
              <a:gd name="connsiteY6" fmla="*/ 1289582 h 1289582"/>
              <a:gd name="connsiteX7" fmla="*/ 832 w 6423317"/>
              <a:gd name="connsiteY7" fmla="*/ 1241854 h 1289582"/>
              <a:gd name="connsiteX8" fmla="*/ 108239 w 6423317"/>
              <a:gd name="connsiteY8" fmla="*/ 1056312 h 1289582"/>
              <a:gd name="connsiteX9" fmla="*/ 519791 w 6423317"/>
              <a:gd name="connsiteY9" fmla="*/ 635986 h 1289582"/>
              <a:gd name="connsiteX10" fmla="*/ 1264072 w 6423317"/>
              <a:gd name="connsiteY10" fmla="*/ 173596 h 1289582"/>
              <a:gd name="connsiteX11" fmla="*/ 3615005 w 6423317"/>
              <a:gd name="connsiteY11" fmla="*/ 162335 h 1289582"/>
              <a:gd name="connsiteX12" fmla="*/ 6198485 w 6423317"/>
              <a:gd name="connsiteY12" fmla="*/ 168930 h 1289582"/>
              <a:gd name="connsiteX13" fmla="*/ 6423317 w 6423317"/>
              <a:gd name="connsiteY13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224832 w 6423317"/>
              <a:gd name="connsiteY5" fmla="*/ 1120652 h 1289582"/>
              <a:gd name="connsiteX6" fmla="*/ 0 w 6423317"/>
              <a:gd name="connsiteY6" fmla="*/ 1289582 h 1289582"/>
              <a:gd name="connsiteX7" fmla="*/ 832 w 6423317"/>
              <a:gd name="connsiteY7" fmla="*/ 1241854 h 1289582"/>
              <a:gd name="connsiteX8" fmla="*/ 108239 w 6423317"/>
              <a:gd name="connsiteY8" fmla="*/ 1056312 h 1289582"/>
              <a:gd name="connsiteX9" fmla="*/ 519791 w 6423317"/>
              <a:gd name="connsiteY9" fmla="*/ 635986 h 1289582"/>
              <a:gd name="connsiteX10" fmla="*/ 1264072 w 6423317"/>
              <a:gd name="connsiteY10" fmla="*/ 173596 h 1289582"/>
              <a:gd name="connsiteX11" fmla="*/ 6198485 w 6423317"/>
              <a:gd name="connsiteY11" fmla="*/ 168930 h 1289582"/>
              <a:gd name="connsiteX12" fmla="*/ 6423317 w 6423317"/>
              <a:gd name="connsiteY12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191895 w 6423317"/>
              <a:gd name="connsiteY5" fmla="*/ 1120652 h 1289582"/>
              <a:gd name="connsiteX6" fmla="*/ 0 w 6423317"/>
              <a:gd name="connsiteY6" fmla="*/ 1289582 h 1289582"/>
              <a:gd name="connsiteX7" fmla="*/ 832 w 6423317"/>
              <a:gd name="connsiteY7" fmla="*/ 1241854 h 1289582"/>
              <a:gd name="connsiteX8" fmla="*/ 108239 w 6423317"/>
              <a:gd name="connsiteY8" fmla="*/ 1056312 h 1289582"/>
              <a:gd name="connsiteX9" fmla="*/ 519791 w 6423317"/>
              <a:gd name="connsiteY9" fmla="*/ 635986 h 1289582"/>
              <a:gd name="connsiteX10" fmla="*/ 1264072 w 6423317"/>
              <a:gd name="connsiteY10" fmla="*/ 173596 h 1289582"/>
              <a:gd name="connsiteX11" fmla="*/ 6198485 w 6423317"/>
              <a:gd name="connsiteY11" fmla="*/ 168930 h 1289582"/>
              <a:gd name="connsiteX12" fmla="*/ 6423317 w 6423317"/>
              <a:gd name="connsiteY12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191895 w 6423317"/>
              <a:gd name="connsiteY5" fmla="*/ 1120652 h 1289582"/>
              <a:gd name="connsiteX6" fmla="*/ 0 w 6423317"/>
              <a:gd name="connsiteY6" fmla="*/ 1289582 h 1289582"/>
              <a:gd name="connsiteX7" fmla="*/ 832 w 6423317"/>
              <a:gd name="connsiteY7" fmla="*/ 1241854 h 1289582"/>
              <a:gd name="connsiteX8" fmla="*/ 108239 w 6423317"/>
              <a:gd name="connsiteY8" fmla="*/ 1056312 h 1289582"/>
              <a:gd name="connsiteX9" fmla="*/ 519791 w 6423317"/>
              <a:gd name="connsiteY9" fmla="*/ 635986 h 1289582"/>
              <a:gd name="connsiteX10" fmla="*/ 1264072 w 6423317"/>
              <a:gd name="connsiteY10" fmla="*/ 173596 h 1289582"/>
              <a:gd name="connsiteX11" fmla="*/ 6198485 w 6423317"/>
              <a:gd name="connsiteY11" fmla="*/ 168930 h 1289582"/>
              <a:gd name="connsiteX12" fmla="*/ 6423317 w 6423317"/>
              <a:gd name="connsiteY12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198756 w 6423317"/>
              <a:gd name="connsiteY5" fmla="*/ 1127793 h 1289582"/>
              <a:gd name="connsiteX6" fmla="*/ 0 w 6423317"/>
              <a:gd name="connsiteY6" fmla="*/ 1289582 h 1289582"/>
              <a:gd name="connsiteX7" fmla="*/ 832 w 6423317"/>
              <a:gd name="connsiteY7" fmla="*/ 1241854 h 1289582"/>
              <a:gd name="connsiteX8" fmla="*/ 108239 w 6423317"/>
              <a:gd name="connsiteY8" fmla="*/ 1056312 h 1289582"/>
              <a:gd name="connsiteX9" fmla="*/ 519791 w 6423317"/>
              <a:gd name="connsiteY9" fmla="*/ 635986 h 1289582"/>
              <a:gd name="connsiteX10" fmla="*/ 1264072 w 6423317"/>
              <a:gd name="connsiteY10" fmla="*/ 173596 h 1289582"/>
              <a:gd name="connsiteX11" fmla="*/ 6198485 w 6423317"/>
              <a:gd name="connsiteY11" fmla="*/ 168930 h 1289582"/>
              <a:gd name="connsiteX12" fmla="*/ 6423317 w 6423317"/>
              <a:gd name="connsiteY12" fmla="*/ 0 h 1289582"/>
              <a:gd name="connsiteX0" fmla="*/ 6423317 w 6423317"/>
              <a:gd name="connsiteY0" fmla="*/ 0 h 1289582"/>
              <a:gd name="connsiteX1" fmla="*/ 6422485 w 6423317"/>
              <a:gd name="connsiteY1" fmla="*/ 47728 h 1289582"/>
              <a:gd name="connsiteX2" fmla="*/ 6315078 w 6423317"/>
              <a:gd name="connsiteY2" fmla="*/ 233270 h 1289582"/>
              <a:gd name="connsiteX3" fmla="*/ 5903526 w 6423317"/>
              <a:gd name="connsiteY3" fmla="*/ 653596 h 1289582"/>
              <a:gd name="connsiteX4" fmla="*/ 5159245 w 6423317"/>
              <a:gd name="connsiteY4" fmla="*/ 1115986 h 1289582"/>
              <a:gd name="connsiteX5" fmla="*/ 198756 w 6423317"/>
              <a:gd name="connsiteY5" fmla="*/ 1127793 h 1289582"/>
              <a:gd name="connsiteX6" fmla="*/ 0 w 6423317"/>
              <a:gd name="connsiteY6" fmla="*/ 1289582 h 1289582"/>
              <a:gd name="connsiteX7" fmla="*/ 832 w 6423317"/>
              <a:gd name="connsiteY7" fmla="*/ 1241854 h 1289582"/>
              <a:gd name="connsiteX8" fmla="*/ 108239 w 6423317"/>
              <a:gd name="connsiteY8" fmla="*/ 1056312 h 1289582"/>
              <a:gd name="connsiteX9" fmla="*/ 519791 w 6423317"/>
              <a:gd name="connsiteY9" fmla="*/ 635986 h 1289582"/>
              <a:gd name="connsiteX10" fmla="*/ 1264072 w 6423317"/>
              <a:gd name="connsiteY10" fmla="*/ 173596 h 1289582"/>
              <a:gd name="connsiteX11" fmla="*/ 6198485 w 6423317"/>
              <a:gd name="connsiteY11" fmla="*/ 168930 h 1289582"/>
              <a:gd name="connsiteX12" fmla="*/ 6423317 w 6423317"/>
              <a:gd name="connsiteY12" fmla="*/ 0 h 128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23317" h="1289582">
                <a:moveTo>
                  <a:pt x="6423317" y="0"/>
                </a:moveTo>
                <a:cubicBezTo>
                  <a:pt x="6423040" y="15909"/>
                  <a:pt x="6422762" y="31819"/>
                  <a:pt x="6422485" y="47728"/>
                </a:cubicBezTo>
                <a:cubicBezTo>
                  <a:pt x="6419512" y="84840"/>
                  <a:pt x="6410180" y="149941"/>
                  <a:pt x="6315078" y="233270"/>
                </a:cubicBezTo>
                <a:lnTo>
                  <a:pt x="5903526" y="653596"/>
                </a:lnTo>
                <a:cubicBezTo>
                  <a:pt x="5553355" y="1021954"/>
                  <a:pt x="5461783" y="1105785"/>
                  <a:pt x="5159245" y="1115986"/>
                </a:cubicBezTo>
                <a:lnTo>
                  <a:pt x="198756" y="1127793"/>
                </a:lnTo>
                <a:cubicBezTo>
                  <a:pt x="138823" y="1126208"/>
                  <a:pt x="27764" y="1191778"/>
                  <a:pt x="0" y="1289582"/>
                </a:cubicBezTo>
                <a:cubicBezTo>
                  <a:pt x="277" y="1273673"/>
                  <a:pt x="555" y="1257763"/>
                  <a:pt x="832" y="1241854"/>
                </a:cubicBezTo>
                <a:cubicBezTo>
                  <a:pt x="3805" y="1204742"/>
                  <a:pt x="13137" y="1139641"/>
                  <a:pt x="108239" y="1056312"/>
                </a:cubicBezTo>
                <a:lnTo>
                  <a:pt x="519791" y="635986"/>
                </a:lnTo>
                <a:cubicBezTo>
                  <a:pt x="869962" y="267628"/>
                  <a:pt x="961534" y="183797"/>
                  <a:pt x="1264072" y="173596"/>
                </a:cubicBezTo>
                <a:lnTo>
                  <a:pt x="6198485" y="168930"/>
                </a:lnTo>
                <a:cubicBezTo>
                  <a:pt x="6333899" y="165755"/>
                  <a:pt x="6395553" y="97804"/>
                  <a:pt x="6423317" y="0"/>
                </a:cubicBezTo>
                <a:close/>
              </a:path>
            </a:pathLst>
          </a:custGeom>
          <a:gradFill flip="none" rotWithShape="1">
            <a:gsLst>
              <a:gs pos="50000">
                <a:srgbClr val="D9D9D9"/>
              </a:gs>
              <a:gs pos="100000">
                <a:schemeClr val="bg1"/>
              </a:gs>
              <a:gs pos="0">
                <a:schemeClr val="bg1">
                  <a:lumMod val="100000"/>
                </a:schemeClr>
              </a:gs>
            </a:gsLst>
            <a:lin ang="1800000" scaled="0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23000"/>
              </a:prstClr>
            </a:outerShdw>
          </a:effectLst>
          <a:scene3d>
            <a:camera prst="orthographicFront"/>
            <a:lightRig rig="threePt" dir="t"/>
          </a:scene3d>
          <a:sp3d>
            <a:bevelT w="6350" h="12700"/>
            <a:bevelB w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6718808" y="1315194"/>
            <a:ext cx="0" cy="903863"/>
          </a:xfrm>
          <a:prstGeom prst="line">
            <a:avLst/>
          </a:prstGeom>
          <a:ln w="15875">
            <a:gradFill>
              <a:gsLst>
                <a:gs pos="0">
                  <a:srgbClr val="89615F"/>
                </a:gs>
                <a:gs pos="100000">
                  <a:srgbClr val="A26C6A">
                    <a:lumMod val="90000"/>
                    <a:lumOff val="1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39"/>
          <p:cNvSpPr txBox="1"/>
          <p:nvPr/>
        </p:nvSpPr>
        <p:spPr>
          <a:xfrm>
            <a:off x="6814933" y="1703328"/>
            <a:ext cx="1516960" cy="2103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125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1"/>
          <p:cNvSpPr/>
          <p:nvPr/>
        </p:nvSpPr>
        <p:spPr>
          <a:xfrm>
            <a:off x="2824601" y="2753041"/>
            <a:ext cx="1293870" cy="500137"/>
          </a:xfrm>
          <a:custGeom>
            <a:avLst/>
            <a:gdLst>
              <a:gd name="connsiteX0" fmla="*/ 0 w 1132122"/>
              <a:gd name="connsiteY0" fmla="*/ 0 h 392415"/>
              <a:gd name="connsiteX1" fmla="*/ 1132122 w 1132122"/>
              <a:gd name="connsiteY1" fmla="*/ 0 h 392415"/>
              <a:gd name="connsiteX2" fmla="*/ 1132122 w 1132122"/>
              <a:gd name="connsiteY2" fmla="*/ 392415 h 392415"/>
              <a:gd name="connsiteX3" fmla="*/ 0 w 1132122"/>
              <a:gd name="connsiteY3" fmla="*/ 392415 h 392415"/>
              <a:gd name="connsiteX4" fmla="*/ 0 w 1132122"/>
              <a:gd name="connsiteY4" fmla="*/ 0 h 392415"/>
              <a:gd name="connsiteX0" fmla="*/ 174172 w 1306294"/>
              <a:gd name="connsiteY0" fmla="*/ 0 h 406930"/>
              <a:gd name="connsiteX1" fmla="*/ 1306294 w 1306294"/>
              <a:gd name="connsiteY1" fmla="*/ 0 h 406930"/>
              <a:gd name="connsiteX2" fmla="*/ 1306294 w 1306294"/>
              <a:gd name="connsiteY2" fmla="*/ 392415 h 406930"/>
              <a:gd name="connsiteX3" fmla="*/ 0 w 1306294"/>
              <a:gd name="connsiteY3" fmla="*/ 406930 h 406930"/>
              <a:gd name="connsiteX4" fmla="*/ 174172 w 1306294"/>
              <a:gd name="connsiteY4" fmla="*/ 0 h 40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294" h="406930">
                <a:moveTo>
                  <a:pt x="174172" y="0"/>
                </a:moveTo>
                <a:lnTo>
                  <a:pt x="1306294" y="0"/>
                </a:lnTo>
                <a:lnTo>
                  <a:pt x="1306294" y="392415"/>
                </a:lnTo>
                <a:lnTo>
                  <a:pt x="0" y="406930"/>
                </a:lnTo>
                <a:lnTo>
                  <a:pt x="174172" y="0"/>
                </a:lnTo>
                <a:close/>
              </a:path>
            </a:pathLst>
          </a:cu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zh-CN" altLang="en-US" sz="1400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400" spc="22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spc="2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400" spc="22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460909" y="2553107"/>
            <a:ext cx="8034" cy="900000"/>
          </a:xfrm>
          <a:prstGeom prst="line">
            <a:avLst/>
          </a:prstGeom>
          <a:ln w="15875">
            <a:solidFill>
              <a:srgbClr val="8181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45"/>
          <p:cNvSpPr txBox="1"/>
          <p:nvPr/>
        </p:nvSpPr>
        <p:spPr>
          <a:xfrm>
            <a:off x="4122194" y="2886411"/>
            <a:ext cx="1334992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25"/>
              </a:lnSpc>
            </a:pPr>
            <a:r>
              <a:rPr lang="zh-CN" altLang="en-US" dirty="0" smtClean="0">
                <a:solidFill>
                  <a:srgbClr val="8282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dirty="0">
              <a:solidFill>
                <a:srgbClr val="8282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72666" y="2536239"/>
            <a:ext cx="606576" cy="62324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317500">
            <a:bevelT prst="slope"/>
            <a:extrusionClr>
              <a:schemeClr val="bg1"/>
            </a:extrusionClr>
          </a:sp3d>
        </p:spPr>
        <p:txBody>
          <a:bodyPr wrap="none" lIns="68580" tIns="34290" rIns="68580" bIns="34290">
            <a:spAutoFit/>
            <a:sp3d>
              <a:bevelB w="38100" h="38100" prst="slope"/>
            </a:sp3d>
          </a:bodyPr>
          <a:lstStyle/>
          <a:p>
            <a:pPr algn="ctr"/>
            <a:r>
              <a:rPr lang="en-US" altLang="zh-CN" sz="3600" b="1" dirty="0">
                <a:ln w="0"/>
                <a:gradFill>
                  <a:gsLst>
                    <a:gs pos="0">
                      <a:srgbClr val="5F6389"/>
                    </a:gs>
                    <a:gs pos="100000">
                      <a:srgbClr val="6D6C9D">
                        <a:lumMod val="90000"/>
                        <a:lumOff val="10000"/>
                      </a:srgbClr>
                    </a:gs>
                  </a:gsLst>
                  <a:path path="circle">
                    <a:fillToRect l="50000" t="130000" r="50000" b="-30000"/>
                  </a:path>
                </a:gradFill>
                <a:effectLst>
                  <a:outerShdw blurRad="38100" dist="25400" dir="4200000" algn="ctr" rotWithShape="0">
                    <a:schemeClr val="bg1">
                      <a:alpha val="43000"/>
                    </a:schemeClr>
                  </a:outerShdw>
                </a:effectLst>
              </a:rPr>
              <a:t>02</a:t>
            </a:r>
            <a:endParaRPr lang="zh-CN" altLang="en-US" sz="3600" b="1" dirty="0">
              <a:ln w="0"/>
              <a:gradFill>
                <a:gsLst>
                  <a:gs pos="0">
                    <a:srgbClr val="5F6389"/>
                  </a:gs>
                  <a:gs pos="100000">
                    <a:srgbClr val="6D6C9D">
                      <a:lumMod val="90000"/>
                      <a:lumOff val="10000"/>
                    </a:srgbClr>
                  </a:gs>
                </a:gsLst>
                <a:path path="circle">
                  <a:fillToRect l="50000" t="130000" r="50000" b="-30000"/>
                </a:path>
              </a:gradFill>
              <a:effectLst>
                <a:outerShdw blurRad="38100" dist="25400" dir="4200000" algn="ctr" rotWithShape="0">
                  <a:schemeClr val="bg1">
                    <a:alpha val="43000"/>
                  </a:schemeClr>
                </a:outerShdw>
              </a:effectLst>
            </a:endParaRPr>
          </a:p>
        </p:txBody>
      </p:sp>
      <p:sp>
        <p:nvSpPr>
          <p:cNvPr id="35" name="矩形 41"/>
          <p:cNvSpPr/>
          <p:nvPr/>
        </p:nvSpPr>
        <p:spPr>
          <a:xfrm>
            <a:off x="3524497" y="1558416"/>
            <a:ext cx="1618063" cy="561692"/>
          </a:xfrm>
          <a:custGeom>
            <a:avLst/>
            <a:gdLst>
              <a:gd name="connsiteX0" fmla="*/ 0 w 1132122"/>
              <a:gd name="connsiteY0" fmla="*/ 0 h 392415"/>
              <a:gd name="connsiteX1" fmla="*/ 1132122 w 1132122"/>
              <a:gd name="connsiteY1" fmla="*/ 0 h 392415"/>
              <a:gd name="connsiteX2" fmla="*/ 1132122 w 1132122"/>
              <a:gd name="connsiteY2" fmla="*/ 392415 h 392415"/>
              <a:gd name="connsiteX3" fmla="*/ 0 w 1132122"/>
              <a:gd name="connsiteY3" fmla="*/ 392415 h 392415"/>
              <a:gd name="connsiteX4" fmla="*/ 0 w 1132122"/>
              <a:gd name="connsiteY4" fmla="*/ 0 h 392415"/>
              <a:gd name="connsiteX0" fmla="*/ 174172 w 1306294"/>
              <a:gd name="connsiteY0" fmla="*/ 0 h 406930"/>
              <a:gd name="connsiteX1" fmla="*/ 1306294 w 1306294"/>
              <a:gd name="connsiteY1" fmla="*/ 0 h 406930"/>
              <a:gd name="connsiteX2" fmla="*/ 1306294 w 1306294"/>
              <a:gd name="connsiteY2" fmla="*/ 392415 h 406930"/>
              <a:gd name="connsiteX3" fmla="*/ 0 w 1306294"/>
              <a:gd name="connsiteY3" fmla="*/ 406930 h 406930"/>
              <a:gd name="connsiteX4" fmla="*/ 174172 w 1306294"/>
              <a:gd name="connsiteY4" fmla="*/ 0 h 40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294" h="406930">
                <a:moveTo>
                  <a:pt x="174172" y="0"/>
                </a:moveTo>
                <a:lnTo>
                  <a:pt x="1306294" y="0"/>
                </a:lnTo>
                <a:lnTo>
                  <a:pt x="1306294" y="392415"/>
                </a:lnTo>
                <a:lnTo>
                  <a:pt x="0" y="406930"/>
                </a:lnTo>
                <a:lnTo>
                  <a:pt x="174172" y="0"/>
                </a:lnTo>
                <a:close/>
              </a:path>
            </a:pathLst>
          </a:cu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zh-CN" altLang="en-US" sz="1600" spc="2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</a:t>
            </a:r>
            <a:endParaRPr lang="en-US" altLang="zh-CN" sz="1600" spc="225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600" spc="2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</a:t>
            </a:r>
            <a:endParaRPr lang="zh-CN" altLang="en-US" sz="1600" spc="22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079242" y="1219817"/>
            <a:ext cx="606576" cy="62324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317500">
            <a:bevelT prst="slope"/>
            <a:extrusionClr>
              <a:schemeClr val="bg1"/>
            </a:extrusionClr>
          </a:sp3d>
        </p:spPr>
        <p:txBody>
          <a:bodyPr wrap="none" lIns="68580" tIns="34290" rIns="68580" bIns="34290">
            <a:spAutoFit/>
            <a:sp3d>
              <a:bevelB w="38100" h="38100" prst="slope"/>
            </a:sp3d>
          </a:bodyPr>
          <a:lstStyle/>
          <a:p>
            <a:pPr algn="ctr"/>
            <a:r>
              <a:rPr lang="en-US" altLang="zh-CN" sz="3600" b="1" dirty="0" smtClean="0">
                <a:ln w="0"/>
                <a:solidFill>
                  <a:srgbClr val="895D5D"/>
                </a:solidFill>
                <a:effectLst>
                  <a:outerShdw blurRad="38100" dist="25400" dir="4200000" algn="ctr" rotWithShape="0">
                    <a:schemeClr val="bg1">
                      <a:alpha val="43000"/>
                    </a:schemeClr>
                  </a:outerShdw>
                </a:effectLst>
              </a:rPr>
              <a:t>03</a:t>
            </a:r>
            <a:endParaRPr lang="zh-CN" altLang="en-US" sz="3600" b="1" dirty="0">
              <a:ln w="0"/>
              <a:solidFill>
                <a:srgbClr val="895D5D"/>
              </a:solidFill>
              <a:effectLst>
                <a:outerShdw blurRad="38100" dist="25400" dir="4200000" algn="ctr" rotWithShape="0">
                  <a:schemeClr val="bg1">
                    <a:alpha val="43000"/>
                  </a:schemeClr>
                </a:outerShdw>
              </a:effectLst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372623" y="3874194"/>
            <a:ext cx="725383" cy="62324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317500">
            <a:bevelT prst="slope"/>
            <a:extrusionClr>
              <a:schemeClr val="bg1"/>
            </a:extrusionClr>
          </a:sp3d>
        </p:spPr>
        <p:txBody>
          <a:bodyPr wrap="square" lIns="68580" tIns="34290" rIns="68580" bIns="34290">
            <a:spAutoFit/>
            <a:sp3d>
              <a:bevelB w="38100" h="38100" prst="slope"/>
            </a:sp3d>
          </a:bodyPr>
          <a:lstStyle/>
          <a:p>
            <a:pPr algn="ctr"/>
            <a:r>
              <a:rPr lang="en-US" altLang="zh-CN" sz="3600" b="1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25400" dir="4200000" algn="ctr" rotWithShape="0">
                    <a:schemeClr val="bg1">
                      <a:alpha val="43000"/>
                    </a:schemeClr>
                  </a:outerShdw>
                </a:effectLst>
              </a:rPr>
              <a:t>01</a:t>
            </a:r>
            <a:endParaRPr lang="zh-CN" altLang="en-US" sz="3600" b="1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25400" dir="4200000" algn="ctr" rotWithShape="0">
                  <a:schemeClr val="bg1">
                    <a:alpha val="43000"/>
                  </a:schemeClr>
                </a:outerShdw>
              </a:effectLst>
            </a:endParaRPr>
          </a:p>
        </p:txBody>
      </p:sp>
      <p:cxnSp>
        <p:nvCxnSpPr>
          <p:cNvPr id="38" name="直接连接符 37"/>
          <p:cNvCxnSpPr/>
          <p:nvPr/>
        </p:nvCxnSpPr>
        <p:spPr>
          <a:xfrm rot="5400000">
            <a:off x="3072660" y="3790947"/>
            <a:ext cx="967" cy="1260000"/>
          </a:xfrm>
          <a:prstGeom prst="line">
            <a:avLst/>
          </a:prstGeom>
          <a:ln w="15875">
            <a:solidFill>
              <a:srgbClr val="484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62"/>
          <p:cNvSpPr txBox="1"/>
          <p:nvPr/>
        </p:nvSpPr>
        <p:spPr>
          <a:xfrm>
            <a:off x="1000100" y="4129083"/>
            <a:ext cx="1327366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125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请输入标题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1"/>
          <p:cNvSpPr/>
          <p:nvPr/>
        </p:nvSpPr>
        <p:spPr>
          <a:xfrm>
            <a:off x="3840731" y="3935750"/>
            <a:ext cx="1618063" cy="561692"/>
          </a:xfrm>
          <a:custGeom>
            <a:avLst/>
            <a:gdLst>
              <a:gd name="connsiteX0" fmla="*/ 0 w 1132122"/>
              <a:gd name="connsiteY0" fmla="*/ 0 h 392415"/>
              <a:gd name="connsiteX1" fmla="*/ 1132122 w 1132122"/>
              <a:gd name="connsiteY1" fmla="*/ 0 h 392415"/>
              <a:gd name="connsiteX2" fmla="*/ 1132122 w 1132122"/>
              <a:gd name="connsiteY2" fmla="*/ 392415 h 392415"/>
              <a:gd name="connsiteX3" fmla="*/ 0 w 1132122"/>
              <a:gd name="connsiteY3" fmla="*/ 392415 h 392415"/>
              <a:gd name="connsiteX4" fmla="*/ 0 w 1132122"/>
              <a:gd name="connsiteY4" fmla="*/ 0 h 392415"/>
              <a:gd name="connsiteX0" fmla="*/ 174172 w 1306294"/>
              <a:gd name="connsiteY0" fmla="*/ 0 h 406930"/>
              <a:gd name="connsiteX1" fmla="*/ 1306294 w 1306294"/>
              <a:gd name="connsiteY1" fmla="*/ 0 h 406930"/>
              <a:gd name="connsiteX2" fmla="*/ 1306294 w 1306294"/>
              <a:gd name="connsiteY2" fmla="*/ 392415 h 406930"/>
              <a:gd name="connsiteX3" fmla="*/ 0 w 1306294"/>
              <a:gd name="connsiteY3" fmla="*/ 406930 h 406930"/>
              <a:gd name="connsiteX4" fmla="*/ 174172 w 1306294"/>
              <a:gd name="connsiteY4" fmla="*/ 0 h 40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294" h="406930">
                <a:moveTo>
                  <a:pt x="174172" y="0"/>
                </a:moveTo>
                <a:lnTo>
                  <a:pt x="1306294" y="0"/>
                </a:lnTo>
                <a:lnTo>
                  <a:pt x="1306294" y="392415"/>
                </a:lnTo>
                <a:lnTo>
                  <a:pt x="0" y="406930"/>
                </a:lnTo>
                <a:lnTo>
                  <a:pt x="174172" y="0"/>
                </a:lnTo>
                <a:close/>
              </a:path>
            </a:pathLst>
          </a:cu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600" spc="2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</a:t>
            </a:r>
            <a:endParaRPr lang="en-US" altLang="zh-CN" sz="1600" spc="225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spc="225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</a:t>
            </a:r>
            <a:endParaRPr lang="zh-CN" altLang="en-US" sz="1600" spc="225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613054" y="3048405"/>
            <a:ext cx="302194" cy="388956"/>
            <a:chOff x="5068171" y="3654334"/>
            <a:chExt cx="302194" cy="388956"/>
          </a:xfrm>
        </p:grpSpPr>
        <p:sp>
          <p:nvSpPr>
            <p:cNvPr id="42" name="Freeform 19"/>
            <p:cNvSpPr>
              <a:spLocks noEditPoints="1"/>
            </p:cNvSpPr>
            <p:nvPr/>
          </p:nvSpPr>
          <p:spPr bwMode="auto">
            <a:xfrm>
              <a:off x="5165279" y="3670988"/>
              <a:ext cx="71985" cy="72347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solidFill>
              <a:srgbClr val="818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936666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 noEditPoints="1"/>
            </p:cNvSpPr>
            <p:nvPr/>
          </p:nvSpPr>
          <p:spPr bwMode="auto">
            <a:xfrm>
              <a:off x="5229781" y="3654334"/>
              <a:ext cx="50960" cy="51216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solidFill>
              <a:srgbClr val="818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936666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21"/>
            <p:cNvSpPr>
              <a:spLocks noChangeArrowheads="1"/>
            </p:cNvSpPr>
            <p:nvPr/>
          </p:nvSpPr>
          <p:spPr bwMode="auto">
            <a:xfrm>
              <a:off x="5260962" y="3745843"/>
              <a:ext cx="19243" cy="19340"/>
            </a:xfrm>
            <a:prstGeom prst="ellipse">
              <a:avLst/>
            </a:prstGeom>
            <a:solidFill>
              <a:srgbClr val="818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936666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Oval 22"/>
            <p:cNvSpPr>
              <a:spLocks noChangeArrowheads="1"/>
            </p:cNvSpPr>
            <p:nvPr/>
          </p:nvSpPr>
          <p:spPr bwMode="auto">
            <a:xfrm>
              <a:off x="5180068" y="3783091"/>
              <a:ext cx="13007" cy="13431"/>
            </a:xfrm>
            <a:prstGeom prst="ellipse">
              <a:avLst/>
            </a:prstGeom>
            <a:solidFill>
              <a:srgbClr val="818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936666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5068171" y="3743335"/>
              <a:ext cx="302194" cy="299955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solidFill>
              <a:srgbClr val="818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936666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4"/>
            <p:cNvSpPr>
              <a:spLocks noChangeArrowheads="1"/>
            </p:cNvSpPr>
            <p:nvPr/>
          </p:nvSpPr>
          <p:spPr bwMode="auto">
            <a:xfrm>
              <a:off x="5229781" y="3821055"/>
              <a:ext cx="8731" cy="8954"/>
            </a:xfrm>
            <a:prstGeom prst="ellipse">
              <a:avLst/>
            </a:prstGeom>
            <a:solidFill>
              <a:srgbClr val="8181AD"/>
            </a:solidFill>
            <a:ln w="9525">
              <a:solidFill>
                <a:srgbClr val="936666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219624" y="3703043"/>
              <a:ext cx="99781" cy="40292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solidFill>
              <a:srgbClr val="818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936666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89"/>
          <p:cNvSpPr>
            <a:spLocks noEditPoints="1"/>
          </p:cNvSpPr>
          <p:nvPr/>
        </p:nvSpPr>
        <p:spPr bwMode="black">
          <a:xfrm>
            <a:off x="6194941" y="1843066"/>
            <a:ext cx="375185" cy="241454"/>
          </a:xfrm>
          <a:custGeom>
            <a:avLst/>
            <a:gdLst>
              <a:gd name="T0" fmla="*/ 350 w 3153"/>
              <a:gd name="T1" fmla="*/ 935 h 2031"/>
              <a:gd name="T2" fmla="*/ 788 w 3153"/>
              <a:gd name="T3" fmla="*/ 0 h 2031"/>
              <a:gd name="T4" fmla="*/ 2918 w 3153"/>
              <a:gd name="T5" fmla="*/ 1882 h 2031"/>
              <a:gd name="T6" fmla="*/ 2403 w 3153"/>
              <a:gd name="T7" fmla="*/ 1493 h 2031"/>
              <a:gd name="T8" fmla="*/ 2244 w 3153"/>
              <a:gd name="T9" fmla="*/ 1424 h 2031"/>
              <a:gd name="T10" fmla="*/ 2391 w 3153"/>
              <a:gd name="T11" fmla="*/ 1458 h 2031"/>
              <a:gd name="T12" fmla="*/ 1437 w 3153"/>
              <a:gd name="T13" fmla="*/ 1486 h 2031"/>
              <a:gd name="T14" fmla="*/ 1460 w 3153"/>
              <a:gd name="T15" fmla="*/ 1427 h 2031"/>
              <a:gd name="T16" fmla="*/ 1588 w 3153"/>
              <a:gd name="T17" fmla="*/ 1440 h 2031"/>
              <a:gd name="T18" fmla="*/ 1563 w 3153"/>
              <a:gd name="T19" fmla="*/ 1636 h 2031"/>
              <a:gd name="T20" fmla="*/ 1421 w 3153"/>
              <a:gd name="T21" fmla="*/ 1612 h 2031"/>
              <a:gd name="T22" fmla="*/ 1170 w 3153"/>
              <a:gd name="T23" fmla="*/ 1604 h 2031"/>
              <a:gd name="T24" fmla="*/ 1340 w 3153"/>
              <a:gd name="T25" fmla="*/ 1589 h 2031"/>
              <a:gd name="T26" fmla="*/ 1175 w 3153"/>
              <a:gd name="T27" fmla="*/ 1631 h 2031"/>
              <a:gd name="T28" fmla="*/ 1228 w 3153"/>
              <a:gd name="T29" fmla="*/ 1433 h 2031"/>
              <a:gd name="T30" fmla="*/ 1366 w 3153"/>
              <a:gd name="T31" fmla="*/ 1441 h 2031"/>
              <a:gd name="T32" fmla="*/ 916 w 3153"/>
              <a:gd name="T33" fmla="*/ 1607 h 2031"/>
              <a:gd name="T34" fmla="*/ 1099 w 3153"/>
              <a:gd name="T35" fmla="*/ 1564 h 2031"/>
              <a:gd name="T36" fmla="*/ 911 w 3153"/>
              <a:gd name="T37" fmla="*/ 1624 h 2031"/>
              <a:gd name="T38" fmla="*/ 832 w 3153"/>
              <a:gd name="T39" fmla="*/ 1503 h 2031"/>
              <a:gd name="T40" fmla="*/ 922 w 3153"/>
              <a:gd name="T41" fmla="*/ 1437 h 2031"/>
              <a:gd name="T42" fmla="*/ 999 w 3153"/>
              <a:gd name="T43" fmla="*/ 1440 h 2031"/>
              <a:gd name="T44" fmla="*/ 1143 w 3153"/>
              <a:gd name="T45" fmla="*/ 1436 h 2031"/>
              <a:gd name="T46" fmla="*/ 1113 w 3153"/>
              <a:gd name="T47" fmla="*/ 1496 h 2031"/>
              <a:gd name="T48" fmla="*/ 692 w 3153"/>
              <a:gd name="T49" fmla="*/ 1804 h 2031"/>
              <a:gd name="T50" fmla="*/ 574 w 3153"/>
              <a:gd name="T51" fmla="*/ 1739 h 2031"/>
              <a:gd name="T52" fmla="*/ 656 w 3153"/>
              <a:gd name="T53" fmla="*/ 1687 h 2031"/>
              <a:gd name="T54" fmla="*/ 823 w 3153"/>
              <a:gd name="T55" fmla="*/ 1619 h 2031"/>
              <a:gd name="T56" fmla="*/ 669 w 3153"/>
              <a:gd name="T57" fmla="*/ 1638 h 2031"/>
              <a:gd name="T58" fmla="*/ 713 w 3153"/>
              <a:gd name="T59" fmla="*/ 1551 h 2031"/>
              <a:gd name="T60" fmla="*/ 828 w 3153"/>
              <a:gd name="T61" fmla="*/ 1613 h 2031"/>
              <a:gd name="T62" fmla="*/ 1570 w 3153"/>
              <a:gd name="T63" fmla="*/ 1798 h 2031"/>
              <a:gd name="T64" fmla="*/ 850 w 3153"/>
              <a:gd name="T65" fmla="*/ 1803 h 2031"/>
              <a:gd name="T66" fmla="*/ 882 w 3153"/>
              <a:gd name="T67" fmla="*/ 1698 h 2031"/>
              <a:gd name="T68" fmla="*/ 1563 w 3153"/>
              <a:gd name="T69" fmla="*/ 1687 h 2031"/>
              <a:gd name="T70" fmla="*/ 1670 w 3153"/>
              <a:gd name="T71" fmla="*/ 1489 h 2031"/>
              <a:gd name="T72" fmla="*/ 1693 w 3153"/>
              <a:gd name="T73" fmla="*/ 1424 h 2031"/>
              <a:gd name="T74" fmla="*/ 1793 w 3153"/>
              <a:gd name="T75" fmla="*/ 1500 h 2031"/>
              <a:gd name="T76" fmla="*/ 1675 w 3153"/>
              <a:gd name="T77" fmla="*/ 1612 h 2031"/>
              <a:gd name="T78" fmla="*/ 1843 w 3153"/>
              <a:gd name="T79" fmla="*/ 1621 h 2031"/>
              <a:gd name="T80" fmla="*/ 1804 w 3153"/>
              <a:gd name="T81" fmla="*/ 1637 h 2031"/>
              <a:gd name="T82" fmla="*/ 1866 w 3153"/>
              <a:gd name="T83" fmla="*/ 1793 h 2031"/>
              <a:gd name="T84" fmla="*/ 1690 w 3153"/>
              <a:gd name="T85" fmla="*/ 1778 h 2031"/>
              <a:gd name="T86" fmla="*/ 1686 w 3153"/>
              <a:gd name="T87" fmla="*/ 1702 h 2031"/>
              <a:gd name="T88" fmla="*/ 1724 w 3153"/>
              <a:gd name="T89" fmla="*/ 1685 h 2031"/>
              <a:gd name="T90" fmla="*/ 1843 w 3153"/>
              <a:gd name="T91" fmla="*/ 1691 h 2031"/>
              <a:gd name="T92" fmla="*/ 2009 w 3153"/>
              <a:gd name="T93" fmla="*/ 1439 h 2031"/>
              <a:gd name="T94" fmla="*/ 2140 w 3153"/>
              <a:gd name="T95" fmla="*/ 1428 h 2031"/>
              <a:gd name="T96" fmla="*/ 2161 w 3153"/>
              <a:gd name="T97" fmla="*/ 1499 h 2031"/>
              <a:gd name="T98" fmla="*/ 2064 w 3153"/>
              <a:gd name="T99" fmla="*/ 1588 h 2031"/>
              <a:gd name="T100" fmla="*/ 2218 w 3153"/>
              <a:gd name="T101" fmla="*/ 1565 h 2031"/>
              <a:gd name="T102" fmla="*/ 2225 w 3153"/>
              <a:gd name="T103" fmla="*/ 1634 h 2031"/>
              <a:gd name="T104" fmla="*/ 2319 w 3153"/>
              <a:gd name="T105" fmla="*/ 1790 h 2031"/>
              <a:gd name="T106" fmla="*/ 2131 w 3153"/>
              <a:gd name="T107" fmla="*/ 1770 h 2031"/>
              <a:gd name="T108" fmla="*/ 2145 w 3153"/>
              <a:gd name="T109" fmla="*/ 1683 h 2031"/>
              <a:gd name="T110" fmla="*/ 2340 w 3153"/>
              <a:gd name="T111" fmla="*/ 1624 h 2031"/>
              <a:gd name="T112" fmla="*/ 2463 w 3153"/>
              <a:gd name="T113" fmla="*/ 1564 h 2031"/>
              <a:gd name="T114" fmla="*/ 2434 w 3153"/>
              <a:gd name="T115" fmla="*/ 1636 h 2031"/>
              <a:gd name="T116" fmla="*/ 2415 w 3153"/>
              <a:gd name="T117" fmla="*/ 1769 h 2031"/>
              <a:gd name="T118" fmla="*/ 2500 w 3153"/>
              <a:gd name="T119" fmla="*/ 1683 h 2031"/>
              <a:gd name="T120" fmla="*/ 2605 w 3153"/>
              <a:gd name="T121" fmla="*/ 1791 h 2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3" h="2031">
                <a:moveTo>
                  <a:pt x="448" y="830"/>
                </a:moveTo>
                <a:cubicBezTo>
                  <a:pt x="368" y="755"/>
                  <a:pt x="368" y="615"/>
                  <a:pt x="448" y="539"/>
                </a:cubicBezTo>
                <a:cubicBezTo>
                  <a:pt x="393" y="549"/>
                  <a:pt x="339" y="610"/>
                  <a:pt x="339" y="685"/>
                </a:cubicBezTo>
                <a:cubicBezTo>
                  <a:pt x="339" y="759"/>
                  <a:pt x="393" y="820"/>
                  <a:pt x="448" y="830"/>
                </a:cubicBezTo>
                <a:close/>
                <a:moveTo>
                  <a:pt x="2814" y="685"/>
                </a:moveTo>
                <a:cubicBezTo>
                  <a:pt x="2815" y="610"/>
                  <a:pt x="2761" y="549"/>
                  <a:pt x="2706" y="539"/>
                </a:cubicBezTo>
                <a:cubicBezTo>
                  <a:pt x="2786" y="615"/>
                  <a:pt x="2786" y="755"/>
                  <a:pt x="2706" y="830"/>
                </a:cubicBezTo>
                <a:cubicBezTo>
                  <a:pt x="2761" y="820"/>
                  <a:pt x="2815" y="759"/>
                  <a:pt x="2814" y="685"/>
                </a:cubicBezTo>
                <a:close/>
                <a:moveTo>
                  <a:pt x="2804" y="935"/>
                </a:moveTo>
                <a:cubicBezTo>
                  <a:pt x="2886" y="904"/>
                  <a:pt x="2970" y="808"/>
                  <a:pt x="2969" y="685"/>
                </a:cubicBezTo>
                <a:cubicBezTo>
                  <a:pt x="2970" y="561"/>
                  <a:pt x="2886" y="465"/>
                  <a:pt x="2804" y="434"/>
                </a:cubicBezTo>
                <a:cubicBezTo>
                  <a:pt x="2871" y="501"/>
                  <a:pt x="2915" y="591"/>
                  <a:pt x="2914" y="685"/>
                </a:cubicBezTo>
                <a:cubicBezTo>
                  <a:pt x="2915" y="778"/>
                  <a:pt x="2871" y="868"/>
                  <a:pt x="2804" y="935"/>
                </a:cubicBezTo>
                <a:close/>
                <a:moveTo>
                  <a:pt x="350" y="935"/>
                </a:moveTo>
                <a:cubicBezTo>
                  <a:pt x="282" y="868"/>
                  <a:pt x="239" y="778"/>
                  <a:pt x="239" y="685"/>
                </a:cubicBezTo>
                <a:cubicBezTo>
                  <a:pt x="239" y="591"/>
                  <a:pt x="282" y="501"/>
                  <a:pt x="350" y="434"/>
                </a:cubicBezTo>
                <a:cubicBezTo>
                  <a:pt x="267" y="465"/>
                  <a:pt x="183" y="561"/>
                  <a:pt x="184" y="685"/>
                </a:cubicBezTo>
                <a:cubicBezTo>
                  <a:pt x="183" y="808"/>
                  <a:pt x="267" y="904"/>
                  <a:pt x="350" y="935"/>
                </a:cubicBezTo>
                <a:close/>
                <a:moveTo>
                  <a:pt x="2877" y="1804"/>
                </a:moveTo>
                <a:cubicBezTo>
                  <a:pt x="2844" y="1765"/>
                  <a:pt x="2811" y="1726"/>
                  <a:pt x="2778" y="1687"/>
                </a:cubicBezTo>
                <a:cubicBezTo>
                  <a:pt x="2705" y="1601"/>
                  <a:pt x="2633" y="1516"/>
                  <a:pt x="2560" y="1430"/>
                </a:cubicBezTo>
                <a:cubicBezTo>
                  <a:pt x="2557" y="1426"/>
                  <a:pt x="2553" y="1421"/>
                  <a:pt x="2549" y="1417"/>
                </a:cubicBezTo>
                <a:cubicBezTo>
                  <a:pt x="2534" y="1399"/>
                  <a:pt x="2511" y="1389"/>
                  <a:pt x="2489" y="1381"/>
                </a:cubicBezTo>
                <a:cubicBezTo>
                  <a:pt x="2466" y="1373"/>
                  <a:pt x="2441" y="1368"/>
                  <a:pt x="2416" y="1367"/>
                </a:cubicBezTo>
                <a:cubicBezTo>
                  <a:pt x="2503" y="1344"/>
                  <a:pt x="2567" y="1266"/>
                  <a:pt x="2567" y="1172"/>
                </a:cubicBezTo>
                <a:cubicBezTo>
                  <a:pt x="2567" y="202"/>
                  <a:pt x="2567" y="202"/>
                  <a:pt x="2567" y="202"/>
                </a:cubicBezTo>
                <a:cubicBezTo>
                  <a:pt x="2567" y="90"/>
                  <a:pt x="2476" y="0"/>
                  <a:pt x="2365" y="0"/>
                </a:cubicBezTo>
                <a:cubicBezTo>
                  <a:pt x="788" y="0"/>
                  <a:pt x="788" y="0"/>
                  <a:pt x="788" y="0"/>
                </a:cubicBezTo>
                <a:cubicBezTo>
                  <a:pt x="677" y="0"/>
                  <a:pt x="586" y="90"/>
                  <a:pt x="586" y="202"/>
                </a:cubicBezTo>
                <a:cubicBezTo>
                  <a:pt x="586" y="1172"/>
                  <a:pt x="586" y="1172"/>
                  <a:pt x="586" y="1172"/>
                </a:cubicBezTo>
                <a:cubicBezTo>
                  <a:pt x="586" y="1266"/>
                  <a:pt x="651" y="1345"/>
                  <a:pt x="738" y="1368"/>
                </a:cubicBezTo>
                <a:cubicBezTo>
                  <a:pt x="689" y="1370"/>
                  <a:pt x="633" y="1388"/>
                  <a:pt x="600" y="1426"/>
                </a:cubicBezTo>
                <a:cubicBezTo>
                  <a:pt x="575" y="1457"/>
                  <a:pt x="549" y="1487"/>
                  <a:pt x="524" y="1518"/>
                </a:cubicBezTo>
                <a:cubicBezTo>
                  <a:pt x="446" y="1610"/>
                  <a:pt x="368" y="1703"/>
                  <a:pt x="290" y="1796"/>
                </a:cubicBezTo>
                <a:cubicBezTo>
                  <a:pt x="271" y="1819"/>
                  <a:pt x="235" y="1852"/>
                  <a:pt x="235" y="1884"/>
                </a:cubicBezTo>
                <a:cubicBezTo>
                  <a:pt x="235" y="1971"/>
                  <a:pt x="235" y="1971"/>
                  <a:pt x="235" y="1971"/>
                </a:cubicBezTo>
                <a:cubicBezTo>
                  <a:pt x="236" y="1982"/>
                  <a:pt x="238" y="1993"/>
                  <a:pt x="244" y="2002"/>
                </a:cubicBezTo>
                <a:cubicBezTo>
                  <a:pt x="264" y="2030"/>
                  <a:pt x="304" y="2031"/>
                  <a:pt x="336" y="2031"/>
                </a:cubicBezTo>
                <a:cubicBezTo>
                  <a:pt x="380" y="2031"/>
                  <a:pt x="2688" y="2031"/>
                  <a:pt x="2758" y="2031"/>
                </a:cubicBezTo>
                <a:cubicBezTo>
                  <a:pt x="2792" y="2031"/>
                  <a:pt x="2831" y="2027"/>
                  <a:pt x="2865" y="2020"/>
                </a:cubicBezTo>
                <a:cubicBezTo>
                  <a:pt x="2888" y="2016"/>
                  <a:pt x="2915" y="2003"/>
                  <a:pt x="2918" y="1976"/>
                </a:cubicBezTo>
                <a:cubicBezTo>
                  <a:pt x="2918" y="1882"/>
                  <a:pt x="2918" y="1882"/>
                  <a:pt x="2918" y="1882"/>
                </a:cubicBezTo>
                <a:cubicBezTo>
                  <a:pt x="2921" y="1861"/>
                  <a:pt x="2909" y="1841"/>
                  <a:pt x="2896" y="1826"/>
                </a:cubicBezTo>
                <a:cubicBezTo>
                  <a:pt x="2889" y="1818"/>
                  <a:pt x="2883" y="1811"/>
                  <a:pt x="2877" y="1804"/>
                </a:cubicBezTo>
                <a:close/>
                <a:moveTo>
                  <a:pt x="705" y="1159"/>
                </a:moveTo>
                <a:cubicBezTo>
                  <a:pt x="705" y="215"/>
                  <a:pt x="705" y="215"/>
                  <a:pt x="705" y="215"/>
                </a:cubicBezTo>
                <a:cubicBezTo>
                  <a:pt x="705" y="157"/>
                  <a:pt x="752" y="111"/>
                  <a:pt x="809" y="111"/>
                </a:cubicBezTo>
                <a:cubicBezTo>
                  <a:pt x="2344" y="111"/>
                  <a:pt x="2344" y="111"/>
                  <a:pt x="2344" y="111"/>
                </a:cubicBezTo>
                <a:cubicBezTo>
                  <a:pt x="2401" y="111"/>
                  <a:pt x="2448" y="157"/>
                  <a:pt x="2448" y="215"/>
                </a:cubicBezTo>
                <a:cubicBezTo>
                  <a:pt x="2448" y="1159"/>
                  <a:pt x="2448" y="1159"/>
                  <a:pt x="2448" y="1159"/>
                </a:cubicBezTo>
                <a:cubicBezTo>
                  <a:pt x="2448" y="1216"/>
                  <a:pt x="2401" y="1263"/>
                  <a:pt x="2344" y="1263"/>
                </a:cubicBezTo>
                <a:cubicBezTo>
                  <a:pt x="809" y="1263"/>
                  <a:pt x="809" y="1263"/>
                  <a:pt x="809" y="1263"/>
                </a:cubicBezTo>
                <a:cubicBezTo>
                  <a:pt x="752" y="1263"/>
                  <a:pt x="705" y="1216"/>
                  <a:pt x="705" y="1159"/>
                </a:cubicBezTo>
                <a:close/>
                <a:moveTo>
                  <a:pt x="2407" y="1487"/>
                </a:moveTo>
                <a:cubicBezTo>
                  <a:pt x="2407" y="1489"/>
                  <a:pt x="2406" y="1491"/>
                  <a:pt x="2404" y="1493"/>
                </a:cubicBezTo>
                <a:cubicBezTo>
                  <a:pt x="2404" y="1493"/>
                  <a:pt x="2403" y="1493"/>
                  <a:pt x="2403" y="1493"/>
                </a:cubicBezTo>
                <a:cubicBezTo>
                  <a:pt x="2403" y="1493"/>
                  <a:pt x="2403" y="1493"/>
                  <a:pt x="2403" y="1493"/>
                </a:cubicBezTo>
                <a:cubicBezTo>
                  <a:pt x="2403" y="1494"/>
                  <a:pt x="2403" y="1494"/>
                  <a:pt x="2402" y="1494"/>
                </a:cubicBezTo>
                <a:cubicBezTo>
                  <a:pt x="2402" y="1494"/>
                  <a:pt x="2402" y="1494"/>
                  <a:pt x="2401" y="1495"/>
                </a:cubicBezTo>
                <a:cubicBezTo>
                  <a:pt x="2401" y="1495"/>
                  <a:pt x="2400" y="1495"/>
                  <a:pt x="2400" y="1496"/>
                </a:cubicBezTo>
                <a:cubicBezTo>
                  <a:pt x="2399" y="1496"/>
                  <a:pt x="2399" y="1496"/>
                  <a:pt x="2398" y="1496"/>
                </a:cubicBezTo>
                <a:cubicBezTo>
                  <a:pt x="2388" y="1501"/>
                  <a:pt x="2374" y="1500"/>
                  <a:pt x="2362" y="1500"/>
                </a:cubicBezTo>
                <a:cubicBezTo>
                  <a:pt x="2304" y="1500"/>
                  <a:pt x="2304" y="1500"/>
                  <a:pt x="2304" y="1500"/>
                </a:cubicBezTo>
                <a:cubicBezTo>
                  <a:pt x="2293" y="1500"/>
                  <a:pt x="2281" y="1498"/>
                  <a:pt x="2271" y="1493"/>
                </a:cubicBezTo>
                <a:cubicBezTo>
                  <a:pt x="2267" y="1491"/>
                  <a:pt x="2263" y="1489"/>
                  <a:pt x="2260" y="1487"/>
                </a:cubicBezTo>
                <a:cubicBezTo>
                  <a:pt x="2257" y="1484"/>
                  <a:pt x="2254" y="1482"/>
                  <a:pt x="2252" y="1479"/>
                </a:cubicBezTo>
                <a:cubicBezTo>
                  <a:pt x="2250" y="1474"/>
                  <a:pt x="2250" y="1474"/>
                  <a:pt x="2250" y="1474"/>
                </a:cubicBezTo>
                <a:cubicBezTo>
                  <a:pt x="2244" y="1463"/>
                  <a:pt x="2236" y="1453"/>
                  <a:pt x="2231" y="1441"/>
                </a:cubicBezTo>
                <a:cubicBezTo>
                  <a:pt x="2227" y="1433"/>
                  <a:pt x="2231" y="1429"/>
                  <a:pt x="2238" y="1426"/>
                </a:cubicBezTo>
                <a:cubicBezTo>
                  <a:pt x="2240" y="1425"/>
                  <a:pt x="2242" y="1424"/>
                  <a:pt x="2244" y="1424"/>
                </a:cubicBezTo>
                <a:cubicBezTo>
                  <a:pt x="2248" y="1423"/>
                  <a:pt x="2253" y="1422"/>
                  <a:pt x="2258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82" y="1422"/>
                  <a:pt x="2297" y="1422"/>
                  <a:pt x="2312" y="1422"/>
                </a:cubicBezTo>
                <a:cubicBezTo>
                  <a:pt x="2313" y="1422"/>
                  <a:pt x="2313" y="1422"/>
                  <a:pt x="2313" y="1422"/>
                </a:cubicBezTo>
                <a:cubicBezTo>
                  <a:pt x="2328" y="1422"/>
                  <a:pt x="2328" y="1422"/>
                  <a:pt x="2328" y="1422"/>
                </a:cubicBezTo>
                <a:cubicBezTo>
                  <a:pt x="2333" y="1422"/>
                  <a:pt x="2339" y="1422"/>
                  <a:pt x="2344" y="1423"/>
                </a:cubicBezTo>
                <a:cubicBezTo>
                  <a:pt x="2347" y="1424"/>
                  <a:pt x="2351" y="1425"/>
                  <a:pt x="2354" y="1426"/>
                </a:cubicBezTo>
                <a:cubicBezTo>
                  <a:pt x="2355" y="1426"/>
                  <a:pt x="2355" y="1426"/>
                  <a:pt x="2356" y="1426"/>
                </a:cubicBezTo>
                <a:cubicBezTo>
                  <a:pt x="2356" y="1427"/>
                  <a:pt x="2356" y="1427"/>
                  <a:pt x="2357" y="1427"/>
                </a:cubicBezTo>
                <a:cubicBezTo>
                  <a:pt x="2357" y="1427"/>
                  <a:pt x="2358" y="1427"/>
                  <a:pt x="2358" y="1427"/>
                </a:cubicBezTo>
                <a:cubicBezTo>
                  <a:pt x="2363" y="1429"/>
                  <a:pt x="2367" y="1431"/>
                  <a:pt x="2371" y="1433"/>
                </a:cubicBezTo>
                <a:cubicBezTo>
                  <a:pt x="2374" y="1436"/>
                  <a:pt x="2377" y="1438"/>
                  <a:pt x="2379" y="1441"/>
                </a:cubicBezTo>
                <a:cubicBezTo>
                  <a:pt x="2391" y="1458"/>
                  <a:pt x="2391" y="1458"/>
                  <a:pt x="2391" y="1458"/>
                </a:cubicBezTo>
                <a:cubicBezTo>
                  <a:pt x="2394" y="1463"/>
                  <a:pt x="2401" y="1471"/>
                  <a:pt x="2404" y="1478"/>
                </a:cubicBezTo>
                <a:cubicBezTo>
                  <a:pt x="2404" y="1478"/>
                  <a:pt x="2404" y="1478"/>
                  <a:pt x="2404" y="1478"/>
                </a:cubicBezTo>
                <a:cubicBezTo>
                  <a:pt x="2406" y="1481"/>
                  <a:pt x="2407" y="1484"/>
                  <a:pt x="2407" y="1487"/>
                </a:cubicBezTo>
                <a:close/>
                <a:moveTo>
                  <a:pt x="1589" y="1480"/>
                </a:moveTo>
                <a:cubicBezTo>
                  <a:pt x="1589" y="1483"/>
                  <a:pt x="1588" y="1485"/>
                  <a:pt x="1587" y="1487"/>
                </a:cubicBezTo>
                <a:cubicBezTo>
                  <a:pt x="1576" y="1507"/>
                  <a:pt x="1525" y="1502"/>
                  <a:pt x="1507" y="1502"/>
                </a:cubicBezTo>
                <a:cubicBezTo>
                  <a:pt x="1496" y="1502"/>
                  <a:pt x="1485" y="1502"/>
                  <a:pt x="1474" y="1502"/>
                </a:cubicBezTo>
                <a:cubicBezTo>
                  <a:pt x="1464" y="1502"/>
                  <a:pt x="1451" y="1500"/>
                  <a:pt x="1442" y="1493"/>
                </a:cubicBezTo>
                <a:cubicBezTo>
                  <a:pt x="1442" y="1493"/>
                  <a:pt x="1441" y="1492"/>
                  <a:pt x="1441" y="1492"/>
                </a:cubicBezTo>
                <a:cubicBezTo>
                  <a:pt x="1441" y="1492"/>
                  <a:pt x="1440" y="1491"/>
                  <a:pt x="1440" y="1491"/>
                </a:cubicBezTo>
                <a:cubicBezTo>
                  <a:pt x="1439" y="1490"/>
                  <a:pt x="1439" y="1490"/>
                  <a:pt x="1439" y="1489"/>
                </a:cubicBezTo>
                <a:cubicBezTo>
                  <a:pt x="1439" y="1489"/>
                  <a:pt x="1439" y="1489"/>
                  <a:pt x="1438" y="1489"/>
                </a:cubicBezTo>
                <a:cubicBezTo>
                  <a:pt x="1438" y="1489"/>
                  <a:pt x="1438" y="1489"/>
                  <a:pt x="1438" y="1489"/>
                </a:cubicBezTo>
                <a:cubicBezTo>
                  <a:pt x="1438" y="1488"/>
                  <a:pt x="1437" y="1487"/>
                  <a:pt x="1437" y="1486"/>
                </a:cubicBezTo>
                <a:cubicBezTo>
                  <a:pt x="1436" y="1484"/>
                  <a:pt x="1436" y="1483"/>
                  <a:pt x="1436" y="1481"/>
                </a:cubicBezTo>
                <a:cubicBezTo>
                  <a:pt x="1436" y="1479"/>
                  <a:pt x="1436" y="1479"/>
                  <a:pt x="1436" y="1479"/>
                </a:cubicBezTo>
                <a:cubicBezTo>
                  <a:pt x="1437" y="1477"/>
                  <a:pt x="1437" y="1474"/>
                  <a:pt x="1437" y="1472"/>
                </a:cubicBezTo>
                <a:cubicBezTo>
                  <a:pt x="1437" y="1471"/>
                  <a:pt x="1437" y="1471"/>
                  <a:pt x="1437" y="1471"/>
                </a:cubicBezTo>
                <a:cubicBezTo>
                  <a:pt x="1438" y="1463"/>
                  <a:pt x="1438" y="1454"/>
                  <a:pt x="1440" y="1446"/>
                </a:cubicBezTo>
                <a:cubicBezTo>
                  <a:pt x="1440" y="1443"/>
                  <a:pt x="1440" y="1443"/>
                  <a:pt x="1440" y="1443"/>
                </a:cubicBezTo>
                <a:cubicBezTo>
                  <a:pt x="1441" y="1441"/>
                  <a:pt x="1442" y="1438"/>
                  <a:pt x="1444" y="1436"/>
                </a:cubicBezTo>
                <a:cubicBezTo>
                  <a:pt x="1446" y="1434"/>
                  <a:pt x="1448" y="1433"/>
                  <a:pt x="1450" y="1431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51" y="1431"/>
                  <a:pt x="1451" y="1430"/>
                  <a:pt x="1452" y="1430"/>
                </a:cubicBezTo>
                <a:cubicBezTo>
                  <a:pt x="1452" y="1430"/>
                  <a:pt x="1453" y="1430"/>
                  <a:pt x="1453" y="1429"/>
                </a:cubicBezTo>
                <a:cubicBezTo>
                  <a:pt x="1453" y="1429"/>
                  <a:pt x="1454" y="1429"/>
                  <a:pt x="1454" y="1429"/>
                </a:cubicBezTo>
                <a:cubicBezTo>
                  <a:pt x="1455" y="1428"/>
                  <a:pt x="1457" y="1428"/>
                  <a:pt x="1458" y="1427"/>
                </a:cubicBezTo>
                <a:cubicBezTo>
                  <a:pt x="1459" y="1427"/>
                  <a:pt x="1459" y="1427"/>
                  <a:pt x="1460" y="1427"/>
                </a:cubicBezTo>
                <a:cubicBezTo>
                  <a:pt x="1461" y="1426"/>
                  <a:pt x="1463" y="1426"/>
                  <a:pt x="1464" y="1426"/>
                </a:cubicBezTo>
                <a:cubicBezTo>
                  <a:pt x="1465" y="1426"/>
                  <a:pt x="1465" y="1425"/>
                  <a:pt x="1466" y="1425"/>
                </a:cubicBezTo>
                <a:cubicBezTo>
                  <a:pt x="1466" y="1425"/>
                  <a:pt x="1466" y="1425"/>
                  <a:pt x="1466" y="1425"/>
                </a:cubicBezTo>
                <a:cubicBezTo>
                  <a:pt x="1467" y="1425"/>
                  <a:pt x="1468" y="1425"/>
                  <a:pt x="1468" y="1425"/>
                </a:cubicBezTo>
                <a:cubicBezTo>
                  <a:pt x="1472" y="1424"/>
                  <a:pt x="1476" y="1424"/>
                  <a:pt x="1480" y="1424"/>
                </a:cubicBezTo>
                <a:cubicBezTo>
                  <a:pt x="1483" y="1424"/>
                  <a:pt x="1483" y="1424"/>
                  <a:pt x="1483" y="1424"/>
                </a:cubicBezTo>
                <a:cubicBezTo>
                  <a:pt x="1487" y="1424"/>
                  <a:pt x="1492" y="1424"/>
                  <a:pt x="1496" y="1424"/>
                </a:cubicBezTo>
                <a:cubicBezTo>
                  <a:pt x="1550" y="1424"/>
                  <a:pt x="1550" y="1424"/>
                  <a:pt x="1550" y="1424"/>
                </a:cubicBezTo>
                <a:cubicBezTo>
                  <a:pt x="1551" y="1424"/>
                  <a:pt x="1552" y="1424"/>
                  <a:pt x="1554" y="1424"/>
                </a:cubicBezTo>
                <a:cubicBezTo>
                  <a:pt x="1554" y="1424"/>
                  <a:pt x="1555" y="1424"/>
                  <a:pt x="1555" y="1424"/>
                </a:cubicBezTo>
                <a:cubicBezTo>
                  <a:pt x="1556" y="1424"/>
                  <a:pt x="1558" y="1424"/>
                  <a:pt x="1559" y="1424"/>
                </a:cubicBezTo>
                <a:cubicBezTo>
                  <a:pt x="1570" y="1425"/>
                  <a:pt x="1582" y="1428"/>
                  <a:pt x="1586" y="1438"/>
                </a:cubicBezTo>
                <a:cubicBezTo>
                  <a:pt x="1587" y="1438"/>
                  <a:pt x="1587" y="1439"/>
                  <a:pt x="1587" y="1440"/>
                </a:cubicBezTo>
                <a:cubicBezTo>
                  <a:pt x="1588" y="1440"/>
                  <a:pt x="1588" y="1440"/>
                  <a:pt x="1588" y="1440"/>
                </a:cubicBezTo>
                <a:cubicBezTo>
                  <a:pt x="1591" y="1452"/>
                  <a:pt x="1588" y="1466"/>
                  <a:pt x="1589" y="1478"/>
                </a:cubicBezTo>
                <a:lnTo>
                  <a:pt x="1589" y="1480"/>
                </a:lnTo>
                <a:close/>
                <a:moveTo>
                  <a:pt x="1511" y="1543"/>
                </a:moveTo>
                <a:cubicBezTo>
                  <a:pt x="1531" y="1543"/>
                  <a:pt x="1577" y="1537"/>
                  <a:pt x="1588" y="1559"/>
                </a:cubicBezTo>
                <a:cubicBezTo>
                  <a:pt x="1589" y="1561"/>
                  <a:pt x="1590" y="1563"/>
                  <a:pt x="1590" y="1566"/>
                </a:cubicBezTo>
                <a:cubicBezTo>
                  <a:pt x="1590" y="1589"/>
                  <a:pt x="1590" y="1589"/>
                  <a:pt x="1590" y="1589"/>
                </a:cubicBezTo>
                <a:cubicBezTo>
                  <a:pt x="1590" y="1595"/>
                  <a:pt x="1590" y="1602"/>
                  <a:pt x="1590" y="1609"/>
                </a:cubicBezTo>
                <a:cubicBezTo>
                  <a:pt x="1590" y="1609"/>
                  <a:pt x="1590" y="1609"/>
                  <a:pt x="1590" y="1609"/>
                </a:cubicBezTo>
                <a:cubicBezTo>
                  <a:pt x="1590" y="1612"/>
                  <a:pt x="1590" y="1612"/>
                  <a:pt x="1590" y="1612"/>
                </a:cubicBezTo>
                <a:cubicBezTo>
                  <a:pt x="1590" y="1615"/>
                  <a:pt x="1589" y="1619"/>
                  <a:pt x="1587" y="1622"/>
                </a:cubicBezTo>
                <a:cubicBezTo>
                  <a:pt x="1587" y="1622"/>
                  <a:pt x="1586" y="1623"/>
                  <a:pt x="1586" y="1623"/>
                </a:cubicBezTo>
                <a:cubicBezTo>
                  <a:pt x="1585" y="1624"/>
                  <a:pt x="1584" y="1625"/>
                  <a:pt x="1583" y="1626"/>
                </a:cubicBezTo>
                <a:cubicBezTo>
                  <a:pt x="1583" y="1626"/>
                  <a:pt x="1583" y="1626"/>
                  <a:pt x="1583" y="1626"/>
                </a:cubicBezTo>
                <a:cubicBezTo>
                  <a:pt x="1578" y="1631"/>
                  <a:pt x="1571" y="1634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0" y="1637"/>
                  <a:pt x="1558" y="1637"/>
                  <a:pt x="1556" y="1637"/>
                </a:cubicBezTo>
                <a:cubicBezTo>
                  <a:pt x="1555" y="1637"/>
                  <a:pt x="1554" y="1637"/>
                  <a:pt x="1554" y="1638"/>
                </a:cubicBezTo>
                <a:cubicBezTo>
                  <a:pt x="1551" y="1638"/>
                  <a:pt x="1548" y="1638"/>
                  <a:pt x="1546" y="1638"/>
                </a:cubicBezTo>
                <a:cubicBezTo>
                  <a:pt x="1546" y="1638"/>
                  <a:pt x="1546" y="1638"/>
                  <a:pt x="1546" y="1638"/>
                </a:cubicBezTo>
                <a:cubicBezTo>
                  <a:pt x="1463" y="1638"/>
                  <a:pt x="1463" y="1638"/>
                  <a:pt x="1463" y="1638"/>
                </a:cubicBezTo>
                <a:cubicBezTo>
                  <a:pt x="1453" y="1638"/>
                  <a:pt x="1441" y="1636"/>
                  <a:pt x="1432" y="1631"/>
                </a:cubicBezTo>
                <a:cubicBezTo>
                  <a:pt x="1432" y="1631"/>
                  <a:pt x="1432" y="1631"/>
                  <a:pt x="1432" y="1631"/>
                </a:cubicBezTo>
                <a:cubicBezTo>
                  <a:pt x="1432" y="1631"/>
                  <a:pt x="1432" y="1630"/>
                  <a:pt x="1432" y="1630"/>
                </a:cubicBezTo>
                <a:cubicBezTo>
                  <a:pt x="1431" y="1629"/>
                  <a:pt x="1429" y="1628"/>
                  <a:pt x="1427" y="1627"/>
                </a:cubicBezTo>
                <a:cubicBezTo>
                  <a:pt x="1426" y="1626"/>
                  <a:pt x="1425" y="1624"/>
                  <a:pt x="1424" y="1623"/>
                </a:cubicBezTo>
                <a:cubicBezTo>
                  <a:pt x="1424" y="1623"/>
                  <a:pt x="1424" y="1623"/>
                  <a:pt x="1424" y="1622"/>
                </a:cubicBezTo>
                <a:cubicBezTo>
                  <a:pt x="1422" y="1619"/>
                  <a:pt x="1421" y="1616"/>
                  <a:pt x="1421" y="1612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4" y="1593"/>
                  <a:pt x="1425" y="1580"/>
                  <a:pt x="1427" y="1567"/>
                </a:cubicBezTo>
                <a:cubicBezTo>
                  <a:pt x="1427" y="1566"/>
                  <a:pt x="1427" y="1566"/>
                  <a:pt x="1427" y="1566"/>
                </a:cubicBezTo>
                <a:cubicBezTo>
                  <a:pt x="1427" y="1566"/>
                  <a:pt x="1427" y="1566"/>
                  <a:pt x="1427" y="1565"/>
                </a:cubicBezTo>
                <a:cubicBezTo>
                  <a:pt x="1432" y="1536"/>
                  <a:pt x="1490" y="1543"/>
                  <a:pt x="1511" y="1543"/>
                </a:cubicBezTo>
                <a:close/>
                <a:moveTo>
                  <a:pt x="1175" y="1631"/>
                </a:moveTo>
                <a:cubicBezTo>
                  <a:pt x="1173" y="1630"/>
                  <a:pt x="1172" y="1629"/>
                  <a:pt x="1170" y="1627"/>
                </a:cubicBezTo>
                <a:cubicBezTo>
                  <a:pt x="1169" y="1626"/>
                  <a:pt x="1169" y="1625"/>
                  <a:pt x="1168" y="1624"/>
                </a:cubicBezTo>
                <a:cubicBezTo>
                  <a:pt x="1168" y="1623"/>
                  <a:pt x="1168" y="1623"/>
                  <a:pt x="1168" y="1623"/>
                </a:cubicBezTo>
                <a:cubicBezTo>
                  <a:pt x="1166" y="1620"/>
                  <a:pt x="1166" y="1616"/>
                  <a:pt x="1167" y="1613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6"/>
                  <a:pt x="1169" y="1605"/>
                  <a:pt x="1170" y="1604"/>
                </a:cubicBezTo>
                <a:cubicBezTo>
                  <a:pt x="1181" y="1567"/>
                  <a:pt x="1181" y="1567"/>
                  <a:pt x="1181" y="1567"/>
                </a:cubicBezTo>
                <a:cubicBezTo>
                  <a:pt x="1181" y="1566"/>
                  <a:pt x="1181" y="1566"/>
                  <a:pt x="1182" y="1565"/>
                </a:cubicBezTo>
                <a:cubicBezTo>
                  <a:pt x="1193" y="1537"/>
                  <a:pt x="1244" y="1543"/>
                  <a:pt x="1268" y="1543"/>
                </a:cubicBezTo>
                <a:cubicBezTo>
                  <a:pt x="1278" y="1543"/>
                  <a:pt x="1297" y="1542"/>
                  <a:pt x="1314" y="1543"/>
                </a:cubicBezTo>
                <a:cubicBezTo>
                  <a:pt x="1317" y="1544"/>
                  <a:pt x="1320" y="1544"/>
                  <a:pt x="1323" y="1545"/>
                </a:cubicBezTo>
                <a:cubicBezTo>
                  <a:pt x="1323" y="1545"/>
                  <a:pt x="1323" y="1545"/>
                  <a:pt x="1324" y="1545"/>
                </a:cubicBezTo>
                <a:cubicBezTo>
                  <a:pt x="1332" y="1547"/>
                  <a:pt x="1339" y="1551"/>
                  <a:pt x="1342" y="1556"/>
                </a:cubicBezTo>
                <a:cubicBezTo>
                  <a:pt x="1342" y="1557"/>
                  <a:pt x="1342" y="1557"/>
                  <a:pt x="1343" y="1557"/>
                </a:cubicBezTo>
                <a:cubicBezTo>
                  <a:pt x="1343" y="1558"/>
                  <a:pt x="1343" y="1558"/>
                  <a:pt x="1343" y="1558"/>
                </a:cubicBezTo>
                <a:cubicBezTo>
                  <a:pt x="1343" y="1558"/>
                  <a:pt x="1343" y="1559"/>
                  <a:pt x="1343" y="1559"/>
                </a:cubicBezTo>
                <a:cubicBezTo>
                  <a:pt x="1344" y="1561"/>
                  <a:pt x="1345" y="1564"/>
                  <a:pt x="1344" y="1567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3" y="1576"/>
                  <a:pt x="1341" y="1583"/>
                  <a:pt x="1340" y="1589"/>
                </a:cubicBezTo>
                <a:cubicBezTo>
                  <a:pt x="1336" y="1612"/>
                  <a:pt x="1336" y="1612"/>
                  <a:pt x="1336" y="1612"/>
                </a:cubicBezTo>
                <a:cubicBezTo>
                  <a:pt x="1336" y="1616"/>
                  <a:pt x="1334" y="1619"/>
                  <a:pt x="1331" y="1622"/>
                </a:cubicBezTo>
                <a:cubicBezTo>
                  <a:pt x="1331" y="1623"/>
                  <a:pt x="1330" y="1623"/>
                  <a:pt x="1330" y="1623"/>
                </a:cubicBezTo>
                <a:cubicBezTo>
                  <a:pt x="1330" y="1624"/>
                  <a:pt x="1329" y="1624"/>
                  <a:pt x="1329" y="1624"/>
                </a:cubicBezTo>
                <a:cubicBezTo>
                  <a:pt x="1328" y="1625"/>
                  <a:pt x="1327" y="1626"/>
                  <a:pt x="1326" y="1627"/>
                </a:cubicBezTo>
                <a:cubicBezTo>
                  <a:pt x="1320" y="1632"/>
                  <a:pt x="1312" y="1635"/>
                  <a:pt x="1305" y="1636"/>
                </a:cubicBezTo>
                <a:cubicBezTo>
                  <a:pt x="1305" y="1637"/>
                  <a:pt x="1305" y="1637"/>
                  <a:pt x="1305" y="1637"/>
                </a:cubicBezTo>
                <a:cubicBezTo>
                  <a:pt x="1304" y="1637"/>
                  <a:pt x="1304" y="1637"/>
                  <a:pt x="1304" y="1637"/>
                </a:cubicBezTo>
                <a:cubicBezTo>
                  <a:pt x="1302" y="1637"/>
                  <a:pt x="1300" y="1638"/>
                  <a:pt x="1297" y="1638"/>
                </a:cubicBezTo>
                <a:cubicBezTo>
                  <a:pt x="1297" y="1638"/>
                  <a:pt x="1296" y="1638"/>
                  <a:pt x="1295" y="1638"/>
                </a:cubicBezTo>
                <a:cubicBezTo>
                  <a:pt x="1292" y="1638"/>
                  <a:pt x="1290" y="1639"/>
                  <a:pt x="1287" y="1639"/>
                </a:cubicBezTo>
                <a:cubicBezTo>
                  <a:pt x="1287" y="1639"/>
                  <a:pt x="1287" y="1639"/>
                  <a:pt x="1287" y="1639"/>
                </a:cubicBezTo>
                <a:cubicBezTo>
                  <a:pt x="1204" y="1639"/>
                  <a:pt x="1204" y="1639"/>
                  <a:pt x="1204" y="1639"/>
                </a:cubicBezTo>
                <a:cubicBezTo>
                  <a:pt x="1194" y="1639"/>
                  <a:pt x="1183" y="1637"/>
                  <a:pt x="1175" y="1631"/>
                </a:cubicBezTo>
                <a:cubicBezTo>
                  <a:pt x="1175" y="1631"/>
                  <a:pt x="1175" y="1631"/>
                  <a:pt x="1175" y="1631"/>
                </a:cubicBezTo>
                <a:close/>
                <a:moveTo>
                  <a:pt x="1278" y="1502"/>
                </a:moveTo>
                <a:cubicBezTo>
                  <a:pt x="1266" y="1502"/>
                  <a:pt x="1253" y="1502"/>
                  <a:pt x="1241" y="1502"/>
                </a:cubicBezTo>
                <a:cubicBezTo>
                  <a:pt x="1230" y="1502"/>
                  <a:pt x="1213" y="1500"/>
                  <a:pt x="1207" y="1489"/>
                </a:cubicBezTo>
                <a:cubicBezTo>
                  <a:pt x="1207" y="1488"/>
                  <a:pt x="1207" y="1487"/>
                  <a:pt x="1207" y="1486"/>
                </a:cubicBezTo>
                <a:cubicBezTo>
                  <a:pt x="1206" y="1486"/>
                  <a:pt x="1206" y="1485"/>
                  <a:pt x="1206" y="1484"/>
                </a:cubicBezTo>
                <a:cubicBezTo>
                  <a:pt x="1206" y="1483"/>
                  <a:pt x="1207" y="1482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78"/>
                  <a:pt x="1209" y="1474"/>
                  <a:pt x="1210" y="1472"/>
                </a:cubicBezTo>
                <a:cubicBezTo>
                  <a:pt x="1212" y="1463"/>
                  <a:pt x="1214" y="1453"/>
                  <a:pt x="1218" y="1445"/>
                </a:cubicBezTo>
                <a:cubicBezTo>
                  <a:pt x="1218" y="1444"/>
                  <a:pt x="1218" y="1444"/>
                  <a:pt x="1218" y="1444"/>
                </a:cubicBezTo>
                <a:cubicBezTo>
                  <a:pt x="1219" y="1441"/>
                  <a:pt x="1221" y="1438"/>
                  <a:pt x="1223" y="1436"/>
                </a:cubicBezTo>
                <a:cubicBezTo>
                  <a:pt x="1225" y="1435"/>
                  <a:pt x="1226" y="1434"/>
                  <a:pt x="1228" y="1433"/>
                </a:cubicBezTo>
                <a:cubicBezTo>
                  <a:pt x="1233" y="1429"/>
                  <a:pt x="1239" y="1427"/>
                  <a:pt x="1245" y="1426"/>
                </a:cubicBezTo>
                <a:cubicBezTo>
                  <a:pt x="1246" y="1426"/>
                  <a:pt x="1246" y="1426"/>
                  <a:pt x="1247" y="1426"/>
                </a:cubicBezTo>
                <a:cubicBezTo>
                  <a:pt x="1251" y="1425"/>
                  <a:pt x="1257" y="1424"/>
                  <a:pt x="1262" y="1424"/>
                </a:cubicBezTo>
                <a:cubicBezTo>
                  <a:pt x="1269" y="1424"/>
                  <a:pt x="1269" y="1424"/>
                  <a:pt x="1269" y="1424"/>
                </a:cubicBezTo>
                <a:cubicBezTo>
                  <a:pt x="1271" y="1424"/>
                  <a:pt x="1274" y="1424"/>
                  <a:pt x="1276" y="1424"/>
                </a:cubicBezTo>
                <a:cubicBezTo>
                  <a:pt x="1291" y="1424"/>
                  <a:pt x="1307" y="1424"/>
                  <a:pt x="1322" y="1424"/>
                </a:cubicBezTo>
                <a:cubicBezTo>
                  <a:pt x="1324" y="1424"/>
                  <a:pt x="1326" y="1424"/>
                  <a:pt x="1329" y="1424"/>
                </a:cubicBezTo>
                <a:cubicBezTo>
                  <a:pt x="1331" y="1424"/>
                  <a:pt x="1331" y="1424"/>
                  <a:pt x="1331" y="1424"/>
                </a:cubicBezTo>
                <a:cubicBezTo>
                  <a:pt x="1332" y="1424"/>
                  <a:pt x="1332" y="1424"/>
                  <a:pt x="1333" y="1424"/>
                </a:cubicBezTo>
                <a:cubicBezTo>
                  <a:pt x="1335" y="1424"/>
                  <a:pt x="1337" y="1424"/>
                  <a:pt x="1339" y="1425"/>
                </a:cubicBezTo>
                <a:cubicBezTo>
                  <a:pt x="1339" y="1425"/>
                  <a:pt x="1339" y="1425"/>
                  <a:pt x="1339" y="1425"/>
                </a:cubicBezTo>
                <a:cubicBezTo>
                  <a:pt x="1351" y="1426"/>
                  <a:pt x="1364" y="1429"/>
                  <a:pt x="1366" y="1439"/>
                </a:cubicBezTo>
                <a:cubicBezTo>
                  <a:pt x="1366" y="1439"/>
                  <a:pt x="1366" y="1440"/>
                  <a:pt x="1366" y="1440"/>
                </a:cubicBezTo>
                <a:cubicBezTo>
                  <a:pt x="1366" y="1440"/>
                  <a:pt x="1366" y="1440"/>
                  <a:pt x="1366" y="1441"/>
                </a:cubicBezTo>
                <a:cubicBezTo>
                  <a:pt x="1367" y="1452"/>
                  <a:pt x="1362" y="1467"/>
                  <a:pt x="1360" y="1478"/>
                </a:cubicBezTo>
                <a:cubicBezTo>
                  <a:pt x="1360" y="1478"/>
                  <a:pt x="1360" y="1478"/>
                  <a:pt x="1360" y="1478"/>
                </a:cubicBezTo>
                <a:cubicBezTo>
                  <a:pt x="1359" y="1481"/>
                  <a:pt x="1359" y="1481"/>
                  <a:pt x="1359" y="1481"/>
                </a:cubicBezTo>
                <a:cubicBezTo>
                  <a:pt x="1359" y="1483"/>
                  <a:pt x="1358" y="1485"/>
                  <a:pt x="1356" y="1487"/>
                </a:cubicBezTo>
                <a:cubicBezTo>
                  <a:pt x="1356" y="1488"/>
                  <a:pt x="1355" y="1488"/>
                  <a:pt x="1355" y="1489"/>
                </a:cubicBezTo>
                <a:cubicBezTo>
                  <a:pt x="1355" y="1489"/>
                  <a:pt x="1355" y="1489"/>
                  <a:pt x="1355" y="1489"/>
                </a:cubicBezTo>
                <a:cubicBezTo>
                  <a:pt x="1355" y="1489"/>
                  <a:pt x="1355" y="1489"/>
                  <a:pt x="1354" y="1489"/>
                </a:cubicBezTo>
                <a:cubicBezTo>
                  <a:pt x="1339" y="1507"/>
                  <a:pt x="1298" y="1502"/>
                  <a:pt x="1278" y="1502"/>
                </a:cubicBezTo>
                <a:close/>
                <a:moveTo>
                  <a:pt x="911" y="1620"/>
                </a:moveTo>
                <a:cubicBezTo>
                  <a:pt x="911" y="1619"/>
                  <a:pt x="911" y="1618"/>
                  <a:pt x="911" y="1618"/>
                </a:cubicBezTo>
                <a:cubicBezTo>
                  <a:pt x="912" y="1616"/>
                  <a:pt x="912" y="1615"/>
                  <a:pt x="913" y="1614"/>
                </a:cubicBezTo>
                <a:cubicBezTo>
                  <a:pt x="913" y="1614"/>
                  <a:pt x="913" y="1614"/>
                  <a:pt x="913" y="1613"/>
                </a:cubicBezTo>
                <a:cubicBezTo>
                  <a:pt x="913" y="1612"/>
                  <a:pt x="913" y="1612"/>
                  <a:pt x="913" y="1612"/>
                </a:cubicBezTo>
                <a:cubicBezTo>
                  <a:pt x="914" y="1611"/>
                  <a:pt x="915" y="1609"/>
                  <a:pt x="916" y="1607"/>
                </a:cubicBezTo>
                <a:cubicBezTo>
                  <a:pt x="922" y="1594"/>
                  <a:pt x="928" y="1582"/>
                  <a:pt x="935" y="1569"/>
                </a:cubicBezTo>
                <a:cubicBezTo>
                  <a:pt x="935" y="1569"/>
                  <a:pt x="935" y="1569"/>
                  <a:pt x="935" y="1569"/>
                </a:cubicBezTo>
                <a:cubicBezTo>
                  <a:pt x="935" y="1568"/>
                  <a:pt x="935" y="1568"/>
                  <a:pt x="935" y="1568"/>
                </a:cubicBezTo>
                <a:cubicBezTo>
                  <a:pt x="936" y="1567"/>
                  <a:pt x="936" y="1566"/>
                  <a:pt x="937" y="1566"/>
                </a:cubicBezTo>
                <a:cubicBezTo>
                  <a:pt x="937" y="1565"/>
                  <a:pt x="938" y="1564"/>
                  <a:pt x="938" y="1563"/>
                </a:cubicBezTo>
                <a:cubicBezTo>
                  <a:pt x="938" y="1563"/>
                  <a:pt x="938" y="1563"/>
                  <a:pt x="939" y="1563"/>
                </a:cubicBezTo>
                <a:cubicBezTo>
                  <a:pt x="956" y="1539"/>
                  <a:pt x="997" y="1544"/>
                  <a:pt x="1023" y="1544"/>
                </a:cubicBezTo>
                <a:cubicBezTo>
                  <a:pt x="1023" y="1544"/>
                  <a:pt x="1023" y="1544"/>
                  <a:pt x="1023" y="1544"/>
                </a:cubicBezTo>
                <a:cubicBezTo>
                  <a:pt x="1030" y="1544"/>
                  <a:pt x="1049" y="1542"/>
                  <a:pt x="1066" y="1544"/>
                </a:cubicBezTo>
                <a:cubicBezTo>
                  <a:pt x="1071" y="1544"/>
                  <a:pt x="1077" y="1544"/>
                  <a:pt x="1081" y="1545"/>
                </a:cubicBezTo>
                <a:cubicBezTo>
                  <a:pt x="1084" y="1546"/>
                  <a:pt x="1087" y="1547"/>
                  <a:pt x="1089" y="1548"/>
                </a:cubicBezTo>
                <a:cubicBezTo>
                  <a:pt x="1095" y="1551"/>
                  <a:pt x="1099" y="1556"/>
                  <a:pt x="1099" y="1562"/>
                </a:cubicBezTo>
                <a:cubicBezTo>
                  <a:pt x="1099" y="1562"/>
                  <a:pt x="1099" y="1562"/>
                  <a:pt x="1099" y="1562"/>
                </a:cubicBezTo>
                <a:cubicBezTo>
                  <a:pt x="1099" y="1563"/>
                  <a:pt x="1099" y="1563"/>
                  <a:pt x="1099" y="1564"/>
                </a:cubicBezTo>
                <a:cubicBezTo>
                  <a:pt x="1099" y="1565"/>
                  <a:pt x="1099" y="1566"/>
                  <a:pt x="1099" y="1567"/>
                </a:cubicBezTo>
                <a:cubicBezTo>
                  <a:pt x="1082" y="1613"/>
                  <a:pt x="1082" y="1613"/>
                  <a:pt x="1082" y="1613"/>
                </a:cubicBezTo>
                <a:cubicBezTo>
                  <a:pt x="1081" y="1617"/>
                  <a:pt x="1078" y="1620"/>
                  <a:pt x="1075" y="1623"/>
                </a:cubicBezTo>
                <a:cubicBezTo>
                  <a:pt x="1071" y="1626"/>
                  <a:pt x="1067" y="1629"/>
                  <a:pt x="1062" y="1631"/>
                </a:cubicBezTo>
                <a:cubicBezTo>
                  <a:pt x="1062" y="1632"/>
                  <a:pt x="1061" y="1632"/>
                  <a:pt x="1061" y="1632"/>
                </a:cubicBezTo>
                <a:cubicBezTo>
                  <a:pt x="1054" y="1635"/>
                  <a:pt x="1047" y="1637"/>
                  <a:pt x="1039" y="1639"/>
                </a:cubicBezTo>
                <a:cubicBezTo>
                  <a:pt x="1038" y="1639"/>
                  <a:pt x="1038" y="1639"/>
                  <a:pt x="1038" y="1639"/>
                </a:cubicBezTo>
                <a:cubicBezTo>
                  <a:pt x="1036" y="1639"/>
                  <a:pt x="1035" y="1639"/>
                  <a:pt x="1034" y="1639"/>
                </a:cubicBezTo>
                <a:cubicBezTo>
                  <a:pt x="1020" y="1640"/>
                  <a:pt x="1005" y="1639"/>
                  <a:pt x="990" y="1639"/>
                </a:cubicBezTo>
                <a:cubicBezTo>
                  <a:pt x="975" y="1639"/>
                  <a:pt x="960" y="1640"/>
                  <a:pt x="945" y="1640"/>
                </a:cubicBezTo>
                <a:cubicBezTo>
                  <a:pt x="935" y="1640"/>
                  <a:pt x="920" y="1638"/>
                  <a:pt x="914" y="1628"/>
                </a:cubicBezTo>
                <a:cubicBezTo>
                  <a:pt x="913" y="1628"/>
                  <a:pt x="913" y="1628"/>
                  <a:pt x="913" y="1627"/>
                </a:cubicBezTo>
                <a:cubicBezTo>
                  <a:pt x="913" y="1627"/>
                  <a:pt x="912" y="1626"/>
                  <a:pt x="912" y="1626"/>
                </a:cubicBezTo>
                <a:cubicBezTo>
                  <a:pt x="912" y="1625"/>
                  <a:pt x="912" y="1624"/>
                  <a:pt x="911" y="1624"/>
                </a:cubicBezTo>
                <a:cubicBezTo>
                  <a:pt x="911" y="1624"/>
                  <a:pt x="911" y="1624"/>
                  <a:pt x="911" y="1624"/>
                </a:cubicBezTo>
                <a:cubicBezTo>
                  <a:pt x="911" y="1623"/>
                  <a:pt x="911" y="1623"/>
                  <a:pt x="911" y="1623"/>
                </a:cubicBezTo>
                <a:cubicBezTo>
                  <a:pt x="911" y="1622"/>
                  <a:pt x="911" y="1621"/>
                  <a:pt x="911" y="1620"/>
                </a:cubicBezTo>
                <a:close/>
                <a:moveTo>
                  <a:pt x="910" y="1465"/>
                </a:moveTo>
                <a:cubicBezTo>
                  <a:pt x="910" y="1465"/>
                  <a:pt x="910" y="1465"/>
                  <a:pt x="910" y="1465"/>
                </a:cubicBezTo>
                <a:cubicBezTo>
                  <a:pt x="900" y="1482"/>
                  <a:pt x="900" y="1482"/>
                  <a:pt x="900" y="1482"/>
                </a:cubicBezTo>
                <a:cubicBezTo>
                  <a:pt x="899" y="1485"/>
                  <a:pt x="896" y="1488"/>
                  <a:pt x="893" y="1490"/>
                </a:cubicBezTo>
                <a:cubicBezTo>
                  <a:pt x="889" y="1493"/>
                  <a:pt x="885" y="1495"/>
                  <a:pt x="880" y="1497"/>
                </a:cubicBezTo>
                <a:cubicBezTo>
                  <a:pt x="879" y="1497"/>
                  <a:pt x="878" y="1498"/>
                  <a:pt x="876" y="1498"/>
                </a:cubicBezTo>
                <a:cubicBezTo>
                  <a:pt x="876" y="1499"/>
                  <a:pt x="875" y="1499"/>
                  <a:pt x="874" y="1499"/>
                </a:cubicBezTo>
                <a:cubicBezTo>
                  <a:pt x="874" y="1499"/>
                  <a:pt x="874" y="1499"/>
                  <a:pt x="874" y="1499"/>
                </a:cubicBezTo>
                <a:cubicBezTo>
                  <a:pt x="871" y="1500"/>
                  <a:pt x="868" y="1501"/>
                  <a:pt x="865" y="1502"/>
                </a:cubicBezTo>
                <a:cubicBezTo>
                  <a:pt x="859" y="1503"/>
                  <a:pt x="854" y="1503"/>
                  <a:pt x="848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12" y="1503"/>
                  <a:pt x="793" y="1504"/>
                  <a:pt x="774" y="1504"/>
                </a:cubicBezTo>
                <a:cubicBezTo>
                  <a:pt x="765" y="1504"/>
                  <a:pt x="747" y="1502"/>
                  <a:pt x="745" y="1491"/>
                </a:cubicBezTo>
                <a:cubicBezTo>
                  <a:pt x="745" y="1489"/>
                  <a:pt x="745" y="1488"/>
                  <a:pt x="746" y="1486"/>
                </a:cubicBezTo>
                <a:cubicBezTo>
                  <a:pt x="747" y="1482"/>
                  <a:pt x="751" y="1478"/>
                  <a:pt x="753" y="1475"/>
                </a:cubicBezTo>
                <a:cubicBezTo>
                  <a:pt x="760" y="1464"/>
                  <a:pt x="766" y="1452"/>
                  <a:pt x="775" y="1443"/>
                </a:cubicBezTo>
                <a:cubicBezTo>
                  <a:pt x="775" y="1442"/>
                  <a:pt x="776" y="1442"/>
                  <a:pt x="776" y="1441"/>
                </a:cubicBezTo>
                <a:cubicBezTo>
                  <a:pt x="776" y="1441"/>
                  <a:pt x="777" y="1441"/>
                  <a:pt x="777" y="1441"/>
                </a:cubicBezTo>
                <a:cubicBezTo>
                  <a:pt x="799" y="1419"/>
                  <a:pt x="845" y="1425"/>
                  <a:pt x="873" y="1425"/>
                </a:cubicBezTo>
                <a:cubicBezTo>
                  <a:pt x="886" y="1425"/>
                  <a:pt x="901" y="1423"/>
                  <a:pt x="913" y="1428"/>
                </a:cubicBezTo>
                <a:cubicBezTo>
                  <a:pt x="913" y="1428"/>
                  <a:pt x="913" y="1428"/>
                  <a:pt x="913" y="1428"/>
                </a:cubicBezTo>
                <a:cubicBezTo>
                  <a:pt x="915" y="1429"/>
                  <a:pt x="916" y="1430"/>
                  <a:pt x="917" y="1430"/>
                </a:cubicBezTo>
                <a:cubicBezTo>
                  <a:pt x="917" y="1430"/>
                  <a:pt x="917" y="1431"/>
                  <a:pt x="918" y="1431"/>
                </a:cubicBezTo>
                <a:cubicBezTo>
                  <a:pt x="920" y="1432"/>
                  <a:pt x="922" y="1435"/>
                  <a:pt x="922" y="1437"/>
                </a:cubicBezTo>
                <a:cubicBezTo>
                  <a:pt x="923" y="1439"/>
                  <a:pt x="923" y="1442"/>
                  <a:pt x="921" y="1444"/>
                </a:cubicBezTo>
                <a:cubicBezTo>
                  <a:pt x="920" y="1446"/>
                  <a:pt x="920" y="1446"/>
                  <a:pt x="920" y="1446"/>
                </a:cubicBezTo>
                <a:cubicBezTo>
                  <a:pt x="918" y="1452"/>
                  <a:pt x="913" y="1460"/>
                  <a:pt x="910" y="1465"/>
                </a:cubicBezTo>
                <a:close/>
                <a:moveTo>
                  <a:pt x="1095" y="1502"/>
                </a:moveTo>
                <a:cubicBezTo>
                  <a:pt x="1093" y="1502"/>
                  <a:pt x="1091" y="1502"/>
                  <a:pt x="1089" y="1502"/>
                </a:cubicBezTo>
                <a:cubicBezTo>
                  <a:pt x="1089" y="1502"/>
                  <a:pt x="1089" y="1503"/>
                  <a:pt x="1088" y="1503"/>
                </a:cubicBezTo>
                <a:cubicBezTo>
                  <a:pt x="1077" y="1504"/>
                  <a:pt x="1066" y="1503"/>
                  <a:pt x="1054" y="1503"/>
                </a:cubicBezTo>
                <a:cubicBezTo>
                  <a:pt x="1007" y="1503"/>
                  <a:pt x="1007" y="1503"/>
                  <a:pt x="1007" y="1503"/>
                </a:cubicBezTo>
                <a:cubicBezTo>
                  <a:pt x="997" y="1503"/>
                  <a:pt x="980" y="1501"/>
                  <a:pt x="976" y="1490"/>
                </a:cubicBezTo>
                <a:cubicBezTo>
                  <a:pt x="976" y="1489"/>
                  <a:pt x="976" y="1488"/>
                  <a:pt x="976" y="1487"/>
                </a:cubicBezTo>
                <a:cubicBezTo>
                  <a:pt x="976" y="1486"/>
                  <a:pt x="976" y="1486"/>
                  <a:pt x="976" y="1485"/>
                </a:cubicBezTo>
                <a:cubicBezTo>
                  <a:pt x="977" y="1481"/>
                  <a:pt x="980" y="1477"/>
                  <a:pt x="982" y="1473"/>
                </a:cubicBezTo>
                <a:cubicBezTo>
                  <a:pt x="986" y="1463"/>
                  <a:pt x="990" y="1449"/>
                  <a:pt x="998" y="1441"/>
                </a:cubicBezTo>
                <a:cubicBezTo>
                  <a:pt x="998" y="1440"/>
                  <a:pt x="999" y="1440"/>
                  <a:pt x="999" y="1440"/>
                </a:cubicBezTo>
                <a:cubicBezTo>
                  <a:pt x="1000" y="1439"/>
                  <a:pt x="1000" y="1439"/>
                  <a:pt x="1000" y="1438"/>
                </a:cubicBezTo>
                <a:cubicBezTo>
                  <a:pt x="1001" y="1438"/>
                  <a:pt x="1001" y="1438"/>
                  <a:pt x="1001" y="1438"/>
                </a:cubicBezTo>
                <a:cubicBezTo>
                  <a:pt x="1002" y="1437"/>
                  <a:pt x="1002" y="1437"/>
                  <a:pt x="1002" y="1437"/>
                </a:cubicBezTo>
                <a:cubicBezTo>
                  <a:pt x="1003" y="1436"/>
                  <a:pt x="1003" y="1436"/>
                  <a:pt x="1003" y="1436"/>
                </a:cubicBezTo>
                <a:cubicBezTo>
                  <a:pt x="1010" y="1431"/>
                  <a:pt x="1018" y="1428"/>
                  <a:pt x="1027" y="1427"/>
                </a:cubicBezTo>
                <a:cubicBezTo>
                  <a:pt x="1027" y="1427"/>
                  <a:pt x="1027" y="1426"/>
                  <a:pt x="1028" y="1426"/>
                </a:cubicBezTo>
                <a:cubicBezTo>
                  <a:pt x="1033" y="1425"/>
                  <a:pt x="1038" y="1425"/>
                  <a:pt x="1043" y="1425"/>
                </a:cubicBezTo>
                <a:cubicBezTo>
                  <a:pt x="1072" y="1425"/>
                  <a:pt x="1072" y="1425"/>
                  <a:pt x="1072" y="1425"/>
                </a:cubicBezTo>
                <a:cubicBezTo>
                  <a:pt x="1081" y="1425"/>
                  <a:pt x="1090" y="1425"/>
                  <a:pt x="1099" y="1425"/>
                </a:cubicBezTo>
                <a:cubicBezTo>
                  <a:pt x="1112" y="1425"/>
                  <a:pt x="1130" y="1423"/>
                  <a:pt x="1140" y="1432"/>
                </a:cubicBezTo>
                <a:cubicBezTo>
                  <a:pt x="1140" y="1433"/>
                  <a:pt x="1141" y="1433"/>
                  <a:pt x="1141" y="1434"/>
                </a:cubicBezTo>
                <a:cubicBezTo>
                  <a:pt x="1142" y="1434"/>
                  <a:pt x="1142" y="1434"/>
                  <a:pt x="1142" y="1434"/>
                </a:cubicBezTo>
                <a:cubicBezTo>
                  <a:pt x="1142" y="1434"/>
                  <a:pt x="1142" y="1435"/>
                  <a:pt x="1142" y="1435"/>
                </a:cubicBezTo>
                <a:cubicBezTo>
                  <a:pt x="1143" y="1435"/>
                  <a:pt x="1143" y="1436"/>
                  <a:pt x="1143" y="1436"/>
                </a:cubicBezTo>
                <a:cubicBezTo>
                  <a:pt x="1144" y="1438"/>
                  <a:pt x="1144" y="1440"/>
                  <a:pt x="1144" y="1442"/>
                </a:cubicBezTo>
                <a:cubicBezTo>
                  <a:pt x="1143" y="1452"/>
                  <a:pt x="1135" y="1467"/>
                  <a:pt x="1133" y="1473"/>
                </a:cubicBezTo>
                <a:cubicBezTo>
                  <a:pt x="1133" y="1474"/>
                  <a:pt x="1133" y="1474"/>
                  <a:pt x="1133" y="1474"/>
                </a:cubicBezTo>
                <a:cubicBezTo>
                  <a:pt x="1132" y="1476"/>
                  <a:pt x="1131" y="1478"/>
                  <a:pt x="1130" y="1480"/>
                </a:cubicBezTo>
                <a:cubicBezTo>
                  <a:pt x="1130" y="1481"/>
                  <a:pt x="1130" y="1481"/>
                  <a:pt x="1130" y="1481"/>
                </a:cubicBezTo>
                <a:cubicBezTo>
                  <a:pt x="1130" y="1482"/>
                  <a:pt x="1129" y="1483"/>
                  <a:pt x="1129" y="1483"/>
                </a:cubicBezTo>
                <a:cubicBezTo>
                  <a:pt x="1129" y="1484"/>
                  <a:pt x="1128" y="1484"/>
                  <a:pt x="1128" y="1485"/>
                </a:cubicBezTo>
                <a:cubicBezTo>
                  <a:pt x="1128" y="1485"/>
                  <a:pt x="1127" y="1486"/>
                  <a:pt x="1127" y="1487"/>
                </a:cubicBezTo>
                <a:cubicBezTo>
                  <a:pt x="1126" y="1487"/>
                  <a:pt x="1126" y="1487"/>
                  <a:pt x="1126" y="1488"/>
                </a:cubicBezTo>
                <a:cubicBezTo>
                  <a:pt x="1125" y="1488"/>
                  <a:pt x="1125" y="1488"/>
                  <a:pt x="1125" y="1488"/>
                </a:cubicBezTo>
                <a:cubicBezTo>
                  <a:pt x="1124" y="1489"/>
                  <a:pt x="1124" y="1489"/>
                  <a:pt x="1124" y="1490"/>
                </a:cubicBezTo>
                <a:cubicBezTo>
                  <a:pt x="1122" y="1491"/>
                  <a:pt x="1121" y="1492"/>
                  <a:pt x="1119" y="1493"/>
                </a:cubicBezTo>
                <a:cubicBezTo>
                  <a:pt x="1117" y="1494"/>
                  <a:pt x="1115" y="1495"/>
                  <a:pt x="1114" y="1496"/>
                </a:cubicBezTo>
                <a:cubicBezTo>
                  <a:pt x="1113" y="1496"/>
                  <a:pt x="1113" y="1496"/>
                  <a:pt x="1113" y="1496"/>
                </a:cubicBezTo>
                <a:cubicBezTo>
                  <a:pt x="1112" y="1497"/>
                  <a:pt x="1112" y="1497"/>
                  <a:pt x="1112" y="1497"/>
                </a:cubicBezTo>
                <a:cubicBezTo>
                  <a:pt x="1106" y="1499"/>
                  <a:pt x="1100" y="1501"/>
                  <a:pt x="1095" y="1502"/>
                </a:cubicBezTo>
                <a:close/>
                <a:moveTo>
                  <a:pt x="773" y="1710"/>
                </a:moveTo>
                <a:cubicBezTo>
                  <a:pt x="773" y="1710"/>
                  <a:pt x="773" y="1710"/>
                  <a:pt x="773" y="1710"/>
                </a:cubicBezTo>
                <a:cubicBezTo>
                  <a:pt x="771" y="1721"/>
                  <a:pt x="762" y="1732"/>
                  <a:pt x="756" y="1742"/>
                </a:cubicBezTo>
                <a:cubicBezTo>
                  <a:pt x="756" y="1742"/>
                  <a:pt x="756" y="1742"/>
                  <a:pt x="756" y="1742"/>
                </a:cubicBezTo>
                <a:cubicBezTo>
                  <a:pt x="750" y="1753"/>
                  <a:pt x="744" y="1767"/>
                  <a:pt x="736" y="1777"/>
                </a:cubicBezTo>
                <a:cubicBezTo>
                  <a:pt x="735" y="1778"/>
                  <a:pt x="735" y="1779"/>
                  <a:pt x="734" y="1781"/>
                </a:cubicBezTo>
                <a:cubicBezTo>
                  <a:pt x="734" y="1781"/>
                  <a:pt x="733" y="1781"/>
                  <a:pt x="733" y="1781"/>
                </a:cubicBezTo>
                <a:cubicBezTo>
                  <a:pt x="732" y="1782"/>
                  <a:pt x="731" y="1783"/>
                  <a:pt x="730" y="1784"/>
                </a:cubicBezTo>
                <a:cubicBezTo>
                  <a:pt x="729" y="1785"/>
                  <a:pt x="729" y="1785"/>
                  <a:pt x="728" y="1786"/>
                </a:cubicBezTo>
                <a:cubicBezTo>
                  <a:pt x="728" y="1786"/>
                  <a:pt x="728" y="1786"/>
                  <a:pt x="728" y="1786"/>
                </a:cubicBezTo>
                <a:cubicBezTo>
                  <a:pt x="719" y="1794"/>
                  <a:pt x="708" y="1799"/>
                  <a:pt x="696" y="1802"/>
                </a:cubicBezTo>
                <a:cubicBezTo>
                  <a:pt x="695" y="1803"/>
                  <a:pt x="693" y="1803"/>
                  <a:pt x="692" y="1804"/>
                </a:cubicBezTo>
                <a:cubicBezTo>
                  <a:pt x="685" y="1805"/>
                  <a:pt x="678" y="1806"/>
                  <a:pt x="671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36" y="1806"/>
                  <a:pt x="607" y="1807"/>
                  <a:pt x="578" y="1807"/>
                </a:cubicBezTo>
                <a:cubicBezTo>
                  <a:pt x="575" y="1807"/>
                  <a:pt x="573" y="1806"/>
                  <a:pt x="571" y="1806"/>
                </a:cubicBezTo>
                <a:cubicBezTo>
                  <a:pt x="567" y="1806"/>
                  <a:pt x="563" y="1805"/>
                  <a:pt x="560" y="1804"/>
                </a:cubicBezTo>
                <a:cubicBezTo>
                  <a:pt x="555" y="1802"/>
                  <a:pt x="551" y="1800"/>
                  <a:pt x="549" y="1797"/>
                </a:cubicBezTo>
                <a:cubicBezTo>
                  <a:pt x="546" y="1794"/>
                  <a:pt x="545" y="1790"/>
                  <a:pt x="545" y="1786"/>
                </a:cubicBezTo>
                <a:cubicBezTo>
                  <a:pt x="545" y="1783"/>
                  <a:pt x="546" y="1780"/>
                  <a:pt x="548" y="1777"/>
                </a:cubicBezTo>
                <a:cubicBezTo>
                  <a:pt x="548" y="1776"/>
                  <a:pt x="549" y="1776"/>
                  <a:pt x="549" y="1776"/>
                </a:cubicBezTo>
                <a:cubicBezTo>
                  <a:pt x="549" y="1775"/>
                  <a:pt x="549" y="1774"/>
                  <a:pt x="550" y="1774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8" y="1761"/>
                  <a:pt x="566" y="1750"/>
                  <a:pt x="574" y="1739"/>
                </a:cubicBezTo>
                <a:cubicBezTo>
                  <a:pt x="579" y="1730"/>
                  <a:pt x="585" y="1720"/>
                  <a:pt x="592" y="1713"/>
                </a:cubicBezTo>
                <a:cubicBezTo>
                  <a:pt x="593" y="1712"/>
                  <a:pt x="593" y="1711"/>
                  <a:pt x="594" y="1710"/>
                </a:cubicBezTo>
                <a:cubicBezTo>
                  <a:pt x="594" y="1710"/>
                  <a:pt x="595" y="1710"/>
                  <a:pt x="595" y="1710"/>
                </a:cubicBezTo>
                <a:cubicBezTo>
                  <a:pt x="596" y="1708"/>
                  <a:pt x="598" y="1707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10" y="1697"/>
                  <a:pt x="622" y="1692"/>
                  <a:pt x="635" y="1690"/>
                </a:cubicBezTo>
                <a:cubicBezTo>
                  <a:pt x="635" y="1690"/>
                  <a:pt x="635" y="1690"/>
                  <a:pt x="635" y="1690"/>
                </a:cubicBezTo>
                <a:cubicBezTo>
                  <a:pt x="636" y="1690"/>
                  <a:pt x="636" y="1690"/>
                  <a:pt x="636" y="1690"/>
                </a:cubicBezTo>
                <a:cubicBezTo>
                  <a:pt x="638" y="1689"/>
                  <a:pt x="640" y="1689"/>
                  <a:pt x="643" y="1688"/>
                </a:cubicBezTo>
                <a:cubicBezTo>
                  <a:pt x="644" y="1688"/>
                  <a:pt x="646" y="1688"/>
                  <a:pt x="647" y="1688"/>
                </a:cubicBezTo>
                <a:cubicBezTo>
                  <a:pt x="649" y="1688"/>
                  <a:pt x="650" y="1688"/>
                  <a:pt x="652" y="1688"/>
                </a:cubicBezTo>
                <a:cubicBezTo>
                  <a:pt x="653" y="1687"/>
                  <a:pt x="654" y="1687"/>
                  <a:pt x="655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83" y="1687"/>
                  <a:pt x="709" y="1687"/>
                  <a:pt x="736" y="1687"/>
                </a:cubicBezTo>
                <a:cubicBezTo>
                  <a:pt x="736" y="1687"/>
                  <a:pt x="736" y="1687"/>
                  <a:pt x="736" y="1687"/>
                </a:cubicBezTo>
                <a:cubicBezTo>
                  <a:pt x="740" y="1687"/>
                  <a:pt x="740" y="1687"/>
                  <a:pt x="740" y="1687"/>
                </a:cubicBezTo>
                <a:cubicBezTo>
                  <a:pt x="747" y="1687"/>
                  <a:pt x="753" y="1688"/>
                  <a:pt x="757" y="1689"/>
                </a:cubicBezTo>
                <a:cubicBezTo>
                  <a:pt x="759" y="1690"/>
                  <a:pt x="760" y="1690"/>
                  <a:pt x="761" y="1691"/>
                </a:cubicBezTo>
                <a:cubicBezTo>
                  <a:pt x="761" y="1691"/>
                  <a:pt x="762" y="1691"/>
                  <a:pt x="763" y="1691"/>
                </a:cubicBezTo>
                <a:cubicBezTo>
                  <a:pt x="763" y="1692"/>
                  <a:pt x="763" y="1692"/>
                  <a:pt x="764" y="1692"/>
                </a:cubicBezTo>
                <a:cubicBezTo>
                  <a:pt x="771" y="1695"/>
                  <a:pt x="775" y="1701"/>
                  <a:pt x="773" y="1710"/>
                </a:cubicBezTo>
                <a:close/>
                <a:moveTo>
                  <a:pt x="828" y="1613"/>
                </a:moveTo>
                <a:cubicBezTo>
                  <a:pt x="827" y="1614"/>
                  <a:pt x="827" y="1614"/>
                  <a:pt x="827" y="1614"/>
                </a:cubicBezTo>
                <a:cubicBezTo>
                  <a:pt x="827" y="1614"/>
                  <a:pt x="827" y="1614"/>
                  <a:pt x="827" y="1614"/>
                </a:cubicBezTo>
                <a:cubicBezTo>
                  <a:pt x="826" y="1616"/>
                  <a:pt x="825" y="1617"/>
                  <a:pt x="824" y="1619"/>
                </a:cubicBezTo>
                <a:cubicBezTo>
                  <a:pt x="824" y="1619"/>
                  <a:pt x="824" y="1619"/>
                  <a:pt x="823" y="1619"/>
                </a:cubicBezTo>
                <a:cubicBezTo>
                  <a:pt x="817" y="1627"/>
                  <a:pt x="807" y="1632"/>
                  <a:pt x="797" y="1635"/>
                </a:cubicBezTo>
                <a:cubicBezTo>
                  <a:pt x="797" y="1635"/>
                  <a:pt x="797" y="1635"/>
                  <a:pt x="797" y="1635"/>
                </a:cubicBezTo>
                <a:cubicBezTo>
                  <a:pt x="795" y="1636"/>
                  <a:pt x="794" y="1636"/>
                  <a:pt x="792" y="1636"/>
                </a:cubicBezTo>
                <a:cubicBezTo>
                  <a:pt x="791" y="1637"/>
                  <a:pt x="790" y="1637"/>
                  <a:pt x="789" y="1637"/>
                </a:cubicBezTo>
                <a:cubicBezTo>
                  <a:pt x="788" y="1637"/>
                  <a:pt x="788" y="1638"/>
                  <a:pt x="787" y="1638"/>
                </a:cubicBezTo>
                <a:cubicBezTo>
                  <a:pt x="781" y="1639"/>
                  <a:pt x="774" y="1640"/>
                  <a:pt x="768" y="1640"/>
                </a:cubicBezTo>
                <a:cubicBezTo>
                  <a:pt x="767" y="1640"/>
                  <a:pt x="767" y="1640"/>
                  <a:pt x="767" y="1640"/>
                </a:cubicBezTo>
                <a:cubicBezTo>
                  <a:pt x="756" y="1641"/>
                  <a:pt x="745" y="1640"/>
                  <a:pt x="735" y="1640"/>
                </a:cubicBezTo>
                <a:cubicBezTo>
                  <a:pt x="718" y="1640"/>
                  <a:pt x="702" y="1640"/>
                  <a:pt x="685" y="1640"/>
                </a:cubicBezTo>
                <a:cubicBezTo>
                  <a:pt x="683" y="1640"/>
                  <a:pt x="680" y="1640"/>
                  <a:pt x="677" y="1640"/>
                </a:cubicBezTo>
                <a:cubicBezTo>
                  <a:pt x="677" y="1640"/>
                  <a:pt x="677" y="1640"/>
                  <a:pt x="676" y="1640"/>
                </a:cubicBezTo>
                <a:cubicBezTo>
                  <a:pt x="674" y="1639"/>
                  <a:pt x="672" y="1639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2" y="1636"/>
                  <a:pt x="655" y="1632"/>
                  <a:pt x="655" y="1624"/>
                </a:cubicBezTo>
                <a:cubicBezTo>
                  <a:pt x="655" y="1623"/>
                  <a:pt x="655" y="1621"/>
                  <a:pt x="656" y="1620"/>
                </a:cubicBezTo>
                <a:cubicBezTo>
                  <a:pt x="656" y="1619"/>
                  <a:pt x="656" y="1619"/>
                  <a:pt x="656" y="1618"/>
                </a:cubicBezTo>
                <a:cubicBezTo>
                  <a:pt x="657" y="1617"/>
                  <a:pt x="657" y="1616"/>
                  <a:pt x="658" y="1614"/>
                </a:cubicBezTo>
                <a:cubicBezTo>
                  <a:pt x="658" y="1614"/>
                  <a:pt x="658" y="1614"/>
                  <a:pt x="658" y="1614"/>
                </a:cubicBezTo>
                <a:cubicBezTo>
                  <a:pt x="659" y="1613"/>
                  <a:pt x="659" y="1613"/>
                  <a:pt x="659" y="1613"/>
                </a:cubicBezTo>
                <a:cubicBezTo>
                  <a:pt x="660" y="1612"/>
                  <a:pt x="661" y="1610"/>
                  <a:pt x="662" y="1609"/>
                </a:cubicBezTo>
                <a:cubicBezTo>
                  <a:pt x="670" y="1597"/>
                  <a:pt x="678" y="1585"/>
                  <a:pt x="686" y="1572"/>
                </a:cubicBezTo>
                <a:cubicBezTo>
                  <a:pt x="687" y="1572"/>
                  <a:pt x="687" y="1572"/>
                  <a:pt x="687" y="1572"/>
                </a:cubicBezTo>
                <a:cubicBezTo>
                  <a:pt x="689" y="1568"/>
                  <a:pt x="689" y="1568"/>
                  <a:pt x="689" y="1568"/>
                </a:cubicBezTo>
                <a:cubicBezTo>
                  <a:pt x="692" y="1565"/>
                  <a:pt x="695" y="1562"/>
                  <a:pt x="699" y="1559"/>
                </a:cubicBezTo>
                <a:cubicBezTo>
                  <a:pt x="702" y="1557"/>
                  <a:pt x="705" y="1555"/>
                  <a:pt x="708" y="1554"/>
                </a:cubicBezTo>
                <a:cubicBezTo>
                  <a:pt x="709" y="1553"/>
                  <a:pt x="710" y="1553"/>
                  <a:pt x="711" y="1552"/>
                </a:cubicBezTo>
                <a:cubicBezTo>
                  <a:pt x="712" y="1552"/>
                  <a:pt x="712" y="1552"/>
                  <a:pt x="713" y="1551"/>
                </a:cubicBezTo>
                <a:cubicBezTo>
                  <a:pt x="713" y="1551"/>
                  <a:pt x="714" y="1551"/>
                  <a:pt x="714" y="1551"/>
                </a:cubicBezTo>
                <a:cubicBezTo>
                  <a:pt x="715" y="1551"/>
                  <a:pt x="715" y="1551"/>
                  <a:pt x="716" y="1550"/>
                </a:cubicBezTo>
                <a:cubicBezTo>
                  <a:pt x="720" y="1549"/>
                  <a:pt x="725" y="1547"/>
                  <a:pt x="730" y="1546"/>
                </a:cubicBezTo>
                <a:cubicBezTo>
                  <a:pt x="735" y="1545"/>
                  <a:pt x="741" y="1544"/>
                  <a:pt x="747" y="1544"/>
                </a:cubicBezTo>
                <a:cubicBezTo>
                  <a:pt x="763" y="1544"/>
                  <a:pt x="763" y="1544"/>
                  <a:pt x="763" y="1544"/>
                </a:cubicBezTo>
                <a:cubicBezTo>
                  <a:pt x="767" y="1544"/>
                  <a:pt x="770" y="1544"/>
                  <a:pt x="774" y="1544"/>
                </a:cubicBezTo>
                <a:cubicBezTo>
                  <a:pt x="789" y="1544"/>
                  <a:pt x="803" y="1544"/>
                  <a:pt x="818" y="1544"/>
                </a:cubicBezTo>
                <a:cubicBezTo>
                  <a:pt x="818" y="1544"/>
                  <a:pt x="818" y="1544"/>
                  <a:pt x="818" y="1544"/>
                </a:cubicBezTo>
                <a:cubicBezTo>
                  <a:pt x="824" y="1544"/>
                  <a:pt x="824" y="1544"/>
                  <a:pt x="824" y="1544"/>
                </a:cubicBezTo>
                <a:cubicBezTo>
                  <a:pt x="830" y="1544"/>
                  <a:pt x="835" y="1545"/>
                  <a:pt x="839" y="1546"/>
                </a:cubicBezTo>
                <a:cubicBezTo>
                  <a:pt x="843" y="1547"/>
                  <a:pt x="845" y="1548"/>
                  <a:pt x="847" y="1549"/>
                </a:cubicBezTo>
                <a:cubicBezTo>
                  <a:pt x="854" y="1553"/>
                  <a:pt x="858" y="1559"/>
                  <a:pt x="853" y="1568"/>
                </a:cubicBezTo>
                <a:cubicBezTo>
                  <a:pt x="848" y="1579"/>
                  <a:pt x="841" y="1590"/>
                  <a:pt x="835" y="1600"/>
                </a:cubicBezTo>
                <a:cubicBezTo>
                  <a:pt x="828" y="1613"/>
                  <a:pt x="828" y="1613"/>
                  <a:pt x="828" y="1613"/>
                </a:cubicBezTo>
                <a:cubicBezTo>
                  <a:pt x="828" y="1613"/>
                  <a:pt x="828" y="1613"/>
                  <a:pt x="828" y="1613"/>
                </a:cubicBezTo>
                <a:close/>
                <a:moveTo>
                  <a:pt x="1592" y="1771"/>
                </a:moveTo>
                <a:cubicBezTo>
                  <a:pt x="1592" y="1773"/>
                  <a:pt x="1592" y="1775"/>
                  <a:pt x="1591" y="1777"/>
                </a:cubicBezTo>
                <a:cubicBezTo>
                  <a:pt x="1591" y="1778"/>
                  <a:pt x="1591" y="1778"/>
                  <a:pt x="1591" y="1778"/>
                </a:cubicBezTo>
                <a:cubicBezTo>
                  <a:pt x="1590" y="1780"/>
                  <a:pt x="1590" y="1782"/>
                  <a:pt x="1589" y="1783"/>
                </a:cubicBezTo>
                <a:cubicBezTo>
                  <a:pt x="1589" y="1783"/>
                  <a:pt x="1589" y="1783"/>
                  <a:pt x="1589" y="1784"/>
                </a:cubicBezTo>
                <a:cubicBezTo>
                  <a:pt x="1588" y="1784"/>
                  <a:pt x="1588" y="1784"/>
                  <a:pt x="1588" y="1784"/>
                </a:cubicBezTo>
                <a:cubicBezTo>
                  <a:pt x="1587" y="1786"/>
                  <a:pt x="1586" y="1788"/>
                  <a:pt x="1584" y="1789"/>
                </a:cubicBezTo>
                <a:cubicBezTo>
                  <a:pt x="1584" y="1789"/>
                  <a:pt x="1584" y="1789"/>
                  <a:pt x="1584" y="1789"/>
                </a:cubicBezTo>
                <a:cubicBezTo>
                  <a:pt x="1582" y="1791"/>
                  <a:pt x="1581" y="1792"/>
                  <a:pt x="1579" y="1794"/>
                </a:cubicBezTo>
                <a:cubicBezTo>
                  <a:pt x="1578" y="1794"/>
                  <a:pt x="1578" y="1794"/>
                  <a:pt x="1578" y="1794"/>
                </a:cubicBezTo>
                <a:cubicBezTo>
                  <a:pt x="1578" y="1794"/>
                  <a:pt x="1577" y="1795"/>
                  <a:pt x="1577" y="1795"/>
                </a:cubicBezTo>
                <a:cubicBezTo>
                  <a:pt x="1575" y="1796"/>
                  <a:pt x="1573" y="1797"/>
                  <a:pt x="1571" y="1798"/>
                </a:cubicBezTo>
                <a:cubicBezTo>
                  <a:pt x="1571" y="1798"/>
                  <a:pt x="1571" y="1798"/>
                  <a:pt x="1570" y="1798"/>
                </a:cubicBezTo>
                <a:cubicBezTo>
                  <a:pt x="1569" y="1799"/>
                  <a:pt x="1567" y="1800"/>
                  <a:pt x="1566" y="1800"/>
                </a:cubicBezTo>
                <a:cubicBezTo>
                  <a:pt x="1565" y="1800"/>
                  <a:pt x="1564" y="1801"/>
                  <a:pt x="1563" y="1801"/>
                </a:cubicBezTo>
                <a:cubicBezTo>
                  <a:pt x="1563" y="1801"/>
                  <a:pt x="1563" y="1801"/>
                  <a:pt x="1562" y="1801"/>
                </a:cubicBezTo>
                <a:cubicBezTo>
                  <a:pt x="1562" y="1801"/>
                  <a:pt x="1561" y="1801"/>
                  <a:pt x="1561" y="1802"/>
                </a:cubicBezTo>
                <a:cubicBezTo>
                  <a:pt x="1559" y="1802"/>
                  <a:pt x="1557" y="1802"/>
                  <a:pt x="1555" y="1803"/>
                </a:cubicBezTo>
                <a:cubicBezTo>
                  <a:pt x="1553" y="1803"/>
                  <a:pt x="1551" y="1803"/>
                  <a:pt x="1550" y="1803"/>
                </a:cubicBezTo>
                <a:cubicBezTo>
                  <a:pt x="1548" y="1804"/>
                  <a:pt x="1546" y="1804"/>
                  <a:pt x="1544" y="1804"/>
                </a:cubicBezTo>
                <a:cubicBezTo>
                  <a:pt x="1544" y="1804"/>
                  <a:pt x="1543" y="1804"/>
                  <a:pt x="1542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30" y="1804"/>
                  <a:pt x="1519" y="1804"/>
                  <a:pt x="1509" y="1804"/>
                </a:cubicBezTo>
                <a:cubicBezTo>
                  <a:pt x="1461" y="1804"/>
                  <a:pt x="908" y="1806"/>
                  <a:pt x="869" y="1806"/>
                </a:cubicBezTo>
                <a:cubicBezTo>
                  <a:pt x="866" y="1806"/>
                  <a:pt x="863" y="1806"/>
                  <a:pt x="861" y="1805"/>
                </a:cubicBezTo>
                <a:cubicBezTo>
                  <a:pt x="857" y="1805"/>
                  <a:pt x="853" y="1804"/>
                  <a:pt x="850" y="1803"/>
                </a:cubicBezTo>
                <a:cubicBezTo>
                  <a:pt x="845" y="1802"/>
                  <a:pt x="841" y="1799"/>
                  <a:pt x="838" y="1796"/>
                </a:cubicBezTo>
                <a:cubicBezTo>
                  <a:pt x="835" y="1793"/>
                  <a:pt x="833" y="1790"/>
                  <a:pt x="832" y="1786"/>
                </a:cubicBezTo>
                <a:cubicBezTo>
                  <a:pt x="832" y="1782"/>
                  <a:pt x="832" y="1778"/>
                  <a:pt x="834" y="1773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42" y="1758"/>
                  <a:pt x="848" y="1745"/>
                  <a:pt x="854" y="1732"/>
                </a:cubicBezTo>
                <a:cubicBezTo>
                  <a:pt x="856" y="1730"/>
                  <a:pt x="857" y="1728"/>
                  <a:pt x="858" y="1726"/>
                </a:cubicBezTo>
                <a:cubicBezTo>
                  <a:pt x="862" y="1716"/>
                  <a:pt x="862" y="1716"/>
                  <a:pt x="862" y="1716"/>
                </a:cubicBezTo>
                <a:cubicBezTo>
                  <a:pt x="864" y="1712"/>
                  <a:pt x="868" y="1708"/>
                  <a:pt x="872" y="1704"/>
                </a:cubicBezTo>
                <a:cubicBezTo>
                  <a:pt x="873" y="1704"/>
                  <a:pt x="874" y="1703"/>
                  <a:pt x="875" y="1702"/>
                </a:cubicBezTo>
                <a:cubicBezTo>
                  <a:pt x="875" y="1702"/>
                  <a:pt x="876" y="1701"/>
                  <a:pt x="877" y="1701"/>
                </a:cubicBezTo>
                <a:cubicBezTo>
                  <a:pt x="878" y="1700"/>
                  <a:pt x="878" y="1700"/>
                  <a:pt x="879" y="1699"/>
                </a:cubicBezTo>
                <a:cubicBezTo>
                  <a:pt x="880" y="1699"/>
                  <a:pt x="880" y="1699"/>
                  <a:pt x="880" y="1699"/>
                </a:cubicBezTo>
                <a:cubicBezTo>
                  <a:pt x="881" y="1698"/>
                  <a:pt x="881" y="1698"/>
                  <a:pt x="882" y="1698"/>
                </a:cubicBezTo>
                <a:cubicBezTo>
                  <a:pt x="883" y="1697"/>
                  <a:pt x="885" y="1696"/>
                  <a:pt x="886" y="1695"/>
                </a:cubicBezTo>
                <a:cubicBezTo>
                  <a:pt x="887" y="1695"/>
                  <a:pt x="888" y="1695"/>
                  <a:pt x="889" y="1694"/>
                </a:cubicBezTo>
                <a:cubicBezTo>
                  <a:pt x="890" y="1694"/>
                  <a:pt x="891" y="1693"/>
                  <a:pt x="893" y="1693"/>
                </a:cubicBezTo>
                <a:cubicBezTo>
                  <a:pt x="895" y="1692"/>
                  <a:pt x="897" y="1691"/>
                  <a:pt x="899" y="1690"/>
                </a:cubicBezTo>
                <a:cubicBezTo>
                  <a:pt x="900" y="1690"/>
                  <a:pt x="901" y="1690"/>
                  <a:pt x="903" y="1689"/>
                </a:cubicBezTo>
                <a:cubicBezTo>
                  <a:pt x="903" y="1689"/>
                  <a:pt x="904" y="1689"/>
                  <a:pt x="904" y="1689"/>
                </a:cubicBezTo>
                <a:cubicBezTo>
                  <a:pt x="910" y="1687"/>
                  <a:pt x="917" y="1687"/>
                  <a:pt x="923" y="1687"/>
                </a:cubicBezTo>
                <a:cubicBezTo>
                  <a:pt x="923" y="1687"/>
                  <a:pt x="1503" y="1685"/>
                  <a:pt x="1525" y="1685"/>
                </a:cubicBezTo>
                <a:cubicBezTo>
                  <a:pt x="1531" y="1685"/>
                  <a:pt x="1538" y="1685"/>
                  <a:pt x="1545" y="1685"/>
                </a:cubicBezTo>
                <a:cubicBezTo>
                  <a:pt x="1548" y="1685"/>
                  <a:pt x="1551" y="1685"/>
                  <a:pt x="1554" y="1686"/>
                </a:cubicBezTo>
                <a:cubicBezTo>
                  <a:pt x="1554" y="1686"/>
                  <a:pt x="1555" y="1686"/>
                  <a:pt x="1555" y="1686"/>
                </a:cubicBezTo>
                <a:cubicBezTo>
                  <a:pt x="1557" y="1686"/>
                  <a:pt x="1560" y="1686"/>
                  <a:pt x="1562" y="1687"/>
                </a:cubicBezTo>
                <a:cubicBezTo>
                  <a:pt x="1562" y="1687"/>
                  <a:pt x="1563" y="1687"/>
                  <a:pt x="1563" y="1687"/>
                </a:cubicBezTo>
                <a:cubicBezTo>
                  <a:pt x="1563" y="1687"/>
                  <a:pt x="1563" y="1687"/>
                  <a:pt x="1563" y="1687"/>
                </a:cubicBezTo>
                <a:cubicBezTo>
                  <a:pt x="1566" y="1688"/>
                  <a:pt x="1568" y="1689"/>
                  <a:pt x="1570" y="1690"/>
                </a:cubicBezTo>
                <a:cubicBezTo>
                  <a:pt x="1570" y="1690"/>
                  <a:pt x="1571" y="1690"/>
                  <a:pt x="1571" y="1690"/>
                </a:cubicBezTo>
                <a:cubicBezTo>
                  <a:pt x="1573" y="1691"/>
                  <a:pt x="1575" y="1692"/>
                  <a:pt x="1577" y="1693"/>
                </a:cubicBezTo>
                <a:cubicBezTo>
                  <a:pt x="1577" y="1693"/>
                  <a:pt x="1577" y="1693"/>
                  <a:pt x="1578" y="1693"/>
                </a:cubicBezTo>
                <a:cubicBezTo>
                  <a:pt x="1578" y="1694"/>
                  <a:pt x="1578" y="1694"/>
                  <a:pt x="1578" y="1694"/>
                </a:cubicBezTo>
                <a:cubicBezTo>
                  <a:pt x="1580" y="1695"/>
                  <a:pt x="1581" y="1696"/>
                  <a:pt x="1582" y="1697"/>
                </a:cubicBezTo>
                <a:cubicBezTo>
                  <a:pt x="1584" y="1698"/>
                  <a:pt x="1586" y="1700"/>
                  <a:pt x="1588" y="1703"/>
                </a:cubicBezTo>
                <a:cubicBezTo>
                  <a:pt x="1590" y="1706"/>
                  <a:pt x="1592" y="1710"/>
                  <a:pt x="1592" y="1714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31"/>
                  <a:pt x="1592" y="1746"/>
                  <a:pt x="1592" y="1760"/>
                </a:cubicBezTo>
                <a:cubicBezTo>
                  <a:pt x="1592" y="1764"/>
                  <a:pt x="1593" y="1767"/>
                  <a:pt x="1592" y="1771"/>
                </a:cubicBezTo>
                <a:close/>
                <a:moveTo>
                  <a:pt x="1671" y="1490"/>
                </a:moveTo>
                <a:cubicBezTo>
                  <a:pt x="1671" y="1490"/>
                  <a:pt x="1670" y="1489"/>
                  <a:pt x="1670" y="1489"/>
                </a:cubicBezTo>
                <a:cubicBezTo>
                  <a:pt x="1670" y="1489"/>
                  <a:pt x="1669" y="1489"/>
                  <a:pt x="1669" y="1488"/>
                </a:cubicBezTo>
                <a:cubicBezTo>
                  <a:pt x="1667" y="1486"/>
                  <a:pt x="1666" y="1483"/>
                  <a:pt x="1665" y="1480"/>
                </a:cubicBezTo>
                <a:cubicBezTo>
                  <a:pt x="1665" y="1477"/>
                  <a:pt x="1665" y="1477"/>
                  <a:pt x="1665" y="1477"/>
                </a:cubicBezTo>
                <a:cubicBezTo>
                  <a:pt x="1665" y="1475"/>
                  <a:pt x="1665" y="1473"/>
                  <a:pt x="1665" y="1471"/>
                </a:cubicBezTo>
                <a:cubicBezTo>
                  <a:pt x="1665" y="1471"/>
                  <a:pt x="1665" y="1471"/>
                  <a:pt x="1665" y="1471"/>
                </a:cubicBezTo>
                <a:cubicBezTo>
                  <a:pt x="1664" y="1463"/>
                  <a:pt x="1662" y="1454"/>
                  <a:pt x="1663" y="1445"/>
                </a:cubicBezTo>
                <a:cubicBezTo>
                  <a:pt x="1663" y="1443"/>
                  <a:pt x="1663" y="1443"/>
                  <a:pt x="1663" y="1443"/>
                </a:cubicBezTo>
                <a:cubicBezTo>
                  <a:pt x="1662" y="1440"/>
                  <a:pt x="1663" y="1437"/>
                  <a:pt x="1665" y="1435"/>
                </a:cubicBezTo>
                <a:cubicBezTo>
                  <a:pt x="1667" y="1433"/>
                  <a:pt x="1669" y="1431"/>
                  <a:pt x="1673" y="1429"/>
                </a:cubicBezTo>
                <a:cubicBezTo>
                  <a:pt x="1676" y="1427"/>
                  <a:pt x="1680" y="1426"/>
                  <a:pt x="1684" y="1425"/>
                </a:cubicBezTo>
                <a:cubicBezTo>
                  <a:pt x="1684" y="1425"/>
                  <a:pt x="1684" y="1425"/>
                  <a:pt x="1684" y="1425"/>
                </a:cubicBezTo>
                <a:cubicBezTo>
                  <a:pt x="1685" y="1425"/>
                  <a:pt x="1685" y="1425"/>
                  <a:pt x="1685" y="1425"/>
                </a:cubicBezTo>
                <a:cubicBezTo>
                  <a:pt x="1687" y="1424"/>
                  <a:pt x="1689" y="1424"/>
                  <a:pt x="1690" y="1424"/>
                </a:cubicBezTo>
                <a:cubicBezTo>
                  <a:pt x="1691" y="1424"/>
                  <a:pt x="1692" y="1424"/>
                  <a:pt x="1693" y="1424"/>
                </a:cubicBezTo>
                <a:cubicBezTo>
                  <a:pt x="1700" y="1423"/>
                  <a:pt x="1708" y="1423"/>
                  <a:pt x="1716" y="1423"/>
                </a:cubicBezTo>
                <a:cubicBezTo>
                  <a:pt x="1769" y="1423"/>
                  <a:pt x="1769" y="1423"/>
                  <a:pt x="1769" y="1423"/>
                </a:cubicBezTo>
                <a:cubicBezTo>
                  <a:pt x="1772" y="1423"/>
                  <a:pt x="1775" y="1423"/>
                  <a:pt x="1778" y="1424"/>
                </a:cubicBezTo>
                <a:cubicBezTo>
                  <a:pt x="1792" y="1425"/>
                  <a:pt x="1808" y="1429"/>
                  <a:pt x="1810" y="1442"/>
                </a:cubicBezTo>
                <a:cubicBezTo>
                  <a:pt x="1814" y="1454"/>
                  <a:pt x="1815" y="1466"/>
                  <a:pt x="1817" y="1478"/>
                </a:cubicBezTo>
                <a:cubicBezTo>
                  <a:pt x="1818" y="1480"/>
                  <a:pt x="1818" y="1480"/>
                  <a:pt x="1818" y="1480"/>
                </a:cubicBezTo>
                <a:cubicBezTo>
                  <a:pt x="1818" y="1482"/>
                  <a:pt x="1818" y="1485"/>
                  <a:pt x="1817" y="1487"/>
                </a:cubicBezTo>
                <a:cubicBezTo>
                  <a:pt x="1817" y="1487"/>
                  <a:pt x="1817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3" y="1494"/>
                  <a:pt x="1807" y="1497"/>
                  <a:pt x="1799" y="1499"/>
                </a:cubicBezTo>
                <a:cubicBezTo>
                  <a:pt x="1798" y="1499"/>
                  <a:pt x="1798" y="1499"/>
                  <a:pt x="1797" y="1499"/>
                </a:cubicBezTo>
                <a:cubicBezTo>
                  <a:pt x="1796" y="1500"/>
                  <a:pt x="1796" y="1500"/>
                  <a:pt x="1795" y="1500"/>
                </a:cubicBezTo>
                <a:cubicBezTo>
                  <a:pt x="1794" y="1500"/>
                  <a:pt x="1794" y="1500"/>
                  <a:pt x="1793" y="1500"/>
                </a:cubicBezTo>
                <a:cubicBezTo>
                  <a:pt x="1792" y="1500"/>
                  <a:pt x="1790" y="1501"/>
                  <a:pt x="1789" y="1501"/>
                </a:cubicBezTo>
                <a:cubicBezTo>
                  <a:pt x="1771" y="1503"/>
                  <a:pt x="1750" y="1501"/>
                  <a:pt x="1741" y="1501"/>
                </a:cubicBezTo>
                <a:cubicBezTo>
                  <a:pt x="1707" y="1501"/>
                  <a:pt x="1707" y="1501"/>
                  <a:pt x="1707" y="1501"/>
                </a:cubicBezTo>
                <a:cubicBezTo>
                  <a:pt x="1704" y="1501"/>
                  <a:pt x="1702" y="1501"/>
                  <a:pt x="1699" y="1501"/>
                </a:cubicBezTo>
                <a:cubicBezTo>
                  <a:pt x="1697" y="1501"/>
                  <a:pt x="1695" y="1500"/>
                  <a:pt x="1693" y="1500"/>
                </a:cubicBezTo>
                <a:cubicBezTo>
                  <a:pt x="1693" y="1500"/>
                  <a:pt x="1692" y="1500"/>
                  <a:pt x="1692" y="1500"/>
                </a:cubicBezTo>
                <a:cubicBezTo>
                  <a:pt x="1691" y="1500"/>
                  <a:pt x="1691" y="1500"/>
                  <a:pt x="1691" y="1500"/>
                </a:cubicBezTo>
                <a:cubicBezTo>
                  <a:pt x="1689" y="1499"/>
                  <a:pt x="1687" y="1499"/>
                  <a:pt x="1685" y="1498"/>
                </a:cubicBezTo>
                <a:cubicBezTo>
                  <a:pt x="1684" y="1498"/>
                  <a:pt x="1684" y="1497"/>
                  <a:pt x="1683" y="1497"/>
                </a:cubicBezTo>
                <a:cubicBezTo>
                  <a:pt x="1681" y="1496"/>
                  <a:pt x="1680" y="1496"/>
                  <a:pt x="1678" y="1495"/>
                </a:cubicBezTo>
                <a:cubicBezTo>
                  <a:pt x="1676" y="1494"/>
                  <a:pt x="1674" y="1492"/>
                  <a:pt x="1672" y="1491"/>
                </a:cubicBezTo>
                <a:cubicBezTo>
                  <a:pt x="1672" y="1491"/>
                  <a:pt x="1671" y="1490"/>
                  <a:pt x="1671" y="1490"/>
                </a:cubicBezTo>
                <a:close/>
                <a:moveTo>
                  <a:pt x="1680" y="1622"/>
                </a:moveTo>
                <a:cubicBezTo>
                  <a:pt x="1677" y="1618"/>
                  <a:pt x="1676" y="1615"/>
                  <a:pt x="1675" y="1612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4" y="1593"/>
                  <a:pt x="1673" y="1580"/>
                  <a:pt x="1672" y="1567"/>
                </a:cubicBezTo>
                <a:cubicBezTo>
                  <a:pt x="1672" y="1567"/>
                  <a:pt x="1672" y="1567"/>
                  <a:pt x="1672" y="1567"/>
                </a:cubicBezTo>
                <a:cubicBezTo>
                  <a:pt x="1672" y="1566"/>
                  <a:pt x="1672" y="1566"/>
                  <a:pt x="1672" y="1566"/>
                </a:cubicBezTo>
                <a:cubicBezTo>
                  <a:pt x="1672" y="1565"/>
                  <a:pt x="1672" y="1564"/>
                  <a:pt x="1672" y="1563"/>
                </a:cubicBezTo>
                <a:cubicBezTo>
                  <a:pt x="1675" y="1535"/>
                  <a:pt x="1735" y="1542"/>
                  <a:pt x="1754" y="1542"/>
                </a:cubicBezTo>
                <a:cubicBezTo>
                  <a:pt x="1776" y="1542"/>
                  <a:pt x="1819" y="1537"/>
                  <a:pt x="1832" y="1559"/>
                </a:cubicBezTo>
                <a:cubicBezTo>
                  <a:pt x="1833" y="1561"/>
                  <a:pt x="1835" y="1563"/>
                  <a:pt x="1835" y="1565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7" y="1575"/>
                  <a:pt x="1838" y="1581"/>
                  <a:pt x="1840" y="1588"/>
                </a:cubicBezTo>
                <a:cubicBezTo>
                  <a:pt x="1844" y="1611"/>
                  <a:pt x="1844" y="1611"/>
                  <a:pt x="1844" y="1611"/>
                </a:cubicBezTo>
                <a:cubicBezTo>
                  <a:pt x="1845" y="1615"/>
                  <a:pt x="1844" y="1618"/>
                  <a:pt x="1843" y="1621"/>
                </a:cubicBezTo>
                <a:cubicBezTo>
                  <a:pt x="1842" y="1623"/>
                  <a:pt x="1840" y="1625"/>
                  <a:pt x="1838" y="1627"/>
                </a:cubicBezTo>
                <a:cubicBezTo>
                  <a:pt x="1838" y="1627"/>
                  <a:pt x="1837" y="1628"/>
                  <a:pt x="1836" y="1629"/>
                </a:cubicBezTo>
                <a:cubicBezTo>
                  <a:pt x="1836" y="1629"/>
                  <a:pt x="1835" y="1629"/>
                  <a:pt x="1835" y="1630"/>
                </a:cubicBezTo>
                <a:cubicBezTo>
                  <a:pt x="1835" y="1630"/>
                  <a:pt x="1834" y="1630"/>
                  <a:pt x="1834" y="1630"/>
                </a:cubicBezTo>
                <a:cubicBezTo>
                  <a:pt x="1833" y="1631"/>
                  <a:pt x="1832" y="1631"/>
                  <a:pt x="1830" y="1632"/>
                </a:cubicBezTo>
                <a:cubicBezTo>
                  <a:pt x="1829" y="1633"/>
                  <a:pt x="1828" y="1633"/>
                  <a:pt x="1827" y="1634"/>
                </a:cubicBezTo>
                <a:cubicBezTo>
                  <a:pt x="1826" y="1634"/>
                  <a:pt x="1825" y="1634"/>
                  <a:pt x="1825" y="1634"/>
                </a:cubicBezTo>
                <a:cubicBezTo>
                  <a:pt x="1824" y="1635"/>
                  <a:pt x="1823" y="1635"/>
                  <a:pt x="1822" y="1635"/>
                </a:cubicBezTo>
                <a:cubicBezTo>
                  <a:pt x="1821" y="1635"/>
                  <a:pt x="1820" y="1636"/>
                  <a:pt x="1819" y="1636"/>
                </a:cubicBezTo>
                <a:cubicBezTo>
                  <a:pt x="1818" y="1636"/>
                  <a:pt x="1818" y="1636"/>
                  <a:pt x="1818" y="1636"/>
                </a:cubicBezTo>
                <a:cubicBezTo>
                  <a:pt x="1816" y="1636"/>
                  <a:pt x="1814" y="1637"/>
                  <a:pt x="1812" y="1637"/>
                </a:cubicBezTo>
                <a:cubicBezTo>
                  <a:pt x="1809" y="1637"/>
                  <a:pt x="1807" y="1637"/>
                  <a:pt x="1805" y="1637"/>
                </a:cubicBezTo>
                <a:cubicBezTo>
                  <a:pt x="1805" y="1637"/>
                  <a:pt x="1805" y="1637"/>
                  <a:pt x="1805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777" y="1637"/>
                  <a:pt x="1750" y="1637"/>
                  <a:pt x="1722" y="1638"/>
                </a:cubicBezTo>
                <a:cubicBezTo>
                  <a:pt x="1719" y="1638"/>
                  <a:pt x="1716" y="1637"/>
                  <a:pt x="1714" y="1637"/>
                </a:cubicBezTo>
                <a:cubicBezTo>
                  <a:pt x="1713" y="1637"/>
                  <a:pt x="1712" y="1637"/>
                  <a:pt x="1712" y="1637"/>
                </a:cubicBezTo>
                <a:cubicBezTo>
                  <a:pt x="1709" y="1636"/>
                  <a:pt x="1707" y="1636"/>
                  <a:pt x="1705" y="1636"/>
                </a:cubicBezTo>
                <a:cubicBezTo>
                  <a:pt x="1705" y="1636"/>
                  <a:pt x="1705" y="1636"/>
                  <a:pt x="1705" y="1636"/>
                </a:cubicBezTo>
                <a:cubicBezTo>
                  <a:pt x="1704" y="1635"/>
                  <a:pt x="1704" y="1635"/>
                  <a:pt x="1704" y="1635"/>
                </a:cubicBezTo>
                <a:cubicBezTo>
                  <a:pt x="1701" y="1635"/>
                  <a:pt x="1699" y="1634"/>
                  <a:pt x="1697" y="1633"/>
                </a:cubicBezTo>
                <a:cubicBezTo>
                  <a:pt x="1696" y="1633"/>
                  <a:pt x="1695" y="1632"/>
                  <a:pt x="1695" y="1632"/>
                </a:cubicBezTo>
                <a:cubicBezTo>
                  <a:pt x="1693" y="1632"/>
                  <a:pt x="1692" y="1631"/>
                  <a:pt x="1691" y="1630"/>
                </a:cubicBezTo>
                <a:cubicBezTo>
                  <a:pt x="1691" y="1630"/>
                  <a:pt x="1690" y="1630"/>
                  <a:pt x="1690" y="1630"/>
                </a:cubicBezTo>
                <a:cubicBezTo>
                  <a:pt x="1686" y="1628"/>
                  <a:pt x="1682" y="1625"/>
                  <a:pt x="1680" y="1622"/>
                </a:cubicBezTo>
                <a:close/>
                <a:moveTo>
                  <a:pt x="1875" y="1783"/>
                </a:moveTo>
                <a:cubicBezTo>
                  <a:pt x="1873" y="1787"/>
                  <a:pt x="1870" y="1790"/>
                  <a:pt x="1866" y="1793"/>
                </a:cubicBezTo>
                <a:cubicBezTo>
                  <a:pt x="1862" y="1796"/>
                  <a:pt x="1858" y="1799"/>
                  <a:pt x="1852" y="1800"/>
                </a:cubicBezTo>
                <a:cubicBezTo>
                  <a:pt x="1846" y="1802"/>
                  <a:pt x="1840" y="1803"/>
                  <a:pt x="1833" y="1803"/>
                </a:cubicBezTo>
                <a:cubicBezTo>
                  <a:pt x="1815" y="1803"/>
                  <a:pt x="1815" y="1803"/>
                  <a:pt x="1815" y="1803"/>
                </a:cubicBezTo>
                <a:cubicBezTo>
                  <a:pt x="1814" y="1803"/>
                  <a:pt x="1814" y="1803"/>
                  <a:pt x="1814" y="1803"/>
                </a:cubicBezTo>
                <a:cubicBezTo>
                  <a:pt x="1789" y="1803"/>
                  <a:pt x="1765" y="1803"/>
                  <a:pt x="1740" y="1803"/>
                </a:cubicBezTo>
                <a:cubicBezTo>
                  <a:pt x="1737" y="1803"/>
                  <a:pt x="1734" y="1803"/>
                  <a:pt x="1731" y="1803"/>
                </a:cubicBezTo>
                <a:cubicBezTo>
                  <a:pt x="1730" y="1803"/>
                  <a:pt x="1730" y="1803"/>
                  <a:pt x="1729" y="1803"/>
                </a:cubicBezTo>
                <a:cubicBezTo>
                  <a:pt x="1726" y="1802"/>
                  <a:pt x="1724" y="1802"/>
                  <a:pt x="1721" y="1801"/>
                </a:cubicBezTo>
                <a:cubicBezTo>
                  <a:pt x="1721" y="1801"/>
                  <a:pt x="1721" y="1801"/>
                  <a:pt x="1720" y="1801"/>
                </a:cubicBezTo>
                <a:cubicBezTo>
                  <a:pt x="1720" y="1801"/>
                  <a:pt x="1720" y="1801"/>
                  <a:pt x="1720" y="1801"/>
                </a:cubicBezTo>
                <a:cubicBezTo>
                  <a:pt x="1709" y="1798"/>
                  <a:pt x="1698" y="1792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1" y="1782"/>
                  <a:pt x="1690" y="1780"/>
                  <a:pt x="1690" y="1778"/>
                </a:cubicBezTo>
                <a:cubicBezTo>
                  <a:pt x="1689" y="1777"/>
                  <a:pt x="1689" y="1776"/>
                  <a:pt x="1689" y="1775"/>
                </a:cubicBezTo>
                <a:cubicBezTo>
                  <a:pt x="1688" y="1774"/>
                  <a:pt x="1688" y="1773"/>
                  <a:pt x="1688" y="1772"/>
                </a:cubicBezTo>
                <a:cubicBezTo>
                  <a:pt x="1688" y="1772"/>
                  <a:pt x="1688" y="1771"/>
                  <a:pt x="1688" y="1771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6" y="1756"/>
                  <a:pt x="1685" y="1742"/>
                  <a:pt x="1684" y="1728"/>
                </a:cubicBezTo>
                <a:cubicBezTo>
                  <a:pt x="1684" y="1725"/>
                  <a:pt x="1684" y="1723"/>
                  <a:pt x="1684" y="1721"/>
                </a:cubicBezTo>
                <a:cubicBezTo>
                  <a:pt x="1683" y="1714"/>
                  <a:pt x="1683" y="1714"/>
                  <a:pt x="1683" y="1714"/>
                </a:cubicBezTo>
                <a:cubicBezTo>
                  <a:pt x="1683" y="1713"/>
                  <a:pt x="1683" y="1713"/>
                  <a:pt x="1683" y="1713"/>
                </a:cubicBezTo>
                <a:cubicBezTo>
                  <a:pt x="1683" y="1711"/>
                  <a:pt x="1683" y="1710"/>
                  <a:pt x="1684" y="1709"/>
                </a:cubicBezTo>
                <a:cubicBezTo>
                  <a:pt x="1684" y="1708"/>
                  <a:pt x="1684" y="1707"/>
                  <a:pt x="1684" y="1707"/>
                </a:cubicBezTo>
                <a:cubicBezTo>
                  <a:pt x="1685" y="1706"/>
                  <a:pt x="1685" y="1705"/>
                  <a:pt x="1685" y="1704"/>
                </a:cubicBezTo>
                <a:cubicBezTo>
                  <a:pt x="1686" y="1703"/>
                  <a:pt x="1686" y="1703"/>
                  <a:pt x="1686" y="1702"/>
                </a:cubicBezTo>
                <a:cubicBezTo>
                  <a:pt x="1686" y="1702"/>
                  <a:pt x="1686" y="1702"/>
                  <a:pt x="1686" y="1702"/>
                </a:cubicBezTo>
                <a:cubicBezTo>
                  <a:pt x="1687" y="1700"/>
                  <a:pt x="1688" y="1699"/>
                  <a:pt x="1689" y="1698"/>
                </a:cubicBezTo>
                <a:cubicBezTo>
                  <a:pt x="1690" y="1697"/>
                  <a:pt x="1691" y="1697"/>
                  <a:pt x="1691" y="1696"/>
                </a:cubicBezTo>
                <a:cubicBezTo>
                  <a:pt x="1692" y="1695"/>
                  <a:pt x="1693" y="1695"/>
                  <a:pt x="1694" y="1694"/>
                </a:cubicBezTo>
                <a:cubicBezTo>
                  <a:pt x="1695" y="1694"/>
                  <a:pt x="1695" y="1693"/>
                  <a:pt x="1695" y="1693"/>
                </a:cubicBezTo>
                <a:cubicBezTo>
                  <a:pt x="1695" y="1693"/>
                  <a:pt x="1696" y="1693"/>
                  <a:pt x="1696" y="1693"/>
                </a:cubicBezTo>
                <a:cubicBezTo>
                  <a:pt x="1698" y="1692"/>
                  <a:pt x="1699" y="1691"/>
                  <a:pt x="1701" y="1690"/>
                </a:cubicBezTo>
                <a:cubicBezTo>
                  <a:pt x="1702" y="1690"/>
                  <a:pt x="1702" y="1689"/>
                  <a:pt x="1702" y="1689"/>
                </a:cubicBezTo>
                <a:cubicBezTo>
                  <a:pt x="1703" y="1689"/>
                  <a:pt x="1703" y="1689"/>
                  <a:pt x="1703" y="1689"/>
                </a:cubicBezTo>
                <a:cubicBezTo>
                  <a:pt x="1704" y="1689"/>
                  <a:pt x="1704" y="1689"/>
                  <a:pt x="1705" y="1688"/>
                </a:cubicBezTo>
                <a:cubicBezTo>
                  <a:pt x="1706" y="1688"/>
                  <a:pt x="1708" y="1687"/>
                  <a:pt x="1709" y="1687"/>
                </a:cubicBezTo>
                <a:cubicBezTo>
                  <a:pt x="1710" y="1687"/>
                  <a:pt x="1711" y="1686"/>
                  <a:pt x="1712" y="1686"/>
                </a:cubicBezTo>
                <a:cubicBezTo>
                  <a:pt x="1713" y="1686"/>
                  <a:pt x="1714" y="1686"/>
                  <a:pt x="1714" y="1686"/>
                </a:cubicBezTo>
                <a:cubicBezTo>
                  <a:pt x="1717" y="1685"/>
                  <a:pt x="1720" y="1685"/>
                  <a:pt x="1723" y="1685"/>
                </a:cubicBezTo>
                <a:cubicBezTo>
                  <a:pt x="1723" y="1685"/>
                  <a:pt x="1724" y="1685"/>
                  <a:pt x="1724" y="1685"/>
                </a:cubicBezTo>
                <a:cubicBezTo>
                  <a:pt x="1725" y="1685"/>
                  <a:pt x="1726" y="1685"/>
                  <a:pt x="1727" y="1685"/>
                </a:cubicBezTo>
                <a:cubicBezTo>
                  <a:pt x="1731" y="1685"/>
                  <a:pt x="1731" y="1685"/>
                  <a:pt x="1731" y="1685"/>
                </a:cubicBezTo>
                <a:cubicBezTo>
                  <a:pt x="1736" y="1684"/>
                  <a:pt x="1740" y="1684"/>
                  <a:pt x="1744" y="1684"/>
                </a:cubicBezTo>
                <a:cubicBezTo>
                  <a:pt x="1748" y="1684"/>
                  <a:pt x="1752" y="1684"/>
                  <a:pt x="1755" y="1684"/>
                </a:cubicBezTo>
                <a:cubicBezTo>
                  <a:pt x="1791" y="1684"/>
                  <a:pt x="1791" y="1684"/>
                  <a:pt x="1791" y="1684"/>
                </a:cubicBezTo>
                <a:cubicBezTo>
                  <a:pt x="1801" y="1684"/>
                  <a:pt x="1811" y="1684"/>
                  <a:pt x="1820" y="1685"/>
                </a:cubicBezTo>
                <a:cubicBezTo>
                  <a:pt x="1822" y="1685"/>
                  <a:pt x="1823" y="1685"/>
                  <a:pt x="1825" y="1685"/>
                </a:cubicBezTo>
                <a:cubicBezTo>
                  <a:pt x="1826" y="1686"/>
                  <a:pt x="1827" y="1686"/>
                  <a:pt x="1828" y="1686"/>
                </a:cubicBezTo>
                <a:cubicBezTo>
                  <a:pt x="1828" y="1686"/>
                  <a:pt x="1829" y="1686"/>
                  <a:pt x="1830" y="1686"/>
                </a:cubicBezTo>
                <a:cubicBezTo>
                  <a:pt x="1830" y="1686"/>
                  <a:pt x="1831" y="1686"/>
                  <a:pt x="1831" y="1687"/>
                </a:cubicBezTo>
                <a:cubicBezTo>
                  <a:pt x="1832" y="1687"/>
                  <a:pt x="1832" y="1687"/>
                  <a:pt x="1833" y="1687"/>
                </a:cubicBezTo>
                <a:cubicBezTo>
                  <a:pt x="1834" y="1687"/>
                  <a:pt x="1836" y="1688"/>
                  <a:pt x="1838" y="1689"/>
                </a:cubicBezTo>
                <a:cubicBezTo>
                  <a:pt x="1839" y="1689"/>
                  <a:pt x="1840" y="1689"/>
                  <a:pt x="1841" y="1690"/>
                </a:cubicBezTo>
                <a:cubicBezTo>
                  <a:pt x="1842" y="1690"/>
                  <a:pt x="1842" y="1690"/>
                  <a:pt x="1843" y="1691"/>
                </a:cubicBezTo>
                <a:cubicBezTo>
                  <a:pt x="1845" y="1691"/>
                  <a:pt x="1846" y="1692"/>
                  <a:pt x="1847" y="1693"/>
                </a:cubicBezTo>
                <a:cubicBezTo>
                  <a:pt x="1852" y="1695"/>
                  <a:pt x="1856" y="1698"/>
                  <a:pt x="1859" y="1702"/>
                </a:cubicBezTo>
                <a:cubicBezTo>
                  <a:pt x="1862" y="1705"/>
                  <a:pt x="1864" y="1709"/>
                  <a:pt x="1865" y="1713"/>
                </a:cubicBezTo>
                <a:cubicBezTo>
                  <a:pt x="1870" y="1736"/>
                  <a:pt x="1870" y="1736"/>
                  <a:pt x="1870" y="1736"/>
                </a:cubicBezTo>
                <a:cubicBezTo>
                  <a:pt x="1871" y="1746"/>
                  <a:pt x="1873" y="1755"/>
                  <a:pt x="1875" y="1764"/>
                </a:cubicBezTo>
                <a:cubicBezTo>
                  <a:pt x="1875" y="1764"/>
                  <a:pt x="1875" y="1764"/>
                  <a:pt x="1875" y="1764"/>
                </a:cubicBezTo>
                <a:cubicBezTo>
                  <a:pt x="1876" y="1770"/>
                  <a:pt x="1876" y="1770"/>
                  <a:pt x="1876" y="1770"/>
                </a:cubicBezTo>
                <a:cubicBezTo>
                  <a:pt x="1877" y="1775"/>
                  <a:pt x="1877" y="1779"/>
                  <a:pt x="1875" y="1783"/>
                </a:cubicBezTo>
                <a:close/>
                <a:moveTo>
                  <a:pt x="2041" y="1494"/>
                </a:moveTo>
                <a:cubicBezTo>
                  <a:pt x="2036" y="1492"/>
                  <a:pt x="2032" y="1490"/>
                  <a:pt x="2030" y="1487"/>
                </a:cubicBezTo>
                <a:cubicBezTo>
                  <a:pt x="2027" y="1485"/>
                  <a:pt x="2024" y="1482"/>
                  <a:pt x="2023" y="1479"/>
                </a:cubicBezTo>
                <a:cubicBezTo>
                  <a:pt x="2021" y="1474"/>
                  <a:pt x="2021" y="1474"/>
                  <a:pt x="2021" y="1474"/>
                </a:cubicBezTo>
                <a:cubicBezTo>
                  <a:pt x="2019" y="1467"/>
                  <a:pt x="2016" y="1460"/>
                  <a:pt x="2014" y="1453"/>
                </a:cubicBezTo>
                <a:cubicBezTo>
                  <a:pt x="2012" y="1449"/>
                  <a:pt x="2009" y="1444"/>
                  <a:pt x="2009" y="1439"/>
                </a:cubicBezTo>
                <a:cubicBezTo>
                  <a:pt x="2009" y="1439"/>
                  <a:pt x="2009" y="1438"/>
                  <a:pt x="2009" y="1437"/>
                </a:cubicBezTo>
                <a:cubicBezTo>
                  <a:pt x="2009" y="1437"/>
                  <a:pt x="2009" y="1437"/>
                  <a:pt x="2009" y="1437"/>
                </a:cubicBezTo>
                <a:cubicBezTo>
                  <a:pt x="2009" y="1436"/>
                  <a:pt x="2009" y="1436"/>
                  <a:pt x="2009" y="1436"/>
                </a:cubicBezTo>
                <a:cubicBezTo>
                  <a:pt x="2010" y="1435"/>
                  <a:pt x="2009" y="1435"/>
                  <a:pt x="2010" y="1434"/>
                </a:cubicBezTo>
                <a:cubicBezTo>
                  <a:pt x="2010" y="1434"/>
                  <a:pt x="2010" y="1434"/>
                  <a:pt x="2010" y="1434"/>
                </a:cubicBezTo>
                <a:cubicBezTo>
                  <a:pt x="2016" y="1421"/>
                  <a:pt x="2039" y="1423"/>
                  <a:pt x="2051" y="1423"/>
                </a:cubicBezTo>
                <a:cubicBezTo>
                  <a:pt x="2110" y="1422"/>
                  <a:pt x="2110" y="1422"/>
                  <a:pt x="2110" y="1422"/>
                </a:cubicBezTo>
                <a:cubicBezTo>
                  <a:pt x="2115" y="1422"/>
                  <a:pt x="2120" y="1423"/>
                  <a:pt x="2125" y="1424"/>
                </a:cubicBezTo>
                <a:cubicBezTo>
                  <a:pt x="2126" y="1424"/>
                  <a:pt x="2128" y="1424"/>
                  <a:pt x="2129" y="1425"/>
                </a:cubicBezTo>
                <a:cubicBezTo>
                  <a:pt x="2129" y="1425"/>
                  <a:pt x="2130" y="1425"/>
                  <a:pt x="2131" y="1425"/>
                </a:cubicBezTo>
                <a:cubicBezTo>
                  <a:pt x="2132" y="1425"/>
                  <a:pt x="2133" y="1426"/>
                  <a:pt x="2133" y="1426"/>
                </a:cubicBezTo>
                <a:cubicBezTo>
                  <a:pt x="2135" y="1426"/>
                  <a:pt x="2137" y="1427"/>
                  <a:pt x="2138" y="1428"/>
                </a:cubicBezTo>
                <a:cubicBezTo>
                  <a:pt x="2139" y="1428"/>
                  <a:pt x="2139" y="1428"/>
                  <a:pt x="2139" y="1428"/>
                </a:cubicBezTo>
                <a:cubicBezTo>
                  <a:pt x="2139" y="1428"/>
                  <a:pt x="2139" y="1428"/>
                  <a:pt x="2140" y="1428"/>
                </a:cubicBezTo>
                <a:cubicBezTo>
                  <a:pt x="2141" y="1429"/>
                  <a:pt x="2142" y="1429"/>
                  <a:pt x="2144" y="1430"/>
                </a:cubicBezTo>
                <a:cubicBezTo>
                  <a:pt x="2145" y="1431"/>
                  <a:pt x="2146" y="1431"/>
                  <a:pt x="2146" y="1431"/>
                </a:cubicBezTo>
                <a:cubicBezTo>
                  <a:pt x="2147" y="1432"/>
                  <a:pt x="2147" y="1432"/>
                  <a:pt x="2148" y="1432"/>
                </a:cubicBezTo>
                <a:cubicBezTo>
                  <a:pt x="2148" y="1433"/>
                  <a:pt x="2148" y="1433"/>
                  <a:pt x="2149" y="1433"/>
                </a:cubicBezTo>
                <a:cubicBezTo>
                  <a:pt x="2149" y="1433"/>
                  <a:pt x="2150" y="1434"/>
                  <a:pt x="2150" y="1434"/>
                </a:cubicBezTo>
                <a:cubicBezTo>
                  <a:pt x="2153" y="1436"/>
                  <a:pt x="2156" y="1439"/>
                  <a:pt x="2157" y="1442"/>
                </a:cubicBezTo>
                <a:cubicBezTo>
                  <a:pt x="2157" y="1442"/>
                  <a:pt x="2157" y="1442"/>
                  <a:pt x="2157" y="1442"/>
                </a:cubicBezTo>
                <a:cubicBezTo>
                  <a:pt x="2163" y="1450"/>
                  <a:pt x="2166" y="1460"/>
                  <a:pt x="2170" y="1468"/>
                </a:cubicBezTo>
                <a:cubicBezTo>
                  <a:pt x="2170" y="1468"/>
                  <a:pt x="2170" y="1468"/>
                  <a:pt x="2170" y="1468"/>
                </a:cubicBezTo>
                <a:cubicBezTo>
                  <a:pt x="2172" y="1473"/>
                  <a:pt x="2176" y="1477"/>
                  <a:pt x="2177" y="1482"/>
                </a:cubicBezTo>
                <a:cubicBezTo>
                  <a:pt x="2177" y="1482"/>
                  <a:pt x="2177" y="1483"/>
                  <a:pt x="2177" y="1483"/>
                </a:cubicBezTo>
                <a:cubicBezTo>
                  <a:pt x="2177" y="1483"/>
                  <a:pt x="2177" y="1483"/>
                  <a:pt x="2177" y="1483"/>
                </a:cubicBezTo>
                <a:cubicBezTo>
                  <a:pt x="2178" y="1492"/>
                  <a:pt x="2170" y="1496"/>
                  <a:pt x="2162" y="1498"/>
                </a:cubicBezTo>
                <a:cubicBezTo>
                  <a:pt x="2161" y="1498"/>
                  <a:pt x="2161" y="1498"/>
                  <a:pt x="2161" y="1499"/>
                </a:cubicBezTo>
                <a:cubicBezTo>
                  <a:pt x="2160" y="1499"/>
                  <a:pt x="2160" y="1499"/>
                  <a:pt x="2159" y="1499"/>
                </a:cubicBezTo>
                <a:cubicBezTo>
                  <a:pt x="2158" y="1499"/>
                  <a:pt x="2156" y="1499"/>
                  <a:pt x="2155" y="1500"/>
                </a:cubicBezTo>
                <a:cubicBezTo>
                  <a:pt x="2154" y="1500"/>
                  <a:pt x="2154" y="1500"/>
                  <a:pt x="2153" y="1500"/>
                </a:cubicBezTo>
                <a:cubicBezTo>
                  <a:pt x="2152" y="1500"/>
                  <a:pt x="2150" y="1500"/>
                  <a:pt x="2149" y="1500"/>
                </a:cubicBezTo>
                <a:cubicBezTo>
                  <a:pt x="2148" y="1500"/>
                  <a:pt x="2147" y="1500"/>
                  <a:pt x="2146" y="1500"/>
                </a:cubicBezTo>
                <a:cubicBezTo>
                  <a:pt x="2146" y="1500"/>
                  <a:pt x="2146" y="1500"/>
                  <a:pt x="2146" y="1500"/>
                </a:cubicBezTo>
                <a:cubicBezTo>
                  <a:pt x="2144" y="1500"/>
                  <a:pt x="2144" y="1500"/>
                  <a:pt x="2144" y="1500"/>
                </a:cubicBezTo>
                <a:cubicBezTo>
                  <a:pt x="2135" y="1500"/>
                  <a:pt x="2126" y="1500"/>
                  <a:pt x="2117" y="1500"/>
                </a:cubicBezTo>
                <a:cubicBezTo>
                  <a:pt x="2102" y="1500"/>
                  <a:pt x="2087" y="1500"/>
                  <a:pt x="2072" y="1500"/>
                </a:cubicBezTo>
                <a:cubicBezTo>
                  <a:pt x="2061" y="1500"/>
                  <a:pt x="2050" y="1499"/>
                  <a:pt x="2041" y="1494"/>
                </a:cubicBezTo>
                <a:cubicBezTo>
                  <a:pt x="2041" y="1494"/>
                  <a:pt x="2041" y="1494"/>
                  <a:pt x="2041" y="1494"/>
                </a:cubicBezTo>
                <a:close/>
                <a:moveTo>
                  <a:pt x="2079" y="1621"/>
                </a:moveTo>
                <a:cubicBezTo>
                  <a:pt x="2076" y="1617"/>
                  <a:pt x="2073" y="1614"/>
                  <a:pt x="2072" y="1611"/>
                </a:cubicBezTo>
                <a:cubicBezTo>
                  <a:pt x="2064" y="1588"/>
                  <a:pt x="2064" y="1588"/>
                  <a:pt x="2064" y="1588"/>
                </a:cubicBezTo>
                <a:cubicBezTo>
                  <a:pt x="2061" y="1581"/>
                  <a:pt x="2059" y="1575"/>
                  <a:pt x="2056" y="1568"/>
                </a:cubicBezTo>
                <a:cubicBezTo>
                  <a:pt x="2056" y="1568"/>
                  <a:pt x="2056" y="1568"/>
                  <a:pt x="2056" y="1568"/>
                </a:cubicBezTo>
                <a:cubicBezTo>
                  <a:pt x="2055" y="1565"/>
                  <a:pt x="2055" y="1565"/>
                  <a:pt x="2055" y="1565"/>
                </a:cubicBezTo>
                <a:cubicBezTo>
                  <a:pt x="2054" y="1561"/>
                  <a:pt x="2054" y="1558"/>
                  <a:pt x="2055" y="1555"/>
                </a:cubicBezTo>
                <a:cubicBezTo>
                  <a:pt x="2056" y="1553"/>
                  <a:pt x="2057" y="1552"/>
                  <a:pt x="2059" y="1550"/>
                </a:cubicBezTo>
                <a:cubicBezTo>
                  <a:pt x="2059" y="1550"/>
                  <a:pt x="2059" y="1550"/>
                  <a:pt x="2060" y="1549"/>
                </a:cubicBezTo>
                <a:cubicBezTo>
                  <a:pt x="2060" y="1549"/>
                  <a:pt x="2061" y="1548"/>
                  <a:pt x="2061" y="1548"/>
                </a:cubicBezTo>
                <a:cubicBezTo>
                  <a:pt x="2064" y="1546"/>
                  <a:pt x="2068" y="1544"/>
                  <a:pt x="2072" y="1543"/>
                </a:cubicBezTo>
                <a:cubicBezTo>
                  <a:pt x="2076" y="1542"/>
                  <a:pt x="2080" y="1542"/>
                  <a:pt x="2084" y="1541"/>
                </a:cubicBezTo>
                <a:cubicBezTo>
                  <a:pt x="2100" y="1540"/>
                  <a:pt x="2117" y="1541"/>
                  <a:pt x="2125" y="1541"/>
                </a:cubicBezTo>
                <a:cubicBezTo>
                  <a:pt x="2153" y="1541"/>
                  <a:pt x="2202" y="1535"/>
                  <a:pt x="2218" y="1564"/>
                </a:cubicBezTo>
                <a:cubicBezTo>
                  <a:pt x="2218" y="1564"/>
                  <a:pt x="2218" y="1564"/>
                  <a:pt x="2218" y="1564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24" y="1577"/>
                  <a:pt x="2230" y="1589"/>
                  <a:pt x="2236" y="1601"/>
                </a:cubicBezTo>
                <a:cubicBezTo>
                  <a:pt x="2238" y="1605"/>
                  <a:pt x="2241" y="1609"/>
                  <a:pt x="2242" y="1614"/>
                </a:cubicBezTo>
                <a:cubicBezTo>
                  <a:pt x="2242" y="1614"/>
                  <a:pt x="2242" y="1614"/>
                  <a:pt x="2242" y="1614"/>
                </a:cubicBezTo>
                <a:cubicBezTo>
                  <a:pt x="2242" y="1615"/>
                  <a:pt x="2242" y="1616"/>
                  <a:pt x="2242" y="1617"/>
                </a:cubicBezTo>
                <a:cubicBezTo>
                  <a:pt x="2242" y="1618"/>
                  <a:pt x="2242" y="1619"/>
                  <a:pt x="2242" y="1620"/>
                </a:cubicBezTo>
                <a:cubicBezTo>
                  <a:pt x="2242" y="1620"/>
                  <a:pt x="2242" y="1620"/>
                  <a:pt x="2242" y="1620"/>
                </a:cubicBezTo>
                <a:cubicBezTo>
                  <a:pt x="2242" y="1620"/>
                  <a:pt x="2242" y="1621"/>
                  <a:pt x="2242" y="1621"/>
                </a:cubicBezTo>
                <a:cubicBezTo>
                  <a:pt x="2242" y="1622"/>
                  <a:pt x="2241" y="1623"/>
                  <a:pt x="2240" y="1624"/>
                </a:cubicBezTo>
                <a:cubicBezTo>
                  <a:pt x="2240" y="1625"/>
                  <a:pt x="2240" y="1625"/>
                  <a:pt x="2240" y="1625"/>
                </a:cubicBezTo>
                <a:cubicBezTo>
                  <a:pt x="2239" y="1626"/>
                  <a:pt x="2238" y="1627"/>
                  <a:pt x="2237" y="1628"/>
                </a:cubicBezTo>
                <a:cubicBezTo>
                  <a:pt x="2237" y="1628"/>
                  <a:pt x="2237" y="1628"/>
                  <a:pt x="2237" y="1628"/>
                </a:cubicBezTo>
                <a:cubicBezTo>
                  <a:pt x="2236" y="1629"/>
                  <a:pt x="2236" y="1629"/>
                  <a:pt x="2236" y="1629"/>
                </a:cubicBezTo>
                <a:cubicBezTo>
                  <a:pt x="2235" y="1630"/>
                  <a:pt x="2234" y="1630"/>
                  <a:pt x="2234" y="1630"/>
                </a:cubicBezTo>
                <a:cubicBezTo>
                  <a:pt x="2231" y="1632"/>
                  <a:pt x="2229" y="1633"/>
                  <a:pt x="2225" y="1634"/>
                </a:cubicBezTo>
                <a:cubicBezTo>
                  <a:pt x="2225" y="1634"/>
                  <a:pt x="2224" y="1635"/>
                  <a:pt x="2223" y="1635"/>
                </a:cubicBezTo>
                <a:cubicBezTo>
                  <a:pt x="2221" y="1635"/>
                  <a:pt x="2220" y="1635"/>
                  <a:pt x="2219" y="1636"/>
                </a:cubicBezTo>
                <a:cubicBezTo>
                  <a:pt x="2218" y="1636"/>
                  <a:pt x="2218" y="1636"/>
                  <a:pt x="2217" y="1636"/>
                </a:cubicBezTo>
                <a:cubicBezTo>
                  <a:pt x="2217" y="1636"/>
                  <a:pt x="2216" y="1636"/>
                  <a:pt x="2216" y="1636"/>
                </a:cubicBezTo>
                <a:cubicBezTo>
                  <a:pt x="2187" y="1639"/>
                  <a:pt x="2156" y="1636"/>
                  <a:pt x="2126" y="1637"/>
                </a:cubicBezTo>
                <a:cubicBezTo>
                  <a:pt x="2123" y="1637"/>
                  <a:pt x="2120" y="1636"/>
                  <a:pt x="2117" y="1636"/>
                </a:cubicBezTo>
                <a:cubicBezTo>
                  <a:pt x="2117" y="1636"/>
                  <a:pt x="2117" y="1636"/>
                  <a:pt x="2117" y="1636"/>
                </a:cubicBezTo>
                <a:cubicBezTo>
                  <a:pt x="2106" y="1635"/>
                  <a:pt x="2095" y="1631"/>
                  <a:pt x="2086" y="1625"/>
                </a:cubicBezTo>
                <a:cubicBezTo>
                  <a:pt x="2083" y="1624"/>
                  <a:pt x="2081" y="1622"/>
                  <a:pt x="2079" y="1621"/>
                </a:cubicBezTo>
                <a:close/>
                <a:moveTo>
                  <a:pt x="2322" y="1782"/>
                </a:moveTo>
                <a:cubicBezTo>
                  <a:pt x="2322" y="1783"/>
                  <a:pt x="2321" y="1783"/>
                  <a:pt x="2321" y="1784"/>
                </a:cubicBezTo>
                <a:cubicBezTo>
                  <a:pt x="2321" y="1785"/>
                  <a:pt x="2321" y="1785"/>
                  <a:pt x="2321" y="1786"/>
                </a:cubicBezTo>
                <a:cubicBezTo>
                  <a:pt x="2320" y="1787"/>
                  <a:pt x="2320" y="1788"/>
                  <a:pt x="2319" y="1789"/>
                </a:cubicBezTo>
                <a:cubicBezTo>
                  <a:pt x="2319" y="1789"/>
                  <a:pt x="2319" y="1789"/>
                  <a:pt x="2319" y="1790"/>
                </a:cubicBezTo>
                <a:cubicBezTo>
                  <a:pt x="2318" y="1790"/>
                  <a:pt x="2318" y="1791"/>
                  <a:pt x="2317" y="1791"/>
                </a:cubicBezTo>
                <a:cubicBezTo>
                  <a:pt x="2317" y="1791"/>
                  <a:pt x="2317" y="1792"/>
                  <a:pt x="2316" y="1792"/>
                </a:cubicBezTo>
                <a:cubicBezTo>
                  <a:pt x="2316" y="1792"/>
                  <a:pt x="2316" y="1792"/>
                  <a:pt x="2316" y="1793"/>
                </a:cubicBezTo>
                <a:cubicBezTo>
                  <a:pt x="2310" y="1798"/>
                  <a:pt x="2303" y="1800"/>
                  <a:pt x="2296" y="1801"/>
                </a:cubicBezTo>
                <a:cubicBezTo>
                  <a:pt x="2296" y="1801"/>
                  <a:pt x="2295" y="1801"/>
                  <a:pt x="2295" y="1801"/>
                </a:cubicBezTo>
                <a:cubicBezTo>
                  <a:pt x="2292" y="1802"/>
                  <a:pt x="2289" y="1802"/>
                  <a:pt x="2286" y="1802"/>
                </a:cubicBezTo>
                <a:cubicBezTo>
                  <a:pt x="2286" y="1802"/>
                  <a:pt x="2286" y="1802"/>
                  <a:pt x="2286" y="1802"/>
                </a:cubicBezTo>
                <a:cubicBezTo>
                  <a:pt x="2283" y="1802"/>
                  <a:pt x="2283" y="1802"/>
                  <a:pt x="2283" y="1802"/>
                </a:cubicBezTo>
                <a:cubicBezTo>
                  <a:pt x="2280" y="1802"/>
                  <a:pt x="2277" y="1802"/>
                  <a:pt x="2275" y="1802"/>
                </a:cubicBezTo>
                <a:cubicBezTo>
                  <a:pt x="2193" y="1802"/>
                  <a:pt x="2193" y="1802"/>
                  <a:pt x="2193" y="1802"/>
                </a:cubicBezTo>
                <a:cubicBezTo>
                  <a:pt x="2190" y="1802"/>
                  <a:pt x="2187" y="1802"/>
                  <a:pt x="2184" y="1802"/>
                </a:cubicBezTo>
                <a:cubicBezTo>
                  <a:pt x="2183" y="1801"/>
                  <a:pt x="2182" y="1801"/>
                  <a:pt x="2181" y="1801"/>
                </a:cubicBezTo>
                <a:cubicBezTo>
                  <a:pt x="2164" y="1799"/>
                  <a:pt x="2144" y="1791"/>
                  <a:pt x="2135" y="1776"/>
                </a:cubicBezTo>
                <a:cubicBezTo>
                  <a:pt x="2133" y="1774"/>
                  <a:pt x="2132" y="1772"/>
                  <a:pt x="2131" y="1770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27" y="1757"/>
                  <a:pt x="2122" y="1746"/>
                  <a:pt x="2118" y="1734"/>
                </a:cubicBezTo>
                <a:cubicBezTo>
                  <a:pt x="2116" y="1728"/>
                  <a:pt x="2112" y="1720"/>
                  <a:pt x="2110" y="1713"/>
                </a:cubicBezTo>
                <a:cubicBezTo>
                  <a:pt x="2110" y="1713"/>
                  <a:pt x="2110" y="1713"/>
                  <a:pt x="2110" y="1713"/>
                </a:cubicBezTo>
                <a:cubicBezTo>
                  <a:pt x="2110" y="1713"/>
                  <a:pt x="2110" y="1712"/>
                  <a:pt x="2110" y="1712"/>
                </a:cubicBezTo>
                <a:cubicBezTo>
                  <a:pt x="2110" y="1712"/>
                  <a:pt x="2109" y="1711"/>
                  <a:pt x="2109" y="1710"/>
                </a:cubicBezTo>
                <a:cubicBezTo>
                  <a:pt x="2109" y="1707"/>
                  <a:pt x="2109" y="1704"/>
                  <a:pt x="2109" y="1701"/>
                </a:cubicBezTo>
                <a:cubicBezTo>
                  <a:pt x="2110" y="1699"/>
                  <a:pt x="2111" y="1698"/>
                  <a:pt x="2112" y="1696"/>
                </a:cubicBezTo>
                <a:cubicBezTo>
                  <a:pt x="2112" y="1696"/>
                  <a:pt x="2112" y="1696"/>
                  <a:pt x="2112" y="1696"/>
                </a:cubicBezTo>
                <a:cubicBezTo>
                  <a:pt x="2117" y="1688"/>
                  <a:pt x="2126" y="1685"/>
                  <a:pt x="2136" y="1684"/>
                </a:cubicBezTo>
                <a:cubicBezTo>
                  <a:pt x="2136" y="1684"/>
                  <a:pt x="2136" y="1684"/>
                  <a:pt x="2137" y="1684"/>
                </a:cubicBezTo>
                <a:cubicBezTo>
                  <a:pt x="2139" y="1684"/>
                  <a:pt x="2141" y="1684"/>
                  <a:pt x="2144" y="1684"/>
                </a:cubicBezTo>
                <a:cubicBezTo>
                  <a:pt x="2144" y="1684"/>
                  <a:pt x="2145" y="1683"/>
                  <a:pt x="2145" y="1683"/>
                </a:cubicBezTo>
                <a:cubicBezTo>
                  <a:pt x="2151" y="1683"/>
                  <a:pt x="2151" y="1683"/>
                  <a:pt x="2151" y="1683"/>
                </a:cubicBezTo>
                <a:cubicBezTo>
                  <a:pt x="2152" y="1683"/>
                  <a:pt x="2153" y="1683"/>
                  <a:pt x="2155" y="1683"/>
                </a:cubicBezTo>
                <a:cubicBezTo>
                  <a:pt x="2180" y="1683"/>
                  <a:pt x="2205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4" y="1683"/>
                  <a:pt x="2237" y="1683"/>
                  <a:pt x="2240" y="1684"/>
                </a:cubicBezTo>
                <a:cubicBezTo>
                  <a:pt x="2240" y="1684"/>
                  <a:pt x="2241" y="1684"/>
                  <a:pt x="2241" y="1684"/>
                </a:cubicBezTo>
                <a:cubicBezTo>
                  <a:pt x="2258" y="1686"/>
                  <a:pt x="2277" y="1693"/>
                  <a:pt x="2287" y="1706"/>
                </a:cubicBezTo>
                <a:cubicBezTo>
                  <a:pt x="2289" y="1708"/>
                  <a:pt x="2290" y="1710"/>
                  <a:pt x="2291" y="1712"/>
                </a:cubicBezTo>
                <a:cubicBezTo>
                  <a:pt x="2294" y="1717"/>
                  <a:pt x="2294" y="1717"/>
                  <a:pt x="2294" y="1717"/>
                </a:cubicBezTo>
                <a:cubicBezTo>
                  <a:pt x="2299" y="1727"/>
                  <a:pt x="2304" y="1737"/>
                  <a:pt x="2309" y="1748"/>
                </a:cubicBezTo>
                <a:cubicBezTo>
                  <a:pt x="2312" y="1754"/>
                  <a:pt x="2318" y="1762"/>
                  <a:pt x="2320" y="1771"/>
                </a:cubicBezTo>
                <a:cubicBezTo>
                  <a:pt x="2322" y="1775"/>
                  <a:pt x="2323" y="1778"/>
                  <a:pt x="2322" y="1782"/>
                </a:cubicBezTo>
                <a:close/>
                <a:moveTo>
                  <a:pt x="2340" y="1624"/>
                </a:moveTo>
                <a:cubicBezTo>
                  <a:pt x="2338" y="1622"/>
                  <a:pt x="2337" y="1621"/>
                  <a:pt x="2335" y="1620"/>
                </a:cubicBezTo>
                <a:cubicBezTo>
                  <a:pt x="2331" y="1617"/>
                  <a:pt x="2328" y="1613"/>
                  <a:pt x="2326" y="1610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17" y="1594"/>
                  <a:pt x="2310" y="1582"/>
                  <a:pt x="2303" y="1569"/>
                </a:cubicBezTo>
                <a:cubicBezTo>
                  <a:pt x="2303" y="1569"/>
                  <a:pt x="2303" y="1569"/>
                  <a:pt x="2303" y="1569"/>
                </a:cubicBezTo>
                <a:cubicBezTo>
                  <a:pt x="2300" y="1564"/>
                  <a:pt x="2300" y="1564"/>
                  <a:pt x="2300" y="1564"/>
                </a:cubicBezTo>
                <a:cubicBezTo>
                  <a:pt x="2298" y="1561"/>
                  <a:pt x="2298" y="1558"/>
                  <a:pt x="2298" y="1555"/>
                </a:cubicBezTo>
                <a:cubicBezTo>
                  <a:pt x="2299" y="1552"/>
                  <a:pt x="2300" y="1550"/>
                  <a:pt x="2303" y="1547"/>
                </a:cubicBezTo>
                <a:cubicBezTo>
                  <a:pt x="2306" y="1545"/>
                  <a:pt x="2309" y="1544"/>
                  <a:pt x="2313" y="1542"/>
                </a:cubicBezTo>
                <a:cubicBezTo>
                  <a:pt x="2318" y="1541"/>
                  <a:pt x="2323" y="1541"/>
                  <a:pt x="2329" y="1541"/>
                </a:cubicBezTo>
                <a:cubicBezTo>
                  <a:pt x="2330" y="1541"/>
                  <a:pt x="2330" y="1541"/>
                  <a:pt x="2330" y="1541"/>
                </a:cubicBezTo>
                <a:cubicBezTo>
                  <a:pt x="2342" y="1540"/>
                  <a:pt x="2356" y="1540"/>
                  <a:pt x="2363" y="1540"/>
                </a:cubicBezTo>
                <a:cubicBezTo>
                  <a:pt x="2394" y="1540"/>
                  <a:pt x="2443" y="1534"/>
                  <a:pt x="2463" y="1564"/>
                </a:cubicBezTo>
                <a:cubicBezTo>
                  <a:pt x="2470" y="1573"/>
                  <a:pt x="2476" y="1583"/>
                  <a:pt x="2483" y="1593"/>
                </a:cubicBezTo>
                <a:cubicBezTo>
                  <a:pt x="2486" y="1598"/>
                  <a:pt x="2492" y="1605"/>
                  <a:pt x="2495" y="1611"/>
                </a:cubicBezTo>
                <a:cubicBezTo>
                  <a:pt x="2497" y="1614"/>
                  <a:pt x="2498" y="1617"/>
                  <a:pt x="2498" y="1620"/>
                </a:cubicBezTo>
                <a:cubicBezTo>
                  <a:pt x="2498" y="1621"/>
                  <a:pt x="2497" y="1623"/>
                  <a:pt x="2496" y="1625"/>
                </a:cubicBezTo>
                <a:cubicBezTo>
                  <a:pt x="2496" y="1626"/>
                  <a:pt x="2495" y="1627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3" y="1629"/>
                  <a:pt x="2493" y="1629"/>
                  <a:pt x="2492" y="1630"/>
                </a:cubicBezTo>
                <a:cubicBezTo>
                  <a:pt x="2492" y="1630"/>
                  <a:pt x="2491" y="1630"/>
                  <a:pt x="2491" y="1630"/>
                </a:cubicBezTo>
                <a:cubicBezTo>
                  <a:pt x="2490" y="1631"/>
                  <a:pt x="2489" y="1631"/>
                  <a:pt x="2488" y="1632"/>
                </a:cubicBezTo>
                <a:cubicBezTo>
                  <a:pt x="2487" y="1632"/>
                  <a:pt x="2485" y="1633"/>
                  <a:pt x="2484" y="1633"/>
                </a:cubicBezTo>
                <a:cubicBezTo>
                  <a:pt x="2484" y="1633"/>
                  <a:pt x="2484" y="1634"/>
                  <a:pt x="2484" y="1634"/>
                </a:cubicBezTo>
                <a:cubicBezTo>
                  <a:pt x="2484" y="1634"/>
                  <a:pt x="2483" y="1634"/>
                  <a:pt x="2483" y="1634"/>
                </a:cubicBezTo>
                <a:cubicBezTo>
                  <a:pt x="2469" y="1638"/>
                  <a:pt x="2448" y="1636"/>
                  <a:pt x="2434" y="1636"/>
                </a:cubicBezTo>
                <a:cubicBezTo>
                  <a:pt x="2418" y="1636"/>
                  <a:pt x="2401" y="1636"/>
                  <a:pt x="2385" y="1636"/>
                </a:cubicBezTo>
                <a:cubicBezTo>
                  <a:pt x="2370" y="1636"/>
                  <a:pt x="2353" y="1632"/>
                  <a:pt x="2340" y="1624"/>
                </a:cubicBezTo>
                <a:close/>
                <a:moveTo>
                  <a:pt x="2605" y="1791"/>
                </a:moveTo>
                <a:cubicBezTo>
                  <a:pt x="2605" y="1791"/>
                  <a:pt x="2605" y="1791"/>
                  <a:pt x="2604" y="1791"/>
                </a:cubicBezTo>
                <a:cubicBezTo>
                  <a:pt x="2602" y="1794"/>
                  <a:pt x="2598" y="1797"/>
                  <a:pt x="2593" y="1798"/>
                </a:cubicBezTo>
                <a:cubicBezTo>
                  <a:pt x="2589" y="1800"/>
                  <a:pt x="2583" y="1801"/>
                  <a:pt x="2576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41" y="1801"/>
                  <a:pt x="2512" y="1801"/>
                  <a:pt x="2483" y="1801"/>
                </a:cubicBezTo>
                <a:cubicBezTo>
                  <a:pt x="2480" y="1801"/>
                  <a:pt x="2476" y="1801"/>
                  <a:pt x="2473" y="1801"/>
                </a:cubicBezTo>
                <a:cubicBezTo>
                  <a:pt x="2473" y="1801"/>
                  <a:pt x="2473" y="1801"/>
                  <a:pt x="2473" y="1801"/>
                </a:cubicBezTo>
                <a:cubicBezTo>
                  <a:pt x="2453" y="1799"/>
                  <a:pt x="2432" y="1790"/>
                  <a:pt x="2419" y="1775"/>
                </a:cubicBezTo>
                <a:cubicBezTo>
                  <a:pt x="2418" y="1773"/>
                  <a:pt x="2416" y="1771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09" y="1758"/>
                  <a:pt x="2402" y="1747"/>
                  <a:pt x="2396" y="1736"/>
                </a:cubicBezTo>
                <a:cubicBezTo>
                  <a:pt x="2392" y="1728"/>
                  <a:pt x="2383" y="1716"/>
                  <a:pt x="2381" y="1706"/>
                </a:cubicBezTo>
                <a:cubicBezTo>
                  <a:pt x="2381" y="1706"/>
                  <a:pt x="2381" y="1706"/>
                  <a:pt x="2381" y="1706"/>
                </a:cubicBezTo>
                <a:cubicBezTo>
                  <a:pt x="2380" y="1705"/>
                  <a:pt x="2380" y="1704"/>
                  <a:pt x="2380" y="1703"/>
                </a:cubicBezTo>
                <a:cubicBezTo>
                  <a:pt x="2379" y="1693"/>
                  <a:pt x="2387" y="1688"/>
                  <a:pt x="2396" y="1685"/>
                </a:cubicBezTo>
                <a:cubicBezTo>
                  <a:pt x="2396" y="1685"/>
                  <a:pt x="2396" y="1685"/>
                  <a:pt x="2396" y="1685"/>
                </a:cubicBezTo>
                <a:cubicBezTo>
                  <a:pt x="2396" y="1685"/>
                  <a:pt x="2397" y="1685"/>
                  <a:pt x="2397" y="1685"/>
                </a:cubicBezTo>
                <a:cubicBezTo>
                  <a:pt x="2398" y="1685"/>
                  <a:pt x="2398" y="1685"/>
                  <a:pt x="2399" y="1684"/>
                </a:cubicBezTo>
                <a:cubicBezTo>
                  <a:pt x="2403" y="1683"/>
                  <a:pt x="2408" y="1683"/>
                  <a:pt x="2413" y="1683"/>
                </a:cubicBezTo>
                <a:cubicBezTo>
                  <a:pt x="2470" y="1683"/>
                  <a:pt x="2470" y="1683"/>
                  <a:pt x="2470" y="1683"/>
                </a:cubicBezTo>
                <a:cubicBezTo>
                  <a:pt x="2479" y="1683"/>
                  <a:pt x="2489" y="1683"/>
                  <a:pt x="2498" y="1683"/>
                </a:cubicBezTo>
                <a:cubicBezTo>
                  <a:pt x="2498" y="1683"/>
                  <a:pt x="2498" y="1683"/>
                  <a:pt x="2498" y="1683"/>
                </a:cubicBezTo>
                <a:cubicBezTo>
                  <a:pt x="2499" y="1683"/>
                  <a:pt x="2499" y="1683"/>
                  <a:pt x="2500" y="1683"/>
                </a:cubicBezTo>
                <a:cubicBezTo>
                  <a:pt x="2502" y="1683"/>
                  <a:pt x="2505" y="1683"/>
                  <a:pt x="2507" y="1683"/>
                </a:cubicBezTo>
                <a:cubicBezTo>
                  <a:pt x="2508" y="1683"/>
                  <a:pt x="2508" y="1683"/>
                  <a:pt x="2509" y="1683"/>
                </a:cubicBezTo>
                <a:cubicBezTo>
                  <a:pt x="2527" y="1685"/>
                  <a:pt x="2546" y="1692"/>
                  <a:pt x="2558" y="1705"/>
                </a:cubicBezTo>
                <a:cubicBezTo>
                  <a:pt x="2559" y="1705"/>
                  <a:pt x="2560" y="1706"/>
                  <a:pt x="2561" y="1707"/>
                </a:cubicBezTo>
                <a:cubicBezTo>
                  <a:pt x="2561" y="1708"/>
                  <a:pt x="2562" y="1708"/>
                  <a:pt x="2562" y="1709"/>
                </a:cubicBezTo>
                <a:cubicBezTo>
                  <a:pt x="2563" y="1710"/>
                  <a:pt x="2563" y="1710"/>
                  <a:pt x="2564" y="1711"/>
                </a:cubicBezTo>
                <a:cubicBezTo>
                  <a:pt x="2564" y="1711"/>
                  <a:pt x="2564" y="1711"/>
                  <a:pt x="2564" y="1711"/>
                </a:cubicBezTo>
                <a:cubicBezTo>
                  <a:pt x="2566" y="1713"/>
                  <a:pt x="2566" y="1713"/>
                  <a:pt x="2566" y="1713"/>
                </a:cubicBezTo>
                <a:cubicBezTo>
                  <a:pt x="2571" y="1721"/>
                  <a:pt x="2576" y="1729"/>
                  <a:pt x="2582" y="1737"/>
                </a:cubicBezTo>
                <a:cubicBezTo>
                  <a:pt x="2582" y="1737"/>
                  <a:pt x="2582" y="1737"/>
                  <a:pt x="2582" y="1737"/>
                </a:cubicBezTo>
                <a:cubicBezTo>
                  <a:pt x="2589" y="1748"/>
                  <a:pt x="2599" y="1759"/>
                  <a:pt x="2605" y="1772"/>
                </a:cubicBezTo>
                <a:cubicBezTo>
                  <a:pt x="2606" y="1773"/>
                  <a:pt x="2606" y="1773"/>
                  <a:pt x="2606" y="1774"/>
                </a:cubicBezTo>
                <a:cubicBezTo>
                  <a:pt x="2607" y="1775"/>
                  <a:pt x="2607" y="1775"/>
                  <a:pt x="2607" y="1775"/>
                </a:cubicBezTo>
                <a:cubicBezTo>
                  <a:pt x="2609" y="1782"/>
                  <a:pt x="2608" y="1787"/>
                  <a:pt x="2605" y="1791"/>
                </a:cubicBezTo>
                <a:close/>
                <a:moveTo>
                  <a:pt x="2937" y="318"/>
                </a:moveTo>
                <a:cubicBezTo>
                  <a:pt x="3034" y="414"/>
                  <a:pt x="3089" y="549"/>
                  <a:pt x="3089" y="685"/>
                </a:cubicBezTo>
                <a:cubicBezTo>
                  <a:pt x="3089" y="821"/>
                  <a:pt x="3034" y="955"/>
                  <a:pt x="2937" y="1051"/>
                </a:cubicBezTo>
                <a:cubicBezTo>
                  <a:pt x="3050" y="999"/>
                  <a:pt x="3153" y="855"/>
                  <a:pt x="3152" y="685"/>
                </a:cubicBezTo>
                <a:cubicBezTo>
                  <a:pt x="3153" y="514"/>
                  <a:pt x="3050" y="371"/>
                  <a:pt x="2937" y="318"/>
                </a:cubicBezTo>
                <a:close/>
                <a:moveTo>
                  <a:pt x="216" y="318"/>
                </a:moveTo>
                <a:cubicBezTo>
                  <a:pt x="104" y="371"/>
                  <a:pt x="0" y="514"/>
                  <a:pt x="2" y="685"/>
                </a:cubicBezTo>
                <a:cubicBezTo>
                  <a:pt x="0" y="855"/>
                  <a:pt x="104" y="999"/>
                  <a:pt x="216" y="1051"/>
                </a:cubicBezTo>
                <a:cubicBezTo>
                  <a:pt x="120" y="955"/>
                  <a:pt x="64" y="821"/>
                  <a:pt x="65" y="685"/>
                </a:cubicBezTo>
                <a:cubicBezTo>
                  <a:pt x="64" y="549"/>
                  <a:pt x="120" y="414"/>
                  <a:pt x="216" y="318"/>
                </a:cubicBezTo>
                <a:close/>
              </a:path>
            </a:pathLst>
          </a:custGeom>
          <a:solidFill>
            <a:srgbClr val="936666"/>
          </a:solidFill>
          <a:ln>
            <a:noFill/>
          </a:ln>
        </p:spPr>
        <p:txBody>
          <a:bodyPr vert="horz" wrap="square" lIns="61735" tIns="30867" rIns="61735" bIns="30867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0" name="圆角矩形 1"/>
          <p:cNvSpPr/>
          <p:nvPr/>
        </p:nvSpPr>
        <p:spPr>
          <a:xfrm>
            <a:off x="3098002" y="4008309"/>
            <a:ext cx="504056" cy="324036"/>
          </a:xfrm>
          <a:custGeom>
            <a:avLst/>
            <a:gdLst/>
            <a:ahLst/>
            <a:cxnLst/>
            <a:rect l="l" t="t" r="r" b="b"/>
            <a:pathLst>
              <a:path w="504056" h="324036">
                <a:moveTo>
                  <a:pt x="252029" y="117150"/>
                </a:moveTo>
                <a:cubicBezTo>
                  <a:pt x="217306" y="117150"/>
                  <a:pt x="189158" y="145298"/>
                  <a:pt x="189158" y="180021"/>
                </a:cubicBezTo>
                <a:cubicBezTo>
                  <a:pt x="189158" y="214744"/>
                  <a:pt x="217306" y="242892"/>
                  <a:pt x="252029" y="242892"/>
                </a:cubicBezTo>
                <a:cubicBezTo>
                  <a:pt x="286752" y="242892"/>
                  <a:pt x="314900" y="214744"/>
                  <a:pt x="314900" y="180021"/>
                </a:cubicBezTo>
                <a:cubicBezTo>
                  <a:pt x="314900" y="145298"/>
                  <a:pt x="286752" y="117150"/>
                  <a:pt x="252029" y="117150"/>
                </a:cubicBezTo>
                <a:close/>
                <a:moveTo>
                  <a:pt x="252028" y="96339"/>
                </a:moveTo>
                <a:cubicBezTo>
                  <a:pt x="298244" y="96339"/>
                  <a:pt x="335709" y="133804"/>
                  <a:pt x="335709" y="180020"/>
                </a:cubicBezTo>
                <a:cubicBezTo>
                  <a:pt x="335709" y="226236"/>
                  <a:pt x="298244" y="263701"/>
                  <a:pt x="252028" y="263701"/>
                </a:cubicBezTo>
                <a:cubicBezTo>
                  <a:pt x="205812" y="263701"/>
                  <a:pt x="168347" y="226236"/>
                  <a:pt x="168347" y="180020"/>
                </a:cubicBezTo>
                <a:cubicBezTo>
                  <a:pt x="168347" y="133804"/>
                  <a:pt x="205812" y="96339"/>
                  <a:pt x="252028" y="96339"/>
                </a:cubicBezTo>
                <a:close/>
                <a:moveTo>
                  <a:pt x="252028" y="86863"/>
                </a:moveTo>
                <a:cubicBezTo>
                  <a:pt x="200579" y="86863"/>
                  <a:pt x="158871" y="128571"/>
                  <a:pt x="158871" y="180020"/>
                </a:cubicBezTo>
                <a:cubicBezTo>
                  <a:pt x="158871" y="231469"/>
                  <a:pt x="200579" y="273177"/>
                  <a:pt x="252028" y="273177"/>
                </a:cubicBezTo>
                <a:cubicBezTo>
                  <a:pt x="303477" y="273177"/>
                  <a:pt x="345185" y="231469"/>
                  <a:pt x="345185" y="180020"/>
                </a:cubicBezTo>
                <a:cubicBezTo>
                  <a:pt x="345185" y="128571"/>
                  <a:pt x="303477" y="86863"/>
                  <a:pt x="252028" y="86863"/>
                </a:cubicBezTo>
                <a:close/>
                <a:moveTo>
                  <a:pt x="360881" y="13144"/>
                </a:moveTo>
                <a:cubicBezTo>
                  <a:pt x="356673" y="13144"/>
                  <a:pt x="353261" y="16556"/>
                  <a:pt x="353261" y="20764"/>
                </a:cubicBezTo>
                <a:lnTo>
                  <a:pt x="353261" y="36004"/>
                </a:lnTo>
                <a:lnTo>
                  <a:pt x="398981" y="36004"/>
                </a:lnTo>
                <a:lnTo>
                  <a:pt x="398981" y="20764"/>
                </a:lnTo>
                <a:cubicBezTo>
                  <a:pt x="398981" y="16556"/>
                  <a:pt x="395569" y="13144"/>
                  <a:pt x="391361" y="13144"/>
                </a:cubicBezTo>
                <a:close/>
                <a:moveTo>
                  <a:pt x="352119" y="0"/>
                </a:moveTo>
                <a:lnTo>
                  <a:pt x="400123" y="0"/>
                </a:lnTo>
                <a:cubicBezTo>
                  <a:pt x="406752" y="0"/>
                  <a:pt x="412125" y="5373"/>
                  <a:pt x="412125" y="12002"/>
                </a:cubicBezTo>
                <a:lnTo>
                  <a:pt x="412125" y="36004"/>
                </a:lnTo>
                <a:lnTo>
                  <a:pt x="456050" y="36004"/>
                </a:lnTo>
                <a:cubicBezTo>
                  <a:pt x="482563" y="36004"/>
                  <a:pt x="504056" y="57497"/>
                  <a:pt x="504056" y="84010"/>
                </a:cubicBezTo>
                <a:lnTo>
                  <a:pt x="504056" y="276030"/>
                </a:lnTo>
                <a:cubicBezTo>
                  <a:pt x="504056" y="302543"/>
                  <a:pt x="482563" y="324036"/>
                  <a:pt x="456050" y="324036"/>
                </a:cubicBezTo>
                <a:lnTo>
                  <a:pt x="48006" y="324036"/>
                </a:lnTo>
                <a:cubicBezTo>
                  <a:pt x="21493" y="324036"/>
                  <a:pt x="0" y="302543"/>
                  <a:pt x="0" y="276030"/>
                </a:cubicBezTo>
                <a:lnTo>
                  <a:pt x="0" y="84010"/>
                </a:lnTo>
                <a:cubicBezTo>
                  <a:pt x="0" y="57497"/>
                  <a:pt x="21493" y="36004"/>
                  <a:pt x="48006" y="36004"/>
                </a:cubicBezTo>
                <a:lnTo>
                  <a:pt x="340117" y="36004"/>
                </a:lnTo>
                <a:lnTo>
                  <a:pt x="340117" y="12002"/>
                </a:lnTo>
                <a:cubicBezTo>
                  <a:pt x="340117" y="5373"/>
                  <a:pt x="345490" y="0"/>
                  <a:pt x="352119" y="0"/>
                </a:cubicBezTo>
                <a:close/>
              </a:path>
            </a:pathLst>
          </a:custGeom>
          <a:solidFill>
            <a:srgbClr val="47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泪滴形 40"/>
          <p:cNvSpPr/>
          <p:nvPr/>
        </p:nvSpPr>
        <p:spPr>
          <a:xfrm>
            <a:off x="2285984" y="3000376"/>
            <a:ext cx="2214578" cy="2214578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泪滴形 51"/>
          <p:cNvSpPr/>
          <p:nvPr/>
        </p:nvSpPr>
        <p:spPr>
          <a:xfrm flipH="1">
            <a:off x="4597863" y="3000376"/>
            <a:ext cx="2214578" cy="2214578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泪滴形 52"/>
          <p:cNvSpPr/>
          <p:nvPr/>
        </p:nvSpPr>
        <p:spPr>
          <a:xfrm flipV="1">
            <a:off x="2285984" y="714360"/>
            <a:ext cx="2214578" cy="2214578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泪滴形 53"/>
          <p:cNvSpPr/>
          <p:nvPr/>
        </p:nvSpPr>
        <p:spPr>
          <a:xfrm flipH="1" flipV="1">
            <a:off x="4597863" y="714360"/>
            <a:ext cx="2214578" cy="2214578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2714612" y="1455001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文字信息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91986" y="1455001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文字信息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14612" y="36806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文字信息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991986" y="368061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文字信息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平行四边形 1"/>
          <p:cNvSpPr/>
          <p:nvPr/>
        </p:nvSpPr>
        <p:spPr>
          <a:xfrm rot="16200000" flipV="1">
            <a:off x="3514251" y="3408222"/>
            <a:ext cx="2990466" cy="475131"/>
          </a:xfrm>
          <a:custGeom>
            <a:avLst/>
            <a:gdLst>
              <a:gd name="connsiteX0" fmla="*/ 3794554 w 3794554"/>
              <a:gd name="connsiteY0" fmla="*/ 5128 h 450000"/>
              <a:gd name="connsiteX1" fmla="*/ 3794554 w 3794554"/>
              <a:gd name="connsiteY1" fmla="*/ 450000 h 450000"/>
              <a:gd name="connsiteX2" fmla="*/ 3794554 w 3794554"/>
              <a:gd name="connsiteY2" fmla="*/ 450000 h 450000"/>
              <a:gd name="connsiteX3" fmla="*/ 3794554 w 3794554"/>
              <a:gd name="connsiteY3" fmla="*/ 449892 h 450000"/>
              <a:gd name="connsiteX4" fmla="*/ 0 w 3794554"/>
              <a:gd name="connsiteY4" fmla="*/ 449892 h 450000"/>
              <a:gd name="connsiteX5" fmla="*/ 1829556 w 3794554"/>
              <a:gd name="connsiteY5" fmla="*/ 5942 h 450000"/>
              <a:gd name="connsiteX6" fmla="*/ 2640270 w 3794554"/>
              <a:gd name="connsiteY6" fmla="*/ 0 h 450000"/>
              <a:gd name="connsiteX7" fmla="*/ 3794554 w 3794554"/>
              <a:gd name="connsiteY7" fmla="*/ 5128 h 450000"/>
              <a:gd name="connsiteX0" fmla="*/ 2736067 w 2736067"/>
              <a:gd name="connsiteY0" fmla="*/ 5128 h 450000"/>
              <a:gd name="connsiteX1" fmla="*/ 2736067 w 2736067"/>
              <a:gd name="connsiteY1" fmla="*/ 450000 h 450000"/>
              <a:gd name="connsiteX2" fmla="*/ 2736067 w 2736067"/>
              <a:gd name="connsiteY2" fmla="*/ 450000 h 450000"/>
              <a:gd name="connsiteX3" fmla="*/ 2736067 w 2736067"/>
              <a:gd name="connsiteY3" fmla="*/ 449892 h 450000"/>
              <a:gd name="connsiteX4" fmla="*/ 0 w 2736067"/>
              <a:gd name="connsiteY4" fmla="*/ 443877 h 450000"/>
              <a:gd name="connsiteX5" fmla="*/ 771069 w 2736067"/>
              <a:gd name="connsiteY5" fmla="*/ 5942 h 450000"/>
              <a:gd name="connsiteX6" fmla="*/ 1581783 w 2736067"/>
              <a:gd name="connsiteY6" fmla="*/ 0 h 450000"/>
              <a:gd name="connsiteX7" fmla="*/ 2736067 w 2736067"/>
              <a:gd name="connsiteY7" fmla="*/ 5128 h 450000"/>
              <a:gd name="connsiteX0" fmla="*/ 2778166 w 2778166"/>
              <a:gd name="connsiteY0" fmla="*/ 5128 h 450000"/>
              <a:gd name="connsiteX1" fmla="*/ 2778166 w 2778166"/>
              <a:gd name="connsiteY1" fmla="*/ 450000 h 450000"/>
              <a:gd name="connsiteX2" fmla="*/ 2778166 w 2778166"/>
              <a:gd name="connsiteY2" fmla="*/ 450000 h 450000"/>
              <a:gd name="connsiteX3" fmla="*/ 2778166 w 2778166"/>
              <a:gd name="connsiteY3" fmla="*/ 449892 h 450000"/>
              <a:gd name="connsiteX4" fmla="*/ 0 w 2778166"/>
              <a:gd name="connsiteY4" fmla="*/ 443877 h 450000"/>
              <a:gd name="connsiteX5" fmla="*/ 813168 w 2778166"/>
              <a:gd name="connsiteY5" fmla="*/ 5942 h 450000"/>
              <a:gd name="connsiteX6" fmla="*/ 1623882 w 2778166"/>
              <a:gd name="connsiteY6" fmla="*/ 0 h 450000"/>
              <a:gd name="connsiteX7" fmla="*/ 2778166 w 2778166"/>
              <a:gd name="connsiteY7" fmla="*/ 5128 h 450000"/>
              <a:gd name="connsiteX0" fmla="*/ 2850336 w 2850336"/>
              <a:gd name="connsiteY0" fmla="*/ 5128 h 450000"/>
              <a:gd name="connsiteX1" fmla="*/ 2850336 w 2850336"/>
              <a:gd name="connsiteY1" fmla="*/ 450000 h 450000"/>
              <a:gd name="connsiteX2" fmla="*/ 2850336 w 2850336"/>
              <a:gd name="connsiteY2" fmla="*/ 450000 h 450000"/>
              <a:gd name="connsiteX3" fmla="*/ 2850336 w 2850336"/>
              <a:gd name="connsiteY3" fmla="*/ 449892 h 450000"/>
              <a:gd name="connsiteX4" fmla="*/ 0 w 2850336"/>
              <a:gd name="connsiteY4" fmla="*/ 443876 h 450000"/>
              <a:gd name="connsiteX5" fmla="*/ 885338 w 2850336"/>
              <a:gd name="connsiteY5" fmla="*/ 5942 h 450000"/>
              <a:gd name="connsiteX6" fmla="*/ 1696052 w 2850336"/>
              <a:gd name="connsiteY6" fmla="*/ 0 h 450000"/>
              <a:gd name="connsiteX7" fmla="*/ 2850336 w 2850336"/>
              <a:gd name="connsiteY7" fmla="*/ 5128 h 450000"/>
              <a:gd name="connsiteX0" fmla="*/ 2832294 w 2832294"/>
              <a:gd name="connsiteY0" fmla="*/ 5128 h 450000"/>
              <a:gd name="connsiteX1" fmla="*/ 2832294 w 2832294"/>
              <a:gd name="connsiteY1" fmla="*/ 450000 h 450000"/>
              <a:gd name="connsiteX2" fmla="*/ 2832294 w 2832294"/>
              <a:gd name="connsiteY2" fmla="*/ 450000 h 450000"/>
              <a:gd name="connsiteX3" fmla="*/ 2832294 w 2832294"/>
              <a:gd name="connsiteY3" fmla="*/ 449892 h 450000"/>
              <a:gd name="connsiteX4" fmla="*/ 0 w 2832294"/>
              <a:gd name="connsiteY4" fmla="*/ 449890 h 450000"/>
              <a:gd name="connsiteX5" fmla="*/ 867296 w 2832294"/>
              <a:gd name="connsiteY5" fmla="*/ 5942 h 450000"/>
              <a:gd name="connsiteX6" fmla="*/ 1678010 w 2832294"/>
              <a:gd name="connsiteY6" fmla="*/ 0 h 450000"/>
              <a:gd name="connsiteX7" fmla="*/ 2832294 w 2832294"/>
              <a:gd name="connsiteY7" fmla="*/ 5128 h 450000"/>
              <a:gd name="connsiteX0" fmla="*/ 2832294 w 2832294"/>
              <a:gd name="connsiteY0" fmla="*/ 5128 h 450000"/>
              <a:gd name="connsiteX1" fmla="*/ 2832294 w 2832294"/>
              <a:gd name="connsiteY1" fmla="*/ 450000 h 450000"/>
              <a:gd name="connsiteX2" fmla="*/ 2832294 w 2832294"/>
              <a:gd name="connsiteY2" fmla="*/ 450000 h 450000"/>
              <a:gd name="connsiteX3" fmla="*/ 2832294 w 2832294"/>
              <a:gd name="connsiteY3" fmla="*/ 449892 h 450000"/>
              <a:gd name="connsiteX4" fmla="*/ 0 w 2832294"/>
              <a:gd name="connsiteY4" fmla="*/ 449890 h 450000"/>
              <a:gd name="connsiteX5" fmla="*/ 698900 w 2832294"/>
              <a:gd name="connsiteY5" fmla="*/ 11957 h 450000"/>
              <a:gd name="connsiteX6" fmla="*/ 1678010 w 2832294"/>
              <a:gd name="connsiteY6" fmla="*/ 0 h 450000"/>
              <a:gd name="connsiteX7" fmla="*/ 2832294 w 2832294"/>
              <a:gd name="connsiteY7" fmla="*/ 5128 h 4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2294" h="450000">
                <a:moveTo>
                  <a:pt x="2832294" y="5128"/>
                </a:moveTo>
                <a:lnTo>
                  <a:pt x="2832294" y="450000"/>
                </a:lnTo>
                <a:lnTo>
                  <a:pt x="2832294" y="450000"/>
                </a:lnTo>
                <a:lnTo>
                  <a:pt x="2832294" y="449892"/>
                </a:lnTo>
                <a:lnTo>
                  <a:pt x="0" y="449890"/>
                </a:lnTo>
                <a:cubicBezTo>
                  <a:pt x="331649" y="101015"/>
                  <a:pt x="412364" y="21618"/>
                  <a:pt x="698900" y="11957"/>
                </a:cubicBezTo>
                <a:lnTo>
                  <a:pt x="1678010" y="0"/>
                </a:lnTo>
                <a:lnTo>
                  <a:pt x="2832294" y="5128"/>
                </a:lnTo>
                <a:close/>
              </a:path>
            </a:pathLst>
          </a:custGeom>
          <a:gradFill>
            <a:gsLst>
              <a:gs pos="100000">
                <a:schemeClr val="bg2">
                  <a:lumMod val="10000"/>
                </a:schemeClr>
              </a:gs>
              <a:gs pos="65000">
                <a:schemeClr val="bg2">
                  <a:lumMod val="25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"/>
          <p:cNvSpPr/>
          <p:nvPr/>
        </p:nvSpPr>
        <p:spPr>
          <a:xfrm rot="5400000" flipH="1" flipV="1">
            <a:off x="3988332" y="3419866"/>
            <a:ext cx="2977639" cy="469660"/>
          </a:xfrm>
          <a:custGeom>
            <a:avLst/>
            <a:gdLst>
              <a:gd name="connsiteX0" fmla="*/ 3782408 w 3794554"/>
              <a:gd name="connsiteY0" fmla="*/ 5074 h 449892"/>
              <a:gd name="connsiteX1" fmla="*/ 3782408 w 3794554"/>
              <a:gd name="connsiteY1" fmla="*/ 237060 h 449892"/>
              <a:gd name="connsiteX2" fmla="*/ 3622643 w 3794554"/>
              <a:gd name="connsiteY2" fmla="*/ 449892 h 449892"/>
              <a:gd name="connsiteX3" fmla="*/ 0 w 3794554"/>
              <a:gd name="connsiteY3" fmla="*/ 449892 h 449892"/>
              <a:gd name="connsiteX4" fmla="*/ 704914 w 3794554"/>
              <a:gd name="connsiteY4" fmla="*/ 11959 h 449892"/>
              <a:gd name="connsiteX5" fmla="*/ 2640270 w 3794554"/>
              <a:gd name="connsiteY5" fmla="*/ 0 h 449892"/>
              <a:gd name="connsiteX6" fmla="*/ 3782408 w 3794554"/>
              <a:gd name="connsiteY6" fmla="*/ 5074 h 449892"/>
              <a:gd name="connsiteX7" fmla="*/ 3794554 w 3794554"/>
              <a:gd name="connsiteY7" fmla="*/ 394915 h 449892"/>
              <a:gd name="connsiteX8" fmla="*/ 3628610 w 3794554"/>
              <a:gd name="connsiteY8" fmla="*/ 449892 h 449892"/>
              <a:gd name="connsiteX9" fmla="*/ 3667617 w 3794554"/>
              <a:gd name="connsiteY9" fmla="*/ 449212 h 449892"/>
              <a:gd name="connsiteX10" fmla="*/ 3794554 w 3794554"/>
              <a:gd name="connsiteY10" fmla="*/ 394915 h 449892"/>
              <a:gd name="connsiteX0" fmla="*/ 3782408 w 3782408"/>
              <a:gd name="connsiteY0" fmla="*/ 5074 h 449892"/>
              <a:gd name="connsiteX1" fmla="*/ 3782408 w 3782408"/>
              <a:gd name="connsiteY1" fmla="*/ 237060 h 449892"/>
              <a:gd name="connsiteX2" fmla="*/ 3622643 w 3782408"/>
              <a:gd name="connsiteY2" fmla="*/ 449892 h 449892"/>
              <a:gd name="connsiteX3" fmla="*/ 0 w 3782408"/>
              <a:gd name="connsiteY3" fmla="*/ 449892 h 449892"/>
              <a:gd name="connsiteX4" fmla="*/ 704914 w 3782408"/>
              <a:gd name="connsiteY4" fmla="*/ 11959 h 449892"/>
              <a:gd name="connsiteX5" fmla="*/ 2640270 w 3782408"/>
              <a:gd name="connsiteY5" fmla="*/ 0 h 449892"/>
              <a:gd name="connsiteX6" fmla="*/ 3782408 w 3782408"/>
              <a:gd name="connsiteY6" fmla="*/ 5074 h 449892"/>
              <a:gd name="connsiteX7" fmla="*/ 3667617 w 3782408"/>
              <a:gd name="connsiteY7" fmla="*/ 449212 h 449892"/>
              <a:gd name="connsiteX8" fmla="*/ 3628610 w 3782408"/>
              <a:gd name="connsiteY8" fmla="*/ 449892 h 449892"/>
              <a:gd name="connsiteX9" fmla="*/ 3667617 w 3782408"/>
              <a:gd name="connsiteY9" fmla="*/ 449212 h 449892"/>
              <a:gd name="connsiteX0" fmla="*/ 3782408 w 3782408"/>
              <a:gd name="connsiteY0" fmla="*/ 5074 h 449892"/>
              <a:gd name="connsiteX1" fmla="*/ 3782408 w 3782408"/>
              <a:gd name="connsiteY1" fmla="*/ 237060 h 449892"/>
              <a:gd name="connsiteX2" fmla="*/ 3622643 w 3782408"/>
              <a:gd name="connsiteY2" fmla="*/ 449892 h 449892"/>
              <a:gd name="connsiteX3" fmla="*/ 0 w 3782408"/>
              <a:gd name="connsiteY3" fmla="*/ 449892 h 449892"/>
              <a:gd name="connsiteX4" fmla="*/ 704914 w 3782408"/>
              <a:gd name="connsiteY4" fmla="*/ 11959 h 449892"/>
              <a:gd name="connsiteX5" fmla="*/ 2640270 w 3782408"/>
              <a:gd name="connsiteY5" fmla="*/ 0 h 449892"/>
              <a:gd name="connsiteX6" fmla="*/ 3782408 w 3782408"/>
              <a:gd name="connsiteY6" fmla="*/ 5074 h 449892"/>
              <a:gd name="connsiteX0" fmla="*/ 3782408 w 3782408"/>
              <a:gd name="connsiteY0" fmla="*/ 0 h 444818"/>
              <a:gd name="connsiteX1" fmla="*/ 3782408 w 3782408"/>
              <a:gd name="connsiteY1" fmla="*/ 231986 h 444818"/>
              <a:gd name="connsiteX2" fmla="*/ 3622643 w 3782408"/>
              <a:gd name="connsiteY2" fmla="*/ 444818 h 444818"/>
              <a:gd name="connsiteX3" fmla="*/ 0 w 3782408"/>
              <a:gd name="connsiteY3" fmla="*/ 444818 h 444818"/>
              <a:gd name="connsiteX4" fmla="*/ 704914 w 3782408"/>
              <a:gd name="connsiteY4" fmla="*/ 6885 h 444818"/>
              <a:gd name="connsiteX5" fmla="*/ 3782408 w 3782408"/>
              <a:gd name="connsiteY5" fmla="*/ 0 h 444818"/>
              <a:gd name="connsiteX0" fmla="*/ 3782408 w 3782408"/>
              <a:gd name="connsiteY0" fmla="*/ 0 h 444818"/>
              <a:gd name="connsiteX1" fmla="*/ 3782408 w 3782408"/>
              <a:gd name="connsiteY1" fmla="*/ 231986 h 444818"/>
              <a:gd name="connsiteX2" fmla="*/ 3622643 w 3782408"/>
              <a:gd name="connsiteY2" fmla="*/ 444818 h 444818"/>
              <a:gd name="connsiteX3" fmla="*/ 0 w 3782408"/>
              <a:gd name="connsiteY3" fmla="*/ 444818 h 444818"/>
              <a:gd name="connsiteX4" fmla="*/ 1576963 w 3782408"/>
              <a:gd name="connsiteY4" fmla="*/ 872 h 444818"/>
              <a:gd name="connsiteX5" fmla="*/ 3782408 w 3782408"/>
              <a:gd name="connsiteY5" fmla="*/ 0 h 444818"/>
              <a:gd name="connsiteX0" fmla="*/ 2820146 w 2820146"/>
              <a:gd name="connsiteY0" fmla="*/ 0 h 444818"/>
              <a:gd name="connsiteX1" fmla="*/ 2820146 w 2820146"/>
              <a:gd name="connsiteY1" fmla="*/ 231986 h 444818"/>
              <a:gd name="connsiteX2" fmla="*/ 2660381 w 2820146"/>
              <a:gd name="connsiteY2" fmla="*/ 444818 h 444818"/>
              <a:gd name="connsiteX3" fmla="*/ 0 w 2820146"/>
              <a:gd name="connsiteY3" fmla="*/ 444818 h 444818"/>
              <a:gd name="connsiteX4" fmla="*/ 614701 w 2820146"/>
              <a:gd name="connsiteY4" fmla="*/ 872 h 444818"/>
              <a:gd name="connsiteX5" fmla="*/ 2820146 w 2820146"/>
              <a:gd name="connsiteY5" fmla="*/ 0 h 44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0146" h="444818">
                <a:moveTo>
                  <a:pt x="2820146" y="0"/>
                </a:moveTo>
                <a:lnTo>
                  <a:pt x="2820146" y="231986"/>
                </a:lnTo>
                <a:cubicBezTo>
                  <a:pt x="2820146" y="333086"/>
                  <a:pt x="2752899" y="418482"/>
                  <a:pt x="2660381" y="444818"/>
                </a:cubicBezTo>
                <a:lnTo>
                  <a:pt x="0" y="444818"/>
                </a:lnTo>
                <a:cubicBezTo>
                  <a:pt x="331649" y="95943"/>
                  <a:pt x="328165" y="10533"/>
                  <a:pt x="614701" y="872"/>
                </a:cubicBezTo>
                <a:lnTo>
                  <a:pt x="2820146" y="0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68000"/>
                </a:schemeClr>
              </a:gs>
              <a:gs pos="83000">
                <a:schemeClr val="tx1">
                  <a:lumMod val="65000"/>
                  <a:lumOff val="35000"/>
                  <a:alpha val="47000"/>
                </a:schemeClr>
              </a:gs>
              <a:gs pos="2400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"/>
          <p:cNvSpPr/>
          <p:nvPr/>
        </p:nvSpPr>
        <p:spPr>
          <a:xfrm rot="10800000" flipV="1">
            <a:off x="2097537" y="1222682"/>
            <a:ext cx="3095214" cy="1647217"/>
          </a:xfrm>
          <a:custGeom>
            <a:avLst/>
            <a:gdLst>
              <a:gd name="connsiteX0" fmla="*/ 2931499 w 3794554"/>
              <a:gd name="connsiteY0" fmla="*/ 0 h 3782408"/>
              <a:gd name="connsiteX1" fmla="*/ 2484190 w 3794554"/>
              <a:gd name="connsiteY1" fmla="*/ 2222316 h 3782408"/>
              <a:gd name="connsiteX2" fmla="*/ 704914 w 3794554"/>
              <a:gd name="connsiteY2" fmla="*/ 2233310 h 3782408"/>
              <a:gd name="connsiteX3" fmla="*/ 0 w 3794554"/>
              <a:gd name="connsiteY3" fmla="*/ 2671243 h 3782408"/>
              <a:gd name="connsiteX4" fmla="*/ 2481745 w 3794554"/>
              <a:gd name="connsiteY4" fmla="*/ 2671243 h 3782408"/>
              <a:gd name="connsiteX5" fmla="*/ 2486681 w 3794554"/>
              <a:gd name="connsiteY5" fmla="*/ 3782408 h 3782408"/>
              <a:gd name="connsiteX6" fmla="*/ 2718667 w 3794554"/>
              <a:gd name="connsiteY6" fmla="*/ 3782408 h 3782408"/>
              <a:gd name="connsiteX7" fmla="*/ 2931499 w 3794554"/>
              <a:gd name="connsiteY7" fmla="*/ 3622643 h 3782408"/>
              <a:gd name="connsiteX8" fmla="*/ 2931499 w 3794554"/>
              <a:gd name="connsiteY8" fmla="*/ 2671243 h 3782408"/>
              <a:gd name="connsiteX9" fmla="*/ 3794554 w 3794554"/>
              <a:gd name="connsiteY9" fmla="*/ 2671243 h 3782408"/>
              <a:gd name="connsiteX10" fmla="*/ 3794554 w 3794554"/>
              <a:gd name="connsiteY10" fmla="*/ 2226479 h 3782408"/>
              <a:gd name="connsiteX11" fmla="*/ 2931499 w 3794554"/>
              <a:gd name="connsiteY11" fmla="*/ 2222645 h 3782408"/>
              <a:gd name="connsiteX12" fmla="*/ 2931499 w 3794554"/>
              <a:gd name="connsiteY12" fmla="*/ 0 h 3782408"/>
              <a:gd name="connsiteX0" fmla="*/ 2931499 w 3794554"/>
              <a:gd name="connsiteY0" fmla="*/ 329 h 1560092"/>
              <a:gd name="connsiteX1" fmla="*/ 2484190 w 3794554"/>
              <a:gd name="connsiteY1" fmla="*/ 0 h 1560092"/>
              <a:gd name="connsiteX2" fmla="*/ 704914 w 3794554"/>
              <a:gd name="connsiteY2" fmla="*/ 10994 h 1560092"/>
              <a:gd name="connsiteX3" fmla="*/ 0 w 3794554"/>
              <a:gd name="connsiteY3" fmla="*/ 448927 h 1560092"/>
              <a:gd name="connsiteX4" fmla="*/ 2481745 w 3794554"/>
              <a:gd name="connsiteY4" fmla="*/ 448927 h 1560092"/>
              <a:gd name="connsiteX5" fmla="*/ 2486681 w 3794554"/>
              <a:gd name="connsiteY5" fmla="*/ 1560092 h 1560092"/>
              <a:gd name="connsiteX6" fmla="*/ 2718667 w 3794554"/>
              <a:gd name="connsiteY6" fmla="*/ 1560092 h 1560092"/>
              <a:gd name="connsiteX7" fmla="*/ 2931499 w 3794554"/>
              <a:gd name="connsiteY7" fmla="*/ 1400327 h 1560092"/>
              <a:gd name="connsiteX8" fmla="*/ 2931499 w 3794554"/>
              <a:gd name="connsiteY8" fmla="*/ 448927 h 1560092"/>
              <a:gd name="connsiteX9" fmla="*/ 3794554 w 3794554"/>
              <a:gd name="connsiteY9" fmla="*/ 448927 h 1560092"/>
              <a:gd name="connsiteX10" fmla="*/ 3794554 w 3794554"/>
              <a:gd name="connsiteY10" fmla="*/ 4163 h 1560092"/>
              <a:gd name="connsiteX11" fmla="*/ 2931499 w 3794554"/>
              <a:gd name="connsiteY11" fmla="*/ 329 h 1560092"/>
              <a:gd name="connsiteX0" fmla="*/ 2931499 w 3794554"/>
              <a:gd name="connsiteY0" fmla="*/ 329 h 1560092"/>
              <a:gd name="connsiteX1" fmla="*/ 2484190 w 3794554"/>
              <a:gd name="connsiteY1" fmla="*/ 0 h 1560092"/>
              <a:gd name="connsiteX2" fmla="*/ 704914 w 3794554"/>
              <a:gd name="connsiteY2" fmla="*/ 10994 h 1560092"/>
              <a:gd name="connsiteX3" fmla="*/ 0 w 3794554"/>
              <a:gd name="connsiteY3" fmla="*/ 448927 h 1560092"/>
              <a:gd name="connsiteX4" fmla="*/ 2481745 w 3794554"/>
              <a:gd name="connsiteY4" fmla="*/ 448927 h 1560092"/>
              <a:gd name="connsiteX5" fmla="*/ 2486681 w 3794554"/>
              <a:gd name="connsiteY5" fmla="*/ 1560092 h 1560092"/>
              <a:gd name="connsiteX6" fmla="*/ 2718667 w 3794554"/>
              <a:gd name="connsiteY6" fmla="*/ 1560092 h 1560092"/>
              <a:gd name="connsiteX7" fmla="*/ 2931499 w 3794554"/>
              <a:gd name="connsiteY7" fmla="*/ 1400327 h 1560092"/>
              <a:gd name="connsiteX8" fmla="*/ 2931499 w 3794554"/>
              <a:gd name="connsiteY8" fmla="*/ 448927 h 1560092"/>
              <a:gd name="connsiteX9" fmla="*/ 3794554 w 3794554"/>
              <a:gd name="connsiteY9" fmla="*/ 448927 h 1560092"/>
              <a:gd name="connsiteX10" fmla="*/ 2931499 w 3794554"/>
              <a:gd name="connsiteY10" fmla="*/ 329 h 1560092"/>
              <a:gd name="connsiteX0" fmla="*/ 2931499 w 2931499"/>
              <a:gd name="connsiteY0" fmla="*/ 329 h 1560092"/>
              <a:gd name="connsiteX1" fmla="*/ 2484190 w 2931499"/>
              <a:gd name="connsiteY1" fmla="*/ 0 h 1560092"/>
              <a:gd name="connsiteX2" fmla="*/ 704914 w 2931499"/>
              <a:gd name="connsiteY2" fmla="*/ 10994 h 1560092"/>
              <a:gd name="connsiteX3" fmla="*/ 0 w 2931499"/>
              <a:gd name="connsiteY3" fmla="*/ 448927 h 1560092"/>
              <a:gd name="connsiteX4" fmla="*/ 2481745 w 2931499"/>
              <a:gd name="connsiteY4" fmla="*/ 448927 h 1560092"/>
              <a:gd name="connsiteX5" fmla="*/ 2486681 w 2931499"/>
              <a:gd name="connsiteY5" fmla="*/ 1560092 h 1560092"/>
              <a:gd name="connsiteX6" fmla="*/ 2718667 w 2931499"/>
              <a:gd name="connsiteY6" fmla="*/ 1560092 h 1560092"/>
              <a:gd name="connsiteX7" fmla="*/ 2931499 w 2931499"/>
              <a:gd name="connsiteY7" fmla="*/ 1400327 h 1560092"/>
              <a:gd name="connsiteX8" fmla="*/ 2931499 w 2931499"/>
              <a:gd name="connsiteY8" fmla="*/ 448927 h 1560092"/>
              <a:gd name="connsiteX9" fmla="*/ 2931499 w 2931499"/>
              <a:gd name="connsiteY9" fmla="*/ 329 h 156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31499" h="1560092">
                <a:moveTo>
                  <a:pt x="2931499" y="329"/>
                </a:moveTo>
                <a:lnTo>
                  <a:pt x="2484190" y="0"/>
                </a:lnTo>
                <a:lnTo>
                  <a:pt x="704914" y="10994"/>
                </a:lnTo>
                <a:cubicBezTo>
                  <a:pt x="418378" y="20655"/>
                  <a:pt x="331649" y="100052"/>
                  <a:pt x="0" y="448927"/>
                </a:cubicBezTo>
                <a:lnTo>
                  <a:pt x="2481745" y="448927"/>
                </a:lnTo>
                <a:cubicBezTo>
                  <a:pt x="2483390" y="819315"/>
                  <a:pt x="2485036" y="1189704"/>
                  <a:pt x="2486681" y="1560092"/>
                </a:cubicBezTo>
                <a:lnTo>
                  <a:pt x="2718667" y="1560092"/>
                </a:lnTo>
                <a:cubicBezTo>
                  <a:pt x="2819767" y="1560092"/>
                  <a:pt x="2905163" y="1492845"/>
                  <a:pt x="2931499" y="1400327"/>
                </a:cubicBezTo>
                <a:lnTo>
                  <a:pt x="2931499" y="448927"/>
                </a:lnTo>
                <a:lnTo>
                  <a:pt x="2931499" y="329"/>
                </a:lnTo>
                <a:close/>
              </a:path>
            </a:pathLst>
          </a:custGeom>
          <a:gradFill flip="none" rotWithShape="1">
            <a:gsLst>
              <a:gs pos="80000">
                <a:srgbClr val="D9D9D9"/>
              </a:gs>
              <a:gs pos="40000">
                <a:schemeClr val="bg1">
                  <a:lumMod val="99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13500000" algn="br" rotWithShape="0">
              <a:schemeClr val="bg1">
                <a:alpha val="40000"/>
              </a:schemeClr>
            </a:outerShdw>
          </a:effectLst>
          <a:scene3d>
            <a:camera prst="perspectiveFront"/>
            <a:lightRig rig="threePt" dir="t"/>
          </a:scene3d>
          <a:sp3d extrusionH="76200" contourW="12700">
            <a:extrusionClr>
              <a:schemeClr val="bg1">
                <a:lumMod val="95000"/>
              </a:schemeClr>
            </a:extrusionClr>
            <a:contourClr>
              <a:srgbClr val="F0F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"/>
          <p:cNvSpPr/>
          <p:nvPr/>
        </p:nvSpPr>
        <p:spPr>
          <a:xfrm rot="10800000" flipH="1">
            <a:off x="2613389" y="3338108"/>
            <a:ext cx="4862572" cy="462505"/>
          </a:xfrm>
          <a:custGeom>
            <a:avLst/>
            <a:gdLst>
              <a:gd name="connsiteX0" fmla="*/ 982734 w 4605377"/>
              <a:gd name="connsiteY0" fmla="*/ 450001 h 450001"/>
              <a:gd name="connsiteX1" fmla="*/ 4605377 w 4605377"/>
              <a:gd name="connsiteY1" fmla="*/ 450001 h 450001"/>
              <a:gd name="connsiteX2" fmla="*/ 3900463 w 4605377"/>
              <a:gd name="connsiteY2" fmla="*/ 12068 h 450001"/>
              <a:gd name="connsiteX3" fmla="*/ 3794554 w 4605377"/>
              <a:gd name="connsiteY3" fmla="*/ 11414 h 450001"/>
              <a:gd name="connsiteX4" fmla="*/ 3794554 w 4605377"/>
              <a:gd name="connsiteY4" fmla="*/ 5128 h 450001"/>
              <a:gd name="connsiteX5" fmla="*/ 2640270 w 4605377"/>
              <a:gd name="connsiteY5" fmla="*/ 0 h 450001"/>
              <a:gd name="connsiteX6" fmla="*/ 1965107 w 4605377"/>
              <a:gd name="connsiteY6" fmla="*/ 109 h 450001"/>
              <a:gd name="connsiteX7" fmla="*/ 822969 w 4605377"/>
              <a:gd name="connsiteY7" fmla="*/ 5183 h 450001"/>
              <a:gd name="connsiteX8" fmla="*/ 822969 w 4605377"/>
              <a:gd name="connsiteY8" fmla="*/ 11230 h 450001"/>
              <a:gd name="connsiteX9" fmla="*/ 704914 w 4605377"/>
              <a:gd name="connsiteY9" fmla="*/ 11959 h 450001"/>
              <a:gd name="connsiteX10" fmla="*/ 0 w 4605377"/>
              <a:gd name="connsiteY10" fmla="*/ 449892 h 450001"/>
              <a:gd name="connsiteX11" fmla="*/ 982503 w 4605377"/>
              <a:gd name="connsiteY11" fmla="*/ 449892 h 450001"/>
              <a:gd name="connsiteX12" fmla="*/ 982734 w 4605377"/>
              <a:gd name="connsiteY12" fmla="*/ 450001 h 450001"/>
              <a:gd name="connsiteX0" fmla="*/ 982734 w 4605377"/>
              <a:gd name="connsiteY0" fmla="*/ 450001 h 450001"/>
              <a:gd name="connsiteX1" fmla="*/ 4605377 w 4605377"/>
              <a:gd name="connsiteY1" fmla="*/ 450001 h 450001"/>
              <a:gd name="connsiteX2" fmla="*/ 3900463 w 4605377"/>
              <a:gd name="connsiteY2" fmla="*/ 12068 h 450001"/>
              <a:gd name="connsiteX3" fmla="*/ 3794554 w 4605377"/>
              <a:gd name="connsiteY3" fmla="*/ 11414 h 450001"/>
              <a:gd name="connsiteX4" fmla="*/ 3794554 w 4605377"/>
              <a:gd name="connsiteY4" fmla="*/ 5128 h 450001"/>
              <a:gd name="connsiteX5" fmla="*/ 2640270 w 4605377"/>
              <a:gd name="connsiteY5" fmla="*/ 0 h 450001"/>
              <a:gd name="connsiteX6" fmla="*/ 822969 w 4605377"/>
              <a:gd name="connsiteY6" fmla="*/ 5183 h 450001"/>
              <a:gd name="connsiteX7" fmla="*/ 822969 w 4605377"/>
              <a:gd name="connsiteY7" fmla="*/ 11230 h 450001"/>
              <a:gd name="connsiteX8" fmla="*/ 704914 w 4605377"/>
              <a:gd name="connsiteY8" fmla="*/ 11959 h 450001"/>
              <a:gd name="connsiteX9" fmla="*/ 0 w 4605377"/>
              <a:gd name="connsiteY9" fmla="*/ 449892 h 450001"/>
              <a:gd name="connsiteX10" fmla="*/ 982503 w 4605377"/>
              <a:gd name="connsiteY10" fmla="*/ 449892 h 450001"/>
              <a:gd name="connsiteX11" fmla="*/ 982734 w 4605377"/>
              <a:gd name="connsiteY11" fmla="*/ 450001 h 450001"/>
              <a:gd name="connsiteX0" fmla="*/ 982734 w 4605377"/>
              <a:gd name="connsiteY0" fmla="*/ 444873 h 444873"/>
              <a:gd name="connsiteX1" fmla="*/ 4605377 w 4605377"/>
              <a:gd name="connsiteY1" fmla="*/ 444873 h 444873"/>
              <a:gd name="connsiteX2" fmla="*/ 3900463 w 4605377"/>
              <a:gd name="connsiteY2" fmla="*/ 6940 h 444873"/>
              <a:gd name="connsiteX3" fmla="*/ 3794554 w 4605377"/>
              <a:gd name="connsiteY3" fmla="*/ 6286 h 444873"/>
              <a:gd name="connsiteX4" fmla="*/ 3794554 w 4605377"/>
              <a:gd name="connsiteY4" fmla="*/ 0 h 444873"/>
              <a:gd name="connsiteX5" fmla="*/ 822969 w 4605377"/>
              <a:gd name="connsiteY5" fmla="*/ 55 h 444873"/>
              <a:gd name="connsiteX6" fmla="*/ 822969 w 4605377"/>
              <a:gd name="connsiteY6" fmla="*/ 6102 h 444873"/>
              <a:gd name="connsiteX7" fmla="*/ 704914 w 4605377"/>
              <a:gd name="connsiteY7" fmla="*/ 6831 h 444873"/>
              <a:gd name="connsiteX8" fmla="*/ 0 w 4605377"/>
              <a:gd name="connsiteY8" fmla="*/ 444764 h 444873"/>
              <a:gd name="connsiteX9" fmla="*/ 982503 w 4605377"/>
              <a:gd name="connsiteY9" fmla="*/ 444764 h 444873"/>
              <a:gd name="connsiteX10" fmla="*/ 982734 w 4605377"/>
              <a:gd name="connsiteY10" fmla="*/ 444873 h 444873"/>
              <a:gd name="connsiteX0" fmla="*/ 982734 w 4605377"/>
              <a:gd name="connsiteY0" fmla="*/ 444873 h 444873"/>
              <a:gd name="connsiteX1" fmla="*/ 4605377 w 4605377"/>
              <a:gd name="connsiteY1" fmla="*/ 444873 h 444873"/>
              <a:gd name="connsiteX2" fmla="*/ 3900463 w 4605377"/>
              <a:gd name="connsiteY2" fmla="*/ 6940 h 444873"/>
              <a:gd name="connsiteX3" fmla="*/ 3794554 w 4605377"/>
              <a:gd name="connsiteY3" fmla="*/ 6286 h 444873"/>
              <a:gd name="connsiteX4" fmla="*/ 3794554 w 4605377"/>
              <a:gd name="connsiteY4" fmla="*/ 0 h 444873"/>
              <a:gd name="connsiteX5" fmla="*/ 822969 w 4605377"/>
              <a:gd name="connsiteY5" fmla="*/ 55 h 444873"/>
              <a:gd name="connsiteX6" fmla="*/ 704914 w 4605377"/>
              <a:gd name="connsiteY6" fmla="*/ 6831 h 444873"/>
              <a:gd name="connsiteX7" fmla="*/ 0 w 4605377"/>
              <a:gd name="connsiteY7" fmla="*/ 444764 h 444873"/>
              <a:gd name="connsiteX8" fmla="*/ 982503 w 4605377"/>
              <a:gd name="connsiteY8" fmla="*/ 444764 h 444873"/>
              <a:gd name="connsiteX9" fmla="*/ 982734 w 4605377"/>
              <a:gd name="connsiteY9" fmla="*/ 444873 h 444873"/>
              <a:gd name="connsiteX0" fmla="*/ 982734 w 4605377"/>
              <a:gd name="connsiteY0" fmla="*/ 444818 h 444818"/>
              <a:gd name="connsiteX1" fmla="*/ 4605377 w 4605377"/>
              <a:gd name="connsiteY1" fmla="*/ 444818 h 444818"/>
              <a:gd name="connsiteX2" fmla="*/ 3900463 w 4605377"/>
              <a:gd name="connsiteY2" fmla="*/ 6885 h 444818"/>
              <a:gd name="connsiteX3" fmla="*/ 3794554 w 4605377"/>
              <a:gd name="connsiteY3" fmla="*/ 6231 h 444818"/>
              <a:gd name="connsiteX4" fmla="*/ 822969 w 4605377"/>
              <a:gd name="connsiteY4" fmla="*/ 0 h 444818"/>
              <a:gd name="connsiteX5" fmla="*/ 704914 w 4605377"/>
              <a:gd name="connsiteY5" fmla="*/ 6776 h 444818"/>
              <a:gd name="connsiteX6" fmla="*/ 0 w 4605377"/>
              <a:gd name="connsiteY6" fmla="*/ 444709 h 444818"/>
              <a:gd name="connsiteX7" fmla="*/ 982503 w 4605377"/>
              <a:gd name="connsiteY7" fmla="*/ 444709 h 444818"/>
              <a:gd name="connsiteX8" fmla="*/ 982734 w 4605377"/>
              <a:gd name="connsiteY8" fmla="*/ 444818 h 444818"/>
              <a:gd name="connsiteX0" fmla="*/ 982734 w 4605377"/>
              <a:gd name="connsiteY0" fmla="*/ 444818 h 444818"/>
              <a:gd name="connsiteX1" fmla="*/ 4605377 w 4605377"/>
              <a:gd name="connsiteY1" fmla="*/ 444818 h 444818"/>
              <a:gd name="connsiteX2" fmla="*/ 3900463 w 4605377"/>
              <a:gd name="connsiteY2" fmla="*/ 6885 h 444818"/>
              <a:gd name="connsiteX3" fmla="*/ 822969 w 4605377"/>
              <a:gd name="connsiteY3" fmla="*/ 0 h 444818"/>
              <a:gd name="connsiteX4" fmla="*/ 704914 w 4605377"/>
              <a:gd name="connsiteY4" fmla="*/ 6776 h 444818"/>
              <a:gd name="connsiteX5" fmla="*/ 0 w 4605377"/>
              <a:gd name="connsiteY5" fmla="*/ 444709 h 444818"/>
              <a:gd name="connsiteX6" fmla="*/ 982503 w 4605377"/>
              <a:gd name="connsiteY6" fmla="*/ 444709 h 444818"/>
              <a:gd name="connsiteX7" fmla="*/ 982734 w 4605377"/>
              <a:gd name="connsiteY7" fmla="*/ 444818 h 444818"/>
              <a:gd name="connsiteX0" fmla="*/ 982734 w 4605377"/>
              <a:gd name="connsiteY0" fmla="*/ 438042 h 438042"/>
              <a:gd name="connsiteX1" fmla="*/ 4605377 w 4605377"/>
              <a:gd name="connsiteY1" fmla="*/ 438042 h 438042"/>
              <a:gd name="connsiteX2" fmla="*/ 3900463 w 4605377"/>
              <a:gd name="connsiteY2" fmla="*/ 109 h 438042"/>
              <a:gd name="connsiteX3" fmla="*/ 704914 w 4605377"/>
              <a:gd name="connsiteY3" fmla="*/ 0 h 438042"/>
              <a:gd name="connsiteX4" fmla="*/ 0 w 4605377"/>
              <a:gd name="connsiteY4" fmla="*/ 437933 h 438042"/>
              <a:gd name="connsiteX5" fmla="*/ 982503 w 4605377"/>
              <a:gd name="connsiteY5" fmla="*/ 437933 h 438042"/>
              <a:gd name="connsiteX6" fmla="*/ 982734 w 4605377"/>
              <a:gd name="connsiteY6" fmla="*/ 438042 h 438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05377" h="438042">
                <a:moveTo>
                  <a:pt x="982734" y="438042"/>
                </a:moveTo>
                <a:lnTo>
                  <a:pt x="4605377" y="438042"/>
                </a:lnTo>
                <a:cubicBezTo>
                  <a:pt x="4273728" y="89167"/>
                  <a:pt x="4186999" y="9770"/>
                  <a:pt x="3900463" y="109"/>
                </a:cubicBezTo>
                <a:lnTo>
                  <a:pt x="704914" y="0"/>
                </a:lnTo>
                <a:cubicBezTo>
                  <a:pt x="418378" y="9661"/>
                  <a:pt x="331649" y="89058"/>
                  <a:pt x="0" y="437933"/>
                </a:cubicBezTo>
                <a:lnTo>
                  <a:pt x="982503" y="437933"/>
                </a:lnTo>
                <a:cubicBezTo>
                  <a:pt x="982572" y="437996"/>
                  <a:pt x="982653" y="438019"/>
                  <a:pt x="982734" y="43804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 w="0">
            <a:solidFill>
              <a:schemeClr val="bg1">
                <a:lumMod val="95000"/>
                <a:alpha val="30000"/>
              </a:schemeClr>
            </a:solidFill>
          </a:ln>
          <a:effectLst>
            <a:outerShdw blurRad="50800" dist="381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"/>
          <p:cNvSpPr/>
          <p:nvPr/>
        </p:nvSpPr>
        <p:spPr>
          <a:xfrm rot="5400000">
            <a:off x="3546167" y="700311"/>
            <a:ext cx="1172231" cy="3165769"/>
          </a:xfrm>
          <a:custGeom>
            <a:avLst/>
            <a:gdLst/>
            <a:ahLst/>
            <a:cxnLst/>
            <a:rect l="l" t="t" r="r" b="b"/>
            <a:pathLst>
              <a:path w="1110229" h="2998322">
                <a:moveTo>
                  <a:pt x="0" y="2998322"/>
                </a:moveTo>
                <a:lnTo>
                  <a:pt x="0" y="2549440"/>
                </a:lnTo>
                <a:lnTo>
                  <a:pt x="0" y="484622"/>
                </a:lnTo>
                <a:cubicBezTo>
                  <a:pt x="105878" y="383946"/>
                  <a:pt x="236594" y="260725"/>
                  <a:pt x="397716" y="102514"/>
                </a:cubicBezTo>
                <a:cubicBezTo>
                  <a:pt x="476638" y="12442"/>
                  <a:pt x="538295" y="3604"/>
                  <a:pt x="573444" y="788"/>
                </a:cubicBezTo>
                <a:lnTo>
                  <a:pt x="618648" y="0"/>
                </a:lnTo>
                <a:cubicBezTo>
                  <a:pt x="526017" y="26296"/>
                  <a:pt x="458653" y="111752"/>
                  <a:pt x="458653" y="212940"/>
                </a:cubicBezTo>
                <a:lnTo>
                  <a:pt x="458653" y="2549742"/>
                </a:lnTo>
                <a:lnTo>
                  <a:pt x="1110229" y="2553147"/>
                </a:lnTo>
                <a:lnTo>
                  <a:pt x="1110229" y="2998322"/>
                </a:lnTo>
                <a:lnTo>
                  <a:pt x="458653" y="2998322"/>
                </a:lnTo>
                <a:close/>
              </a:path>
            </a:pathLst>
          </a:custGeom>
          <a:gradFill flip="none" rotWithShape="1">
            <a:gsLst>
              <a:gs pos="0">
                <a:srgbClr val="36353A"/>
              </a:gs>
              <a:gs pos="100000">
                <a:schemeClr val="bg1"/>
              </a:gs>
              <a:gs pos="67000">
                <a:srgbClr val="62626C"/>
              </a:gs>
              <a:gs pos="29000">
                <a:srgbClr val="494850"/>
              </a:gs>
            </a:gsLst>
            <a:lin ang="150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"/>
          <p:cNvSpPr/>
          <p:nvPr/>
        </p:nvSpPr>
        <p:spPr>
          <a:xfrm flipV="1">
            <a:off x="2097538" y="2684912"/>
            <a:ext cx="5380729" cy="653197"/>
          </a:xfrm>
          <a:custGeom>
            <a:avLst/>
            <a:gdLst>
              <a:gd name="connsiteX0" fmla="*/ 0 w 5096128"/>
              <a:gd name="connsiteY0" fmla="*/ 618648 h 618648"/>
              <a:gd name="connsiteX1" fmla="*/ 212940 w 5096128"/>
              <a:gd name="connsiteY1" fmla="*/ 458653 h 618648"/>
              <a:gd name="connsiteX2" fmla="*/ 4279232 w 5096128"/>
              <a:gd name="connsiteY2" fmla="*/ 438733 h 618648"/>
              <a:gd name="connsiteX3" fmla="*/ 4391214 w 5096128"/>
              <a:gd name="connsiteY3" fmla="*/ 438041 h 618648"/>
              <a:gd name="connsiteX4" fmla="*/ 5096128 w 5096128"/>
              <a:gd name="connsiteY4" fmla="*/ 108 h 618648"/>
              <a:gd name="connsiteX5" fmla="*/ 4279232 w 5096128"/>
              <a:gd name="connsiteY5" fmla="*/ 108 h 618648"/>
              <a:gd name="connsiteX6" fmla="*/ 4279232 w 5096128"/>
              <a:gd name="connsiteY6" fmla="*/ 0 h 618648"/>
              <a:gd name="connsiteX7" fmla="*/ 1301574 w 5096128"/>
              <a:gd name="connsiteY7" fmla="*/ 0 h 618648"/>
              <a:gd name="connsiteX8" fmla="*/ 484622 w 5096128"/>
              <a:gd name="connsiteY8" fmla="*/ 0 h 618648"/>
              <a:gd name="connsiteX9" fmla="*/ 102514 w 5096128"/>
              <a:gd name="connsiteY9" fmla="*/ 397716 h 618648"/>
              <a:gd name="connsiteX10" fmla="*/ 788 w 5096128"/>
              <a:gd name="connsiteY10" fmla="*/ 573444 h 618648"/>
              <a:gd name="connsiteX11" fmla="*/ 0 w 5096128"/>
              <a:gd name="connsiteY11" fmla="*/ 618648 h 618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96128" h="618648">
                <a:moveTo>
                  <a:pt x="0" y="618648"/>
                </a:moveTo>
                <a:cubicBezTo>
                  <a:pt x="26296" y="526017"/>
                  <a:pt x="111752" y="458653"/>
                  <a:pt x="212940" y="458653"/>
                </a:cubicBezTo>
                <a:lnTo>
                  <a:pt x="4279232" y="438733"/>
                </a:lnTo>
                <a:lnTo>
                  <a:pt x="4391214" y="438041"/>
                </a:lnTo>
                <a:cubicBezTo>
                  <a:pt x="4677750" y="428380"/>
                  <a:pt x="4764479" y="348983"/>
                  <a:pt x="5096128" y="108"/>
                </a:cubicBezTo>
                <a:lnTo>
                  <a:pt x="4279232" y="108"/>
                </a:lnTo>
                <a:lnTo>
                  <a:pt x="4279232" y="0"/>
                </a:lnTo>
                <a:lnTo>
                  <a:pt x="1301574" y="0"/>
                </a:lnTo>
                <a:lnTo>
                  <a:pt x="484622" y="0"/>
                </a:lnTo>
                <a:cubicBezTo>
                  <a:pt x="383946" y="105878"/>
                  <a:pt x="260725" y="236594"/>
                  <a:pt x="102514" y="397716"/>
                </a:cubicBezTo>
                <a:cubicBezTo>
                  <a:pt x="12442" y="476638"/>
                  <a:pt x="3604" y="538295"/>
                  <a:pt x="788" y="573444"/>
                </a:cubicBezTo>
                <a:cubicBezTo>
                  <a:pt x="526" y="588512"/>
                  <a:pt x="263" y="603580"/>
                  <a:pt x="0" y="618648"/>
                </a:cubicBezTo>
                <a:close/>
              </a:path>
            </a:pathLst>
          </a:custGeom>
          <a:gradFill flip="none" rotWithShape="1">
            <a:gsLst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 w="0">
            <a:solidFill>
              <a:schemeClr val="bg1">
                <a:lumMod val="95000"/>
                <a:alpha val="30000"/>
              </a:schemeClr>
            </a:solidFill>
          </a:ln>
          <a:effectLst>
            <a:outerShdw blurRad="139700" dir="15000000" sx="101000" sy="10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3105364" y="1666589"/>
            <a:ext cx="1754668" cy="523220"/>
            <a:chOff x="3105364" y="1099428"/>
            <a:chExt cx="1754668" cy="523220"/>
          </a:xfrm>
        </p:grpSpPr>
        <p:sp>
          <p:nvSpPr>
            <p:cNvPr id="21" name="矩形 20"/>
            <p:cNvSpPr/>
            <p:nvPr/>
          </p:nvSpPr>
          <p:spPr>
            <a:xfrm>
              <a:off x="3105364" y="1099428"/>
              <a:ext cx="550151" cy="52322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 extrusionH="317500">
              <a:bevelT prst="slope"/>
              <a:extrusionClr>
                <a:schemeClr val="bg1"/>
              </a:extrusionClr>
            </a:sp3d>
          </p:spPr>
          <p:txBody>
            <a:bodyPr wrap="none" lIns="91440" tIns="45720" rIns="91440" bIns="45720" anchor="ctr" anchorCtr="1">
              <a:spAutoFit/>
            </a:bodyPr>
            <a:lstStyle/>
            <a:p>
              <a:pPr algn="ctr"/>
              <a:r>
                <a:rPr lang="en-US" altLang="zh-CN" sz="2800" b="1" dirty="0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chemeClr val="bg1">
                        <a:alpha val="43000"/>
                      </a:schemeClr>
                    </a:outerShdw>
                  </a:effectLst>
                </a:rPr>
                <a:t>01</a:t>
              </a:r>
              <a:endParaRPr lang="zh-CN" altLang="en-US" sz="28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chemeClr val="bg1">
                      <a:alpha val="43000"/>
                    </a:schemeClr>
                  </a:outerShdw>
                </a:effectLst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49943" y="1203598"/>
              <a:ext cx="1610089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请输入标题</a:t>
              </a:r>
              <a:endParaRPr lang="zh-CN" altLang="en-US" sz="1400" b="1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4847157" y="2863655"/>
            <a:ext cx="2034397" cy="523220"/>
            <a:chOff x="3105364" y="1099428"/>
            <a:chExt cx="2034397" cy="523220"/>
          </a:xfrm>
        </p:grpSpPr>
        <p:sp>
          <p:nvSpPr>
            <p:cNvPr id="24" name="矩形 23"/>
            <p:cNvSpPr/>
            <p:nvPr/>
          </p:nvSpPr>
          <p:spPr>
            <a:xfrm>
              <a:off x="3105364" y="1099428"/>
              <a:ext cx="550151" cy="52322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 extrusionH="317500">
              <a:bevelT prst="slope"/>
              <a:extrusionClr>
                <a:schemeClr val="bg1"/>
              </a:extrusionClr>
            </a:sp3d>
          </p:spPr>
          <p:txBody>
            <a:bodyPr wrap="none" lIns="91440" tIns="45720" rIns="91440" bIns="45720" anchor="ctr" anchorCtr="1">
              <a:spAutoFit/>
            </a:bodyPr>
            <a:lstStyle/>
            <a:p>
              <a:pPr algn="ctr"/>
              <a:r>
                <a:rPr lang="en-US" altLang="zh-CN" sz="2800" b="1" dirty="0" smtClean="0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chemeClr val="bg1">
                        <a:alpha val="43000"/>
                      </a:schemeClr>
                    </a:outerShdw>
                  </a:effectLst>
                </a:rPr>
                <a:t>02</a:t>
              </a:r>
              <a:endParaRPr lang="zh-CN" altLang="en-US" sz="28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chemeClr val="bg1">
                      <a:alpha val="43000"/>
                    </a:schemeClr>
                  </a:outerShdw>
                </a:effectLst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29672" y="1197268"/>
              <a:ext cx="1610089" cy="307777"/>
            </a:xfrm>
            <a:prstGeom prst="rect">
              <a:avLst/>
            </a:prstGeom>
            <a:noFill/>
          </p:spPr>
          <p:txBody>
            <a:bodyPr wrap="square" rtlCol="0" anchor="ctr" anchorCtr="1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bg1">
                      <a:alpha val="72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请输入标题</a:t>
              </a:r>
              <a:endParaRPr lang="zh-CN" altLang="en-US" sz="1400" b="1" dirty="0">
                <a:solidFill>
                  <a:schemeClr val="bg1">
                    <a:alpha val="72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3157756" y="3297871"/>
            <a:ext cx="550151" cy="52322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317500">
            <a:bevelT prst="slope"/>
            <a:extrusionClr>
              <a:schemeClr val="bg1"/>
            </a:extrusionClr>
          </a:sp3d>
        </p:spPr>
        <p:txBody>
          <a:bodyPr wrap="none" lIns="91440" tIns="45720" rIns="91440" bIns="45720" anchor="ctr" anchorCtr="1">
            <a:spAutoFit/>
          </a:bodyPr>
          <a:lstStyle/>
          <a:p>
            <a:pPr algn="ctr"/>
            <a:r>
              <a:rPr lang="en-US" altLang="zh-CN" sz="2800" b="1" dirty="0" smtClean="0">
                <a:ln w="0"/>
                <a:effectLst>
                  <a:outerShdw blurRad="38100" dist="25400" dir="5400000" algn="ctr" rotWithShape="0">
                    <a:schemeClr val="bg1">
                      <a:alpha val="43000"/>
                    </a:schemeClr>
                  </a:outerShdw>
                </a:effectLst>
              </a:rPr>
              <a:t>03</a:t>
            </a:r>
            <a:endParaRPr lang="zh-CN" altLang="en-US" sz="2800" b="1" dirty="0">
              <a:ln w="0"/>
              <a:effectLst>
                <a:outerShdw blurRad="38100" dist="25400" dir="5400000" algn="ctr" rotWithShape="0">
                  <a:schemeClr val="bg1">
                    <a:alpha val="43000"/>
                  </a:schemeClr>
                </a:outerShdw>
              </a:effectLst>
            </a:endParaRPr>
          </a:p>
        </p:txBody>
      </p:sp>
      <p:sp>
        <p:nvSpPr>
          <p:cNvPr id="27" name="TextBox 39"/>
          <p:cNvSpPr txBox="1"/>
          <p:nvPr/>
        </p:nvSpPr>
        <p:spPr>
          <a:xfrm>
            <a:off x="3393963" y="3427222"/>
            <a:ext cx="1610089" cy="307777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请输入标题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 rot="10800000">
            <a:off x="4787899" y="3821090"/>
            <a:ext cx="920904" cy="170213"/>
          </a:xfrm>
          <a:prstGeom prst="rect">
            <a:avLst/>
          </a:prstGeom>
          <a:gradFill flip="none" rotWithShape="1">
            <a:gsLst>
              <a:gs pos="0">
                <a:srgbClr val="DCDDE1">
                  <a:alpha val="0"/>
                </a:srgbClr>
              </a:gs>
              <a:gs pos="0">
                <a:srgbClr val="F1EFEF">
                  <a:lumMod val="0"/>
                  <a:lumOff val="100000"/>
                  <a:alpha val="0"/>
                </a:srgbClr>
              </a:gs>
              <a:gs pos="100000">
                <a:schemeClr val="tx1">
                  <a:alpha val="56000"/>
                </a:schemeClr>
              </a:gs>
              <a:gs pos="41000">
                <a:schemeClr val="tx1">
                  <a:alpha val="2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6"/>
          <p:cNvSpPr/>
          <p:nvPr/>
        </p:nvSpPr>
        <p:spPr>
          <a:xfrm>
            <a:off x="2103797" y="2598558"/>
            <a:ext cx="918284" cy="260755"/>
          </a:xfrm>
          <a:custGeom>
            <a:avLst/>
            <a:gdLst>
              <a:gd name="connsiteX0" fmla="*/ 0 w 920904"/>
              <a:gd name="connsiteY0" fmla="*/ 0 h 362247"/>
              <a:gd name="connsiteX1" fmla="*/ 920904 w 920904"/>
              <a:gd name="connsiteY1" fmla="*/ 0 h 362247"/>
              <a:gd name="connsiteX2" fmla="*/ 920904 w 920904"/>
              <a:gd name="connsiteY2" fmla="*/ 362247 h 362247"/>
              <a:gd name="connsiteX3" fmla="*/ 0 w 920904"/>
              <a:gd name="connsiteY3" fmla="*/ 362247 h 362247"/>
              <a:gd name="connsiteX4" fmla="*/ 0 w 920904"/>
              <a:gd name="connsiteY4" fmla="*/ 0 h 362247"/>
              <a:gd name="connsiteX0" fmla="*/ 0 w 920904"/>
              <a:gd name="connsiteY0" fmla="*/ 0 h 362247"/>
              <a:gd name="connsiteX1" fmla="*/ 920904 w 920904"/>
              <a:gd name="connsiteY1" fmla="*/ 0 h 362247"/>
              <a:gd name="connsiteX2" fmla="*/ 920904 w 920904"/>
              <a:gd name="connsiteY2" fmla="*/ 362247 h 362247"/>
              <a:gd name="connsiteX3" fmla="*/ 25400 w 920904"/>
              <a:gd name="connsiteY3" fmla="*/ 362247 h 362247"/>
              <a:gd name="connsiteX4" fmla="*/ 0 w 920904"/>
              <a:gd name="connsiteY4" fmla="*/ 0 h 362247"/>
              <a:gd name="connsiteX0" fmla="*/ 101495 w 1022399"/>
              <a:gd name="connsiteY0" fmla="*/ 0 h 407527"/>
              <a:gd name="connsiteX1" fmla="*/ 1022399 w 1022399"/>
              <a:gd name="connsiteY1" fmla="*/ 0 h 407527"/>
              <a:gd name="connsiteX2" fmla="*/ 1022399 w 1022399"/>
              <a:gd name="connsiteY2" fmla="*/ 362247 h 407527"/>
              <a:gd name="connsiteX3" fmla="*/ 126895 w 1022399"/>
              <a:gd name="connsiteY3" fmla="*/ 362247 h 407527"/>
              <a:gd name="connsiteX4" fmla="*/ 101495 w 1022399"/>
              <a:gd name="connsiteY4" fmla="*/ 0 h 407527"/>
              <a:gd name="connsiteX0" fmla="*/ 61940 w 982844"/>
              <a:gd name="connsiteY0" fmla="*/ 0 h 407527"/>
              <a:gd name="connsiteX1" fmla="*/ 982844 w 982844"/>
              <a:gd name="connsiteY1" fmla="*/ 0 h 407527"/>
              <a:gd name="connsiteX2" fmla="*/ 982844 w 982844"/>
              <a:gd name="connsiteY2" fmla="*/ 362247 h 407527"/>
              <a:gd name="connsiteX3" fmla="*/ 214340 w 982844"/>
              <a:gd name="connsiteY3" fmla="*/ 362247 h 407527"/>
              <a:gd name="connsiteX4" fmla="*/ 61940 w 982844"/>
              <a:gd name="connsiteY4" fmla="*/ 0 h 407527"/>
              <a:gd name="connsiteX0" fmla="*/ 23262 w 944166"/>
              <a:gd name="connsiteY0" fmla="*/ 0 h 407527"/>
              <a:gd name="connsiteX1" fmla="*/ 944166 w 944166"/>
              <a:gd name="connsiteY1" fmla="*/ 0 h 407527"/>
              <a:gd name="connsiteX2" fmla="*/ 944166 w 944166"/>
              <a:gd name="connsiteY2" fmla="*/ 362247 h 407527"/>
              <a:gd name="connsiteX3" fmla="*/ 175662 w 944166"/>
              <a:gd name="connsiteY3" fmla="*/ 362247 h 407527"/>
              <a:gd name="connsiteX4" fmla="*/ 23262 w 944166"/>
              <a:gd name="connsiteY4" fmla="*/ 0 h 407527"/>
              <a:gd name="connsiteX0" fmla="*/ 23832 w 967260"/>
              <a:gd name="connsiteY0" fmla="*/ 0 h 415822"/>
              <a:gd name="connsiteX1" fmla="*/ 944736 w 967260"/>
              <a:gd name="connsiteY1" fmla="*/ 0 h 415822"/>
              <a:gd name="connsiteX2" fmla="*/ 967260 w 967260"/>
              <a:gd name="connsiteY2" fmla="*/ 376120 h 415822"/>
              <a:gd name="connsiteX3" fmla="*/ 176232 w 967260"/>
              <a:gd name="connsiteY3" fmla="*/ 362247 h 415822"/>
              <a:gd name="connsiteX4" fmla="*/ 23832 w 967260"/>
              <a:gd name="connsiteY4" fmla="*/ 0 h 415822"/>
              <a:gd name="connsiteX0" fmla="*/ 23832 w 972266"/>
              <a:gd name="connsiteY0" fmla="*/ 3468 h 419288"/>
              <a:gd name="connsiteX1" fmla="*/ 972266 w 972266"/>
              <a:gd name="connsiteY1" fmla="*/ 0 h 419288"/>
              <a:gd name="connsiteX2" fmla="*/ 967260 w 972266"/>
              <a:gd name="connsiteY2" fmla="*/ 379588 h 419288"/>
              <a:gd name="connsiteX3" fmla="*/ 176232 w 972266"/>
              <a:gd name="connsiteY3" fmla="*/ 365715 h 419288"/>
              <a:gd name="connsiteX4" fmla="*/ 23832 w 972266"/>
              <a:gd name="connsiteY4" fmla="*/ 3468 h 419288"/>
              <a:gd name="connsiteX0" fmla="*/ 23832 w 972266"/>
              <a:gd name="connsiteY0" fmla="*/ 3468 h 393642"/>
              <a:gd name="connsiteX1" fmla="*/ 972266 w 972266"/>
              <a:gd name="connsiteY1" fmla="*/ 0 h 393642"/>
              <a:gd name="connsiteX2" fmla="*/ 967260 w 972266"/>
              <a:gd name="connsiteY2" fmla="*/ 379588 h 393642"/>
              <a:gd name="connsiteX3" fmla="*/ 176232 w 972266"/>
              <a:gd name="connsiteY3" fmla="*/ 365715 h 393642"/>
              <a:gd name="connsiteX4" fmla="*/ 23832 w 972266"/>
              <a:gd name="connsiteY4" fmla="*/ 3468 h 393642"/>
              <a:gd name="connsiteX0" fmla="*/ 22710 w 971144"/>
              <a:gd name="connsiteY0" fmla="*/ 3468 h 382858"/>
              <a:gd name="connsiteX1" fmla="*/ 971144 w 971144"/>
              <a:gd name="connsiteY1" fmla="*/ 0 h 382858"/>
              <a:gd name="connsiteX2" fmla="*/ 966138 w 971144"/>
              <a:gd name="connsiteY2" fmla="*/ 379588 h 382858"/>
              <a:gd name="connsiteX3" fmla="*/ 175110 w 971144"/>
              <a:gd name="connsiteY3" fmla="*/ 365715 h 382858"/>
              <a:gd name="connsiteX4" fmla="*/ 22710 w 971144"/>
              <a:gd name="connsiteY4" fmla="*/ 3468 h 382858"/>
              <a:gd name="connsiteX0" fmla="*/ 16683 w 965117"/>
              <a:gd name="connsiteY0" fmla="*/ 3468 h 379782"/>
              <a:gd name="connsiteX1" fmla="*/ 965117 w 965117"/>
              <a:gd name="connsiteY1" fmla="*/ 0 h 379782"/>
              <a:gd name="connsiteX2" fmla="*/ 960111 w 965117"/>
              <a:gd name="connsiteY2" fmla="*/ 379588 h 379782"/>
              <a:gd name="connsiteX3" fmla="*/ 169083 w 965117"/>
              <a:gd name="connsiteY3" fmla="*/ 365715 h 379782"/>
              <a:gd name="connsiteX4" fmla="*/ 16683 w 965117"/>
              <a:gd name="connsiteY4" fmla="*/ 3468 h 379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5117" h="379782">
                <a:moveTo>
                  <a:pt x="16683" y="3468"/>
                </a:moveTo>
                <a:lnTo>
                  <a:pt x="965117" y="0"/>
                </a:lnTo>
                <a:cubicBezTo>
                  <a:pt x="965117" y="120749"/>
                  <a:pt x="960111" y="258839"/>
                  <a:pt x="960111" y="379588"/>
                </a:cubicBezTo>
                <a:cubicBezTo>
                  <a:pt x="790838" y="363662"/>
                  <a:pt x="266257" y="397189"/>
                  <a:pt x="169083" y="365715"/>
                </a:cubicBezTo>
                <a:cubicBezTo>
                  <a:pt x="71909" y="334241"/>
                  <a:pt x="-43668" y="216242"/>
                  <a:pt x="16683" y="3468"/>
                </a:cubicBezTo>
                <a:close/>
              </a:path>
            </a:pathLst>
          </a:custGeom>
          <a:gradFill flip="none" rotWithShape="1">
            <a:gsLst>
              <a:gs pos="0">
                <a:srgbClr val="DCDDE1">
                  <a:alpha val="0"/>
                </a:srgbClr>
              </a:gs>
              <a:gs pos="0">
                <a:srgbClr val="F1EFEF">
                  <a:lumMod val="0"/>
                  <a:lumOff val="100000"/>
                  <a:alpha val="0"/>
                </a:srgbClr>
              </a:gs>
              <a:gs pos="100000">
                <a:schemeClr val="tx1">
                  <a:alpha val="56000"/>
                </a:schemeClr>
              </a:gs>
              <a:gs pos="41000">
                <a:schemeClr val="tx1">
                  <a:alpha val="2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7679121">
            <a:off x="1957114" y="2569565"/>
            <a:ext cx="522928" cy="111140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1" name="矩形 30"/>
          <p:cNvSpPr/>
          <p:nvPr/>
        </p:nvSpPr>
        <p:spPr>
          <a:xfrm>
            <a:off x="1142976" y="1203632"/>
            <a:ext cx="4572032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请输入文本入文本</a:t>
            </a:r>
            <a:endParaRPr lang="zh-CN" altLang="en-US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 rot="3448275">
            <a:off x="6750975" y="2677787"/>
            <a:ext cx="522928" cy="1856911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3" name="矩形 32"/>
          <p:cNvSpPr/>
          <p:nvPr/>
        </p:nvSpPr>
        <p:spPr>
          <a:xfrm>
            <a:off x="5398781" y="2143122"/>
            <a:ext cx="203074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22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400" spc="225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pc="22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zh-CN" altLang="en-US" sz="1400" spc="22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075643" y="3784995"/>
            <a:ext cx="203074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22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400" spc="225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pc="22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zh-CN" altLang="en-US" sz="1400" spc="22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4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圆角矩形 12"/>
          <p:cNvSpPr/>
          <p:nvPr/>
        </p:nvSpPr>
        <p:spPr>
          <a:xfrm rot="10800000">
            <a:off x="7034407" y="1999560"/>
            <a:ext cx="2144567" cy="722092"/>
          </a:xfrm>
          <a:custGeom>
            <a:avLst/>
            <a:gdLst/>
            <a:ahLst/>
            <a:cxnLst/>
            <a:rect l="l" t="t" r="r" b="b"/>
            <a:pathLst>
              <a:path w="2144567" h="722092">
                <a:moveTo>
                  <a:pt x="1853714" y="722092"/>
                </a:moveTo>
                <a:lnTo>
                  <a:pt x="27209" y="719764"/>
                </a:lnTo>
                <a:lnTo>
                  <a:pt x="27209" y="2714"/>
                </a:lnTo>
                <a:lnTo>
                  <a:pt x="0" y="2714"/>
                </a:lnTo>
                <a:cubicBezTo>
                  <a:pt x="18" y="1818"/>
                  <a:pt x="34" y="920"/>
                  <a:pt x="50" y="20"/>
                </a:cubicBezTo>
                <a:lnTo>
                  <a:pt x="2144196" y="0"/>
                </a:lnTo>
                <a:cubicBezTo>
                  <a:pt x="2143958" y="58079"/>
                  <a:pt x="2143930" y="134170"/>
                  <a:pt x="2144323" y="246285"/>
                </a:cubicBezTo>
                <a:cubicBezTo>
                  <a:pt x="2150480" y="632650"/>
                  <a:pt x="2039794" y="695259"/>
                  <a:pt x="1853714" y="722092"/>
                </a:cubicBezTo>
                <a:close/>
              </a:path>
            </a:pathLst>
          </a:custGeom>
          <a:gradFill flip="none" rotWithShape="1">
            <a:gsLst>
              <a:gs pos="100000">
                <a:srgbClr val="4F4B66"/>
              </a:gs>
              <a:gs pos="56000">
                <a:srgbClr val="7987AE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889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圆角矩形 4"/>
          <p:cNvSpPr/>
          <p:nvPr/>
        </p:nvSpPr>
        <p:spPr>
          <a:xfrm>
            <a:off x="2649198" y="1962593"/>
            <a:ext cx="1190657" cy="2430609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58204 w 2025529"/>
              <a:gd name="connsiteY2" fmla="*/ 638120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07792"/>
              <a:gd name="connsiteX1" fmla="*/ 2025529 w 2025529"/>
              <a:gd name="connsiteY1" fmla="*/ 118687 h 4807792"/>
              <a:gd name="connsiteX2" fmla="*/ 1473623 w 2025529"/>
              <a:gd name="connsiteY2" fmla="*/ 1319063 h 4807792"/>
              <a:gd name="connsiteX3" fmla="*/ 1470904 w 2025529"/>
              <a:gd name="connsiteY3" fmla="*/ 3355188 h 4807792"/>
              <a:gd name="connsiteX4" fmla="*/ 2242 w 2025529"/>
              <a:gd name="connsiteY4" fmla="*/ 4639888 h 4807792"/>
              <a:gd name="connsiteX5" fmla="*/ 655383 w 2025529"/>
              <a:gd name="connsiteY5" fmla="*/ 4130434 h 4807792"/>
              <a:gd name="connsiteX6" fmla="*/ 644042 w 2025529"/>
              <a:gd name="connsiteY6" fmla="*/ 1798557 h 4807792"/>
              <a:gd name="connsiteX0" fmla="*/ 644042 w 2025529"/>
              <a:gd name="connsiteY0" fmla="*/ 1798557 h 4993285"/>
              <a:gd name="connsiteX1" fmla="*/ 2025529 w 2025529"/>
              <a:gd name="connsiteY1" fmla="*/ 118687 h 4993285"/>
              <a:gd name="connsiteX2" fmla="*/ 1473623 w 2025529"/>
              <a:gd name="connsiteY2" fmla="*/ 1319063 h 4993285"/>
              <a:gd name="connsiteX3" fmla="*/ 1470904 w 2025529"/>
              <a:gd name="connsiteY3" fmla="*/ 3355188 h 4993285"/>
              <a:gd name="connsiteX4" fmla="*/ 2242 w 2025529"/>
              <a:gd name="connsiteY4" fmla="*/ 4639888 h 4993285"/>
              <a:gd name="connsiteX5" fmla="*/ 655383 w 2025529"/>
              <a:gd name="connsiteY5" fmla="*/ 4130434 h 4993285"/>
              <a:gd name="connsiteX6" fmla="*/ 644042 w 2025529"/>
              <a:gd name="connsiteY6" fmla="*/ 1798557 h 4993285"/>
              <a:gd name="connsiteX0" fmla="*/ 644065 w 2025552"/>
              <a:gd name="connsiteY0" fmla="*/ 1798557 h 4993285"/>
              <a:gd name="connsiteX1" fmla="*/ 2025552 w 2025552"/>
              <a:gd name="connsiteY1" fmla="*/ 118687 h 4993285"/>
              <a:gd name="connsiteX2" fmla="*/ 1473646 w 2025552"/>
              <a:gd name="connsiteY2" fmla="*/ 1319063 h 4993285"/>
              <a:gd name="connsiteX3" fmla="*/ 1470927 w 2025552"/>
              <a:gd name="connsiteY3" fmla="*/ 3355188 h 4993285"/>
              <a:gd name="connsiteX4" fmla="*/ 2265 w 2025552"/>
              <a:gd name="connsiteY4" fmla="*/ 4639888 h 4993285"/>
              <a:gd name="connsiteX5" fmla="*/ 647697 w 2025552"/>
              <a:gd name="connsiteY5" fmla="*/ 3721868 h 4993285"/>
              <a:gd name="connsiteX6" fmla="*/ 644065 w 2025552"/>
              <a:gd name="connsiteY6" fmla="*/ 1798557 h 4993285"/>
              <a:gd name="connsiteX0" fmla="*/ 641800 w 2023287"/>
              <a:gd name="connsiteY0" fmla="*/ 1798557 h 4993285"/>
              <a:gd name="connsiteX1" fmla="*/ 2023287 w 2023287"/>
              <a:gd name="connsiteY1" fmla="*/ 118687 h 4993285"/>
              <a:gd name="connsiteX2" fmla="*/ 1471381 w 2023287"/>
              <a:gd name="connsiteY2" fmla="*/ 1319063 h 4993285"/>
              <a:gd name="connsiteX3" fmla="*/ 1468662 w 2023287"/>
              <a:gd name="connsiteY3" fmla="*/ 3355188 h 4993285"/>
              <a:gd name="connsiteX4" fmla="*/ 0 w 2023287"/>
              <a:gd name="connsiteY4" fmla="*/ 4639888 h 4993285"/>
              <a:gd name="connsiteX5" fmla="*/ 645432 w 2023287"/>
              <a:gd name="connsiteY5" fmla="*/ 3721868 h 4993285"/>
              <a:gd name="connsiteX6" fmla="*/ 641800 w 2023287"/>
              <a:gd name="connsiteY6" fmla="*/ 1798557 h 4993285"/>
              <a:gd name="connsiteX0" fmla="*/ 598436 w 1979923"/>
              <a:gd name="connsiteY0" fmla="*/ 1798557 h 5017844"/>
              <a:gd name="connsiteX1" fmla="*/ 1979923 w 1979923"/>
              <a:gd name="connsiteY1" fmla="*/ 118687 h 5017844"/>
              <a:gd name="connsiteX2" fmla="*/ 1428017 w 1979923"/>
              <a:gd name="connsiteY2" fmla="*/ 1319063 h 5017844"/>
              <a:gd name="connsiteX3" fmla="*/ 1425298 w 1979923"/>
              <a:gd name="connsiteY3" fmla="*/ 3355188 h 5017844"/>
              <a:gd name="connsiteX4" fmla="*/ 0 w 1979923"/>
              <a:gd name="connsiteY4" fmla="*/ 4668260 h 5017844"/>
              <a:gd name="connsiteX5" fmla="*/ 602068 w 1979923"/>
              <a:gd name="connsiteY5" fmla="*/ 3721868 h 5017844"/>
              <a:gd name="connsiteX6" fmla="*/ 598436 w 1979923"/>
              <a:gd name="connsiteY6" fmla="*/ 1798557 h 5017844"/>
              <a:gd name="connsiteX0" fmla="*/ 583982 w 1965469"/>
              <a:gd name="connsiteY0" fmla="*/ 1798557 h 5017842"/>
              <a:gd name="connsiteX1" fmla="*/ 1965469 w 1965469"/>
              <a:gd name="connsiteY1" fmla="*/ 118687 h 5017842"/>
              <a:gd name="connsiteX2" fmla="*/ 1413563 w 1965469"/>
              <a:gd name="connsiteY2" fmla="*/ 1319063 h 5017842"/>
              <a:gd name="connsiteX3" fmla="*/ 1410844 w 1965469"/>
              <a:gd name="connsiteY3" fmla="*/ 3355188 h 5017842"/>
              <a:gd name="connsiteX4" fmla="*/ 0 w 1965469"/>
              <a:gd name="connsiteY4" fmla="*/ 4668260 h 5017842"/>
              <a:gd name="connsiteX5" fmla="*/ 587614 w 1965469"/>
              <a:gd name="connsiteY5" fmla="*/ 3721868 h 5017842"/>
              <a:gd name="connsiteX6" fmla="*/ 583982 w 1965469"/>
              <a:gd name="connsiteY6" fmla="*/ 1798557 h 5017842"/>
              <a:gd name="connsiteX0" fmla="*/ 550253 w 1931740"/>
              <a:gd name="connsiteY0" fmla="*/ 1798557 h 5034259"/>
              <a:gd name="connsiteX1" fmla="*/ 1931740 w 1931740"/>
              <a:gd name="connsiteY1" fmla="*/ 118687 h 5034259"/>
              <a:gd name="connsiteX2" fmla="*/ 1379834 w 1931740"/>
              <a:gd name="connsiteY2" fmla="*/ 1319063 h 5034259"/>
              <a:gd name="connsiteX3" fmla="*/ 1377115 w 1931740"/>
              <a:gd name="connsiteY3" fmla="*/ 3355188 h 5034259"/>
              <a:gd name="connsiteX4" fmla="*/ 0 w 1931740"/>
              <a:gd name="connsiteY4" fmla="*/ 4687175 h 5034259"/>
              <a:gd name="connsiteX5" fmla="*/ 553885 w 1931740"/>
              <a:gd name="connsiteY5" fmla="*/ 3721868 h 5034259"/>
              <a:gd name="connsiteX6" fmla="*/ 550253 w 1931740"/>
              <a:gd name="connsiteY6" fmla="*/ 1798557 h 5034259"/>
              <a:gd name="connsiteX0" fmla="*/ 550253 w 1931740"/>
              <a:gd name="connsiteY0" fmla="*/ 1798557 h 5034257"/>
              <a:gd name="connsiteX1" fmla="*/ 1931740 w 1931740"/>
              <a:gd name="connsiteY1" fmla="*/ 118687 h 5034257"/>
              <a:gd name="connsiteX2" fmla="*/ 1379834 w 1931740"/>
              <a:gd name="connsiteY2" fmla="*/ 1319063 h 5034257"/>
              <a:gd name="connsiteX3" fmla="*/ 1377115 w 1931740"/>
              <a:gd name="connsiteY3" fmla="*/ 3355188 h 5034257"/>
              <a:gd name="connsiteX4" fmla="*/ 0 w 1931740"/>
              <a:gd name="connsiteY4" fmla="*/ 4687175 h 5034257"/>
              <a:gd name="connsiteX5" fmla="*/ 553885 w 1931740"/>
              <a:gd name="connsiteY5" fmla="*/ 3721868 h 5034257"/>
              <a:gd name="connsiteX6" fmla="*/ 550253 w 1931740"/>
              <a:gd name="connsiteY6" fmla="*/ 1798557 h 5034257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792009"/>
              <a:gd name="connsiteY0" fmla="*/ 1859766 h 5072452"/>
              <a:gd name="connsiteX1" fmla="*/ 1792009 w 1792009"/>
              <a:gd name="connsiteY1" fmla="*/ 113695 h 5072452"/>
              <a:gd name="connsiteX2" fmla="*/ 1379834 w 1792009"/>
              <a:gd name="connsiteY2" fmla="*/ 1380272 h 5072452"/>
              <a:gd name="connsiteX3" fmla="*/ 1377115 w 1792009"/>
              <a:gd name="connsiteY3" fmla="*/ 3416397 h 5072452"/>
              <a:gd name="connsiteX4" fmla="*/ 0 w 1792009"/>
              <a:gd name="connsiteY4" fmla="*/ 4748384 h 5072452"/>
              <a:gd name="connsiteX5" fmla="*/ 553885 w 1792009"/>
              <a:gd name="connsiteY5" fmla="*/ 3783077 h 5072452"/>
              <a:gd name="connsiteX6" fmla="*/ 550253 w 1792009"/>
              <a:gd name="connsiteY6" fmla="*/ 1859766 h 5072452"/>
              <a:gd name="connsiteX0" fmla="*/ 550253 w 1792009"/>
              <a:gd name="connsiteY0" fmla="*/ 1859768 h 5072454"/>
              <a:gd name="connsiteX1" fmla="*/ 1792009 w 1792009"/>
              <a:gd name="connsiteY1" fmla="*/ 113697 h 5072454"/>
              <a:gd name="connsiteX2" fmla="*/ 1379834 w 1792009"/>
              <a:gd name="connsiteY2" fmla="*/ 1380274 h 5072454"/>
              <a:gd name="connsiteX3" fmla="*/ 1377115 w 1792009"/>
              <a:gd name="connsiteY3" fmla="*/ 3416399 h 5072454"/>
              <a:gd name="connsiteX4" fmla="*/ 0 w 1792009"/>
              <a:gd name="connsiteY4" fmla="*/ 4748386 h 5072454"/>
              <a:gd name="connsiteX5" fmla="*/ 553885 w 1792009"/>
              <a:gd name="connsiteY5" fmla="*/ 3783079 h 5072454"/>
              <a:gd name="connsiteX6" fmla="*/ 550253 w 1792009"/>
              <a:gd name="connsiteY6" fmla="*/ 1859768 h 5072454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3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50253 w 1380240"/>
              <a:gd name="connsiteY0" fmla="*/ 2449904 h 5662590"/>
              <a:gd name="connsiteX1" fmla="*/ 462151 w 1380240"/>
              <a:gd name="connsiteY1" fmla="*/ 22891 h 5662590"/>
              <a:gd name="connsiteX2" fmla="*/ 1379834 w 1380240"/>
              <a:gd name="connsiteY2" fmla="*/ 1970410 h 5662590"/>
              <a:gd name="connsiteX3" fmla="*/ 1377115 w 1380240"/>
              <a:gd name="connsiteY3" fmla="*/ 4006535 h 5662590"/>
              <a:gd name="connsiteX4" fmla="*/ 0 w 1380240"/>
              <a:gd name="connsiteY4" fmla="*/ 5338522 h 5662590"/>
              <a:gd name="connsiteX5" fmla="*/ 553886 w 1380240"/>
              <a:gd name="connsiteY5" fmla="*/ 3663900 h 5662590"/>
              <a:gd name="connsiteX6" fmla="*/ 550253 w 1380240"/>
              <a:gd name="connsiteY6" fmla="*/ 2449904 h 5662590"/>
              <a:gd name="connsiteX0" fmla="*/ 550253 w 1380240"/>
              <a:gd name="connsiteY0" fmla="*/ 2449904 h 5662590"/>
              <a:gd name="connsiteX1" fmla="*/ 462151 w 1380240"/>
              <a:gd name="connsiteY1" fmla="*/ 22891 h 5662590"/>
              <a:gd name="connsiteX2" fmla="*/ 1379834 w 1380240"/>
              <a:gd name="connsiteY2" fmla="*/ 1970410 h 5662590"/>
              <a:gd name="connsiteX3" fmla="*/ 1377115 w 1380240"/>
              <a:gd name="connsiteY3" fmla="*/ 4006535 h 5662590"/>
              <a:gd name="connsiteX4" fmla="*/ 0 w 1380240"/>
              <a:gd name="connsiteY4" fmla="*/ 5338522 h 5662590"/>
              <a:gd name="connsiteX5" fmla="*/ 553886 w 1380240"/>
              <a:gd name="connsiteY5" fmla="*/ 3663900 h 5662590"/>
              <a:gd name="connsiteX6" fmla="*/ 550253 w 1380240"/>
              <a:gd name="connsiteY6" fmla="*/ 2449904 h 5662590"/>
              <a:gd name="connsiteX0" fmla="*/ 550253 w 1380240"/>
              <a:gd name="connsiteY0" fmla="*/ 2427013 h 5639699"/>
              <a:gd name="connsiteX1" fmla="*/ 462151 w 1380240"/>
              <a:gd name="connsiteY1" fmla="*/ 0 h 5639699"/>
              <a:gd name="connsiteX2" fmla="*/ 1379834 w 1380240"/>
              <a:gd name="connsiteY2" fmla="*/ 1947519 h 5639699"/>
              <a:gd name="connsiteX3" fmla="*/ 1377115 w 1380240"/>
              <a:gd name="connsiteY3" fmla="*/ 3983644 h 5639699"/>
              <a:gd name="connsiteX4" fmla="*/ 0 w 1380240"/>
              <a:gd name="connsiteY4" fmla="*/ 5315631 h 5639699"/>
              <a:gd name="connsiteX5" fmla="*/ 553886 w 1380240"/>
              <a:gd name="connsiteY5" fmla="*/ 3641009 h 5639699"/>
              <a:gd name="connsiteX6" fmla="*/ 550253 w 1380240"/>
              <a:gd name="connsiteY6" fmla="*/ 2427013 h 5639699"/>
              <a:gd name="connsiteX0" fmla="*/ 550253 w 1380240"/>
              <a:gd name="connsiteY0" fmla="*/ 2370268 h 5582954"/>
              <a:gd name="connsiteX1" fmla="*/ 279054 w 1380240"/>
              <a:gd name="connsiteY1" fmla="*/ 0 h 5582954"/>
              <a:gd name="connsiteX2" fmla="*/ 1379834 w 1380240"/>
              <a:gd name="connsiteY2" fmla="*/ 1890774 h 5582954"/>
              <a:gd name="connsiteX3" fmla="*/ 1377115 w 1380240"/>
              <a:gd name="connsiteY3" fmla="*/ 3926899 h 5582954"/>
              <a:gd name="connsiteX4" fmla="*/ 0 w 1380240"/>
              <a:gd name="connsiteY4" fmla="*/ 5258886 h 5582954"/>
              <a:gd name="connsiteX5" fmla="*/ 553886 w 1380240"/>
              <a:gd name="connsiteY5" fmla="*/ 3584264 h 5582954"/>
              <a:gd name="connsiteX6" fmla="*/ 550253 w 1380240"/>
              <a:gd name="connsiteY6" fmla="*/ 2370268 h 5582954"/>
              <a:gd name="connsiteX0" fmla="*/ 550253 w 1380240"/>
              <a:gd name="connsiteY0" fmla="*/ 2370268 h 5582954"/>
              <a:gd name="connsiteX1" fmla="*/ 279054 w 1380240"/>
              <a:gd name="connsiteY1" fmla="*/ 0 h 5582954"/>
              <a:gd name="connsiteX2" fmla="*/ 1379834 w 1380240"/>
              <a:gd name="connsiteY2" fmla="*/ 1890774 h 5582954"/>
              <a:gd name="connsiteX3" fmla="*/ 1377115 w 1380240"/>
              <a:gd name="connsiteY3" fmla="*/ 3926899 h 5582954"/>
              <a:gd name="connsiteX4" fmla="*/ 0 w 1380240"/>
              <a:gd name="connsiteY4" fmla="*/ 5258886 h 5582954"/>
              <a:gd name="connsiteX5" fmla="*/ 553886 w 1380240"/>
              <a:gd name="connsiteY5" fmla="*/ 3584264 h 5582954"/>
              <a:gd name="connsiteX6" fmla="*/ 550253 w 1380240"/>
              <a:gd name="connsiteY6" fmla="*/ 2370268 h 5582954"/>
              <a:gd name="connsiteX0" fmla="*/ 550253 w 1380240"/>
              <a:gd name="connsiteY0" fmla="*/ 2370268 h 5582954"/>
              <a:gd name="connsiteX1" fmla="*/ 279054 w 1380240"/>
              <a:gd name="connsiteY1" fmla="*/ 0 h 5582954"/>
              <a:gd name="connsiteX2" fmla="*/ 1379834 w 1380240"/>
              <a:gd name="connsiteY2" fmla="*/ 1890774 h 5582954"/>
              <a:gd name="connsiteX3" fmla="*/ 1377115 w 1380240"/>
              <a:gd name="connsiteY3" fmla="*/ 3926899 h 5582954"/>
              <a:gd name="connsiteX4" fmla="*/ 0 w 1380240"/>
              <a:gd name="connsiteY4" fmla="*/ 5258886 h 5582954"/>
              <a:gd name="connsiteX5" fmla="*/ 553886 w 1380240"/>
              <a:gd name="connsiteY5" fmla="*/ 3584264 h 5582954"/>
              <a:gd name="connsiteX6" fmla="*/ 550253 w 1380240"/>
              <a:gd name="connsiteY6" fmla="*/ 2370268 h 5582954"/>
              <a:gd name="connsiteX0" fmla="*/ 550253 w 1380240"/>
              <a:gd name="connsiteY0" fmla="*/ 2373360 h 5586046"/>
              <a:gd name="connsiteX1" fmla="*/ 279054 w 1380240"/>
              <a:gd name="connsiteY1" fmla="*/ 3092 h 5586046"/>
              <a:gd name="connsiteX2" fmla="*/ 1379834 w 1380240"/>
              <a:gd name="connsiteY2" fmla="*/ 1893866 h 5586046"/>
              <a:gd name="connsiteX3" fmla="*/ 1377115 w 1380240"/>
              <a:gd name="connsiteY3" fmla="*/ 3929991 h 5586046"/>
              <a:gd name="connsiteX4" fmla="*/ 0 w 1380240"/>
              <a:gd name="connsiteY4" fmla="*/ 5261978 h 5586046"/>
              <a:gd name="connsiteX5" fmla="*/ 553886 w 1380240"/>
              <a:gd name="connsiteY5" fmla="*/ 3587356 h 5586046"/>
              <a:gd name="connsiteX6" fmla="*/ 550253 w 1380240"/>
              <a:gd name="connsiteY6" fmla="*/ 2373360 h 5586046"/>
              <a:gd name="connsiteX0" fmla="*/ 550253 w 1380240"/>
              <a:gd name="connsiteY0" fmla="*/ 2411075 h 5623761"/>
              <a:gd name="connsiteX1" fmla="*/ 279054 w 1380240"/>
              <a:gd name="connsiteY1" fmla="*/ 2977 h 5623761"/>
              <a:gd name="connsiteX2" fmla="*/ 1379834 w 1380240"/>
              <a:gd name="connsiteY2" fmla="*/ 1931581 h 5623761"/>
              <a:gd name="connsiteX3" fmla="*/ 1377115 w 1380240"/>
              <a:gd name="connsiteY3" fmla="*/ 3967706 h 5623761"/>
              <a:gd name="connsiteX4" fmla="*/ 0 w 1380240"/>
              <a:gd name="connsiteY4" fmla="*/ 5299693 h 5623761"/>
              <a:gd name="connsiteX5" fmla="*/ 553886 w 1380240"/>
              <a:gd name="connsiteY5" fmla="*/ 3625071 h 5623761"/>
              <a:gd name="connsiteX6" fmla="*/ 550253 w 1380240"/>
              <a:gd name="connsiteY6" fmla="*/ 2411075 h 5623761"/>
              <a:gd name="connsiteX0" fmla="*/ 550253 w 1380240"/>
              <a:gd name="connsiteY0" fmla="*/ 2424027 h 5636713"/>
              <a:gd name="connsiteX1" fmla="*/ 279054 w 1380240"/>
              <a:gd name="connsiteY1" fmla="*/ 15929 h 5636713"/>
              <a:gd name="connsiteX2" fmla="*/ 1379834 w 1380240"/>
              <a:gd name="connsiteY2" fmla="*/ 1944533 h 5636713"/>
              <a:gd name="connsiteX3" fmla="*/ 1377115 w 1380240"/>
              <a:gd name="connsiteY3" fmla="*/ 3980658 h 5636713"/>
              <a:gd name="connsiteX4" fmla="*/ 0 w 1380240"/>
              <a:gd name="connsiteY4" fmla="*/ 5312645 h 5636713"/>
              <a:gd name="connsiteX5" fmla="*/ 553886 w 1380240"/>
              <a:gd name="connsiteY5" fmla="*/ 3638023 h 5636713"/>
              <a:gd name="connsiteX6" fmla="*/ 550253 w 1380240"/>
              <a:gd name="connsiteY6" fmla="*/ 2424027 h 5636713"/>
              <a:gd name="connsiteX0" fmla="*/ 271199 w 1921239"/>
              <a:gd name="connsiteY0" fmla="*/ 2424027 h 6529191"/>
              <a:gd name="connsiteX1" fmla="*/ 0 w 1921239"/>
              <a:gd name="connsiteY1" fmla="*/ 15929 h 6529191"/>
              <a:gd name="connsiteX2" fmla="*/ 1100780 w 1921239"/>
              <a:gd name="connsiteY2" fmla="*/ 1944533 h 6529191"/>
              <a:gd name="connsiteX3" fmla="*/ 1098061 w 1921239"/>
              <a:gd name="connsiteY3" fmla="*/ 3980658 h 6529191"/>
              <a:gd name="connsiteX4" fmla="*/ 1600094 w 1921239"/>
              <a:gd name="connsiteY4" fmla="*/ 6296228 h 6529191"/>
              <a:gd name="connsiteX5" fmla="*/ 274832 w 1921239"/>
              <a:gd name="connsiteY5" fmla="*/ 3638023 h 6529191"/>
              <a:gd name="connsiteX6" fmla="*/ 271199 w 1921239"/>
              <a:gd name="connsiteY6" fmla="*/ 2424027 h 6529191"/>
              <a:gd name="connsiteX0" fmla="*/ 271199 w 1921239"/>
              <a:gd name="connsiteY0" fmla="*/ 2424027 h 6529191"/>
              <a:gd name="connsiteX1" fmla="*/ 0 w 1921239"/>
              <a:gd name="connsiteY1" fmla="*/ 15929 h 6529191"/>
              <a:gd name="connsiteX2" fmla="*/ 1100780 w 1921239"/>
              <a:gd name="connsiteY2" fmla="*/ 1944533 h 6529191"/>
              <a:gd name="connsiteX3" fmla="*/ 1098061 w 1921239"/>
              <a:gd name="connsiteY3" fmla="*/ 3980658 h 6529191"/>
              <a:gd name="connsiteX4" fmla="*/ 1600094 w 1921239"/>
              <a:gd name="connsiteY4" fmla="*/ 6296228 h 6529191"/>
              <a:gd name="connsiteX5" fmla="*/ 274832 w 1921239"/>
              <a:gd name="connsiteY5" fmla="*/ 3638023 h 6529191"/>
              <a:gd name="connsiteX6" fmla="*/ 271199 w 1921239"/>
              <a:gd name="connsiteY6" fmla="*/ 2424027 h 6529191"/>
              <a:gd name="connsiteX0" fmla="*/ 271199 w 1600094"/>
              <a:gd name="connsiteY0" fmla="*/ 2424027 h 6369202"/>
              <a:gd name="connsiteX1" fmla="*/ 0 w 1600094"/>
              <a:gd name="connsiteY1" fmla="*/ 15929 h 6369202"/>
              <a:gd name="connsiteX2" fmla="*/ 1100780 w 1600094"/>
              <a:gd name="connsiteY2" fmla="*/ 1944533 h 6369202"/>
              <a:gd name="connsiteX3" fmla="*/ 1098061 w 1600094"/>
              <a:gd name="connsiteY3" fmla="*/ 3980658 h 6369202"/>
              <a:gd name="connsiteX4" fmla="*/ 1600094 w 1600094"/>
              <a:gd name="connsiteY4" fmla="*/ 6296228 h 6369202"/>
              <a:gd name="connsiteX5" fmla="*/ 274832 w 1600094"/>
              <a:gd name="connsiteY5" fmla="*/ 3638023 h 6369202"/>
              <a:gd name="connsiteX6" fmla="*/ 271199 w 1600094"/>
              <a:gd name="connsiteY6" fmla="*/ 2424027 h 6369202"/>
              <a:gd name="connsiteX0" fmla="*/ 271199 w 1619367"/>
              <a:gd name="connsiteY0" fmla="*/ 2424027 h 6424440"/>
              <a:gd name="connsiteX1" fmla="*/ 0 w 1619367"/>
              <a:gd name="connsiteY1" fmla="*/ 15929 h 6424440"/>
              <a:gd name="connsiteX2" fmla="*/ 1100780 w 1619367"/>
              <a:gd name="connsiteY2" fmla="*/ 1944533 h 6424440"/>
              <a:gd name="connsiteX3" fmla="*/ 1098061 w 1619367"/>
              <a:gd name="connsiteY3" fmla="*/ 3980658 h 6424440"/>
              <a:gd name="connsiteX4" fmla="*/ 1619367 w 1619367"/>
              <a:gd name="connsiteY4" fmla="*/ 6352974 h 6424440"/>
              <a:gd name="connsiteX5" fmla="*/ 274832 w 1619367"/>
              <a:gd name="connsiteY5" fmla="*/ 3638023 h 6424440"/>
              <a:gd name="connsiteX6" fmla="*/ 271199 w 1619367"/>
              <a:gd name="connsiteY6" fmla="*/ 2424027 h 6424440"/>
              <a:gd name="connsiteX0" fmla="*/ 271199 w 1619367"/>
              <a:gd name="connsiteY0" fmla="*/ 2424027 h 6424438"/>
              <a:gd name="connsiteX1" fmla="*/ 0 w 1619367"/>
              <a:gd name="connsiteY1" fmla="*/ 15929 h 6424438"/>
              <a:gd name="connsiteX2" fmla="*/ 1100780 w 1619367"/>
              <a:gd name="connsiteY2" fmla="*/ 1944533 h 6424438"/>
              <a:gd name="connsiteX3" fmla="*/ 1098061 w 1619367"/>
              <a:gd name="connsiteY3" fmla="*/ 3980658 h 6424438"/>
              <a:gd name="connsiteX4" fmla="*/ 1619367 w 1619367"/>
              <a:gd name="connsiteY4" fmla="*/ 6352974 h 6424438"/>
              <a:gd name="connsiteX5" fmla="*/ 274832 w 1619367"/>
              <a:gd name="connsiteY5" fmla="*/ 3638023 h 6424438"/>
              <a:gd name="connsiteX6" fmla="*/ 271199 w 1619367"/>
              <a:gd name="connsiteY6" fmla="*/ 2424027 h 6424438"/>
              <a:gd name="connsiteX0" fmla="*/ 271199 w 1619367"/>
              <a:gd name="connsiteY0" fmla="*/ 2424027 h 6424440"/>
              <a:gd name="connsiteX1" fmla="*/ 0 w 1619367"/>
              <a:gd name="connsiteY1" fmla="*/ 15929 h 6424440"/>
              <a:gd name="connsiteX2" fmla="*/ 1100780 w 1619367"/>
              <a:gd name="connsiteY2" fmla="*/ 1944533 h 6424440"/>
              <a:gd name="connsiteX3" fmla="*/ 1098061 w 1619367"/>
              <a:gd name="connsiteY3" fmla="*/ 3980658 h 6424440"/>
              <a:gd name="connsiteX4" fmla="*/ 1619367 w 1619367"/>
              <a:gd name="connsiteY4" fmla="*/ 6352974 h 6424440"/>
              <a:gd name="connsiteX5" fmla="*/ 274832 w 1619367"/>
              <a:gd name="connsiteY5" fmla="*/ 3638023 h 6424440"/>
              <a:gd name="connsiteX6" fmla="*/ 271199 w 1619367"/>
              <a:gd name="connsiteY6" fmla="*/ 2424027 h 6424440"/>
              <a:gd name="connsiteX0" fmla="*/ 271199 w 1606151"/>
              <a:gd name="connsiteY0" fmla="*/ 2424027 h 6197608"/>
              <a:gd name="connsiteX1" fmla="*/ 0 w 1606151"/>
              <a:gd name="connsiteY1" fmla="*/ 15929 h 6197608"/>
              <a:gd name="connsiteX2" fmla="*/ 1100780 w 1606151"/>
              <a:gd name="connsiteY2" fmla="*/ 1944533 h 6197608"/>
              <a:gd name="connsiteX3" fmla="*/ 1098061 w 1606151"/>
              <a:gd name="connsiteY3" fmla="*/ 3980658 h 6197608"/>
              <a:gd name="connsiteX4" fmla="*/ 1606151 w 1606151"/>
              <a:gd name="connsiteY4" fmla="*/ 6119507 h 6197608"/>
              <a:gd name="connsiteX5" fmla="*/ 274832 w 1606151"/>
              <a:gd name="connsiteY5" fmla="*/ 3638023 h 6197608"/>
              <a:gd name="connsiteX6" fmla="*/ 271199 w 1606151"/>
              <a:gd name="connsiteY6" fmla="*/ 2424027 h 6197608"/>
              <a:gd name="connsiteX0" fmla="*/ 271199 w 1606151"/>
              <a:gd name="connsiteY0" fmla="*/ 2424027 h 6197610"/>
              <a:gd name="connsiteX1" fmla="*/ 0 w 1606151"/>
              <a:gd name="connsiteY1" fmla="*/ 15929 h 6197610"/>
              <a:gd name="connsiteX2" fmla="*/ 1100780 w 1606151"/>
              <a:gd name="connsiteY2" fmla="*/ 1944533 h 6197610"/>
              <a:gd name="connsiteX3" fmla="*/ 1098061 w 1606151"/>
              <a:gd name="connsiteY3" fmla="*/ 3980658 h 6197610"/>
              <a:gd name="connsiteX4" fmla="*/ 1606151 w 1606151"/>
              <a:gd name="connsiteY4" fmla="*/ 6119507 h 6197610"/>
              <a:gd name="connsiteX5" fmla="*/ 274832 w 1606151"/>
              <a:gd name="connsiteY5" fmla="*/ 3638023 h 6197610"/>
              <a:gd name="connsiteX6" fmla="*/ 271199 w 1606151"/>
              <a:gd name="connsiteY6" fmla="*/ 2424027 h 6197610"/>
              <a:gd name="connsiteX0" fmla="*/ 271199 w 1606151"/>
              <a:gd name="connsiteY0" fmla="*/ 2424027 h 6435715"/>
              <a:gd name="connsiteX1" fmla="*/ 0 w 1606151"/>
              <a:gd name="connsiteY1" fmla="*/ 15929 h 6435715"/>
              <a:gd name="connsiteX2" fmla="*/ 1100780 w 1606151"/>
              <a:gd name="connsiteY2" fmla="*/ 1944533 h 6435715"/>
              <a:gd name="connsiteX3" fmla="*/ 1098061 w 1606151"/>
              <a:gd name="connsiteY3" fmla="*/ 3980658 h 6435715"/>
              <a:gd name="connsiteX4" fmla="*/ 1606151 w 1606151"/>
              <a:gd name="connsiteY4" fmla="*/ 6119507 h 6435715"/>
              <a:gd name="connsiteX5" fmla="*/ 274832 w 1606151"/>
              <a:gd name="connsiteY5" fmla="*/ 3638023 h 6435715"/>
              <a:gd name="connsiteX6" fmla="*/ 271199 w 1606151"/>
              <a:gd name="connsiteY6" fmla="*/ 2424027 h 643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6151" h="6435715">
                <a:moveTo>
                  <a:pt x="271199" y="2424027"/>
                </a:moveTo>
                <a:cubicBezTo>
                  <a:pt x="265393" y="1294998"/>
                  <a:pt x="340211" y="619998"/>
                  <a:pt x="0" y="15929"/>
                </a:cubicBezTo>
                <a:cubicBezTo>
                  <a:pt x="854739" y="-141472"/>
                  <a:pt x="1092253" y="894308"/>
                  <a:pt x="1100780" y="1944533"/>
                </a:cubicBezTo>
                <a:cubicBezTo>
                  <a:pt x="1102897" y="3131921"/>
                  <a:pt x="1095944" y="2793270"/>
                  <a:pt x="1098061" y="3980658"/>
                </a:cubicBezTo>
                <a:cubicBezTo>
                  <a:pt x="1101509" y="4647771"/>
                  <a:pt x="919881" y="6265114"/>
                  <a:pt x="1606151" y="6119507"/>
                </a:cubicBezTo>
                <a:cubicBezTo>
                  <a:pt x="186183" y="7379656"/>
                  <a:pt x="274832" y="4525921"/>
                  <a:pt x="274832" y="3638023"/>
                </a:cubicBezTo>
                <a:cubicBezTo>
                  <a:pt x="271052" y="2860731"/>
                  <a:pt x="274979" y="3201319"/>
                  <a:pt x="271199" y="2424027"/>
                </a:cubicBezTo>
                <a:close/>
              </a:path>
            </a:pathLst>
          </a:custGeom>
          <a:gradFill>
            <a:gsLst>
              <a:gs pos="100000">
                <a:srgbClr val="523631"/>
              </a:gs>
              <a:gs pos="48000">
                <a:srgbClr val="C27B65"/>
              </a:gs>
              <a:gs pos="30000">
                <a:srgbClr val="E2B588"/>
              </a:gs>
            </a:gsLst>
            <a:path path="circle">
              <a:fillToRect l="50000" t="130000" r="50000" b="-30000"/>
            </a:path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7" name="圆角矩形 12"/>
          <p:cNvSpPr/>
          <p:nvPr/>
        </p:nvSpPr>
        <p:spPr>
          <a:xfrm>
            <a:off x="14287" y="3058142"/>
            <a:ext cx="2045210" cy="761471"/>
          </a:xfrm>
          <a:custGeom>
            <a:avLst/>
            <a:gdLst>
              <a:gd name="connsiteX0" fmla="*/ 0 w 2819400"/>
              <a:gd name="connsiteY0" fmla="*/ 162580 h 975463"/>
              <a:gd name="connsiteX1" fmla="*/ 162580 w 2819400"/>
              <a:gd name="connsiteY1" fmla="*/ 0 h 975463"/>
              <a:gd name="connsiteX2" fmla="*/ 2656820 w 2819400"/>
              <a:gd name="connsiteY2" fmla="*/ 0 h 975463"/>
              <a:gd name="connsiteX3" fmla="*/ 2819400 w 2819400"/>
              <a:gd name="connsiteY3" fmla="*/ 162580 h 975463"/>
              <a:gd name="connsiteX4" fmla="*/ 2819400 w 2819400"/>
              <a:gd name="connsiteY4" fmla="*/ 812883 h 975463"/>
              <a:gd name="connsiteX5" fmla="*/ 2656820 w 2819400"/>
              <a:gd name="connsiteY5" fmla="*/ 975463 h 975463"/>
              <a:gd name="connsiteX6" fmla="*/ 162580 w 2819400"/>
              <a:gd name="connsiteY6" fmla="*/ 975463 h 975463"/>
              <a:gd name="connsiteX7" fmla="*/ 0 w 2819400"/>
              <a:gd name="connsiteY7" fmla="*/ 812883 h 975463"/>
              <a:gd name="connsiteX8" fmla="*/ 0 w 2819400"/>
              <a:gd name="connsiteY8" fmla="*/ 162580 h 975463"/>
              <a:gd name="connsiteX0" fmla="*/ 0 w 2819400"/>
              <a:gd name="connsiteY0" fmla="*/ 812883 h 975463"/>
              <a:gd name="connsiteX1" fmla="*/ 162580 w 2819400"/>
              <a:gd name="connsiteY1" fmla="*/ 0 h 975463"/>
              <a:gd name="connsiteX2" fmla="*/ 2656820 w 2819400"/>
              <a:gd name="connsiteY2" fmla="*/ 0 h 975463"/>
              <a:gd name="connsiteX3" fmla="*/ 2819400 w 2819400"/>
              <a:gd name="connsiteY3" fmla="*/ 162580 h 975463"/>
              <a:gd name="connsiteX4" fmla="*/ 2819400 w 2819400"/>
              <a:gd name="connsiteY4" fmla="*/ 812883 h 975463"/>
              <a:gd name="connsiteX5" fmla="*/ 2656820 w 2819400"/>
              <a:gd name="connsiteY5" fmla="*/ 975463 h 975463"/>
              <a:gd name="connsiteX6" fmla="*/ 162580 w 2819400"/>
              <a:gd name="connsiteY6" fmla="*/ 975463 h 975463"/>
              <a:gd name="connsiteX7" fmla="*/ 0 w 2819400"/>
              <a:gd name="connsiteY7" fmla="*/ 812883 h 975463"/>
              <a:gd name="connsiteX0" fmla="*/ 311780 w 2968600"/>
              <a:gd name="connsiteY0" fmla="*/ 975463 h 975463"/>
              <a:gd name="connsiteX1" fmla="*/ 311780 w 2968600"/>
              <a:gd name="connsiteY1" fmla="*/ 0 h 975463"/>
              <a:gd name="connsiteX2" fmla="*/ 2806020 w 2968600"/>
              <a:gd name="connsiteY2" fmla="*/ 0 h 975463"/>
              <a:gd name="connsiteX3" fmla="*/ 2968600 w 2968600"/>
              <a:gd name="connsiteY3" fmla="*/ 162580 h 975463"/>
              <a:gd name="connsiteX4" fmla="*/ 2968600 w 2968600"/>
              <a:gd name="connsiteY4" fmla="*/ 812883 h 975463"/>
              <a:gd name="connsiteX5" fmla="*/ 2806020 w 2968600"/>
              <a:gd name="connsiteY5" fmla="*/ 975463 h 975463"/>
              <a:gd name="connsiteX6" fmla="*/ 311780 w 2968600"/>
              <a:gd name="connsiteY6" fmla="*/ 975463 h 975463"/>
              <a:gd name="connsiteX0" fmla="*/ 188288 w 2845108"/>
              <a:gd name="connsiteY0" fmla="*/ 975463 h 975463"/>
              <a:gd name="connsiteX1" fmla="*/ 188288 w 2845108"/>
              <a:gd name="connsiteY1" fmla="*/ 0 h 975463"/>
              <a:gd name="connsiteX2" fmla="*/ 2682528 w 2845108"/>
              <a:gd name="connsiteY2" fmla="*/ 0 h 975463"/>
              <a:gd name="connsiteX3" fmla="*/ 2845108 w 2845108"/>
              <a:gd name="connsiteY3" fmla="*/ 162580 h 975463"/>
              <a:gd name="connsiteX4" fmla="*/ 2845108 w 2845108"/>
              <a:gd name="connsiteY4" fmla="*/ 812883 h 975463"/>
              <a:gd name="connsiteX5" fmla="*/ 2682528 w 2845108"/>
              <a:gd name="connsiteY5" fmla="*/ 975463 h 975463"/>
              <a:gd name="connsiteX6" fmla="*/ 188288 w 2845108"/>
              <a:gd name="connsiteY6" fmla="*/ 975463 h 975463"/>
              <a:gd name="connsiteX0" fmla="*/ 6264 w 2663084"/>
              <a:gd name="connsiteY0" fmla="*/ 975463 h 975463"/>
              <a:gd name="connsiteX1" fmla="*/ 6264 w 2663084"/>
              <a:gd name="connsiteY1" fmla="*/ 0 h 975463"/>
              <a:gd name="connsiteX2" fmla="*/ 2500504 w 2663084"/>
              <a:gd name="connsiteY2" fmla="*/ 0 h 975463"/>
              <a:gd name="connsiteX3" fmla="*/ 2663084 w 2663084"/>
              <a:gd name="connsiteY3" fmla="*/ 162580 h 975463"/>
              <a:gd name="connsiteX4" fmla="*/ 2663084 w 2663084"/>
              <a:gd name="connsiteY4" fmla="*/ 812883 h 975463"/>
              <a:gd name="connsiteX5" fmla="*/ 2500504 w 2663084"/>
              <a:gd name="connsiteY5" fmla="*/ 975463 h 975463"/>
              <a:gd name="connsiteX6" fmla="*/ 6264 w 2663084"/>
              <a:gd name="connsiteY6" fmla="*/ 975463 h 975463"/>
              <a:gd name="connsiteX0" fmla="*/ 6264 w 2663084"/>
              <a:gd name="connsiteY0" fmla="*/ 975463 h 975463"/>
              <a:gd name="connsiteX1" fmla="*/ 6264 w 2663084"/>
              <a:gd name="connsiteY1" fmla="*/ 0 h 975463"/>
              <a:gd name="connsiteX2" fmla="*/ 2500504 w 2663084"/>
              <a:gd name="connsiteY2" fmla="*/ 0 h 975463"/>
              <a:gd name="connsiteX3" fmla="*/ 2663084 w 2663084"/>
              <a:gd name="connsiteY3" fmla="*/ 162580 h 975463"/>
              <a:gd name="connsiteX4" fmla="*/ 2654553 w 2663084"/>
              <a:gd name="connsiteY4" fmla="*/ 355098 h 975463"/>
              <a:gd name="connsiteX5" fmla="*/ 2500504 w 2663084"/>
              <a:gd name="connsiteY5" fmla="*/ 975463 h 975463"/>
              <a:gd name="connsiteX6" fmla="*/ 6264 w 2663084"/>
              <a:gd name="connsiteY6" fmla="*/ 975463 h 975463"/>
              <a:gd name="connsiteX0" fmla="*/ 6264 w 2663084"/>
              <a:gd name="connsiteY0" fmla="*/ 975463 h 995847"/>
              <a:gd name="connsiteX1" fmla="*/ 6264 w 2663084"/>
              <a:gd name="connsiteY1" fmla="*/ 0 h 995847"/>
              <a:gd name="connsiteX2" fmla="*/ 2500504 w 2663084"/>
              <a:gd name="connsiteY2" fmla="*/ 0 h 995847"/>
              <a:gd name="connsiteX3" fmla="*/ 2663084 w 2663084"/>
              <a:gd name="connsiteY3" fmla="*/ 162580 h 995847"/>
              <a:gd name="connsiteX4" fmla="*/ 2654553 w 2663084"/>
              <a:gd name="connsiteY4" fmla="*/ 355098 h 995847"/>
              <a:gd name="connsiteX5" fmla="*/ 2593569 w 2663084"/>
              <a:gd name="connsiteY5" fmla="*/ 995847 h 995847"/>
              <a:gd name="connsiteX6" fmla="*/ 6264 w 2663084"/>
              <a:gd name="connsiteY6" fmla="*/ 975463 h 995847"/>
              <a:gd name="connsiteX0" fmla="*/ 6264 w 3268781"/>
              <a:gd name="connsiteY0" fmla="*/ 975463 h 995847"/>
              <a:gd name="connsiteX1" fmla="*/ 6264 w 3268781"/>
              <a:gd name="connsiteY1" fmla="*/ 0 h 995847"/>
              <a:gd name="connsiteX2" fmla="*/ 2500504 w 3268781"/>
              <a:gd name="connsiteY2" fmla="*/ 0 h 995847"/>
              <a:gd name="connsiteX3" fmla="*/ 2663084 w 3268781"/>
              <a:gd name="connsiteY3" fmla="*/ 162580 h 995847"/>
              <a:gd name="connsiteX4" fmla="*/ 3268781 w 3268781"/>
              <a:gd name="connsiteY4" fmla="*/ 242988 h 995847"/>
              <a:gd name="connsiteX5" fmla="*/ 2593569 w 3268781"/>
              <a:gd name="connsiteY5" fmla="*/ 995847 h 995847"/>
              <a:gd name="connsiteX6" fmla="*/ 6264 w 3268781"/>
              <a:gd name="connsiteY6" fmla="*/ 975463 h 995847"/>
              <a:gd name="connsiteX0" fmla="*/ 6264 w 3271226"/>
              <a:gd name="connsiteY0" fmla="*/ 975463 h 995847"/>
              <a:gd name="connsiteX1" fmla="*/ 6264 w 3271226"/>
              <a:gd name="connsiteY1" fmla="*/ 0 h 995847"/>
              <a:gd name="connsiteX2" fmla="*/ 2500504 w 3271226"/>
              <a:gd name="connsiteY2" fmla="*/ 0 h 995847"/>
              <a:gd name="connsiteX3" fmla="*/ 2663084 w 3271226"/>
              <a:gd name="connsiteY3" fmla="*/ 162580 h 995847"/>
              <a:gd name="connsiteX4" fmla="*/ 3268781 w 3271226"/>
              <a:gd name="connsiteY4" fmla="*/ 242988 h 995847"/>
              <a:gd name="connsiteX5" fmla="*/ 2593569 w 3271226"/>
              <a:gd name="connsiteY5" fmla="*/ 995847 h 995847"/>
              <a:gd name="connsiteX6" fmla="*/ 6264 w 3271226"/>
              <a:gd name="connsiteY6" fmla="*/ 975463 h 995847"/>
              <a:gd name="connsiteX0" fmla="*/ 6264 w 3271226"/>
              <a:gd name="connsiteY0" fmla="*/ 975463 h 995847"/>
              <a:gd name="connsiteX1" fmla="*/ 6264 w 3271226"/>
              <a:gd name="connsiteY1" fmla="*/ 0 h 995847"/>
              <a:gd name="connsiteX2" fmla="*/ 2500504 w 3271226"/>
              <a:gd name="connsiteY2" fmla="*/ 0 h 995847"/>
              <a:gd name="connsiteX3" fmla="*/ 2663084 w 3271226"/>
              <a:gd name="connsiteY3" fmla="*/ 162580 h 995847"/>
              <a:gd name="connsiteX4" fmla="*/ 3268781 w 3271226"/>
              <a:gd name="connsiteY4" fmla="*/ 242988 h 995847"/>
              <a:gd name="connsiteX5" fmla="*/ 2593569 w 3271226"/>
              <a:gd name="connsiteY5" fmla="*/ 995847 h 995847"/>
              <a:gd name="connsiteX6" fmla="*/ 6264 w 3271226"/>
              <a:gd name="connsiteY6" fmla="*/ 975463 h 995847"/>
              <a:gd name="connsiteX0" fmla="*/ 6264 w 2730754"/>
              <a:gd name="connsiteY0" fmla="*/ 975463 h 995847"/>
              <a:gd name="connsiteX1" fmla="*/ 6264 w 2730754"/>
              <a:gd name="connsiteY1" fmla="*/ 0 h 995847"/>
              <a:gd name="connsiteX2" fmla="*/ 2500504 w 2730754"/>
              <a:gd name="connsiteY2" fmla="*/ 0 h 995847"/>
              <a:gd name="connsiteX3" fmla="*/ 2663084 w 2730754"/>
              <a:gd name="connsiteY3" fmla="*/ 162580 h 995847"/>
              <a:gd name="connsiteX4" fmla="*/ 2717113 w 2730754"/>
              <a:gd name="connsiteY4" fmla="*/ 267901 h 995847"/>
              <a:gd name="connsiteX5" fmla="*/ 2593569 w 2730754"/>
              <a:gd name="connsiteY5" fmla="*/ 995847 h 995847"/>
              <a:gd name="connsiteX6" fmla="*/ 6264 w 2730754"/>
              <a:gd name="connsiteY6" fmla="*/ 975463 h 995847"/>
              <a:gd name="connsiteX0" fmla="*/ 6264 w 2722121"/>
              <a:gd name="connsiteY0" fmla="*/ 975463 h 1002075"/>
              <a:gd name="connsiteX1" fmla="*/ 6264 w 2722121"/>
              <a:gd name="connsiteY1" fmla="*/ 0 h 1002075"/>
              <a:gd name="connsiteX2" fmla="*/ 2500504 w 2722121"/>
              <a:gd name="connsiteY2" fmla="*/ 0 h 1002075"/>
              <a:gd name="connsiteX3" fmla="*/ 2663084 w 2722121"/>
              <a:gd name="connsiteY3" fmla="*/ 162580 h 1002075"/>
              <a:gd name="connsiteX4" fmla="*/ 2717113 w 2722121"/>
              <a:gd name="connsiteY4" fmla="*/ 267901 h 1002075"/>
              <a:gd name="connsiteX5" fmla="*/ 2383139 w 2722121"/>
              <a:gd name="connsiteY5" fmla="*/ 1002075 h 1002075"/>
              <a:gd name="connsiteX6" fmla="*/ 6264 w 2722121"/>
              <a:gd name="connsiteY6" fmla="*/ 975463 h 1002075"/>
              <a:gd name="connsiteX0" fmla="*/ 6264 w 2719894"/>
              <a:gd name="connsiteY0" fmla="*/ 975463 h 1002075"/>
              <a:gd name="connsiteX1" fmla="*/ 6264 w 2719894"/>
              <a:gd name="connsiteY1" fmla="*/ 0 h 1002075"/>
              <a:gd name="connsiteX2" fmla="*/ 2500504 w 2719894"/>
              <a:gd name="connsiteY2" fmla="*/ 0 h 1002075"/>
              <a:gd name="connsiteX3" fmla="*/ 2663084 w 2719894"/>
              <a:gd name="connsiteY3" fmla="*/ 162580 h 1002075"/>
              <a:gd name="connsiteX4" fmla="*/ 2717113 w 2719894"/>
              <a:gd name="connsiteY4" fmla="*/ 267901 h 1002075"/>
              <a:gd name="connsiteX5" fmla="*/ 2650280 w 2719894"/>
              <a:gd name="connsiteY5" fmla="*/ 289053 h 1002075"/>
              <a:gd name="connsiteX6" fmla="*/ 2383139 w 2719894"/>
              <a:gd name="connsiteY6" fmla="*/ 1002075 h 1002075"/>
              <a:gd name="connsiteX7" fmla="*/ 6264 w 2719894"/>
              <a:gd name="connsiteY7" fmla="*/ 975463 h 1002075"/>
              <a:gd name="connsiteX0" fmla="*/ 6264 w 2769276"/>
              <a:gd name="connsiteY0" fmla="*/ 975463 h 1002075"/>
              <a:gd name="connsiteX1" fmla="*/ 6264 w 2769276"/>
              <a:gd name="connsiteY1" fmla="*/ 0 h 1002075"/>
              <a:gd name="connsiteX2" fmla="*/ 2500504 w 2769276"/>
              <a:gd name="connsiteY2" fmla="*/ 0 h 1002075"/>
              <a:gd name="connsiteX3" fmla="*/ 2717113 w 2769276"/>
              <a:gd name="connsiteY3" fmla="*/ 267901 h 1002075"/>
              <a:gd name="connsiteX4" fmla="*/ 2650280 w 2769276"/>
              <a:gd name="connsiteY4" fmla="*/ 289053 h 1002075"/>
              <a:gd name="connsiteX5" fmla="*/ 2383139 w 2769276"/>
              <a:gd name="connsiteY5" fmla="*/ 1002075 h 1002075"/>
              <a:gd name="connsiteX6" fmla="*/ 6264 w 2769276"/>
              <a:gd name="connsiteY6" fmla="*/ 975463 h 1002075"/>
              <a:gd name="connsiteX0" fmla="*/ 6264 w 2750756"/>
              <a:gd name="connsiteY0" fmla="*/ 975463 h 1002075"/>
              <a:gd name="connsiteX1" fmla="*/ 6264 w 2750756"/>
              <a:gd name="connsiteY1" fmla="*/ 0 h 1002075"/>
              <a:gd name="connsiteX2" fmla="*/ 2500504 w 2750756"/>
              <a:gd name="connsiteY2" fmla="*/ 0 h 1002075"/>
              <a:gd name="connsiteX3" fmla="*/ 2650280 w 2750756"/>
              <a:gd name="connsiteY3" fmla="*/ 289053 h 1002075"/>
              <a:gd name="connsiteX4" fmla="*/ 2383139 w 2750756"/>
              <a:gd name="connsiteY4" fmla="*/ 1002075 h 1002075"/>
              <a:gd name="connsiteX5" fmla="*/ 6264 w 2750756"/>
              <a:gd name="connsiteY5" fmla="*/ 975463 h 1002075"/>
              <a:gd name="connsiteX0" fmla="*/ 6264 w 2731211"/>
              <a:gd name="connsiteY0" fmla="*/ 975463 h 1002075"/>
              <a:gd name="connsiteX1" fmla="*/ 6264 w 2731211"/>
              <a:gd name="connsiteY1" fmla="*/ 0 h 1002075"/>
              <a:gd name="connsiteX2" fmla="*/ 2500504 w 2731211"/>
              <a:gd name="connsiteY2" fmla="*/ 0 h 1002075"/>
              <a:gd name="connsiteX3" fmla="*/ 2599094 w 2731211"/>
              <a:gd name="connsiteY3" fmla="*/ 245454 h 1002075"/>
              <a:gd name="connsiteX4" fmla="*/ 2383139 w 2731211"/>
              <a:gd name="connsiteY4" fmla="*/ 1002075 h 1002075"/>
              <a:gd name="connsiteX5" fmla="*/ 6264 w 2731211"/>
              <a:gd name="connsiteY5" fmla="*/ 975463 h 1002075"/>
              <a:gd name="connsiteX0" fmla="*/ 6264 w 2652440"/>
              <a:gd name="connsiteY0" fmla="*/ 975463 h 1002075"/>
              <a:gd name="connsiteX1" fmla="*/ 6264 w 2652440"/>
              <a:gd name="connsiteY1" fmla="*/ 0 h 1002075"/>
              <a:gd name="connsiteX2" fmla="*/ 2500504 w 2652440"/>
              <a:gd name="connsiteY2" fmla="*/ 0 h 1002075"/>
              <a:gd name="connsiteX3" fmla="*/ 2599094 w 2652440"/>
              <a:gd name="connsiteY3" fmla="*/ 245454 h 1002075"/>
              <a:gd name="connsiteX4" fmla="*/ 2383139 w 2652440"/>
              <a:gd name="connsiteY4" fmla="*/ 1002075 h 1002075"/>
              <a:gd name="connsiteX5" fmla="*/ 6264 w 2652440"/>
              <a:gd name="connsiteY5" fmla="*/ 975463 h 1002075"/>
              <a:gd name="connsiteX0" fmla="*/ 6264 w 2706520"/>
              <a:gd name="connsiteY0" fmla="*/ 975463 h 1002075"/>
              <a:gd name="connsiteX1" fmla="*/ 6264 w 2706520"/>
              <a:gd name="connsiteY1" fmla="*/ 0 h 1002075"/>
              <a:gd name="connsiteX2" fmla="*/ 2585814 w 2706520"/>
              <a:gd name="connsiteY2" fmla="*/ 6228 h 1002075"/>
              <a:gd name="connsiteX3" fmla="*/ 2599094 w 2706520"/>
              <a:gd name="connsiteY3" fmla="*/ 245454 h 1002075"/>
              <a:gd name="connsiteX4" fmla="*/ 2383139 w 2706520"/>
              <a:gd name="connsiteY4" fmla="*/ 1002075 h 1002075"/>
              <a:gd name="connsiteX5" fmla="*/ 6264 w 2706520"/>
              <a:gd name="connsiteY5" fmla="*/ 975463 h 1002075"/>
              <a:gd name="connsiteX0" fmla="*/ 6264 w 2641784"/>
              <a:gd name="connsiteY0" fmla="*/ 975463 h 1002075"/>
              <a:gd name="connsiteX1" fmla="*/ 6264 w 2641784"/>
              <a:gd name="connsiteY1" fmla="*/ 0 h 1002075"/>
              <a:gd name="connsiteX2" fmla="*/ 2585814 w 2641784"/>
              <a:gd name="connsiteY2" fmla="*/ 6228 h 1002075"/>
              <a:gd name="connsiteX3" fmla="*/ 2599094 w 2641784"/>
              <a:gd name="connsiteY3" fmla="*/ 245454 h 1002075"/>
              <a:gd name="connsiteX4" fmla="*/ 2383139 w 2641784"/>
              <a:gd name="connsiteY4" fmla="*/ 1002075 h 1002075"/>
              <a:gd name="connsiteX5" fmla="*/ 6264 w 2641784"/>
              <a:gd name="connsiteY5" fmla="*/ 975463 h 1002075"/>
              <a:gd name="connsiteX0" fmla="*/ 6264 w 2641784"/>
              <a:gd name="connsiteY0" fmla="*/ 975463 h 1002075"/>
              <a:gd name="connsiteX1" fmla="*/ 6264 w 2641784"/>
              <a:gd name="connsiteY1" fmla="*/ 0 h 1002075"/>
              <a:gd name="connsiteX2" fmla="*/ 2585814 w 2641784"/>
              <a:gd name="connsiteY2" fmla="*/ 6228 h 1002075"/>
              <a:gd name="connsiteX3" fmla="*/ 2599094 w 2641784"/>
              <a:gd name="connsiteY3" fmla="*/ 245454 h 1002075"/>
              <a:gd name="connsiteX4" fmla="*/ 2383139 w 2641784"/>
              <a:gd name="connsiteY4" fmla="*/ 1002075 h 1002075"/>
              <a:gd name="connsiteX5" fmla="*/ 6264 w 2641784"/>
              <a:gd name="connsiteY5" fmla="*/ 975463 h 1002075"/>
              <a:gd name="connsiteX0" fmla="*/ 6264 w 2641784"/>
              <a:gd name="connsiteY0" fmla="*/ 975463 h 1002075"/>
              <a:gd name="connsiteX1" fmla="*/ 6264 w 2641784"/>
              <a:gd name="connsiteY1" fmla="*/ 0 h 1002075"/>
              <a:gd name="connsiteX2" fmla="*/ 2585814 w 2641784"/>
              <a:gd name="connsiteY2" fmla="*/ 6228 h 1002075"/>
              <a:gd name="connsiteX3" fmla="*/ 2599094 w 2641784"/>
              <a:gd name="connsiteY3" fmla="*/ 245454 h 1002075"/>
              <a:gd name="connsiteX4" fmla="*/ 2383139 w 2641784"/>
              <a:gd name="connsiteY4" fmla="*/ 1002075 h 1002075"/>
              <a:gd name="connsiteX5" fmla="*/ 6264 w 2641784"/>
              <a:gd name="connsiteY5" fmla="*/ 975463 h 1002075"/>
              <a:gd name="connsiteX0" fmla="*/ 6264 w 2641784"/>
              <a:gd name="connsiteY0" fmla="*/ 975463 h 1002075"/>
              <a:gd name="connsiteX1" fmla="*/ 6264 w 2641784"/>
              <a:gd name="connsiteY1" fmla="*/ 0 h 1002075"/>
              <a:gd name="connsiteX2" fmla="*/ 2585814 w 2641784"/>
              <a:gd name="connsiteY2" fmla="*/ 6228 h 1002075"/>
              <a:gd name="connsiteX3" fmla="*/ 2599094 w 2641784"/>
              <a:gd name="connsiteY3" fmla="*/ 245454 h 1002075"/>
              <a:gd name="connsiteX4" fmla="*/ 2383139 w 2641784"/>
              <a:gd name="connsiteY4" fmla="*/ 1002075 h 1002075"/>
              <a:gd name="connsiteX5" fmla="*/ 6264 w 2641784"/>
              <a:gd name="connsiteY5" fmla="*/ 975463 h 1002075"/>
              <a:gd name="connsiteX0" fmla="*/ 6264 w 2641784"/>
              <a:gd name="connsiteY0" fmla="*/ 975463 h 1002075"/>
              <a:gd name="connsiteX1" fmla="*/ 6264 w 2641784"/>
              <a:gd name="connsiteY1" fmla="*/ 0 h 1002075"/>
              <a:gd name="connsiteX2" fmla="*/ 2580127 w 2641784"/>
              <a:gd name="connsiteY2" fmla="*/ 0 h 1002075"/>
              <a:gd name="connsiteX3" fmla="*/ 2599094 w 2641784"/>
              <a:gd name="connsiteY3" fmla="*/ 245454 h 1002075"/>
              <a:gd name="connsiteX4" fmla="*/ 2383139 w 2641784"/>
              <a:gd name="connsiteY4" fmla="*/ 1002075 h 1002075"/>
              <a:gd name="connsiteX5" fmla="*/ 6264 w 2641784"/>
              <a:gd name="connsiteY5" fmla="*/ 975463 h 1002075"/>
              <a:gd name="connsiteX0" fmla="*/ 6264 w 2599094"/>
              <a:gd name="connsiteY0" fmla="*/ 975463 h 995847"/>
              <a:gd name="connsiteX1" fmla="*/ 6264 w 2599094"/>
              <a:gd name="connsiteY1" fmla="*/ 0 h 995847"/>
              <a:gd name="connsiteX2" fmla="*/ 2580127 w 2599094"/>
              <a:gd name="connsiteY2" fmla="*/ 0 h 995847"/>
              <a:gd name="connsiteX3" fmla="*/ 2599094 w 2599094"/>
              <a:gd name="connsiteY3" fmla="*/ 245454 h 995847"/>
              <a:gd name="connsiteX4" fmla="*/ 2064651 w 2599094"/>
              <a:gd name="connsiteY4" fmla="*/ 995847 h 995847"/>
              <a:gd name="connsiteX5" fmla="*/ 6264 w 2599094"/>
              <a:gd name="connsiteY5" fmla="*/ 975463 h 995847"/>
              <a:gd name="connsiteX0" fmla="*/ 6264 w 2704672"/>
              <a:gd name="connsiteY0" fmla="*/ 975463 h 995847"/>
              <a:gd name="connsiteX1" fmla="*/ 6264 w 2704672"/>
              <a:gd name="connsiteY1" fmla="*/ 0 h 995847"/>
              <a:gd name="connsiteX2" fmla="*/ 2580127 w 2704672"/>
              <a:gd name="connsiteY2" fmla="*/ 0 h 995847"/>
              <a:gd name="connsiteX3" fmla="*/ 2064651 w 2704672"/>
              <a:gd name="connsiteY3" fmla="*/ 995847 h 995847"/>
              <a:gd name="connsiteX4" fmla="*/ 6264 w 2704672"/>
              <a:gd name="connsiteY4" fmla="*/ 975463 h 995847"/>
              <a:gd name="connsiteX0" fmla="*/ 6264 w 2589801"/>
              <a:gd name="connsiteY0" fmla="*/ 975463 h 995847"/>
              <a:gd name="connsiteX1" fmla="*/ 6264 w 2589801"/>
              <a:gd name="connsiteY1" fmla="*/ 0 h 995847"/>
              <a:gd name="connsiteX2" fmla="*/ 2437945 w 2589801"/>
              <a:gd name="connsiteY2" fmla="*/ 0 h 995847"/>
              <a:gd name="connsiteX3" fmla="*/ 2064651 w 2589801"/>
              <a:gd name="connsiteY3" fmla="*/ 995847 h 995847"/>
              <a:gd name="connsiteX4" fmla="*/ 6264 w 2589801"/>
              <a:gd name="connsiteY4" fmla="*/ 975463 h 995847"/>
              <a:gd name="connsiteX0" fmla="*/ 6264 w 2447953"/>
              <a:gd name="connsiteY0" fmla="*/ 975463 h 995847"/>
              <a:gd name="connsiteX1" fmla="*/ 6264 w 2447953"/>
              <a:gd name="connsiteY1" fmla="*/ 0 h 995847"/>
              <a:gd name="connsiteX2" fmla="*/ 2437945 w 2447953"/>
              <a:gd name="connsiteY2" fmla="*/ 0 h 995847"/>
              <a:gd name="connsiteX3" fmla="*/ 2064651 w 2447953"/>
              <a:gd name="connsiteY3" fmla="*/ 995847 h 995847"/>
              <a:gd name="connsiteX4" fmla="*/ 6264 w 2447953"/>
              <a:gd name="connsiteY4" fmla="*/ 975463 h 995847"/>
              <a:gd name="connsiteX0" fmla="*/ 6264 w 2441026"/>
              <a:gd name="connsiteY0" fmla="*/ 975463 h 995847"/>
              <a:gd name="connsiteX1" fmla="*/ 6264 w 2441026"/>
              <a:gd name="connsiteY1" fmla="*/ 0 h 995847"/>
              <a:gd name="connsiteX2" fmla="*/ 2437945 w 2441026"/>
              <a:gd name="connsiteY2" fmla="*/ 0 h 995847"/>
              <a:gd name="connsiteX3" fmla="*/ 2064651 w 2441026"/>
              <a:gd name="connsiteY3" fmla="*/ 995847 h 995847"/>
              <a:gd name="connsiteX4" fmla="*/ 6264 w 2441026"/>
              <a:gd name="connsiteY4" fmla="*/ 975463 h 995847"/>
              <a:gd name="connsiteX0" fmla="*/ 6264 w 2442353"/>
              <a:gd name="connsiteY0" fmla="*/ 975463 h 995847"/>
              <a:gd name="connsiteX1" fmla="*/ 6264 w 2442353"/>
              <a:gd name="connsiteY1" fmla="*/ 0 h 995847"/>
              <a:gd name="connsiteX2" fmla="*/ 2437945 w 2442353"/>
              <a:gd name="connsiteY2" fmla="*/ 0 h 995847"/>
              <a:gd name="connsiteX3" fmla="*/ 2064651 w 2442353"/>
              <a:gd name="connsiteY3" fmla="*/ 995847 h 995847"/>
              <a:gd name="connsiteX4" fmla="*/ 6264 w 2442353"/>
              <a:gd name="connsiteY4" fmla="*/ 975463 h 995847"/>
              <a:gd name="connsiteX0" fmla="*/ 6264 w 2442353"/>
              <a:gd name="connsiteY0" fmla="*/ 975463 h 995847"/>
              <a:gd name="connsiteX1" fmla="*/ 6264 w 2442353"/>
              <a:gd name="connsiteY1" fmla="*/ 0 h 995847"/>
              <a:gd name="connsiteX2" fmla="*/ 2437945 w 2442353"/>
              <a:gd name="connsiteY2" fmla="*/ 0 h 995847"/>
              <a:gd name="connsiteX3" fmla="*/ 2064651 w 2442353"/>
              <a:gd name="connsiteY3" fmla="*/ 995847 h 995847"/>
              <a:gd name="connsiteX4" fmla="*/ 6264 w 2442353"/>
              <a:gd name="connsiteY4" fmla="*/ 975463 h 99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53" h="995847">
                <a:moveTo>
                  <a:pt x="6264" y="975463"/>
                </a:moveTo>
                <a:cubicBezTo>
                  <a:pt x="9657" y="50886"/>
                  <a:pt x="-9393" y="962677"/>
                  <a:pt x="6264" y="0"/>
                </a:cubicBezTo>
                <a:lnTo>
                  <a:pt x="2437945" y="0"/>
                </a:lnTo>
                <a:cubicBezTo>
                  <a:pt x="2439772" y="633101"/>
                  <a:pt x="2505003" y="864412"/>
                  <a:pt x="2064651" y="995847"/>
                </a:cubicBezTo>
                <a:lnTo>
                  <a:pt x="6264" y="975463"/>
                </a:lnTo>
                <a:close/>
              </a:path>
            </a:pathLst>
          </a:custGeom>
          <a:gradFill flip="none" rotWithShape="1">
            <a:gsLst>
              <a:gs pos="100000">
                <a:srgbClr val="A46788"/>
              </a:gs>
              <a:gs pos="56000">
                <a:srgbClr val="BB83B0">
                  <a:lumMod val="80000"/>
                  <a:lumOff val="2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8" name="圆角矩形 4"/>
          <p:cNvSpPr/>
          <p:nvPr/>
        </p:nvSpPr>
        <p:spPr>
          <a:xfrm>
            <a:off x="1645622" y="1951829"/>
            <a:ext cx="1328435" cy="1869303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58204 w 2025529"/>
              <a:gd name="connsiteY2" fmla="*/ 638120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07792"/>
              <a:gd name="connsiteX1" fmla="*/ 2025529 w 2025529"/>
              <a:gd name="connsiteY1" fmla="*/ 118687 h 4807792"/>
              <a:gd name="connsiteX2" fmla="*/ 1473623 w 2025529"/>
              <a:gd name="connsiteY2" fmla="*/ 1319063 h 4807792"/>
              <a:gd name="connsiteX3" fmla="*/ 1470904 w 2025529"/>
              <a:gd name="connsiteY3" fmla="*/ 3355188 h 4807792"/>
              <a:gd name="connsiteX4" fmla="*/ 2242 w 2025529"/>
              <a:gd name="connsiteY4" fmla="*/ 4639888 h 4807792"/>
              <a:gd name="connsiteX5" fmla="*/ 655383 w 2025529"/>
              <a:gd name="connsiteY5" fmla="*/ 4130434 h 4807792"/>
              <a:gd name="connsiteX6" fmla="*/ 644042 w 2025529"/>
              <a:gd name="connsiteY6" fmla="*/ 1798557 h 4807792"/>
              <a:gd name="connsiteX0" fmla="*/ 644042 w 2025529"/>
              <a:gd name="connsiteY0" fmla="*/ 1798557 h 4993285"/>
              <a:gd name="connsiteX1" fmla="*/ 2025529 w 2025529"/>
              <a:gd name="connsiteY1" fmla="*/ 118687 h 4993285"/>
              <a:gd name="connsiteX2" fmla="*/ 1473623 w 2025529"/>
              <a:gd name="connsiteY2" fmla="*/ 1319063 h 4993285"/>
              <a:gd name="connsiteX3" fmla="*/ 1470904 w 2025529"/>
              <a:gd name="connsiteY3" fmla="*/ 3355188 h 4993285"/>
              <a:gd name="connsiteX4" fmla="*/ 2242 w 2025529"/>
              <a:gd name="connsiteY4" fmla="*/ 4639888 h 4993285"/>
              <a:gd name="connsiteX5" fmla="*/ 655383 w 2025529"/>
              <a:gd name="connsiteY5" fmla="*/ 4130434 h 4993285"/>
              <a:gd name="connsiteX6" fmla="*/ 644042 w 2025529"/>
              <a:gd name="connsiteY6" fmla="*/ 1798557 h 4993285"/>
              <a:gd name="connsiteX0" fmla="*/ 644065 w 2025552"/>
              <a:gd name="connsiteY0" fmla="*/ 1798557 h 4993285"/>
              <a:gd name="connsiteX1" fmla="*/ 2025552 w 2025552"/>
              <a:gd name="connsiteY1" fmla="*/ 118687 h 4993285"/>
              <a:gd name="connsiteX2" fmla="*/ 1473646 w 2025552"/>
              <a:gd name="connsiteY2" fmla="*/ 1319063 h 4993285"/>
              <a:gd name="connsiteX3" fmla="*/ 1470927 w 2025552"/>
              <a:gd name="connsiteY3" fmla="*/ 3355188 h 4993285"/>
              <a:gd name="connsiteX4" fmla="*/ 2265 w 2025552"/>
              <a:gd name="connsiteY4" fmla="*/ 4639888 h 4993285"/>
              <a:gd name="connsiteX5" fmla="*/ 647697 w 2025552"/>
              <a:gd name="connsiteY5" fmla="*/ 3721868 h 4993285"/>
              <a:gd name="connsiteX6" fmla="*/ 644065 w 2025552"/>
              <a:gd name="connsiteY6" fmla="*/ 1798557 h 4993285"/>
              <a:gd name="connsiteX0" fmla="*/ 641800 w 2023287"/>
              <a:gd name="connsiteY0" fmla="*/ 1798557 h 4993285"/>
              <a:gd name="connsiteX1" fmla="*/ 2023287 w 2023287"/>
              <a:gd name="connsiteY1" fmla="*/ 118687 h 4993285"/>
              <a:gd name="connsiteX2" fmla="*/ 1471381 w 2023287"/>
              <a:gd name="connsiteY2" fmla="*/ 1319063 h 4993285"/>
              <a:gd name="connsiteX3" fmla="*/ 1468662 w 2023287"/>
              <a:gd name="connsiteY3" fmla="*/ 3355188 h 4993285"/>
              <a:gd name="connsiteX4" fmla="*/ 0 w 2023287"/>
              <a:gd name="connsiteY4" fmla="*/ 4639888 h 4993285"/>
              <a:gd name="connsiteX5" fmla="*/ 645432 w 2023287"/>
              <a:gd name="connsiteY5" fmla="*/ 3721868 h 4993285"/>
              <a:gd name="connsiteX6" fmla="*/ 641800 w 2023287"/>
              <a:gd name="connsiteY6" fmla="*/ 1798557 h 4993285"/>
              <a:gd name="connsiteX0" fmla="*/ 598436 w 1979923"/>
              <a:gd name="connsiteY0" fmla="*/ 1798557 h 5017844"/>
              <a:gd name="connsiteX1" fmla="*/ 1979923 w 1979923"/>
              <a:gd name="connsiteY1" fmla="*/ 118687 h 5017844"/>
              <a:gd name="connsiteX2" fmla="*/ 1428017 w 1979923"/>
              <a:gd name="connsiteY2" fmla="*/ 1319063 h 5017844"/>
              <a:gd name="connsiteX3" fmla="*/ 1425298 w 1979923"/>
              <a:gd name="connsiteY3" fmla="*/ 3355188 h 5017844"/>
              <a:gd name="connsiteX4" fmla="*/ 0 w 1979923"/>
              <a:gd name="connsiteY4" fmla="*/ 4668260 h 5017844"/>
              <a:gd name="connsiteX5" fmla="*/ 602068 w 1979923"/>
              <a:gd name="connsiteY5" fmla="*/ 3721868 h 5017844"/>
              <a:gd name="connsiteX6" fmla="*/ 598436 w 1979923"/>
              <a:gd name="connsiteY6" fmla="*/ 1798557 h 5017844"/>
              <a:gd name="connsiteX0" fmla="*/ 583982 w 1965469"/>
              <a:gd name="connsiteY0" fmla="*/ 1798557 h 5017842"/>
              <a:gd name="connsiteX1" fmla="*/ 1965469 w 1965469"/>
              <a:gd name="connsiteY1" fmla="*/ 118687 h 5017842"/>
              <a:gd name="connsiteX2" fmla="*/ 1413563 w 1965469"/>
              <a:gd name="connsiteY2" fmla="*/ 1319063 h 5017842"/>
              <a:gd name="connsiteX3" fmla="*/ 1410844 w 1965469"/>
              <a:gd name="connsiteY3" fmla="*/ 3355188 h 5017842"/>
              <a:gd name="connsiteX4" fmla="*/ 0 w 1965469"/>
              <a:gd name="connsiteY4" fmla="*/ 4668260 h 5017842"/>
              <a:gd name="connsiteX5" fmla="*/ 587614 w 1965469"/>
              <a:gd name="connsiteY5" fmla="*/ 3721868 h 5017842"/>
              <a:gd name="connsiteX6" fmla="*/ 583982 w 1965469"/>
              <a:gd name="connsiteY6" fmla="*/ 1798557 h 5017842"/>
              <a:gd name="connsiteX0" fmla="*/ 550253 w 1931740"/>
              <a:gd name="connsiteY0" fmla="*/ 1798557 h 5034259"/>
              <a:gd name="connsiteX1" fmla="*/ 1931740 w 1931740"/>
              <a:gd name="connsiteY1" fmla="*/ 118687 h 5034259"/>
              <a:gd name="connsiteX2" fmla="*/ 1379834 w 1931740"/>
              <a:gd name="connsiteY2" fmla="*/ 1319063 h 5034259"/>
              <a:gd name="connsiteX3" fmla="*/ 1377115 w 1931740"/>
              <a:gd name="connsiteY3" fmla="*/ 3355188 h 5034259"/>
              <a:gd name="connsiteX4" fmla="*/ 0 w 1931740"/>
              <a:gd name="connsiteY4" fmla="*/ 4687175 h 5034259"/>
              <a:gd name="connsiteX5" fmla="*/ 553885 w 1931740"/>
              <a:gd name="connsiteY5" fmla="*/ 3721868 h 5034259"/>
              <a:gd name="connsiteX6" fmla="*/ 550253 w 1931740"/>
              <a:gd name="connsiteY6" fmla="*/ 1798557 h 5034259"/>
              <a:gd name="connsiteX0" fmla="*/ 550253 w 1931740"/>
              <a:gd name="connsiteY0" fmla="*/ 1798557 h 5034257"/>
              <a:gd name="connsiteX1" fmla="*/ 1931740 w 1931740"/>
              <a:gd name="connsiteY1" fmla="*/ 118687 h 5034257"/>
              <a:gd name="connsiteX2" fmla="*/ 1379834 w 1931740"/>
              <a:gd name="connsiteY2" fmla="*/ 1319063 h 5034257"/>
              <a:gd name="connsiteX3" fmla="*/ 1377115 w 1931740"/>
              <a:gd name="connsiteY3" fmla="*/ 3355188 h 5034257"/>
              <a:gd name="connsiteX4" fmla="*/ 0 w 1931740"/>
              <a:gd name="connsiteY4" fmla="*/ 4687175 h 5034257"/>
              <a:gd name="connsiteX5" fmla="*/ 553885 w 1931740"/>
              <a:gd name="connsiteY5" fmla="*/ 3721868 h 5034257"/>
              <a:gd name="connsiteX6" fmla="*/ 550253 w 1931740"/>
              <a:gd name="connsiteY6" fmla="*/ 1798557 h 5034257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792009"/>
              <a:gd name="connsiteY0" fmla="*/ 1859766 h 5072452"/>
              <a:gd name="connsiteX1" fmla="*/ 1792009 w 1792009"/>
              <a:gd name="connsiteY1" fmla="*/ 113695 h 5072452"/>
              <a:gd name="connsiteX2" fmla="*/ 1379834 w 1792009"/>
              <a:gd name="connsiteY2" fmla="*/ 1380272 h 5072452"/>
              <a:gd name="connsiteX3" fmla="*/ 1377115 w 1792009"/>
              <a:gd name="connsiteY3" fmla="*/ 3416397 h 5072452"/>
              <a:gd name="connsiteX4" fmla="*/ 0 w 1792009"/>
              <a:gd name="connsiteY4" fmla="*/ 4748384 h 5072452"/>
              <a:gd name="connsiteX5" fmla="*/ 553885 w 1792009"/>
              <a:gd name="connsiteY5" fmla="*/ 3783077 h 5072452"/>
              <a:gd name="connsiteX6" fmla="*/ 550253 w 1792009"/>
              <a:gd name="connsiteY6" fmla="*/ 1859766 h 5072452"/>
              <a:gd name="connsiteX0" fmla="*/ 550253 w 1792009"/>
              <a:gd name="connsiteY0" fmla="*/ 1859768 h 5072454"/>
              <a:gd name="connsiteX1" fmla="*/ 1792009 w 1792009"/>
              <a:gd name="connsiteY1" fmla="*/ 113697 h 5072454"/>
              <a:gd name="connsiteX2" fmla="*/ 1379834 w 1792009"/>
              <a:gd name="connsiteY2" fmla="*/ 1380274 h 5072454"/>
              <a:gd name="connsiteX3" fmla="*/ 1377115 w 1792009"/>
              <a:gd name="connsiteY3" fmla="*/ 3416399 h 5072454"/>
              <a:gd name="connsiteX4" fmla="*/ 0 w 1792009"/>
              <a:gd name="connsiteY4" fmla="*/ 4748386 h 5072454"/>
              <a:gd name="connsiteX5" fmla="*/ 553885 w 1792009"/>
              <a:gd name="connsiteY5" fmla="*/ 3783079 h 5072454"/>
              <a:gd name="connsiteX6" fmla="*/ 550253 w 1792009"/>
              <a:gd name="connsiteY6" fmla="*/ 1859768 h 5072454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3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75951 w 1817707"/>
              <a:gd name="connsiteY0" fmla="*/ 1783462 h 5151607"/>
              <a:gd name="connsiteX1" fmla="*/ 1817707 w 1817707"/>
              <a:gd name="connsiteY1" fmla="*/ 37391 h 5151607"/>
              <a:gd name="connsiteX2" fmla="*/ 1405532 w 1817707"/>
              <a:gd name="connsiteY2" fmla="*/ 1303968 h 5151607"/>
              <a:gd name="connsiteX3" fmla="*/ 1402813 w 1817707"/>
              <a:gd name="connsiteY3" fmla="*/ 3340093 h 5151607"/>
              <a:gd name="connsiteX4" fmla="*/ 0 w 1817707"/>
              <a:gd name="connsiteY4" fmla="*/ 4848620 h 5151607"/>
              <a:gd name="connsiteX5" fmla="*/ 579584 w 1817707"/>
              <a:gd name="connsiteY5" fmla="*/ 2997458 h 5151607"/>
              <a:gd name="connsiteX6" fmla="*/ 575951 w 1817707"/>
              <a:gd name="connsiteY6" fmla="*/ 1783462 h 5151607"/>
              <a:gd name="connsiteX0" fmla="*/ 575951 w 1817707"/>
              <a:gd name="connsiteY0" fmla="*/ 1783462 h 5151609"/>
              <a:gd name="connsiteX1" fmla="*/ 1817707 w 1817707"/>
              <a:gd name="connsiteY1" fmla="*/ 37391 h 5151609"/>
              <a:gd name="connsiteX2" fmla="*/ 1405532 w 1817707"/>
              <a:gd name="connsiteY2" fmla="*/ 1303968 h 5151609"/>
              <a:gd name="connsiteX3" fmla="*/ 1402813 w 1817707"/>
              <a:gd name="connsiteY3" fmla="*/ 3340093 h 5151609"/>
              <a:gd name="connsiteX4" fmla="*/ 0 w 1817707"/>
              <a:gd name="connsiteY4" fmla="*/ 4848620 h 5151609"/>
              <a:gd name="connsiteX5" fmla="*/ 579584 w 1817707"/>
              <a:gd name="connsiteY5" fmla="*/ 2997458 h 5151609"/>
              <a:gd name="connsiteX6" fmla="*/ 575951 w 1817707"/>
              <a:gd name="connsiteY6" fmla="*/ 1783462 h 5151609"/>
              <a:gd name="connsiteX0" fmla="*/ 575951 w 1817707"/>
              <a:gd name="connsiteY0" fmla="*/ 1783462 h 4941659"/>
              <a:gd name="connsiteX1" fmla="*/ 1817707 w 1817707"/>
              <a:gd name="connsiteY1" fmla="*/ 37391 h 4941659"/>
              <a:gd name="connsiteX2" fmla="*/ 1405532 w 1817707"/>
              <a:gd name="connsiteY2" fmla="*/ 1303968 h 4941659"/>
              <a:gd name="connsiteX3" fmla="*/ 1402813 w 1817707"/>
              <a:gd name="connsiteY3" fmla="*/ 3340093 h 4941659"/>
              <a:gd name="connsiteX4" fmla="*/ 0 w 1817707"/>
              <a:gd name="connsiteY4" fmla="*/ 4848620 h 4941659"/>
              <a:gd name="connsiteX5" fmla="*/ 579584 w 1817707"/>
              <a:gd name="connsiteY5" fmla="*/ 2997458 h 4941659"/>
              <a:gd name="connsiteX6" fmla="*/ 575951 w 1817707"/>
              <a:gd name="connsiteY6" fmla="*/ 1783462 h 4941659"/>
              <a:gd name="connsiteX0" fmla="*/ 550253 w 1792009"/>
              <a:gd name="connsiteY0" fmla="*/ 1783462 h 5037245"/>
              <a:gd name="connsiteX1" fmla="*/ 1792009 w 1792009"/>
              <a:gd name="connsiteY1" fmla="*/ 37391 h 5037245"/>
              <a:gd name="connsiteX2" fmla="*/ 1379834 w 1792009"/>
              <a:gd name="connsiteY2" fmla="*/ 1303968 h 5037245"/>
              <a:gd name="connsiteX3" fmla="*/ 1377115 w 1792009"/>
              <a:gd name="connsiteY3" fmla="*/ 3340093 h 5037245"/>
              <a:gd name="connsiteX4" fmla="*/ 0 w 1792009"/>
              <a:gd name="connsiteY4" fmla="*/ 4949501 h 5037245"/>
              <a:gd name="connsiteX5" fmla="*/ 553886 w 1792009"/>
              <a:gd name="connsiteY5" fmla="*/ 2997458 h 5037245"/>
              <a:gd name="connsiteX6" fmla="*/ 550253 w 1792009"/>
              <a:gd name="connsiteY6" fmla="*/ 1783462 h 5037245"/>
              <a:gd name="connsiteX0" fmla="*/ 550253 w 1792009"/>
              <a:gd name="connsiteY0" fmla="*/ 1783462 h 4949501"/>
              <a:gd name="connsiteX1" fmla="*/ 1792009 w 1792009"/>
              <a:gd name="connsiteY1" fmla="*/ 37391 h 4949501"/>
              <a:gd name="connsiteX2" fmla="*/ 1379834 w 1792009"/>
              <a:gd name="connsiteY2" fmla="*/ 1303968 h 4949501"/>
              <a:gd name="connsiteX3" fmla="*/ 1377115 w 1792009"/>
              <a:gd name="connsiteY3" fmla="*/ 3340093 h 4949501"/>
              <a:gd name="connsiteX4" fmla="*/ 0 w 1792009"/>
              <a:gd name="connsiteY4" fmla="*/ 4949501 h 4949501"/>
              <a:gd name="connsiteX5" fmla="*/ 553886 w 1792009"/>
              <a:gd name="connsiteY5" fmla="*/ 2997458 h 4949501"/>
              <a:gd name="connsiteX6" fmla="*/ 550253 w 1792009"/>
              <a:gd name="connsiteY6" fmla="*/ 1783462 h 4949501"/>
              <a:gd name="connsiteX0" fmla="*/ 550253 w 1792009"/>
              <a:gd name="connsiteY0" fmla="*/ 1783462 h 4949501"/>
              <a:gd name="connsiteX1" fmla="*/ 1792009 w 1792009"/>
              <a:gd name="connsiteY1" fmla="*/ 37391 h 4949501"/>
              <a:gd name="connsiteX2" fmla="*/ 1379834 w 1792009"/>
              <a:gd name="connsiteY2" fmla="*/ 1303968 h 4949501"/>
              <a:gd name="connsiteX3" fmla="*/ 1377115 w 1792009"/>
              <a:gd name="connsiteY3" fmla="*/ 3340093 h 4949501"/>
              <a:gd name="connsiteX4" fmla="*/ 0 w 1792009"/>
              <a:gd name="connsiteY4" fmla="*/ 4949501 h 4949501"/>
              <a:gd name="connsiteX5" fmla="*/ 553886 w 1792009"/>
              <a:gd name="connsiteY5" fmla="*/ 2997458 h 4949501"/>
              <a:gd name="connsiteX6" fmla="*/ 550253 w 1792009"/>
              <a:gd name="connsiteY6" fmla="*/ 1783462 h 4949501"/>
              <a:gd name="connsiteX0" fmla="*/ 550253 w 1792009"/>
              <a:gd name="connsiteY0" fmla="*/ 1783462 h 4949501"/>
              <a:gd name="connsiteX1" fmla="*/ 1792009 w 1792009"/>
              <a:gd name="connsiteY1" fmla="*/ 37391 h 4949501"/>
              <a:gd name="connsiteX2" fmla="*/ 1379834 w 1792009"/>
              <a:gd name="connsiteY2" fmla="*/ 1303968 h 4949501"/>
              <a:gd name="connsiteX3" fmla="*/ 1377115 w 1792009"/>
              <a:gd name="connsiteY3" fmla="*/ 3340093 h 4949501"/>
              <a:gd name="connsiteX4" fmla="*/ 0 w 1792009"/>
              <a:gd name="connsiteY4" fmla="*/ 4949501 h 4949501"/>
              <a:gd name="connsiteX5" fmla="*/ 553886 w 1792009"/>
              <a:gd name="connsiteY5" fmla="*/ 2997458 h 4949501"/>
              <a:gd name="connsiteX6" fmla="*/ 550253 w 1792009"/>
              <a:gd name="connsiteY6" fmla="*/ 1783462 h 4949501"/>
              <a:gd name="connsiteX0" fmla="*/ 550253 w 1792009"/>
              <a:gd name="connsiteY0" fmla="*/ 1783462 h 4949501"/>
              <a:gd name="connsiteX1" fmla="*/ 1792009 w 1792009"/>
              <a:gd name="connsiteY1" fmla="*/ 37391 h 4949501"/>
              <a:gd name="connsiteX2" fmla="*/ 1379834 w 1792009"/>
              <a:gd name="connsiteY2" fmla="*/ 1303968 h 4949501"/>
              <a:gd name="connsiteX3" fmla="*/ 1377115 w 1792009"/>
              <a:gd name="connsiteY3" fmla="*/ 3340093 h 4949501"/>
              <a:gd name="connsiteX4" fmla="*/ 0 w 1792009"/>
              <a:gd name="connsiteY4" fmla="*/ 4949501 h 4949501"/>
              <a:gd name="connsiteX5" fmla="*/ 553886 w 1792009"/>
              <a:gd name="connsiteY5" fmla="*/ 2997458 h 4949501"/>
              <a:gd name="connsiteX6" fmla="*/ 550253 w 1792009"/>
              <a:gd name="connsiteY6" fmla="*/ 1783462 h 494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2009" h="4949501">
                <a:moveTo>
                  <a:pt x="550253" y="1783462"/>
                </a:moveTo>
                <a:cubicBezTo>
                  <a:pt x="544447" y="654433"/>
                  <a:pt x="1024004" y="-190803"/>
                  <a:pt x="1792009" y="37391"/>
                </a:cubicBezTo>
                <a:cubicBezTo>
                  <a:pt x="1528895" y="106971"/>
                  <a:pt x="1371307" y="253743"/>
                  <a:pt x="1379834" y="1303968"/>
                </a:cubicBezTo>
                <a:cubicBezTo>
                  <a:pt x="1381951" y="2491356"/>
                  <a:pt x="1374998" y="2152705"/>
                  <a:pt x="1377115" y="3340093"/>
                </a:cubicBezTo>
                <a:cubicBezTo>
                  <a:pt x="1380563" y="4007206"/>
                  <a:pt x="1279972" y="4894789"/>
                  <a:pt x="0" y="4949501"/>
                </a:cubicBezTo>
                <a:cubicBezTo>
                  <a:pt x="656409" y="4902528"/>
                  <a:pt x="553886" y="3885356"/>
                  <a:pt x="553886" y="2997458"/>
                </a:cubicBezTo>
                <a:cubicBezTo>
                  <a:pt x="550106" y="2220166"/>
                  <a:pt x="554033" y="2560754"/>
                  <a:pt x="550253" y="1783462"/>
                </a:cubicBezTo>
                <a:close/>
              </a:path>
            </a:pathLst>
          </a:custGeom>
          <a:gradFill>
            <a:gsLst>
              <a:gs pos="27000">
                <a:srgbClr val="D7D0D3">
                  <a:lumMod val="3000"/>
                  <a:lumOff val="97000"/>
                </a:srgbClr>
              </a:gs>
              <a:gs pos="48000">
                <a:srgbClr val="D3CACD"/>
              </a:gs>
              <a:gs pos="100000">
                <a:srgbClr val="E9E7EA">
                  <a:lumMod val="3000"/>
                  <a:lumOff val="97000"/>
                </a:srgbClr>
              </a:gs>
            </a:gsLst>
            <a:path path="circle">
              <a:fillToRect l="50000" t="130000" r="50000" b="-30000"/>
            </a:path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9" name="圆角矩形 4"/>
          <p:cNvSpPr/>
          <p:nvPr/>
        </p:nvSpPr>
        <p:spPr>
          <a:xfrm>
            <a:off x="4108462" y="783311"/>
            <a:ext cx="1205732" cy="4231286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36333 w 1470913"/>
              <a:gd name="connsiteY0" fmla="*/ 1345121 h 5382853"/>
              <a:gd name="connsiteX1" fmla="*/ 368179 w 1470913"/>
              <a:gd name="connsiteY1" fmla="*/ 41463 h 5382853"/>
              <a:gd name="connsiteX2" fmla="*/ 1458204 w 1470913"/>
              <a:gd name="connsiteY2" fmla="*/ 1122871 h 5382853"/>
              <a:gd name="connsiteX3" fmla="*/ 1470904 w 1470913"/>
              <a:gd name="connsiteY3" fmla="*/ 4475485 h 5382853"/>
              <a:gd name="connsiteX4" fmla="*/ 2242 w 1470913"/>
              <a:gd name="connsiteY4" fmla="*/ 5124639 h 5382853"/>
              <a:gd name="connsiteX5" fmla="*/ 655383 w 1470913"/>
              <a:gd name="connsiteY5" fmla="*/ 4615185 h 5382853"/>
              <a:gd name="connsiteX6" fmla="*/ 636333 w 1470913"/>
              <a:gd name="connsiteY6" fmla="*/ 1345121 h 5382853"/>
              <a:gd name="connsiteX0" fmla="*/ 636333 w 1470913"/>
              <a:gd name="connsiteY0" fmla="*/ 1307191 h 5344923"/>
              <a:gd name="connsiteX1" fmla="*/ 368179 w 1470913"/>
              <a:gd name="connsiteY1" fmla="*/ 3533 h 5344923"/>
              <a:gd name="connsiteX2" fmla="*/ 1458204 w 1470913"/>
              <a:gd name="connsiteY2" fmla="*/ 1084941 h 5344923"/>
              <a:gd name="connsiteX3" fmla="*/ 1470904 w 1470913"/>
              <a:gd name="connsiteY3" fmla="*/ 4437555 h 5344923"/>
              <a:gd name="connsiteX4" fmla="*/ 2242 w 1470913"/>
              <a:gd name="connsiteY4" fmla="*/ 5086709 h 5344923"/>
              <a:gd name="connsiteX5" fmla="*/ 655383 w 1470913"/>
              <a:gd name="connsiteY5" fmla="*/ 4577255 h 5344923"/>
              <a:gd name="connsiteX6" fmla="*/ 636333 w 1470913"/>
              <a:gd name="connsiteY6" fmla="*/ 1307191 h 5344923"/>
              <a:gd name="connsiteX0" fmla="*/ 636333 w 1470913"/>
              <a:gd name="connsiteY0" fmla="*/ 1311064 h 5348796"/>
              <a:gd name="connsiteX1" fmla="*/ 368179 w 1470913"/>
              <a:gd name="connsiteY1" fmla="*/ 7406 h 5348796"/>
              <a:gd name="connsiteX2" fmla="*/ 1458204 w 1470913"/>
              <a:gd name="connsiteY2" fmla="*/ 1088814 h 5348796"/>
              <a:gd name="connsiteX3" fmla="*/ 1470904 w 1470913"/>
              <a:gd name="connsiteY3" fmla="*/ 4441428 h 5348796"/>
              <a:gd name="connsiteX4" fmla="*/ 2242 w 1470913"/>
              <a:gd name="connsiteY4" fmla="*/ 5090582 h 5348796"/>
              <a:gd name="connsiteX5" fmla="*/ 655383 w 1470913"/>
              <a:gd name="connsiteY5" fmla="*/ 4581128 h 5348796"/>
              <a:gd name="connsiteX6" fmla="*/ 636333 w 1470913"/>
              <a:gd name="connsiteY6" fmla="*/ 1311064 h 5348796"/>
              <a:gd name="connsiteX0" fmla="*/ 268154 w 1851699"/>
              <a:gd name="connsiteY0" fmla="*/ 1311064 h 5734396"/>
              <a:gd name="connsiteX1" fmla="*/ 0 w 1851699"/>
              <a:gd name="connsiteY1" fmla="*/ 7406 h 5734396"/>
              <a:gd name="connsiteX2" fmla="*/ 1090025 w 1851699"/>
              <a:gd name="connsiteY2" fmla="*/ 1088814 h 5734396"/>
              <a:gd name="connsiteX3" fmla="*/ 1102725 w 1851699"/>
              <a:gd name="connsiteY3" fmla="*/ 4441428 h 5734396"/>
              <a:gd name="connsiteX4" fmla="*/ 1691463 w 1851699"/>
              <a:gd name="connsiteY4" fmla="*/ 5547782 h 5734396"/>
              <a:gd name="connsiteX5" fmla="*/ 287204 w 1851699"/>
              <a:gd name="connsiteY5" fmla="*/ 4581128 h 5734396"/>
              <a:gd name="connsiteX6" fmla="*/ 268154 w 1851699"/>
              <a:gd name="connsiteY6" fmla="*/ 1311064 h 5734396"/>
              <a:gd name="connsiteX0" fmla="*/ 268154 w 1851699"/>
              <a:gd name="connsiteY0" fmla="*/ 1311064 h 5734396"/>
              <a:gd name="connsiteX1" fmla="*/ 0 w 1851699"/>
              <a:gd name="connsiteY1" fmla="*/ 7406 h 5734396"/>
              <a:gd name="connsiteX2" fmla="*/ 1090025 w 1851699"/>
              <a:gd name="connsiteY2" fmla="*/ 1088814 h 5734396"/>
              <a:gd name="connsiteX3" fmla="*/ 1102725 w 1851699"/>
              <a:gd name="connsiteY3" fmla="*/ 4441428 h 5734396"/>
              <a:gd name="connsiteX4" fmla="*/ 1691463 w 1851699"/>
              <a:gd name="connsiteY4" fmla="*/ 5547782 h 5734396"/>
              <a:gd name="connsiteX5" fmla="*/ 287204 w 1851699"/>
              <a:gd name="connsiteY5" fmla="*/ 4581128 h 5734396"/>
              <a:gd name="connsiteX6" fmla="*/ 268154 w 1851699"/>
              <a:gd name="connsiteY6" fmla="*/ 1311064 h 5734396"/>
              <a:gd name="connsiteX0" fmla="*/ 268154 w 1691463"/>
              <a:gd name="connsiteY0" fmla="*/ 1311064 h 5609920"/>
              <a:gd name="connsiteX1" fmla="*/ 0 w 1691463"/>
              <a:gd name="connsiteY1" fmla="*/ 7406 h 5609920"/>
              <a:gd name="connsiteX2" fmla="*/ 1090025 w 1691463"/>
              <a:gd name="connsiteY2" fmla="*/ 1088814 h 5609920"/>
              <a:gd name="connsiteX3" fmla="*/ 1102725 w 1691463"/>
              <a:gd name="connsiteY3" fmla="*/ 4441428 h 5609920"/>
              <a:gd name="connsiteX4" fmla="*/ 1691463 w 1691463"/>
              <a:gd name="connsiteY4" fmla="*/ 5547782 h 5609920"/>
              <a:gd name="connsiteX5" fmla="*/ 287204 w 1691463"/>
              <a:gd name="connsiteY5" fmla="*/ 4581128 h 5609920"/>
              <a:gd name="connsiteX6" fmla="*/ 268154 w 1691463"/>
              <a:gd name="connsiteY6" fmla="*/ 1311064 h 5609920"/>
              <a:gd name="connsiteX0" fmla="*/ 268154 w 1691463"/>
              <a:gd name="connsiteY0" fmla="*/ 1311064 h 5609920"/>
              <a:gd name="connsiteX1" fmla="*/ 0 w 1691463"/>
              <a:gd name="connsiteY1" fmla="*/ 7406 h 5609920"/>
              <a:gd name="connsiteX2" fmla="*/ 1090025 w 1691463"/>
              <a:gd name="connsiteY2" fmla="*/ 1088814 h 5609920"/>
              <a:gd name="connsiteX3" fmla="*/ 1102725 w 1691463"/>
              <a:gd name="connsiteY3" fmla="*/ 4441428 h 5609920"/>
              <a:gd name="connsiteX4" fmla="*/ 1691463 w 1691463"/>
              <a:gd name="connsiteY4" fmla="*/ 5547782 h 5609920"/>
              <a:gd name="connsiteX5" fmla="*/ 287204 w 1691463"/>
              <a:gd name="connsiteY5" fmla="*/ 4581128 h 5609920"/>
              <a:gd name="connsiteX6" fmla="*/ 268154 w 1691463"/>
              <a:gd name="connsiteY6" fmla="*/ 1311064 h 5609920"/>
              <a:gd name="connsiteX0" fmla="*/ 268154 w 1691463"/>
              <a:gd name="connsiteY0" fmla="*/ 1311064 h 5609920"/>
              <a:gd name="connsiteX1" fmla="*/ 0 w 1691463"/>
              <a:gd name="connsiteY1" fmla="*/ 7406 h 5609920"/>
              <a:gd name="connsiteX2" fmla="*/ 1090025 w 1691463"/>
              <a:gd name="connsiteY2" fmla="*/ 1088814 h 5609920"/>
              <a:gd name="connsiteX3" fmla="*/ 1102725 w 1691463"/>
              <a:gd name="connsiteY3" fmla="*/ 4441428 h 5609920"/>
              <a:gd name="connsiteX4" fmla="*/ 1691463 w 1691463"/>
              <a:gd name="connsiteY4" fmla="*/ 5547782 h 5609920"/>
              <a:gd name="connsiteX5" fmla="*/ 287204 w 1691463"/>
              <a:gd name="connsiteY5" fmla="*/ 4581128 h 5609920"/>
              <a:gd name="connsiteX6" fmla="*/ 268154 w 1691463"/>
              <a:gd name="connsiteY6" fmla="*/ 1311064 h 5609920"/>
              <a:gd name="connsiteX0" fmla="*/ 268154 w 1691463"/>
              <a:gd name="connsiteY0" fmla="*/ 1311064 h 5607064"/>
              <a:gd name="connsiteX1" fmla="*/ 0 w 1691463"/>
              <a:gd name="connsiteY1" fmla="*/ 7406 h 5607064"/>
              <a:gd name="connsiteX2" fmla="*/ 1090025 w 1691463"/>
              <a:gd name="connsiteY2" fmla="*/ 1088814 h 5607064"/>
              <a:gd name="connsiteX3" fmla="*/ 1102725 w 1691463"/>
              <a:gd name="connsiteY3" fmla="*/ 4441428 h 5607064"/>
              <a:gd name="connsiteX4" fmla="*/ 1691463 w 1691463"/>
              <a:gd name="connsiteY4" fmla="*/ 5547782 h 5607064"/>
              <a:gd name="connsiteX5" fmla="*/ 258629 w 1691463"/>
              <a:gd name="connsiteY5" fmla="*/ 4552553 h 5607064"/>
              <a:gd name="connsiteX6" fmla="*/ 268154 w 1691463"/>
              <a:gd name="connsiteY6" fmla="*/ 1311064 h 5607064"/>
              <a:gd name="connsiteX0" fmla="*/ 268154 w 1607643"/>
              <a:gd name="connsiteY0" fmla="*/ 1311064 h 5662635"/>
              <a:gd name="connsiteX1" fmla="*/ 0 w 1607643"/>
              <a:gd name="connsiteY1" fmla="*/ 7406 h 5662635"/>
              <a:gd name="connsiteX2" fmla="*/ 1090025 w 1607643"/>
              <a:gd name="connsiteY2" fmla="*/ 1088814 h 5662635"/>
              <a:gd name="connsiteX3" fmla="*/ 1102725 w 1607643"/>
              <a:gd name="connsiteY3" fmla="*/ 4441428 h 5662635"/>
              <a:gd name="connsiteX4" fmla="*/ 1607643 w 1607643"/>
              <a:gd name="connsiteY4" fmla="*/ 5608742 h 5662635"/>
              <a:gd name="connsiteX5" fmla="*/ 258629 w 1607643"/>
              <a:gd name="connsiteY5" fmla="*/ 4552553 h 5662635"/>
              <a:gd name="connsiteX6" fmla="*/ 268154 w 1607643"/>
              <a:gd name="connsiteY6" fmla="*/ 1311064 h 5662635"/>
              <a:gd name="connsiteX0" fmla="*/ 268154 w 1607643"/>
              <a:gd name="connsiteY0" fmla="*/ 1311064 h 5641715"/>
              <a:gd name="connsiteX1" fmla="*/ 0 w 1607643"/>
              <a:gd name="connsiteY1" fmla="*/ 7406 h 5641715"/>
              <a:gd name="connsiteX2" fmla="*/ 1090025 w 1607643"/>
              <a:gd name="connsiteY2" fmla="*/ 1088814 h 5641715"/>
              <a:gd name="connsiteX3" fmla="*/ 1102725 w 1607643"/>
              <a:gd name="connsiteY3" fmla="*/ 4441428 h 5641715"/>
              <a:gd name="connsiteX4" fmla="*/ 1607643 w 1607643"/>
              <a:gd name="connsiteY4" fmla="*/ 5608742 h 5641715"/>
              <a:gd name="connsiteX5" fmla="*/ 258629 w 1607643"/>
              <a:gd name="connsiteY5" fmla="*/ 4552553 h 5641715"/>
              <a:gd name="connsiteX6" fmla="*/ 268154 w 1607643"/>
              <a:gd name="connsiteY6" fmla="*/ 1311064 h 5641715"/>
              <a:gd name="connsiteX0" fmla="*/ 268154 w 1607643"/>
              <a:gd name="connsiteY0" fmla="*/ 1311064 h 5641715"/>
              <a:gd name="connsiteX1" fmla="*/ 0 w 1607643"/>
              <a:gd name="connsiteY1" fmla="*/ 7406 h 5641715"/>
              <a:gd name="connsiteX2" fmla="*/ 1090025 w 1607643"/>
              <a:gd name="connsiteY2" fmla="*/ 1088814 h 5641715"/>
              <a:gd name="connsiteX3" fmla="*/ 1102725 w 1607643"/>
              <a:gd name="connsiteY3" fmla="*/ 4441428 h 5641715"/>
              <a:gd name="connsiteX4" fmla="*/ 1607643 w 1607643"/>
              <a:gd name="connsiteY4" fmla="*/ 5608742 h 5641715"/>
              <a:gd name="connsiteX5" fmla="*/ 258629 w 1607643"/>
              <a:gd name="connsiteY5" fmla="*/ 4552553 h 5641715"/>
              <a:gd name="connsiteX6" fmla="*/ 268154 w 1607643"/>
              <a:gd name="connsiteY6" fmla="*/ 1311064 h 564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7643" h="5641715">
                <a:moveTo>
                  <a:pt x="268154" y="1311064"/>
                </a:moveTo>
                <a:cubicBezTo>
                  <a:pt x="262348" y="182035"/>
                  <a:pt x="332922" y="474131"/>
                  <a:pt x="0" y="7406"/>
                </a:cubicBezTo>
                <a:cubicBezTo>
                  <a:pt x="1015121" y="-78319"/>
                  <a:pt x="1081498" y="598475"/>
                  <a:pt x="1090025" y="1088814"/>
                </a:cubicBezTo>
                <a:cubicBezTo>
                  <a:pt x="1092142" y="2276202"/>
                  <a:pt x="1100608" y="3254040"/>
                  <a:pt x="1102725" y="4441428"/>
                </a:cubicBezTo>
                <a:cubicBezTo>
                  <a:pt x="1106173" y="5108541"/>
                  <a:pt x="954772" y="5715603"/>
                  <a:pt x="1607643" y="5608742"/>
                </a:cubicBezTo>
                <a:cubicBezTo>
                  <a:pt x="436947" y="5754157"/>
                  <a:pt x="258629" y="5421534"/>
                  <a:pt x="258629" y="4552553"/>
                </a:cubicBezTo>
                <a:lnTo>
                  <a:pt x="268154" y="1311064"/>
                </a:lnTo>
                <a:close/>
              </a:path>
            </a:pathLst>
          </a:custGeom>
          <a:gradFill flip="none" rotWithShape="1">
            <a:gsLst>
              <a:gs pos="0">
                <a:srgbClr val="B1C1D8"/>
              </a:gs>
              <a:gs pos="54000">
                <a:srgbClr val="595474"/>
              </a:gs>
              <a:gs pos="85000">
                <a:srgbClr val="806DA5"/>
              </a:gs>
              <a:gs pos="100000">
                <a:srgbClr val="2E2A3B"/>
              </a:gs>
            </a:gsLst>
            <a:lin ang="12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0" name="圆角矩形 4"/>
          <p:cNvSpPr/>
          <p:nvPr/>
        </p:nvSpPr>
        <p:spPr>
          <a:xfrm>
            <a:off x="5510115" y="1399398"/>
            <a:ext cx="1200454" cy="2426351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58204 w 2025529"/>
              <a:gd name="connsiteY2" fmla="*/ 638120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07792"/>
              <a:gd name="connsiteX1" fmla="*/ 2025529 w 2025529"/>
              <a:gd name="connsiteY1" fmla="*/ 118687 h 4807792"/>
              <a:gd name="connsiteX2" fmla="*/ 1473623 w 2025529"/>
              <a:gd name="connsiteY2" fmla="*/ 1319063 h 4807792"/>
              <a:gd name="connsiteX3" fmla="*/ 1470904 w 2025529"/>
              <a:gd name="connsiteY3" fmla="*/ 3355188 h 4807792"/>
              <a:gd name="connsiteX4" fmla="*/ 2242 w 2025529"/>
              <a:gd name="connsiteY4" fmla="*/ 4639888 h 4807792"/>
              <a:gd name="connsiteX5" fmla="*/ 655383 w 2025529"/>
              <a:gd name="connsiteY5" fmla="*/ 4130434 h 4807792"/>
              <a:gd name="connsiteX6" fmla="*/ 644042 w 2025529"/>
              <a:gd name="connsiteY6" fmla="*/ 1798557 h 4807792"/>
              <a:gd name="connsiteX0" fmla="*/ 644042 w 2025529"/>
              <a:gd name="connsiteY0" fmla="*/ 1798557 h 4993285"/>
              <a:gd name="connsiteX1" fmla="*/ 2025529 w 2025529"/>
              <a:gd name="connsiteY1" fmla="*/ 118687 h 4993285"/>
              <a:gd name="connsiteX2" fmla="*/ 1473623 w 2025529"/>
              <a:gd name="connsiteY2" fmla="*/ 1319063 h 4993285"/>
              <a:gd name="connsiteX3" fmla="*/ 1470904 w 2025529"/>
              <a:gd name="connsiteY3" fmla="*/ 3355188 h 4993285"/>
              <a:gd name="connsiteX4" fmla="*/ 2242 w 2025529"/>
              <a:gd name="connsiteY4" fmla="*/ 4639888 h 4993285"/>
              <a:gd name="connsiteX5" fmla="*/ 655383 w 2025529"/>
              <a:gd name="connsiteY5" fmla="*/ 4130434 h 4993285"/>
              <a:gd name="connsiteX6" fmla="*/ 644042 w 2025529"/>
              <a:gd name="connsiteY6" fmla="*/ 1798557 h 4993285"/>
              <a:gd name="connsiteX0" fmla="*/ 644065 w 2025552"/>
              <a:gd name="connsiteY0" fmla="*/ 1798557 h 4993285"/>
              <a:gd name="connsiteX1" fmla="*/ 2025552 w 2025552"/>
              <a:gd name="connsiteY1" fmla="*/ 118687 h 4993285"/>
              <a:gd name="connsiteX2" fmla="*/ 1473646 w 2025552"/>
              <a:gd name="connsiteY2" fmla="*/ 1319063 h 4993285"/>
              <a:gd name="connsiteX3" fmla="*/ 1470927 w 2025552"/>
              <a:gd name="connsiteY3" fmla="*/ 3355188 h 4993285"/>
              <a:gd name="connsiteX4" fmla="*/ 2265 w 2025552"/>
              <a:gd name="connsiteY4" fmla="*/ 4639888 h 4993285"/>
              <a:gd name="connsiteX5" fmla="*/ 647697 w 2025552"/>
              <a:gd name="connsiteY5" fmla="*/ 3721868 h 4993285"/>
              <a:gd name="connsiteX6" fmla="*/ 644065 w 2025552"/>
              <a:gd name="connsiteY6" fmla="*/ 1798557 h 4993285"/>
              <a:gd name="connsiteX0" fmla="*/ 641800 w 2023287"/>
              <a:gd name="connsiteY0" fmla="*/ 1798557 h 4993285"/>
              <a:gd name="connsiteX1" fmla="*/ 2023287 w 2023287"/>
              <a:gd name="connsiteY1" fmla="*/ 118687 h 4993285"/>
              <a:gd name="connsiteX2" fmla="*/ 1471381 w 2023287"/>
              <a:gd name="connsiteY2" fmla="*/ 1319063 h 4993285"/>
              <a:gd name="connsiteX3" fmla="*/ 1468662 w 2023287"/>
              <a:gd name="connsiteY3" fmla="*/ 3355188 h 4993285"/>
              <a:gd name="connsiteX4" fmla="*/ 0 w 2023287"/>
              <a:gd name="connsiteY4" fmla="*/ 4639888 h 4993285"/>
              <a:gd name="connsiteX5" fmla="*/ 645432 w 2023287"/>
              <a:gd name="connsiteY5" fmla="*/ 3721868 h 4993285"/>
              <a:gd name="connsiteX6" fmla="*/ 641800 w 2023287"/>
              <a:gd name="connsiteY6" fmla="*/ 1798557 h 4993285"/>
              <a:gd name="connsiteX0" fmla="*/ 598436 w 1979923"/>
              <a:gd name="connsiteY0" fmla="*/ 1798557 h 5017844"/>
              <a:gd name="connsiteX1" fmla="*/ 1979923 w 1979923"/>
              <a:gd name="connsiteY1" fmla="*/ 118687 h 5017844"/>
              <a:gd name="connsiteX2" fmla="*/ 1428017 w 1979923"/>
              <a:gd name="connsiteY2" fmla="*/ 1319063 h 5017844"/>
              <a:gd name="connsiteX3" fmla="*/ 1425298 w 1979923"/>
              <a:gd name="connsiteY3" fmla="*/ 3355188 h 5017844"/>
              <a:gd name="connsiteX4" fmla="*/ 0 w 1979923"/>
              <a:gd name="connsiteY4" fmla="*/ 4668260 h 5017844"/>
              <a:gd name="connsiteX5" fmla="*/ 602068 w 1979923"/>
              <a:gd name="connsiteY5" fmla="*/ 3721868 h 5017844"/>
              <a:gd name="connsiteX6" fmla="*/ 598436 w 1979923"/>
              <a:gd name="connsiteY6" fmla="*/ 1798557 h 5017844"/>
              <a:gd name="connsiteX0" fmla="*/ 583982 w 1965469"/>
              <a:gd name="connsiteY0" fmla="*/ 1798557 h 5017842"/>
              <a:gd name="connsiteX1" fmla="*/ 1965469 w 1965469"/>
              <a:gd name="connsiteY1" fmla="*/ 118687 h 5017842"/>
              <a:gd name="connsiteX2" fmla="*/ 1413563 w 1965469"/>
              <a:gd name="connsiteY2" fmla="*/ 1319063 h 5017842"/>
              <a:gd name="connsiteX3" fmla="*/ 1410844 w 1965469"/>
              <a:gd name="connsiteY3" fmla="*/ 3355188 h 5017842"/>
              <a:gd name="connsiteX4" fmla="*/ 0 w 1965469"/>
              <a:gd name="connsiteY4" fmla="*/ 4668260 h 5017842"/>
              <a:gd name="connsiteX5" fmla="*/ 587614 w 1965469"/>
              <a:gd name="connsiteY5" fmla="*/ 3721868 h 5017842"/>
              <a:gd name="connsiteX6" fmla="*/ 583982 w 1965469"/>
              <a:gd name="connsiteY6" fmla="*/ 1798557 h 5017842"/>
              <a:gd name="connsiteX0" fmla="*/ 550253 w 1931740"/>
              <a:gd name="connsiteY0" fmla="*/ 1798557 h 5034259"/>
              <a:gd name="connsiteX1" fmla="*/ 1931740 w 1931740"/>
              <a:gd name="connsiteY1" fmla="*/ 118687 h 5034259"/>
              <a:gd name="connsiteX2" fmla="*/ 1379834 w 1931740"/>
              <a:gd name="connsiteY2" fmla="*/ 1319063 h 5034259"/>
              <a:gd name="connsiteX3" fmla="*/ 1377115 w 1931740"/>
              <a:gd name="connsiteY3" fmla="*/ 3355188 h 5034259"/>
              <a:gd name="connsiteX4" fmla="*/ 0 w 1931740"/>
              <a:gd name="connsiteY4" fmla="*/ 4687175 h 5034259"/>
              <a:gd name="connsiteX5" fmla="*/ 553885 w 1931740"/>
              <a:gd name="connsiteY5" fmla="*/ 3721868 h 5034259"/>
              <a:gd name="connsiteX6" fmla="*/ 550253 w 1931740"/>
              <a:gd name="connsiteY6" fmla="*/ 1798557 h 5034259"/>
              <a:gd name="connsiteX0" fmla="*/ 550253 w 1931740"/>
              <a:gd name="connsiteY0" fmla="*/ 1798557 h 5034257"/>
              <a:gd name="connsiteX1" fmla="*/ 1931740 w 1931740"/>
              <a:gd name="connsiteY1" fmla="*/ 118687 h 5034257"/>
              <a:gd name="connsiteX2" fmla="*/ 1379834 w 1931740"/>
              <a:gd name="connsiteY2" fmla="*/ 1319063 h 5034257"/>
              <a:gd name="connsiteX3" fmla="*/ 1377115 w 1931740"/>
              <a:gd name="connsiteY3" fmla="*/ 3355188 h 5034257"/>
              <a:gd name="connsiteX4" fmla="*/ 0 w 1931740"/>
              <a:gd name="connsiteY4" fmla="*/ 4687175 h 5034257"/>
              <a:gd name="connsiteX5" fmla="*/ 553885 w 1931740"/>
              <a:gd name="connsiteY5" fmla="*/ 3721868 h 5034257"/>
              <a:gd name="connsiteX6" fmla="*/ 550253 w 1931740"/>
              <a:gd name="connsiteY6" fmla="*/ 1798557 h 5034257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792009"/>
              <a:gd name="connsiteY0" fmla="*/ 1859766 h 5072452"/>
              <a:gd name="connsiteX1" fmla="*/ 1792009 w 1792009"/>
              <a:gd name="connsiteY1" fmla="*/ 113695 h 5072452"/>
              <a:gd name="connsiteX2" fmla="*/ 1379834 w 1792009"/>
              <a:gd name="connsiteY2" fmla="*/ 1380272 h 5072452"/>
              <a:gd name="connsiteX3" fmla="*/ 1377115 w 1792009"/>
              <a:gd name="connsiteY3" fmla="*/ 3416397 h 5072452"/>
              <a:gd name="connsiteX4" fmla="*/ 0 w 1792009"/>
              <a:gd name="connsiteY4" fmla="*/ 4748384 h 5072452"/>
              <a:gd name="connsiteX5" fmla="*/ 553885 w 1792009"/>
              <a:gd name="connsiteY5" fmla="*/ 3783077 h 5072452"/>
              <a:gd name="connsiteX6" fmla="*/ 550253 w 1792009"/>
              <a:gd name="connsiteY6" fmla="*/ 1859766 h 5072452"/>
              <a:gd name="connsiteX0" fmla="*/ 550253 w 1792009"/>
              <a:gd name="connsiteY0" fmla="*/ 1859768 h 5072454"/>
              <a:gd name="connsiteX1" fmla="*/ 1792009 w 1792009"/>
              <a:gd name="connsiteY1" fmla="*/ 113697 h 5072454"/>
              <a:gd name="connsiteX2" fmla="*/ 1379834 w 1792009"/>
              <a:gd name="connsiteY2" fmla="*/ 1380274 h 5072454"/>
              <a:gd name="connsiteX3" fmla="*/ 1377115 w 1792009"/>
              <a:gd name="connsiteY3" fmla="*/ 3416399 h 5072454"/>
              <a:gd name="connsiteX4" fmla="*/ 0 w 1792009"/>
              <a:gd name="connsiteY4" fmla="*/ 4748386 h 5072454"/>
              <a:gd name="connsiteX5" fmla="*/ 553885 w 1792009"/>
              <a:gd name="connsiteY5" fmla="*/ 3783079 h 5072454"/>
              <a:gd name="connsiteX6" fmla="*/ 550253 w 1792009"/>
              <a:gd name="connsiteY6" fmla="*/ 1859768 h 5072454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3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50253 w 1380240"/>
              <a:gd name="connsiteY0" fmla="*/ 2449904 h 5662590"/>
              <a:gd name="connsiteX1" fmla="*/ 462151 w 1380240"/>
              <a:gd name="connsiteY1" fmla="*/ 22891 h 5662590"/>
              <a:gd name="connsiteX2" fmla="*/ 1379834 w 1380240"/>
              <a:gd name="connsiteY2" fmla="*/ 1970410 h 5662590"/>
              <a:gd name="connsiteX3" fmla="*/ 1377115 w 1380240"/>
              <a:gd name="connsiteY3" fmla="*/ 4006535 h 5662590"/>
              <a:gd name="connsiteX4" fmla="*/ 0 w 1380240"/>
              <a:gd name="connsiteY4" fmla="*/ 5338522 h 5662590"/>
              <a:gd name="connsiteX5" fmla="*/ 553886 w 1380240"/>
              <a:gd name="connsiteY5" fmla="*/ 3663900 h 5662590"/>
              <a:gd name="connsiteX6" fmla="*/ 550253 w 1380240"/>
              <a:gd name="connsiteY6" fmla="*/ 2449904 h 5662590"/>
              <a:gd name="connsiteX0" fmla="*/ 550253 w 1380240"/>
              <a:gd name="connsiteY0" fmla="*/ 2449904 h 5662590"/>
              <a:gd name="connsiteX1" fmla="*/ 462151 w 1380240"/>
              <a:gd name="connsiteY1" fmla="*/ 22891 h 5662590"/>
              <a:gd name="connsiteX2" fmla="*/ 1379834 w 1380240"/>
              <a:gd name="connsiteY2" fmla="*/ 1970410 h 5662590"/>
              <a:gd name="connsiteX3" fmla="*/ 1377115 w 1380240"/>
              <a:gd name="connsiteY3" fmla="*/ 4006535 h 5662590"/>
              <a:gd name="connsiteX4" fmla="*/ 0 w 1380240"/>
              <a:gd name="connsiteY4" fmla="*/ 5338522 h 5662590"/>
              <a:gd name="connsiteX5" fmla="*/ 553886 w 1380240"/>
              <a:gd name="connsiteY5" fmla="*/ 3663900 h 5662590"/>
              <a:gd name="connsiteX6" fmla="*/ 550253 w 1380240"/>
              <a:gd name="connsiteY6" fmla="*/ 2449904 h 5662590"/>
              <a:gd name="connsiteX0" fmla="*/ 550253 w 1380240"/>
              <a:gd name="connsiteY0" fmla="*/ 2427013 h 5639699"/>
              <a:gd name="connsiteX1" fmla="*/ 462151 w 1380240"/>
              <a:gd name="connsiteY1" fmla="*/ 0 h 5639699"/>
              <a:gd name="connsiteX2" fmla="*/ 1379834 w 1380240"/>
              <a:gd name="connsiteY2" fmla="*/ 1947519 h 5639699"/>
              <a:gd name="connsiteX3" fmla="*/ 1377115 w 1380240"/>
              <a:gd name="connsiteY3" fmla="*/ 3983644 h 5639699"/>
              <a:gd name="connsiteX4" fmla="*/ 0 w 1380240"/>
              <a:gd name="connsiteY4" fmla="*/ 5315631 h 5639699"/>
              <a:gd name="connsiteX5" fmla="*/ 553886 w 1380240"/>
              <a:gd name="connsiteY5" fmla="*/ 3641009 h 5639699"/>
              <a:gd name="connsiteX6" fmla="*/ 550253 w 1380240"/>
              <a:gd name="connsiteY6" fmla="*/ 2427013 h 5639699"/>
              <a:gd name="connsiteX0" fmla="*/ 550253 w 1380240"/>
              <a:gd name="connsiteY0" fmla="*/ 2370268 h 5582954"/>
              <a:gd name="connsiteX1" fmla="*/ 279054 w 1380240"/>
              <a:gd name="connsiteY1" fmla="*/ 0 h 5582954"/>
              <a:gd name="connsiteX2" fmla="*/ 1379834 w 1380240"/>
              <a:gd name="connsiteY2" fmla="*/ 1890774 h 5582954"/>
              <a:gd name="connsiteX3" fmla="*/ 1377115 w 1380240"/>
              <a:gd name="connsiteY3" fmla="*/ 3926899 h 5582954"/>
              <a:gd name="connsiteX4" fmla="*/ 0 w 1380240"/>
              <a:gd name="connsiteY4" fmla="*/ 5258886 h 5582954"/>
              <a:gd name="connsiteX5" fmla="*/ 553886 w 1380240"/>
              <a:gd name="connsiteY5" fmla="*/ 3584264 h 5582954"/>
              <a:gd name="connsiteX6" fmla="*/ 550253 w 1380240"/>
              <a:gd name="connsiteY6" fmla="*/ 2370268 h 5582954"/>
              <a:gd name="connsiteX0" fmla="*/ 550253 w 1380240"/>
              <a:gd name="connsiteY0" fmla="*/ 2370268 h 5582954"/>
              <a:gd name="connsiteX1" fmla="*/ 279054 w 1380240"/>
              <a:gd name="connsiteY1" fmla="*/ 0 h 5582954"/>
              <a:gd name="connsiteX2" fmla="*/ 1379834 w 1380240"/>
              <a:gd name="connsiteY2" fmla="*/ 1890774 h 5582954"/>
              <a:gd name="connsiteX3" fmla="*/ 1377115 w 1380240"/>
              <a:gd name="connsiteY3" fmla="*/ 3926899 h 5582954"/>
              <a:gd name="connsiteX4" fmla="*/ 0 w 1380240"/>
              <a:gd name="connsiteY4" fmla="*/ 5258886 h 5582954"/>
              <a:gd name="connsiteX5" fmla="*/ 553886 w 1380240"/>
              <a:gd name="connsiteY5" fmla="*/ 3584264 h 5582954"/>
              <a:gd name="connsiteX6" fmla="*/ 550253 w 1380240"/>
              <a:gd name="connsiteY6" fmla="*/ 2370268 h 5582954"/>
              <a:gd name="connsiteX0" fmla="*/ 550253 w 1380240"/>
              <a:gd name="connsiteY0" fmla="*/ 2370268 h 5582954"/>
              <a:gd name="connsiteX1" fmla="*/ 279054 w 1380240"/>
              <a:gd name="connsiteY1" fmla="*/ 0 h 5582954"/>
              <a:gd name="connsiteX2" fmla="*/ 1379834 w 1380240"/>
              <a:gd name="connsiteY2" fmla="*/ 1890774 h 5582954"/>
              <a:gd name="connsiteX3" fmla="*/ 1377115 w 1380240"/>
              <a:gd name="connsiteY3" fmla="*/ 3926899 h 5582954"/>
              <a:gd name="connsiteX4" fmla="*/ 0 w 1380240"/>
              <a:gd name="connsiteY4" fmla="*/ 5258886 h 5582954"/>
              <a:gd name="connsiteX5" fmla="*/ 553886 w 1380240"/>
              <a:gd name="connsiteY5" fmla="*/ 3584264 h 5582954"/>
              <a:gd name="connsiteX6" fmla="*/ 550253 w 1380240"/>
              <a:gd name="connsiteY6" fmla="*/ 2370268 h 5582954"/>
              <a:gd name="connsiteX0" fmla="*/ 550253 w 1380240"/>
              <a:gd name="connsiteY0" fmla="*/ 2373360 h 5586046"/>
              <a:gd name="connsiteX1" fmla="*/ 279054 w 1380240"/>
              <a:gd name="connsiteY1" fmla="*/ 3092 h 5586046"/>
              <a:gd name="connsiteX2" fmla="*/ 1379834 w 1380240"/>
              <a:gd name="connsiteY2" fmla="*/ 1893866 h 5586046"/>
              <a:gd name="connsiteX3" fmla="*/ 1377115 w 1380240"/>
              <a:gd name="connsiteY3" fmla="*/ 3929991 h 5586046"/>
              <a:gd name="connsiteX4" fmla="*/ 0 w 1380240"/>
              <a:gd name="connsiteY4" fmla="*/ 5261978 h 5586046"/>
              <a:gd name="connsiteX5" fmla="*/ 553886 w 1380240"/>
              <a:gd name="connsiteY5" fmla="*/ 3587356 h 5586046"/>
              <a:gd name="connsiteX6" fmla="*/ 550253 w 1380240"/>
              <a:gd name="connsiteY6" fmla="*/ 2373360 h 5586046"/>
              <a:gd name="connsiteX0" fmla="*/ 550253 w 1380240"/>
              <a:gd name="connsiteY0" fmla="*/ 2411075 h 5623761"/>
              <a:gd name="connsiteX1" fmla="*/ 279054 w 1380240"/>
              <a:gd name="connsiteY1" fmla="*/ 2977 h 5623761"/>
              <a:gd name="connsiteX2" fmla="*/ 1379834 w 1380240"/>
              <a:gd name="connsiteY2" fmla="*/ 1931581 h 5623761"/>
              <a:gd name="connsiteX3" fmla="*/ 1377115 w 1380240"/>
              <a:gd name="connsiteY3" fmla="*/ 3967706 h 5623761"/>
              <a:gd name="connsiteX4" fmla="*/ 0 w 1380240"/>
              <a:gd name="connsiteY4" fmla="*/ 5299693 h 5623761"/>
              <a:gd name="connsiteX5" fmla="*/ 553886 w 1380240"/>
              <a:gd name="connsiteY5" fmla="*/ 3625071 h 5623761"/>
              <a:gd name="connsiteX6" fmla="*/ 550253 w 1380240"/>
              <a:gd name="connsiteY6" fmla="*/ 2411075 h 5623761"/>
              <a:gd name="connsiteX0" fmla="*/ 550253 w 1380240"/>
              <a:gd name="connsiteY0" fmla="*/ 2424027 h 5636713"/>
              <a:gd name="connsiteX1" fmla="*/ 279054 w 1380240"/>
              <a:gd name="connsiteY1" fmla="*/ 15929 h 5636713"/>
              <a:gd name="connsiteX2" fmla="*/ 1379834 w 1380240"/>
              <a:gd name="connsiteY2" fmla="*/ 1944533 h 5636713"/>
              <a:gd name="connsiteX3" fmla="*/ 1377115 w 1380240"/>
              <a:gd name="connsiteY3" fmla="*/ 3980658 h 5636713"/>
              <a:gd name="connsiteX4" fmla="*/ 0 w 1380240"/>
              <a:gd name="connsiteY4" fmla="*/ 5312645 h 5636713"/>
              <a:gd name="connsiteX5" fmla="*/ 553886 w 1380240"/>
              <a:gd name="connsiteY5" fmla="*/ 3638023 h 5636713"/>
              <a:gd name="connsiteX6" fmla="*/ 550253 w 1380240"/>
              <a:gd name="connsiteY6" fmla="*/ 2424027 h 5636713"/>
              <a:gd name="connsiteX0" fmla="*/ 271199 w 1921239"/>
              <a:gd name="connsiteY0" fmla="*/ 2424027 h 6529191"/>
              <a:gd name="connsiteX1" fmla="*/ 0 w 1921239"/>
              <a:gd name="connsiteY1" fmla="*/ 15929 h 6529191"/>
              <a:gd name="connsiteX2" fmla="*/ 1100780 w 1921239"/>
              <a:gd name="connsiteY2" fmla="*/ 1944533 h 6529191"/>
              <a:gd name="connsiteX3" fmla="*/ 1098061 w 1921239"/>
              <a:gd name="connsiteY3" fmla="*/ 3980658 h 6529191"/>
              <a:gd name="connsiteX4" fmla="*/ 1600094 w 1921239"/>
              <a:gd name="connsiteY4" fmla="*/ 6296228 h 6529191"/>
              <a:gd name="connsiteX5" fmla="*/ 274832 w 1921239"/>
              <a:gd name="connsiteY5" fmla="*/ 3638023 h 6529191"/>
              <a:gd name="connsiteX6" fmla="*/ 271199 w 1921239"/>
              <a:gd name="connsiteY6" fmla="*/ 2424027 h 6529191"/>
              <a:gd name="connsiteX0" fmla="*/ 271199 w 1921239"/>
              <a:gd name="connsiteY0" fmla="*/ 2424027 h 6529191"/>
              <a:gd name="connsiteX1" fmla="*/ 0 w 1921239"/>
              <a:gd name="connsiteY1" fmla="*/ 15929 h 6529191"/>
              <a:gd name="connsiteX2" fmla="*/ 1100780 w 1921239"/>
              <a:gd name="connsiteY2" fmla="*/ 1944533 h 6529191"/>
              <a:gd name="connsiteX3" fmla="*/ 1098061 w 1921239"/>
              <a:gd name="connsiteY3" fmla="*/ 3980658 h 6529191"/>
              <a:gd name="connsiteX4" fmla="*/ 1600094 w 1921239"/>
              <a:gd name="connsiteY4" fmla="*/ 6296228 h 6529191"/>
              <a:gd name="connsiteX5" fmla="*/ 274832 w 1921239"/>
              <a:gd name="connsiteY5" fmla="*/ 3638023 h 6529191"/>
              <a:gd name="connsiteX6" fmla="*/ 271199 w 1921239"/>
              <a:gd name="connsiteY6" fmla="*/ 2424027 h 6529191"/>
              <a:gd name="connsiteX0" fmla="*/ 271199 w 1600094"/>
              <a:gd name="connsiteY0" fmla="*/ 2424027 h 6369202"/>
              <a:gd name="connsiteX1" fmla="*/ 0 w 1600094"/>
              <a:gd name="connsiteY1" fmla="*/ 15929 h 6369202"/>
              <a:gd name="connsiteX2" fmla="*/ 1100780 w 1600094"/>
              <a:gd name="connsiteY2" fmla="*/ 1944533 h 6369202"/>
              <a:gd name="connsiteX3" fmla="*/ 1098061 w 1600094"/>
              <a:gd name="connsiteY3" fmla="*/ 3980658 h 6369202"/>
              <a:gd name="connsiteX4" fmla="*/ 1600094 w 1600094"/>
              <a:gd name="connsiteY4" fmla="*/ 6296228 h 6369202"/>
              <a:gd name="connsiteX5" fmla="*/ 274832 w 1600094"/>
              <a:gd name="connsiteY5" fmla="*/ 3638023 h 6369202"/>
              <a:gd name="connsiteX6" fmla="*/ 271199 w 1600094"/>
              <a:gd name="connsiteY6" fmla="*/ 2424027 h 6369202"/>
              <a:gd name="connsiteX0" fmla="*/ 271199 w 1619367"/>
              <a:gd name="connsiteY0" fmla="*/ 2424027 h 6424440"/>
              <a:gd name="connsiteX1" fmla="*/ 0 w 1619367"/>
              <a:gd name="connsiteY1" fmla="*/ 15929 h 6424440"/>
              <a:gd name="connsiteX2" fmla="*/ 1100780 w 1619367"/>
              <a:gd name="connsiteY2" fmla="*/ 1944533 h 6424440"/>
              <a:gd name="connsiteX3" fmla="*/ 1098061 w 1619367"/>
              <a:gd name="connsiteY3" fmla="*/ 3980658 h 6424440"/>
              <a:gd name="connsiteX4" fmla="*/ 1619367 w 1619367"/>
              <a:gd name="connsiteY4" fmla="*/ 6352974 h 6424440"/>
              <a:gd name="connsiteX5" fmla="*/ 274832 w 1619367"/>
              <a:gd name="connsiteY5" fmla="*/ 3638023 h 6424440"/>
              <a:gd name="connsiteX6" fmla="*/ 271199 w 1619367"/>
              <a:gd name="connsiteY6" fmla="*/ 2424027 h 6424440"/>
              <a:gd name="connsiteX0" fmla="*/ 271199 w 1619367"/>
              <a:gd name="connsiteY0" fmla="*/ 2424027 h 6424438"/>
              <a:gd name="connsiteX1" fmla="*/ 0 w 1619367"/>
              <a:gd name="connsiteY1" fmla="*/ 15929 h 6424438"/>
              <a:gd name="connsiteX2" fmla="*/ 1100780 w 1619367"/>
              <a:gd name="connsiteY2" fmla="*/ 1944533 h 6424438"/>
              <a:gd name="connsiteX3" fmla="*/ 1098061 w 1619367"/>
              <a:gd name="connsiteY3" fmla="*/ 3980658 h 6424438"/>
              <a:gd name="connsiteX4" fmla="*/ 1619367 w 1619367"/>
              <a:gd name="connsiteY4" fmla="*/ 6352974 h 6424438"/>
              <a:gd name="connsiteX5" fmla="*/ 274832 w 1619367"/>
              <a:gd name="connsiteY5" fmla="*/ 3638023 h 6424438"/>
              <a:gd name="connsiteX6" fmla="*/ 271199 w 1619367"/>
              <a:gd name="connsiteY6" fmla="*/ 2424027 h 6424438"/>
              <a:gd name="connsiteX0" fmla="*/ 271199 w 1619367"/>
              <a:gd name="connsiteY0" fmla="*/ 2424027 h 6424440"/>
              <a:gd name="connsiteX1" fmla="*/ 0 w 1619367"/>
              <a:gd name="connsiteY1" fmla="*/ 15929 h 6424440"/>
              <a:gd name="connsiteX2" fmla="*/ 1100780 w 1619367"/>
              <a:gd name="connsiteY2" fmla="*/ 1944533 h 6424440"/>
              <a:gd name="connsiteX3" fmla="*/ 1098061 w 1619367"/>
              <a:gd name="connsiteY3" fmla="*/ 3980658 h 6424440"/>
              <a:gd name="connsiteX4" fmla="*/ 1619367 w 1619367"/>
              <a:gd name="connsiteY4" fmla="*/ 6352974 h 6424440"/>
              <a:gd name="connsiteX5" fmla="*/ 274832 w 1619367"/>
              <a:gd name="connsiteY5" fmla="*/ 3638023 h 6424440"/>
              <a:gd name="connsiteX6" fmla="*/ 271199 w 1619367"/>
              <a:gd name="connsiteY6" fmla="*/ 2424027 h 6424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9367" h="6424440">
                <a:moveTo>
                  <a:pt x="271199" y="2424027"/>
                </a:moveTo>
                <a:cubicBezTo>
                  <a:pt x="265393" y="1294998"/>
                  <a:pt x="340211" y="619998"/>
                  <a:pt x="0" y="15929"/>
                </a:cubicBezTo>
                <a:cubicBezTo>
                  <a:pt x="854739" y="-141472"/>
                  <a:pt x="1092253" y="894308"/>
                  <a:pt x="1100780" y="1944533"/>
                </a:cubicBezTo>
                <a:cubicBezTo>
                  <a:pt x="1102897" y="3131921"/>
                  <a:pt x="1095944" y="2793270"/>
                  <a:pt x="1098061" y="3980658"/>
                </a:cubicBezTo>
                <a:cubicBezTo>
                  <a:pt x="1101509" y="4647771"/>
                  <a:pt x="946312" y="6550463"/>
                  <a:pt x="1619367" y="6352974"/>
                </a:cubicBezTo>
                <a:cubicBezTo>
                  <a:pt x="14375" y="6860845"/>
                  <a:pt x="274832" y="4525921"/>
                  <a:pt x="274832" y="3638023"/>
                </a:cubicBezTo>
                <a:cubicBezTo>
                  <a:pt x="271052" y="2860731"/>
                  <a:pt x="274979" y="3201319"/>
                  <a:pt x="271199" y="2424027"/>
                </a:cubicBezTo>
                <a:close/>
              </a:path>
            </a:pathLst>
          </a:custGeom>
          <a:gradFill flip="none" rotWithShape="1">
            <a:gsLst>
              <a:gs pos="15000">
                <a:srgbClr val="90B2C5"/>
              </a:gs>
              <a:gs pos="45000">
                <a:srgbClr val="85A7BA">
                  <a:lumMod val="71000"/>
                  <a:lumOff val="29000"/>
                </a:srgbClr>
              </a:gs>
              <a:gs pos="100000">
                <a:srgbClr val="35414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矩形 40"/>
          <p:cNvSpPr/>
          <p:nvPr/>
        </p:nvSpPr>
        <p:spPr>
          <a:xfrm>
            <a:off x="1418356" y="3949034"/>
            <a:ext cx="857927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25" spc="225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825" spc="225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"/>
          <p:cNvSpPr/>
          <p:nvPr/>
        </p:nvSpPr>
        <p:spPr>
          <a:xfrm>
            <a:off x="4111110" y="785751"/>
            <a:ext cx="1205732" cy="4231286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36333 w 1470913"/>
              <a:gd name="connsiteY0" fmla="*/ 1345121 h 5382853"/>
              <a:gd name="connsiteX1" fmla="*/ 368179 w 1470913"/>
              <a:gd name="connsiteY1" fmla="*/ 41463 h 5382853"/>
              <a:gd name="connsiteX2" fmla="*/ 1458204 w 1470913"/>
              <a:gd name="connsiteY2" fmla="*/ 1122871 h 5382853"/>
              <a:gd name="connsiteX3" fmla="*/ 1470904 w 1470913"/>
              <a:gd name="connsiteY3" fmla="*/ 4475485 h 5382853"/>
              <a:gd name="connsiteX4" fmla="*/ 2242 w 1470913"/>
              <a:gd name="connsiteY4" fmla="*/ 5124639 h 5382853"/>
              <a:gd name="connsiteX5" fmla="*/ 655383 w 1470913"/>
              <a:gd name="connsiteY5" fmla="*/ 4615185 h 5382853"/>
              <a:gd name="connsiteX6" fmla="*/ 636333 w 1470913"/>
              <a:gd name="connsiteY6" fmla="*/ 1345121 h 5382853"/>
              <a:gd name="connsiteX0" fmla="*/ 636333 w 1470913"/>
              <a:gd name="connsiteY0" fmla="*/ 1307191 h 5344923"/>
              <a:gd name="connsiteX1" fmla="*/ 368179 w 1470913"/>
              <a:gd name="connsiteY1" fmla="*/ 3533 h 5344923"/>
              <a:gd name="connsiteX2" fmla="*/ 1458204 w 1470913"/>
              <a:gd name="connsiteY2" fmla="*/ 1084941 h 5344923"/>
              <a:gd name="connsiteX3" fmla="*/ 1470904 w 1470913"/>
              <a:gd name="connsiteY3" fmla="*/ 4437555 h 5344923"/>
              <a:gd name="connsiteX4" fmla="*/ 2242 w 1470913"/>
              <a:gd name="connsiteY4" fmla="*/ 5086709 h 5344923"/>
              <a:gd name="connsiteX5" fmla="*/ 655383 w 1470913"/>
              <a:gd name="connsiteY5" fmla="*/ 4577255 h 5344923"/>
              <a:gd name="connsiteX6" fmla="*/ 636333 w 1470913"/>
              <a:gd name="connsiteY6" fmla="*/ 1307191 h 5344923"/>
              <a:gd name="connsiteX0" fmla="*/ 636333 w 1470913"/>
              <a:gd name="connsiteY0" fmla="*/ 1311064 h 5348796"/>
              <a:gd name="connsiteX1" fmla="*/ 368179 w 1470913"/>
              <a:gd name="connsiteY1" fmla="*/ 7406 h 5348796"/>
              <a:gd name="connsiteX2" fmla="*/ 1458204 w 1470913"/>
              <a:gd name="connsiteY2" fmla="*/ 1088814 h 5348796"/>
              <a:gd name="connsiteX3" fmla="*/ 1470904 w 1470913"/>
              <a:gd name="connsiteY3" fmla="*/ 4441428 h 5348796"/>
              <a:gd name="connsiteX4" fmla="*/ 2242 w 1470913"/>
              <a:gd name="connsiteY4" fmla="*/ 5090582 h 5348796"/>
              <a:gd name="connsiteX5" fmla="*/ 655383 w 1470913"/>
              <a:gd name="connsiteY5" fmla="*/ 4581128 h 5348796"/>
              <a:gd name="connsiteX6" fmla="*/ 636333 w 1470913"/>
              <a:gd name="connsiteY6" fmla="*/ 1311064 h 5348796"/>
              <a:gd name="connsiteX0" fmla="*/ 268154 w 1851699"/>
              <a:gd name="connsiteY0" fmla="*/ 1311064 h 5734396"/>
              <a:gd name="connsiteX1" fmla="*/ 0 w 1851699"/>
              <a:gd name="connsiteY1" fmla="*/ 7406 h 5734396"/>
              <a:gd name="connsiteX2" fmla="*/ 1090025 w 1851699"/>
              <a:gd name="connsiteY2" fmla="*/ 1088814 h 5734396"/>
              <a:gd name="connsiteX3" fmla="*/ 1102725 w 1851699"/>
              <a:gd name="connsiteY3" fmla="*/ 4441428 h 5734396"/>
              <a:gd name="connsiteX4" fmla="*/ 1691463 w 1851699"/>
              <a:gd name="connsiteY4" fmla="*/ 5547782 h 5734396"/>
              <a:gd name="connsiteX5" fmla="*/ 287204 w 1851699"/>
              <a:gd name="connsiteY5" fmla="*/ 4581128 h 5734396"/>
              <a:gd name="connsiteX6" fmla="*/ 268154 w 1851699"/>
              <a:gd name="connsiteY6" fmla="*/ 1311064 h 5734396"/>
              <a:gd name="connsiteX0" fmla="*/ 268154 w 1851699"/>
              <a:gd name="connsiteY0" fmla="*/ 1311064 h 5734396"/>
              <a:gd name="connsiteX1" fmla="*/ 0 w 1851699"/>
              <a:gd name="connsiteY1" fmla="*/ 7406 h 5734396"/>
              <a:gd name="connsiteX2" fmla="*/ 1090025 w 1851699"/>
              <a:gd name="connsiteY2" fmla="*/ 1088814 h 5734396"/>
              <a:gd name="connsiteX3" fmla="*/ 1102725 w 1851699"/>
              <a:gd name="connsiteY3" fmla="*/ 4441428 h 5734396"/>
              <a:gd name="connsiteX4" fmla="*/ 1691463 w 1851699"/>
              <a:gd name="connsiteY4" fmla="*/ 5547782 h 5734396"/>
              <a:gd name="connsiteX5" fmla="*/ 287204 w 1851699"/>
              <a:gd name="connsiteY5" fmla="*/ 4581128 h 5734396"/>
              <a:gd name="connsiteX6" fmla="*/ 268154 w 1851699"/>
              <a:gd name="connsiteY6" fmla="*/ 1311064 h 5734396"/>
              <a:gd name="connsiteX0" fmla="*/ 268154 w 1691463"/>
              <a:gd name="connsiteY0" fmla="*/ 1311064 h 5609920"/>
              <a:gd name="connsiteX1" fmla="*/ 0 w 1691463"/>
              <a:gd name="connsiteY1" fmla="*/ 7406 h 5609920"/>
              <a:gd name="connsiteX2" fmla="*/ 1090025 w 1691463"/>
              <a:gd name="connsiteY2" fmla="*/ 1088814 h 5609920"/>
              <a:gd name="connsiteX3" fmla="*/ 1102725 w 1691463"/>
              <a:gd name="connsiteY3" fmla="*/ 4441428 h 5609920"/>
              <a:gd name="connsiteX4" fmla="*/ 1691463 w 1691463"/>
              <a:gd name="connsiteY4" fmla="*/ 5547782 h 5609920"/>
              <a:gd name="connsiteX5" fmla="*/ 287204 w 1691463"/>
              <a:gd name="connsiteY5" fmla="*/ 4581128 h 5609920"/>
              <a:gd name="connsiteX6" fmla="*/ 268154 w 1691463"/>
              <a:gd name="connsiteY6" fmla="*/ 1311064 h 5609920"/>
              <a:gd name="connsiteX0" fmla="*/ 268154 w 1691463"/>
              <a:gd name="connsiteY0" fmla="*/ 1311064 h 5609920"/>
              <a:gd name="connsiteX1" fmla="*/ 0 w 1691463"/>
              <a:gd name="connsiteY1" fmla="*/ 7406 h 5609920"/>
              <a:gd name="connsiteX2" fmla="*/ 1090025 w 1691463"/>
              <a:gd name="connsiteY2" fmla="*/ 1088814 h 5609920"/>
              <a:gd name="connsiteX3" fmla="*/ 1102725 w 1691463"/>
              <a:gd name="connsiteY3" fmla="*/ 4441428 h 5609920"/>
              <a:gd name="connsiteX4" fmla="*/ 1691463 w 1691463"/>
              <a:gd name="connsiteY4" fmla="*/ 5547782 h 5609920"/>
              <a:gd name="connsiteX5" fmla="*/ 287204 w 1691463"/>
              <a:gd name="connsiteY5" fmla="*/ 4581128 h 5609920"/>
              <a:gd name="connsiteX6" fmla="*/ 268154 w 1691463"/>
              <a:gd name="connsiteY6" fmla="*/ 1311064 h 5609920"/>
              <a:gd name="connsiteX0" fmla="*/ 268154 w 1691463"/>
              <a:gd name="connsiteY0" fmla="*/ 1311064 h 5609920"/>
              <a:gd name="connsiteX1" fmla="*/ 0 w 1691463"/>
              <a:gd name="connsiteY1" fmla="*/ 7406 h 5609920"/>
              <a:gd name="connsiteX2" fmla="*/ 1090025 w 1691463"/>
              <a:gd name="connsiteY2" fmla="*/ 1088814 h 5609920"/>
              <a:gd name="connsiteX3" fmla="*/ 1102725 w 1691463"/>
              <a:gd name="connsiteY3" fmla="*/ 4441428 h 5609920"/>
              <a:gd name="connsiteX4" fmla="*/ 1691463 w 1691463"/>
              <a:gd name="connsiteY4" fmla="*/ 5547782 h 5609920"/>
              <a:gd name="connsiteX5" fmla="*/ 287204 w 1691463"/>
              <a:gd name="connsiteY5" fmla="*/ 4581128 h 5609920"/>
              <a:gd name="connsiteX6" fmla="*/ 268154 w 1691463"/>
              <a:gd name="connsiteY6" fmla="*/ 1311064 h 5609920"/>
              <a:gd name="connsiteX0" fmla="*/ 268154 w 1691463"/>
              <a:gd name="connsiteY0" fmla="*/ 1311064 h 5607064"/>
              <a:gd name="connsiteX1" fmla="*/ 0 w 1691463"/>
              <a:gd name="connsiteY1" fmla="*/ 7406 h 5607064"/>
              <a:gd name="connsiteX2" fmla="*/ 1090025 w 1691463"/>
              <a:gd name="connsiteY2" fmla="*/ 1088814 h 5607064"/>
              <a:gd name="connsiteX3" fmla="*/ 1102725 w 1691463"/>
              <a:gd name="connsiteY3" fmla="*/ 4441428 h 5607064"/>
              <a:gd name="connsiteX4" fmla="*/ 1691463 w 1691463"/>
              <a:gd name="connsiteY4" fmla="*/ 5547782 h 5607064"/>
              <a:gd name="connsiteX5" fmla="*/ 258629 w 1691463"/>
              <a:gd name="connsiteY5" fmla="*/ 4552553 h 5607064"/>
              <a:gd name="connsiteX6" fmla="*/ 268154 w 1691463"/>
              <a:gd name="connsiteY6" fmla="*/ 1311064 h 5607064"/>
              <a:gd name="connsiteX0" fmla="*/ 268154 w 1607643"/>
              <a:gd name="connsiteY0" fmla="*/ 1311064 h 5662635"/>
              <a:gd name="connsiteX1" fmla="*/ 0 w 1607643"/>
              <a:gd name="connsiteY1" fmla="*/ 7406 h 5662635"/>
              <a:gd name="connsiteX2" fmla="*/ 1090025 w 1607643"/>
              <a:gd name="connsiteY2" fmla="*/ 1088814 h 5662635"/>
              <a:gd name="connsiteX3" fmla="*/ 1102725 w 1607643"/>
              <a:gd name="connsiteY3" fmla="*/ 4441428 h 5662635"/>
              <a:gd name="connsiteX4" fmla="*/ 1607643 w 1607643"/>
              <a:gd name="connsiteY4" fmla="*/ 5608742 h 5662635"/>
              <a:gd name="connsiteX5" fmla="*/ 258629 w 1607643"/>
              <a:gd name="connsiteY5" fmla="*/ 4552553 h 5662635"/>
              <a:gd name="connsiteX6" fmla="*/ 268154 w 1607643"/>
              <a:gd name="connsiteY6" fmla="*/ 1311064 h 5662635"/>
              <a:gd name="connsiteX0" fmla="*/ 268154 w 1607643"/>
              <a:gd name="connsiteY0" fmla="*/ 1311064 h 5641715"/>
              <a:gd name="connsiteX1" fmla="*/ 0 w 1607643"/>
              <a:gd name="connsiteY1" fmla="*/ 7406 h 5641715"/>
              <a:gd name="connsiteX2" fmla="*/ 1090025 w 1607643"/>
              <a:gd name="connsiteY2" fmla="*/ 1088814 h 5641715"/>
              <a:gd name="connsiteX3" fmla="*/ 1102725 w 1607643"/>
              <a:gd name="connsiteY3" fmla="*/ 4441428 h 5641715"/>
              <a:gd name="connsiteX4" fmla="*/ 1607643 w 1607643"/>
              <a:gd name="connsiteY4" fmla="*/ 5608742 h 5641715"/>
              <a:gd name="connsiteX5" fmla="*/ 258629 w 1607643"/>
              <a:gd name="connsiteY5" fmla="*/ 4552553 h 5641715"/>
              <a:gd name="connsiteX6" fmla="*/ 268154 w 1607643"/>
              <a:gd name="connsiteY6" fmla="*/ 1311064 h 5641715"/>
              <a:gd name="connsiteX0" fmla="*/ 268154 w 1607643"/>
              <a:gd name="connsiteY0" fmla="*/ 1311064 h 5641715"/>
              <a:gd name="connsiteX1" fmla="*/ 0 w 1607643"/>
              <a:gd name="connsiteY1" fmla="*/ 7406 h 5641715"/>
              <a:gd name="connsiteX2" fmla="*/ 1090025 w 1607643"/>
              <a:gd name="connsiteY2" fmla="*/ 1088814 h 5641715"/>
              <a:gd name="connsiteX3" fmla="*/ 1102725 w 1607643"/>
              <a:gd name="connsiteY3" fmla="*/ 4441428 h 5641715"/>
              <a:gd name="connsiteX4" fmla="*/ 1607643 w 1607643"/>
              <a:gd name="connsiteY4" fmla="*/ 5608742 h 5641715"/>
              <a:gd name="connsiteX5" fmla="*/ 258629 w 1607643"/>
              <a:gd name="connsiteY5" fmla="*/ 4552553 h 5641715"/>
              <a:gd name="connsiteX6" fmla="*/ 268154 w 1607643"/>
              <a:gd name="connsiteY6" fmla="*/ 1311064 h 564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7643" h="5641715">
                <a:moveTo>
                  <a:pt x="268154" y="1311064"/>
                </a:moveTo>
                <a:cubicBezTo>
                  <a:pt x="262348" y="182035"/>
                  <a:pt x="332922" y="474131"/>
                  <a:pt x="0" y="7406"/>
                </a:cubicBezTo>
                <a:cubicBezTo>
                  <a:pt x="1015121" y="-78319"/>
                  <a:pt x="1081498" y="598475"/>
                  <a:pt x="1090025" y="1088814"/>
                </a:cubicBezTo>
                <a:cubicBezTo>
                  <a:pt x="1092142" y="2276202"/>
                  <a:pt x="1100608" y="3254040"/>
                  <a:pt x="1102725" y="4441428"/>
                </a:cubicBezTo>
                <a:cubicBezTo>
                  <a:pt x="1106173" y="5108541"/>
                  <a:pt x="954772" y="5715603"/>
                  <a:pt x="1607643" y="5608742"/>
                </a:cubicBezTo>
                <a:cubicBezTo>
                  <a:pt x="436947" y="5754157"/>
                  <a:pt x="258629" y="5421534"/>
                  <a:pt x="258629" y="4552553"/>
                </a:cubicBezTo>
                <a:lnTo>
                  <a:pt x="268154" y="1311064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89000"/>
                  <a:alpha val="0"/>
                </a:schemeClr>
              </a:gs>
              <a:gs pos="23000">
                <a:schemeClr val="accent3">
                  <a:lumMod val="89000"/>
                  <a:alpha val="0"/>
                </a:schemeClr>
              </a:gs>
              <a:gs pos="32000">
                <a:schemeClr val="accent3">
                  <a:lumMod val="75000"/>
                  <a:alpha val="0"/>
                </a:schemeClr>
              </a:gs>
              <a:gs pos="100000">
                <a:schemeClr val="accent3">
                  <a:lumMod val="70000"/>
                  <a:alpha val="6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3" name="任意多边形 42"/>
          <p:cNvSpPr/>
          <p:nvPr/>
        </p:nvSpPr>
        <p:spPr>
          <a:xfrm>
            <a:off x="4317201" y="4576588"/>
            <a:ext cx="898448" cy="438011"/>
          </a:xfrm>
          <a:custGeom>
            <a:avLst/>
            <a:gdLst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296148 w 1607643"/>
              <a:gd name="connsiteY3" fmla="*/ 5054069 h 5638083"/>
              <a:gd name="connsiteX4" fmla="*/ 349485 w 1607643"/>
              <a:gd name="connsiteY4" fmla="*/ 5112438 h 5638083"/>
              <a:gd name="connsiteX5" fmla="*/ 1068920 w 1607643"/>
              <a:gd name="connsiteY5" fmla="*/ 5292143 h 5638083"/>
              <a:gd name="connsiteX6" fmla="*/ 1108421 w 1607643"/>
              <a:gd name="connsiteY6" fmla="*/ 5289943 h 5638083"/>
              <a:gd name="connsiteX7" fmla="*/ 1111650 w 1607643"/>
              <a:gd name="connsiteY7" fmla="*/ 5311693 h 5638083"/>
              <a:gd name="connsiteX8" fmla="*/ 1398643 w 1607643"/>
              <a:gd name="connsiteY8" fmla="*/ 5612995 h 5638083"/>
              <a:gd name="connsiteX9" fmla="*/ 1494079 w 1607643"/>
              <a:gd name="connsiteY9" fmla="*/ 5616926 h 5638083"/>
              <a:gd name="connsiteX10" fmla="*/ 1399568 w 1607643"/>
              <a:gd name="connsiteY10" fmla="*/ 5626759 h 5638083"/>
              <a:gd name="connsiteX11" fmla="*/ 304783 w 1607643"/>
              <a:gd name="connsiteY11" fmla="*/ 5101001 h 5638083"/>
              <a:gd name="connsiteX12" fmla="*/ 903852 w 1607643"/>
              <a:gd name="connsiteY12" fmla="*/ 304110 h 5638083"/>
              <a:gd name="connsiteX13" fmla="*/ 922485 w 1607643"/>
              <a:gd name="connsiteY13" fmla="*/ 328454 h 5638083"/>
              <a:gd name="connsiteX14" fmla="*/ 1090025 w 1607643"/>
              <a:gd name="connsiteY14" fmla="*/ 1085182 h 5638083"/>
              <a:gd name="connsiteX15" fmla="*/ 1102725 w 1607643"/>
              <a:gd name="connsiteY15" fmla="*/ 4437796 h 5638083"/>
              <a:gd name="connsiteX16" fmla="*/ 1091856 w 1607643"/>
              <a:gd name="connsiteY16" fmla="*/ 5128483 h 5638083"/>
              <a:gd name="connsiteX17" fmla="*/ 1097383 w 1607643"/>
              <a:gd name="connsiteY17" fmla="*/ 5206296 h 5638083"/>
              <a:gd name="connsiteX18" fmla="*/ 1057293 w 1607643"/>
              <a:gd name="connsiteY18" fmla="*/ 5171114 h 5638083"/>
              <a:gd name="connsiteX19" fmla="*/ 958085 w 1607643"/>
              <a:gd name="connsiteY19" fmla="*/ 4092820 h 5638083"/>
              <a:gd name="connsiteX20" fmla="*/ 945385 w 1607643"/>
              <a:gd name="connsiteY20" fmla="*/ 740206 h 5638083"/>
              <a:gd name="connsiteX21" fmla="*/ 914223 w 1607643"/>
              <a:gd name="connsiteY21" fmla="*/ 352319 h 5638083"/>
              <a:gd name="connsiteX22" fmla="*/ 91894 w 1607643"/>
              <a:gd name="connsiteY22" fmla="*/ 0 h 5638083"/>
              <a:gd name="connsiteX23" fmla="*/ 112106 w 1607643"/>
              <a:gd name="connsiteY23" fmla="*/ 62263 h 5638083"/>
              <a:gd name="connsiteX24" fmla="*/ 123030 w 1607643"/>
              <a:gd name="connsiteY24" fmla="*/ 168436 h 5638083"/>
              <a:gd name="connsiteX25" fmla="*/ 106869 w 1607643"/>
              <a:gd name="connsiteY25" fmla="*/ 147484 h 5638083"/>
              <a:gd name="connsiteX26" fmla="*/ 0 w 1607643"/>
              <a:gd name="connsiteY26" fmla="*/ 3774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1091856 w 1607643"/>
              <a:gd name="connsiteY18" fmla="*/ 5128483 h 5638083"/>
              <a:gd name="connsiteX19" fmla="*/ 1097383 w 1607643"/>
              <a:gd name="connsiteY19" fmla="*/ 5206296 h 5638083"/>
              <a:gd name="connsiteX20" fmla="*/ 958085 w 1607643"/>
              <a:gd name="connsiteY20" fmla="*/ 4092820 h 5638083"/>
              <a:gd name="connsiteX21" fmla="*/ 945385 w 1607643"/>
              <a:gd name="connsiteY21" fmla="*/ 740206 h 5638083"/>
              <a:gd name="connsiteX22" fmla="*/ 914223 w 1607643"/>
              <a:gd name="connsiteY22" fmla="*/ 352319 h 5638083"/>
              <a:gd name="connsiteX23" fmla="*/ 903852 w 1607643"/>
              <a:gd name="connsiteY23" fmla="*/ 304110 h 5638083"/>
              <a:gd name="connsiteX24" fmla="*/ 91894 w 1607643"/>
              <a:gd name="connsiteY24" fmla="*/ 0 h 5638083"/>
              <a:gd name="connsiteX25" fmla="*/ 112106 w 1607643"/>
              <a:gd name="connsiteY25" fmla="*/ 62263 h 5638083"/>
              <a:gd name="connsiteX26" fmla="*/ 123030 w 1607643"/>
              <a:gd name="connsiteY26" fmla="*/ 168436 h 5638083"/>
              <a:gd name="connsiteX27" fmla="*/ 106869 w 1607643"/>
              <a:gd name="connsiteY27" fmla="*/ 147484 h 5638083"/>
              <a:gd name="connsiteX28" fmla="*/ 0 w 1607643"/>
              <a:gd name="connsiteY28" fmla="*/ 3774 h 5638083"/>
              <a:gd name="connsiteX29" fmla="*/ 91894 w 1607643"/>
              <a:gd name="connsiteY29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1091856 w 1607643"/>
              <a:gd name="connsiteY18" fmla="*/ 5128483 h 5638083"/>
              <a:gd name="connsiteX19" fmla="*/ 958085 w 1607643"/>
              <a:gd name="connsiteY19" fmla="*/ 4092820 h 5638083"/>
              <a:gd name="connsiteX20" fmla="*/ 945385 w 1607643"/>
              <a:gd name="connsiteY20" fmla="*/ 740206 h 5638083"/>
              <a:gd name="connsiteX21" fmla="*/ 914223 w 1607643"/>
              <a:gd name="connsiteY21" fmla="*/ 352319 h 5638083"/>
              <a:gd name="connsiteX22" fmla="*/ 903852 w 1607643"/>
              <a:gd name="connsiteY22" fmla="*/ 304110 h 5638083"/>
              <a:gd name="connsiteX23" fmla="*/ 91894 w 1607643"/>
              <a:gd name="connsiteY23" fmla="*/ 0 h 5638083"/>
              <a:gd name="connsiteX24" fmla="*/ 112106 w 1607643"/>
              <a:gd name="connsiteY24" fmla="*/ 62263 h 5638083"/>
              <a:gd name="connsiteX25" fmla="*/ 123030 w 1607643"/>
              <a:gd name="connsiteY25" fmla="*/ 168436 h 5638083"/>
              <a:gd name="connsiteX26" fmla="*/ 106869 w 1607643"/>
              <a:gd name="connsiteY26" fmla="*/ 147484 h 5638083"/>
              <a:gd name="connsiteX27" fmla="*/ 0 w 1607643"/>
              <a:gd name="connsiteY27" fmla="*/ 3774 h 5638083"/>
              <a:gd name="connsiteX28" fmla="*/ 91894 w 1607643"/>
              <a:gd name="connsiteY28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958085 w 1607643"/>
              <a:gd name="connsiteY18" fmla="*/ 4092820 h 5638083"/>
              <a:gd name="connsiteX19" fmla="*/ 945385 w 1607643"/>
              <a:gd name="connsiteY19" fmla="*/ 740206 h 5638083"/>
              <a:gd name="connsiteX20" fmla="*/ 914223 w 1607643"/>
              <a:gd name="connsiteY20" fmla="*/ 352319 h 5638083"/>
              <a:gd name="connsiteX21" fmla="*/ 903852 w 1607643"/>
              <a:gd name="connsiteY21" fmla="*/ 304110 h 5638083"/>
              <a:gd name="connsiteX22" fmla="*/ 91894 w 1607643"/>
              <a:gd name="connsiteY22" fmla="*/ 0 h 5638083"/>
              <a:gd name="connsiteX23" fmla="*/ 112106 w 1607643"/>
              <a:gd name="connsiteY23" fmla="*/ 62263 h 5638083"/>
              <a:gd name="connsiteX24" fmla="*/ 123030 w 1607643"/>
              <a:gd name="connsiteY24" fmla="*/ 168436 h 5638083"/>
              <a:gd name="connsiteX25" fmla="*/ 106869 w 1607643"/>
              <a:gd name="connsiteY25" fmla="*/ 147484 h 5638083"/>
              <a:gd name="connsiteX26" fmla="*/ 0 w 1607643"/>
              <a:gd name="connsiteY26" fmla="*/ 3774 h 5638083"/>
              <a:gd name="connsiteX27" fmla="*/ 91894 w 1607643"/>
              <a:gd name="connsiteY27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958085 w 1607643"/>
              <a:gd name="connsiteY17" fmla="*/ 4092820 h 5638083"/>
              <a:gd name="connsiteX18" fmla="*/ 945385 w 1607643"/>
              <a:gd name="connsiteY18" fmla="*/ 740206 h 5638083"/>
              <a:gd name="connsiteX19" fmla="*/ 914223 w 1607643"/>
              <a:gd name="connsiteY19" fmla="*/ 352319 h 5638083"/>
              <a:gd name="connsiteX20" fmla="*/ 903852 w 1607643"/>
              <a:gd name="connsiteY20" fmla="*/ 304110 h 5638083"/>
              <a:gd name="connsiteX21" fmla="*/ 91894 w 1607643"/>
              <a:gd name="connsiteY21" fmla="*/ 0 h 5638083"/>
              <a:gd name="connsiteX22" fmla="*/ 112106 w 1607643"/>
              <a:gd name="connsiteY22" fmla="*/ 62263 h 5638083"/>
              <a:gd name="connsiteX23" fmla="*/ 123030 w 1607643"/>
              <a:gd name="connsiteY23" fmla="*/ 168436 h 5638083"/>
              <a:gd name="connsiteX24" fmla="*/ 106869 w 1607643"/>
              <a:gd name="connsiteY24" fmla="*/ 147484 h 5638083"/>
              <a:gd name="connsiteX25" fmla="*/ 0 w 1607643"/>
              <a:gd name="connsiteY25" fmla="*/ 3774 h 5638083"/>
              <a:gd name="connsiteX26" fmla="*/ 91894 w 1607643"/>
              <a:gd name="connsiteY26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945385 w 1607643"/>
              <a:gd name="connsiteY17" fmla="*/ 740206 h 5638083"/>
              <a:gd name="connsiteX18" fmla="*/ 914223 w 1607643"/>
              <a:gd name="connsiteY18" fmla="*/ 352319 h 5638083"/>
              <a:gd name="connsiteX19" fmla="*/ 903852 w 1607643"/>
              <a:gd name="connsiteY19" fmla="*/ 304110 h 5638083"/>
              <a:gd name="connsiteX20" fmla="*/ 91894 w 1607643"/>
              <a:gd name="connsiteY20" fmla="*/ 0 h 5638083"/>
              <a:gd name="connsiteX21" fmla="*/ 112106 w 1607643"/>
              <a:gd name="connsiteY21" fmla="*/ 62263 h 5638083"/>
              <a:gd name="connsiteX22" fmla="*/ 123030 w 1607643"/>
              <a:gd name="connsiteY22" fmla="*/ 168436 h 5638083"/>
              <a:gd name="connsiteX23" fmla="*/ 106869 w 1607643"/>
              <a:gd name="connsiteY23" fmla="*/ 147484 h 5638083"/>
              <a:gd name="connsiteX24" fmla="*/ 0 w 1607643"/>
              <a:gd name="connsiteY24" fmla="*/ 3774 h 5638083"/>
              <a:gd name="connsiteX25" fmla="*/ 91894 w 1607643"/>
              <a:gd name="connsiteY25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945385 w 1607643"/>
              <a:gd name="connsiteY16" fmla="*/ 740206 h 5638083"/>
              <a:gd name="connsiteX17" fmla="*/ 914223 w 1607643"/>
              <a:gd name="connsiteY17" fmla="*/ 352319 h 5638083"/>
              <a:gd name="connsiteX18" fmla="*/ 903852 w 1607643"/>
              <a:gd name="connsiteY18" fmla="*/ 304110 h 5638083"/>
              <a:gd name="connsiteX19" fmla="*/ 91894 w 1607643"/>
              <a:gd name="connsiteY19" fmla="*/ 0 h 5638083"/>
              <a:gd name="connsiteX20" fmla="*/ 112106 w 1607643"/>
              <a:gd name="connsiteY20" fmla="*/ 62263 h 5638083"/>
              <a:gd name="connsiteX21" fmla="*/ 123030 w 1607643"/>
              <a:gd name="connsiteY21" fmla="*/ 168436 h 5638083"/>
              <a:gd name="connsiteX22" fmla="*/ 106869 w 1607643"/>
              <a:gd name="connsiteY22" fmla="*/ 147484 h 5638083"/>
              <a:gd name="connsiteX23" fmla="*/ 0 w 1607643"/>
              <a:gd name="connsiteY23" fmla="*/ 3774 h 5638083"/>
              <a:gd name="connsiteX24" fmla="*/ 91894 w 1607643"/>
              <a:gd name="connsiteY24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914223 w 1607643"/>
              <a:gd name="connsiteY16" fmla="*/ 352319 h 5638083"/>
              <a:gd name="connsiteX17" fmla="*/ 903852 w 1607643"/>
              <a:gd name="connsiteY17" fmla="*/ 304110 h 5638083"/>
              <a:gd name="connsiteX18" fmla="*/ 91894 w 1607643"/>
              <a:gd name="connsiteY18" fmla="*/ 0 h 5638083"/>
              <a:gd name="connsiteX19" fmla="*/ 112106 w 1607643"/>
              <a:gd name="connsiteY19" fmla="*/ 62263 h 5638083"/>
              <a:gd name="connsiteX20" fmla="*/ 123030 w 1607643"/>
              <a:gd name="connsiteY20" fmla="*/ 168436 h 5638083"/>
              <a:gd name="connsiteX21" fmla="*/ 106869 w 1607643"/>
              <a:gd name="connsiteY21" fmla="*/ 147484 h 5638083"/>
              <a:gd name="connsiteX22" fmla="*/ 0 w 1607643"/>
              <a:gd name="connsiteY22" fmla="*/ 3774 h 5638083"/>
              <a:gd name="connsiteX23" fmla="*/ 91894 w 1607643"/>
              <a:gd name="connsiteY23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14223 w 1607643"/>
              <a:gd name="connsiteY14" fmla="*/ 352319 h 5638083"/>
              <a:gd name="connsiteX15" fmla="*/ 922485 w 1607643"/>
              <a:gd name="connsiteY15" fmla="*/ 328454 h 5638083"/>
              <a:gd name="connsiteX16" fmla="*/ 914223 w 1607643"/>
              <a:gd name="connsiteY16" fmla="*/ 352319 h 5638083"/>
              <a:gd name="connsiteX17" fmla="*/ 91894 w 1607643"/>
              <a:gd name="connsiteY17" fmla="*/ 0 h 5638083"/>
              <a:gd name="connsiteX18" fmla="*/ 112106 w 1607643"/>
              <a:gd name="connsiteY18" fmla="*/ 62263 h 5638083"/>
              <a:gd name="connsiteX19" fmla="*/ 123030 w 1607643"/>
              <a:gd name="connsiteY19" fmla="*/ 168436 h 5638083"/>
              <a:gd name="connsiteX20" fmla="*/ 106869 w 1607643"/>
              <a:gd name="connsiteY20" fmla="*/ 147484 h 5638083"/>
              <a:gd name="connsiteX21" fmla="*/ 0 w 1607643"/>
              <a:gd name="connsiteY21" fmla="*/ 3774 h 5638083"/>
              <a:gd name="connsiteX22" fmla="*/ 91894 w 1607643"/>
              <a:gd name="connsiteY22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1894 w 1607643"/>
              <a:gd name="connsiteY14" fmla="*/ 0 h 5638083"/>
              <a:gd name="connsiteX15" fmla="*/ 112106 w 1607643"/>
              <a:gd name="connsiteY15" fmla="*/ 62263 h 5638083"/>
              <a:gd name="connsiteX16" fmla="*/ 123030 w 1607643"/>
              <a:gd name="connsiteY16" fmla="*/ 168436 h 5638083"/>
              <a:gd name="connsiteX17" fmla="*/ 106869 w 1607643"/>
              <a:gd name="connsiteY17" fmla="*/ 147484 h 5638083"/>
              <a:gd name="connsiteX18" fmla="*/ 0 w 1607643"/>
              <a:gd name="connsiteY18" fmla="*/ 3774 h 5638083"/>
              <a:gd name="connsiteX19" fmla="*/ 91894 w 1607643"/>
              <a:gd name="connsiteY19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123030 w 1494421"/>
              <a:gd name="connsiteY15" fmla="*/ 168436 h 5638083"/>
              <a:gd name="connsiteX16" fmla="*/ 106869 w 1494421"/>
              <a:gd name="connsiteY16" fmla="*/ 147484 h 5638083"/>
              <a:gd name="connsiteX17" fmla="*/ 0 w 1494421"/>
              <a:gd name="connsiteY17" fmla="*/ 3774 h 5638083"/>
              <a:gd name="connsiteX18" fmla="*/ 91894 w 1494421"/>
              <a:gd name="connsiteY18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123030 w 1494421"/>
              <a:gd name="connsiteY15" fmla="*/ 168436 h 5638083"/>
              <a:gd name="connsiteX16" fmla="*/ 0 w 1494421"/>
              <a:gd name="connsiteY16" fmla="*/ 3774 h 5638083"/>
              <a:gd name="connsiteX17" fmla="*/ 91894 w 1494421"/>
              <a:gd name="connsiteY17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0 w 1494421"/>
              <a:gd name="connsiteY15" fmla="*/ 3774 h 5638083"/>
              <a:gd name="connsiteX16" fmla="*/ 91894 w 1494421"/>
              <a:gd name="connsiteY16" fmla="*/ 0 h 5638083"/>
              <a:gd name="connsiteX0" fmla="*/ 296148 w 1494079"/>
              <a:gd name="connsiteY0" fmla="*/ 5054069 h 5638083"/>
              <a:gd name="connsiteX1" fmla="*/ 349485 w 1494079"/>
              <a:gd name="connsiteY1" fmla="*/ 5112438 h 5638083"/>
              <a:gd name="connsiteX2" fmla="*/ 1068920 w 1494079"/>
              <a:gd name="connsiteY2" fmla="*/ 5292143 h 5638083"/>
              <a:gd name="connsiteX3" fmla="*/ 1108421 w 1494079"/>
              <a:gd name="connsiteY3" fmla="*/ 5289943 h 5638083"/>
              <a:gd name="connsiteX4" fmla="*/ 1111650 w 1494079"/>
              <a:gd name="connsiteY4" fmla="*/ 5311693 h 5638083"/>
              <a:gd name="connsiteX5" fmla="*/ 1398643 w 1494079"/>
              <a:gd name="connsiteY5" fmla="*/ 5612995 h 5638083"/>
              <a:gd name="connsiteX6" fmla="*/ 1494079 w 1494079"/>
              <a:gd name="connsiteY6" fmla="*/ 5616926 h 5638083"/>
              <a:gd name="connsiteX7" fmla="*/ 1399568 w 1494079"/>
              <a:gd name="connsiteY7" fmla="*/ 5626759 h 5638083"/>
              <a:gd name="connsiteX8" fmla="*/ 304783 w 1494079"/>
              <a:gd name="connsiteY8" fmla="*/ 5101001 h 5638083"/>
              <a:gd name="connsiteX9" fmla="*/ 296148 w 1494079"/>
              <a:gd name="connsiteY9" fmla="*/ 5054069 h 5638083"/>
              <a:gd name="connsiteX10" fmla="*/ 91894 w 1494079"/>
              <a:gd name="connsiteY10" fmla="*/ 0 h 5638083"/>
              <a:gd name="connsiteX11" fmla="*/ 112106 w 1494079"/>
              <a:gd name="connsiteY11" fmla="*/ 62263 h 5638083"/>
              <a:gd name="connsiteX12" fmla="*/ 0 w 1494079"/>
              <a:gd name="connsiteY12" fmla="*/ 3774 h 5638083"/>
              <a:gd name="connsiteX13" fmla="*/ 183334 w 1494079"/>
              <a:gd name="connsiteY13" fmla="*/ 91440 h 5638083"/>
              <a:gd name="connsiteX0" fmla="*/ 296148 w 1494079"/>
              <a:gd name="connsiteY0" fmla="*/ 5054069 h 5638083"/>
              <a:gd name="connsiteX1" fmla="*/ 349485 w 1494079"/>
              <a:gd name="connsiteY1" fmla="*/ 5112438 h 5638083"/>
              <a:gd name="connsiteX2" fmla="*/ 1068920 w 1494079"/>
              <a:gd name="connsiteY2" fmla="*/ 5292143 h 5638083"/>
              <a:gd name="connsiteX3" fmla="*/ 1108421 w 1494079"/>
              <a:gd name="connsiteY3" fmla="*/ 5289943 h 5638083"/>
              <a:gd name="connsiteX4" fmla="*/ 1111650 w 1494079"/>
              <a:gd name="connsiteY4" fmla="*/ 5311693 h 5638083"/>
              <a:gd name="connsiteX5" fmla="*/ 1398643 w 1494079"/>
              <a:gd name="connsiteY5" fmla="*/ 5612995 h 5638083"/>
              <a:gd name="connsiteX6" fmla="*/ 1494079 w 1494079"/>
              <a:gd name="connsiteY6" fmla="*/ 5616926 h 5638083"/>
              <a:gd name="connsiteX7" fmla="*/ 1399568 w 1494079"/>
              <a:gd name="connsiteY7" fmla="*/ 5626759 h 5638083"/>
              <a:gd name="connsiteX8" fmla="*/ 304783 w 1494079"/>
              <a:gd name="connsiteY8" fmla="*/ 5101001 h 5638083"/>
              <a:gd name="connsiteX9" fmla="*/ 296148 w 1494079"/>
              <a:gd name="connsiteY9" fmla="*/ 5054069 h 5638083"/>
              <a:gd name="connsiteX10" fmla="*/ 91894 w 1494079"/>
              <a:gd name="connsiteY10" fmla="*/ 0 h 5638083"/>
              <a:gd name="connsiteX11" fmla="*/ 112106 w 1494079"/>
              <a:gd name="connsiteY11" fmla="*/ 62263 h 5638083"/>
              <a:gd name="connsiteX12" fmla="*/ 0 w 1494079"/>
              <a:gd name="connsiteY12" fmla="*/ 3774 h 5638083"/>
              <a:gd name="connsiteX0" fmla="*/ 204254 w 1402185"/>
              <a:gd name="connsiteY0" fmla="*/ 5054069 h 5638083"/>
              <a:gd name="connsiteX1" fmla="*/ 257591 w 1402185"/>
              <a:gd name="connsiteY1" fmla="*/ 5112438 h 5638083"/>
              <a:gd name="connsiteX2" fmla="*/ 977026 w 1402185"/>
              <a:gd name="connsiteY2" fmla="*/ 5292143 h 5638083"/>
              <a:gd name="connsiteX3" fmla="*/ 1016527 w 1402185"/>
              <a:gd name="connsiteY3" fmla="*/ 5289943 h 5638083"/>
              <a:gd name="connsiteX4" fmla="*/ 1019756 w 1402185"/>
              <a:gd name="connsiteY4" fmla="*/ 5311693 h 5638083"/>
              <a:gd name="connsiteX5" fmla="*/ 1306749 w 1402185"/>
              <a:gd name="connsiteY5" fmla="*/ 5612995 h 5638083"/>
              <a:gd name="connsiteX6" fmla="*/ 1402185 w 1402185"/>
              <a:gd name="connsiteY6" fmla="*/ 5616926 h 5638083"/>
              <a:gd name="connsiteX7" fmla="*/ 1307674 w 1402185"/>
              <a:gd name="connsiteY7" fmla="*/ 5626759 h 5638083"/>
              <a:gd name="connsiteX8" fmla="*/ 212889 w 1402185"/>
              <a:gd name="connsiteY8" fmla="*/ 5101001 h 5638083"/>
              <a:gd name="connsiteX9" fmla="*/ 204254 w 1402185"/>
              <a:gd name="connsiteY9" fmla="*/ 5054069 h 5638083"/>
              <a:gd name="connsiteX10" fmla="*/ 0 w 1402185"/>
              <a:gd name="connsiteY10" fmla="*/ 0 h 5638083"/>
              <a:gd name="connsiteX11" fmla="*/ 20212 w 1402185"/>
              <a:gd name="connsiteY11" fmla="*/ 62263 h 5638083"/>
              <a:gd name="connsiteX0" fmla="*/ 0 w 1197931"/>
              <a:gd name="connsiteY0" fmla="*/ 0 h 584014"/>
              <a:gd name="connsiteX1" fmla="*/ 53337 w 1197931"/>
              <a:gd name="connsiteY1" fmla="*/ 58369 h 584014"/>
              <a:gd name="connsiteX2" fmla="*/ 772772 w 1197931"/>
              <a:gd name="connsiteY2" fmla="*/ 238074 h 584014"/>
              <a:gd name="connsiteX3" fmla="*/ 812273 w 1197931"/>
              <a:gd name="connsiteY3" fmla="*/ 235874 h 584014"/>
              <a:gd name="connsiteX4" fmla="*/ 815502 w 1197931"/>
              <a:gd name="connsiteY4" fmla="*/ 257624 h 584014"/>
              <a:gd name="connsiteX5" fmla="*/ 1102495 w 1197931"/>
              <a:gd name="connsiteY5" fmla="*/ 558926 h 584014"/>
              <a:gd name="connsiteX6" fmla="*/ 1197931 w 1197931"/>
              <a:gd name="connsiteY6" fmla="*/ 562857 h 584014"/>
              <a:gd name="connsiteX7" fmla="*/ 1103420 w 1197931"/>
              <a:gd name="connsiteY7" fmla="*/ 572690 h 584014"/>
              <a:gd name="connsiteX8" fmla="*/ 8635 w 1197931"/>
              <a:gd name="connsiteY8" fmla="*/ 46932 h 584014"/>
              <a:gd name="connsiteX9" fmla="*/ 0 w 1197931"/>
              <a:gd name="connsiteY9" fmla="*/ 0 h 58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7931" h="584014">
                <a:close/>
                <a:moveTo>
                  <a:pt x="0" y="0"/>
                </a:moveTo>
                <a:lnTo>
                  <a:pt x="53337" y="58369"/>
                </a:lnTo>
                <a:cubicBezTo>
                  <a:pt x="196524" y="188570"/>
                  <a:pt x="422026" y="247447"/>
                  <a:pt x="772772" y="238074"/>
                </a:cubicBezTo>
                <a:lnTo>
                  <a:pt x="812273" y="235874"/>
                </a:lnTo>
                <a:lnTo>
                  <a:pt x="815502" y="257624"/>
                </a:lnTo>
                <a:cubicBezTo>
                  <a:pt x="848645" y="423972"/>
                  <a:pt x="927449" y="535900"/>
                  <a:pt x="1102495" y="558926"/>
                </a:cubicBezTo>
                <a:lnTo>
                  <a:pt x="1197931" y="562857"/>
                </a:lnTo>
                <a:lnTo>
                  <a:pt x="1103420" y="572690"/>
                </a:lnTo>
                <a:cubicBezTo>
                  <a:pt x="381663" y="631425"/>
                  <a:pt x="104911" y="462489"/>
                  <a:pt x="8635" y="4693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5000">
                <a:schemeClr val="tx1">
                  <a:alpha val="21000"/>
                </a:schemeClr>
              </a:gs>
              <a:gs pos="46000">
                <a:schemeClr val="bg1">
                  <a:alpha val="0"/>
                </a:schemeClr>
              </a:gs>
            </a:gsLst>
            <a:lin ang="6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44" name="圆角矩形 4"/>
          <p:cNvSpPr/>
          <p:nvPr/>
        </p:nvSpPr>
        <p:spPr>
          <a:xfrm>
            <a:off x="4531877" y="1399397"/>
            <a:ext cx="1564409" cy="3706286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28737 w 2017933"/>
              <a:gd name="connsiteY0" fmla="*/ 880186 h 4923952"/>
              <a:gd name="connsiteX1" fmla="*/ 2017933 w 2017933"/>
              <a:gd name="connsiteY1" fmla="*/ 138503 h 4923952"/>
              <a:gd name="connsiteX2" fmla="*/ 1450608 w 2017933"/>
              <a:gd name="connsiteY2" fmla="*/ 657936 h 4923952"/>
              <a:gd name="connsiteX3" fmla="*/ 1463308 w 2017933"/>
              <a:gd name="connsiteY3" fmla="*/ 4010550 h 4923952"/>
              <a:gd name="connsiteX4" fmla="*/ 2266 w 2017933"/>
              <a:gd name="connsiteY4" fmla="*/ 4667324 h 4923952"/>
              <a:gd name="connsiteX5" fmla="*/ 647787 w 2017933"/>
              <a:gd name="connsiteY5" fmla="*/ 4150250 h 4923952"/>
              <a:gd name="connsiteX6" fmla="*/ 628737 w 2017933"/>
              <a:gd name="connsiteY6" fmla="*/ 880186 h 4923952"/>
              <a:gd name="connsiteX0" fmla="*/ 628737 w 2025553"/>
              <a:gd name="connsiteY0" fmla="*/ 885309 h 4929075"/>
              <a:gd name="connsiteX1" fmla="*/ 2025553 w 2025553"/>
              <a:gd name="connsiteY1" fmla="*/ 136006 h 4929075"/>
              <a:gd name="connsiteX2" fmla="*/ 1450608 w 2025553"/>
              <a:gd name="connsiteY2" fmla="*/ 663059 h 4929075"/>
              <a:gd name="connsiteX3" fmla="*/ 1463308 w 2025553"/>
              <a:gd name="connsiteY3" fmla="*/ 4015673 h 4929075"/>
              <a:gd name="connsiteX4" fmla="*/ 2266 w 2025553"/>
              <a:gd name="connsiteY4" fmla="*/ 4672447 h 4929075"/>
              <a:gd name="connsiteX5" fmla="*/ 647787 w 2025553"/>
              <a:gd name="connsiteY5" fmla="*/ 4155373 h 4929075"/>
              <a:gd name="connsiteX6" fmla="*/ 628737 w 2025553"/>
              <a:gd name="connsiteY6" fmla="*/ 885309 h 4929075"/>
              <a:gd name="connsiteX0" fmla="*/ 628737 w 2016028"/>
              <a:gd name="connsiteY0" fmla="*/ 860248 h 4904014"/>
              <a:gd name="connsiteX1" fmla="*/ 2016028 w 2016028"/>
              <a:gd name="connsiteY1" fmla="*/ 148797 h 4904014"/>
              <a:gd name="connsiteX2" fmla="*/ 1450608 w 2016028"/>
              <a:gd name="connsiteY2" fmla="*/ 637998 h 4904014"/>
              <a:gd name="connsiteX3" fmla="*/ 1463308 w 2016028"/>
              <a:gd name="connsiteY3" fmla="*/ 3990612 h 4904014"/>
              <a:gd name="connsiteX4" fmla="*/ 2266 w 2016028"/>
              <a:gd name="connsiteY4" fmla="*/ 4647386 h 4904014"/>
              <a:gd name="connsiteX5" fmla="*/ 647787 w 2016028"/>
              <a:gd name="connsiteY5" fmla="*/ 4130312 h 4904014"/>
              <a:gd name="connsiteX6" fmla="*/ 628737 w 2016028"/>
              <a:gd name="connsiteY6" fmla="*/ 860248 h 4904014"/>
              <a:gd name="connsiteX0" fmla="*/ 628737 w 2073178"/>
              <a:gd name="connsiteY0" fmla="*/ 836167 h 4879933"/>
              <a:gd name="connsiteX1" fmla="*/ 2073178 w 2073178"/>
              <a:gd name="connsiteY1" fmla="*/ 162568 h 4879933"/>
              <a:gd name="connsiteX2" fmla="*/ 1450608 w 2073178"/>
              <a:gd name="connsiteY2" fmla="*/ 613917 h 4879933"/>
              <a:gd name="connsiteX3" fmla="*/ 1463308 w 2073178"/>
              <a:gd name="connsiteY3" fmla="*/ 3966531 h 4879933"/>
              <a:gd name="connsiteX4" fmla="*/ 2266 w 2073178"/>
              <a:gd name="connsiteY4" fmla="*/ 4623305 h 4879933"/>
              <a:gd name="connsiteX5" fmla="*/ 647787 w 2073178"/>
              <a:gd name="connsiteY5" fmla="*/ 4106231 h 4879933"/>
              <a:gd name="connsiteX6" fmla="*/ 628737 w 2073178"/>
              <a:gd name="connsiteY6" fmla="*/ 836167 h 4879933"/>
              <a:gd name="connsiteX0" fmla="*/ 628737 w 2073178"/>
              <a:gd name="connsiteY0" fmla="*/ 865808 h 4909574"/>
              <a:gd name="connsiteX1" fmla="*/ 2073178 w 2073178"/>
              <a:gd name="connsiteY1" fmla="*/ 192209 h 4909574"/>
              <a:gd name="connsiteX2" fmla="*/ 1450608 w 2073178"/>
              <a:gd name="connsiteY2" fmla="*/ 643558 h 4909574"/>
              <a:gd name="connsiteX3" fmla="*/ 1463308 w 2073178"/>
              <a:gd name="connsiteY3" fmla="*/ 3996172 h 4909574"/>
              <a:gd name="connsiteX4" fmla="*/ 2266 w 2073178"/>
              <a:gd name="connsiteY4" fmla="*/ 4652946 h 4909574"/>
              <a:gd name="connsiteX5" fmla="*/ 647787 w 2073178"/>
              <a:gd name="connsiteY5" fmla="*/ 4135872 h 4909574"/>
              <a:gd name="connsiteX6" fmla="*/ 628737 w 2073178"/>
              <a:gd name="connsiteY6" fmla="*/ 865808 h 4909574"/>
              <a:gd name="connsiteX0" fmla="*/ 628737 w 2073178"/>
              <a:gd name="connsiteY0" fmla="*/ 865808 h 4909574"/>
              <a:gd name="connsiteX1" fmla="*/ 2073178 w 2073178"/>
              <a:gd name="connsiteY1" fmla="*/ 192209 h 4909574"/>
              <a:gd name="connsiteX2" fmla="*/ 1450608 w 2073178"/>
              <a:gd name="connsiteY2" fmla="*/ 643558 h 4909574"/>
              <a:gd name="connsiteX3" fmla="*/ 1463308 w 2073178"/>
              <a:gd name="connsiteY3" fmla="*/ 3996172 h 4909574"/>
              <a:gd name="connsiteX4" fmla="*/ 2266 w 2073178"/>
              <a:gd name="connsiteY4" fmla="*/ 4652946 h 4909574"/>
              <a:gd name="connsiteX5" fmla="*/ 647787 w 2073178"/>
              <a:gd name="connsiteY5" fmla="*/ 4135872 h 4909574"/>
              <a:gd name="connsiteX6" fmla="*/ 628737 w 2073178"/>
              <a:gd name="connsiteY6" fmla="*/ 865808 h 4909574"/>
              <a:gd name="connsiteX0" fmla="*/ 628737 w 2085878"/>
              <a:gd name="connsiteY0" fmla="*/ 865808 h 4909574"/>
              <a:gd name="connsiteX1" fmla="*/ 2085878 w 2085878"/>
              <a:gd name="connsiteY1" fmla="*/ 192209 h 4909574"/>
              <a:gd name="connsiteX2" fmla="*/ 1450608 w 2085878"/>
              <a:gd name="connsiteY2" fmla="*/ 643558 h 4909574"/>
              <a:gd name="connsiteX3" fmla="*/ 1463308 w 2085878"/>
              <a:gd name="connsiteY3" fmla="*/ 3996172 h 4909574"/>
              <a:gd name="connsiteX4" fmla="*/ 2266 w 2085878"/>
              <a:gd name="connsiteY4" fmla="*/ 4652946 h 4909574"/>
              <a:gd name="connsiteX5" fmla="*/ 647787 w 2085878"/>
              <a:gd name="connsiteY5" fmla="*/ 4135872 h 4909574"/>
              <a:gd name="connsiteX6" fmla="*/ 628737 w 2085878"/>
              <a:gd name="connsiteY6" fmla="*/ 865808 h 490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5878" h="4909574">
                <a:moveTo>
                  <a:pt x="628737" y="865808"/>
                </a:moveTo>
                <a:cubicBezTo>
                  <a:pt x="622931" y="-263221"/>
                  <a:pt x="1948900" y="-48637"/>
                  <a:pt x="2085878" y="192209"/>
                </a:cubicBezTo>
                <a:cubicBezTo>
                  <a:pt x="1777024" y="90898"/>
                  <a:pt x="1442081" y="153219"/>
                  <a:pt x="1450608" y="643558"/>
                </a:cubicBezTo>
                <a:cubicBezTo>
                  <a:pt x="1452725" y="1830946"/>
                  <a:pt x="1461191" y="2808784"/>
                  <a:pt x="1463308" y="3996172"/>
                </a:cubicBezTo>
                <a:cubicBezTo>
                  <a:pt x="1466756" y="4663285"/>
                  <a:pt x="578120" y="5270347"/>
                  <a:pt x="2266" y="4652946"/>
                </a:cubicBezTo>
                <a:cubicBezTo>
                  <a:pt x="-44480" y="4697396"/>
                  <a:pt x="647787" y="5004853"/>
                  <a:pt x="647787" y="4135872"/>
                </a:cubicBezTo>
                <a:lnTo>
                  <a:pt x="628737" y="865808"/>
                </a:lnTo>
                <a:close/>
              </a:path>
            </a:pathLst>
          </a:custGeom>
          <a:gradFill>
            <a:gsLst>
              <a:gs pos="19000">
                <a:srgbClr val="D7D0D3">
                  <a:lumMod val="3000"/>
                  <a:lumOff val="97000"/>
                </a:srgbClr>
              </a:gs>
              <a:gs pos="48000">
                <a:srgbClr val="D3CACD"/>
              </a:gs>
              <a:gs pos="100000">
                <a:srgbClr val="E9E7EA">
                  <a:lumMod val="3000"/>
                  <a:lumOff val="97000"/>
                </a:srgbClr>
              </a:gs>
            </a:gsLst>
            <a:path path="circle">
              <a:fillToRect l="50000" t="130000" r="50000" b="-30000"/>
            </a:path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5" name="任意多边形 44"/>
          <p:cNvSpPr/>
          <p:nvPr/>
        </p:nvSpPr>
        <p:spPr>
          <a:xfrm>
            <a:off x="5762518" y="3376360"/>
            <a:ext cx="898448" cy="438011"/>
          </a:xfrm>
          <a:custGeom>
            <a:avLst/>
            <a:gdLst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296148 w 1607643"/>
              <a:gd name="connsiteY3" fmla="*/ 5054069 h 5638083"/>
              <a:gd name="connsiteX4" fmla="*/ 349485 w 1607643"/>
              <a:gd name="connsiteY4" fmla="*/ 5112438 h 5638083"/>
              <a:gd name="connsiteX5" fmla="*/ 1068920 w 1607643"/>
              <a:gd name="connsiteY5" fmla="*/ 5292143 h 5638083"/>
              <a:gd name="connsiteX6" fmla="*/ 1108421 w 1607643"/>
              <a:gd name="connsiteY6" fmla="*/ 5289943 h 5638083"/>
              <a:gd name="connsiteX7" fmla="*/ 1111650 w 1607643"/>
              <a:gd name="connsiteY7" fmla="*/ 5311693 h 5638083"/>
              <a:gd name="connsiteX8" fmla="*/ 1398643 w 1607643"/>
              <a:gd name="connsiteY8" fmla="*/ 5612995 h 5638083"/>
              <a:gd name="connsiteX9" fmla="*/ 1494079 w 1607643"/>
              <a:gd name="connsiteY9" fmla="*/ 5616926 h 5638083"/>
              <a:gd name="connsiteX10" fmla="*/ 1399568 w 1607643"/>
              <a:gd name="connsiteY10" fmla="*/ 5626759 h 5638083"/>
              <a:gd name="connsiteX11" fmla="*/ 304783 w 1607643"/>
              <a:gd name="connsiteY11" fmla="*/ 5101001 h 5638083"/>
              <a:gd name="connsiteX12" fmla="*/ 903852 w 1607643"/>
              <a:gd name="connsiteY12" fmla="*/ 304110 h 5638083"/>
              <a:gd name="connsiteX13" fmla="*/ 922485 w 1607643"/>
              <a:gd name="connsiteY13" fmla="*/ 328454 h 5638083"/>
              <a:gd name="connsiteX14" fmla="*/ 1090025 w 1607643"/>
              <a:gd name="connsiteY14" fmla="*/ 1085182 h 5638083"/>
              <a:gd name="connsiteX15" fmla="*/ 1102725 w 1607643"/>
              <a:gd name="connsiteY15" fmla="*/ 4437796 h 5638083"/>
              <a:gd name="connsiteX16" fmla="*/ 1091856 w 1607643"/>
              <a:gd name="connsiteY16" fmla="*/ 5128483 h 5638083"/>
              <a:gd name="connsiteX17" fmla="*/ 1097383 w 1607643"/>
              <a:gd name="connsiteY17" fmla="*/ 5206296 h 5638083"/>
              <a:gd name="connsiteX18" fmla="*/ 1057293 w 1607643"/>
              <a:gd name="connsiteY18" fmla="*/ 5171114 h 5638083"/>
              <a:gd name="connsiteX19" fmla="*/ 958085 w 1607643"/>
              <a:gd name="connsiteY19" fmla="*/ 4092820 h 5638083"/>
              <a:gd name="connsiteX20" fmla="*/ 945385 w 1607643"/>
              <a:gd name="connsiteY20" fmla="*/ 740206 h 5638083"/>
              <a:gd name="connsiteX21" fmla="*/ 914223 w 1607643"/>
              <a:gd name="connsiteY21" fmla="*/ 352319 h 5638083"/>
              <a:gd name="connsiteX22" fmla="*/ 91894 w 1607643"/>
              <a:gd name="connsiteY22" fmla="*/ 0 h 5638083"/>
              <a:gd name="connsiteX23" fmla="*/ 112106 w 1607643"/>
              <a:gd name="connsiteY23" fmla="*/ 62263 h 5638083"/>
              <a:gd name="connsiteX24" fmla="*/ 123030 w 1607643"/>
              <a:gd name="connsiteY24" fmla="*/ 168436 h 5638083"/>
              <a:gd name="connsiteX25" fmla="*/ 106869 w 1607643"/>
              <a:gd name="connsiteY25" fmla="*/ 147484 h 5638083"/>
              <a:gd name="connsiteX26" fmla="*/ 0 w 1607643"/>
              <a:gd name="connsiteY26" fmla="*/ 3774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1091856 w 1607643"/>
              <a:gd name="connsiteY18" fmla="*/ 5128483 h 5638083"/>
              <a:gd name="connsiteX19" fmla="*/ 1097383 w 1607643"/>
              <a:gd name="connsiteY19" fmla="*/ 5206296 h 5638083"/>
              <a:gd name="connsiteX20" fmla="*/ 958085 w 1607643"/>
              <a:gd name="connsiteY20" fmla="*/ 4092820 h 5638083"/>
              <a:gd name="connsiteX21" fmla="*/ 945385 w 1607643"/>
              <a:gd name="connsiteY21" fmla="*/ 740206 h 5638083"/>
              <a:gd name="connsiteX22" fmla="*/ 914223 w 1607643"/>
              <a:gd name="connsiteY22" fmla="*/ 352319 h 5638083"/>
              <a:gd name="connsiteX23" fmla="*/ 903852 w 1607643"/>
              <a:gd name="connsiteY23" fmla="*/ 304110 h 5638083"/>
              <a:gd name="connsiteX24" fmla="*/ 91894 w 1607643"/>
              <a:gd name="connsiteY24" fmla="*/ 0 h 5638083"/>
              <a:gd name="connsiteX25" fmla="*/ 112106 w 1607643"/>
              <a:gd name="connsiteY25" fmla="*/ 62263 h 5638083"/>
              <a:gd name="connsiteX26" fmla="*/ 123030 w 1607643"/>
              <a:gd name="connsiteY26" fmla="*/ 168436 h 5638083"/>
              <a:gd name="connsiteX27" fmla="*/ 106869 w 1607643"/>
              <a:gd name="connsiteY27" fmla="*/ 147484 h 5638083"/>
              <a:gd name="connsiteX28" fmla="*/ 0 w 1607643"/>
              <a:gd name="connsiteY28" fmla="*/ 3774 h 5638083"/>
              <a:gd name="connsiteX29" fmla="*/ 91894 w 1607643"/>
              <a:gd name="connsiteY29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1091856 w 1607643"/>
              <a:gd name="connsiteY18" fmla="*/ 5128483 h 5638083"/>
              <a:gd name="connsiteX19" fmla="*/ 958085 w 1607643"/>
              <a:gd name="connsiteY19" fmla="*/ 4092820 h 5638083"/>
              <a:gd name="connsiteX20" fmla="*/ 945385 w 1607643"/>
              <a:gd name="connsiteY20" fmla="*/ 740206 h 5638083"/>
              <a:gd name="connsiteX21" fmla="*/ 914223 w 1607643"/>
              <a:gd name="connsiteY21" fmla="*/ 352319 h 5638083"/>
              <a:gd name="connsiteX22" fmla="*/ 903852 w 1607643"/>
              <a:gd name="connsiteY22" fmla="*/ 304110 h 5638083"/>
              <a:gd name="connsiteX23" fmla="*/ 91894 w 1607643"/>
              <a:gd name="connsiteY23" fmla="*/ 0 h 5638083"/>
              <a:gd name="connsiteX24" fmla="*/ 112106 w 1607643"/>
              <a:gd name="connsiteY24" fmla="*/ 62263 h 5638083"/>
              <a:gd name="connsiteX25" fmla="*/ 123030 w 1607643"/>
              <a:gd name="connsiteY25" fmla="*/ 168436 h 5638083"/>
              <a:gd name="connsiteX26" fmla="*/ 106869 w 1607643"/>
              <a:gd name="connsiteY26" fmla="*/ 147484 h 5638083"/>
              <a:gd name="connsiteX27" fmla="*/ 0 w 1607643"/>
              <a:gd name="connsiteY27" fmla="*/ 3774 h 5638083"/>
              <a:gd name="connsiteX28" fmla="*/ 91894 w 1607643"/>
              <a:gd name="connsiteY28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958085 w 1607643"/>
              <a:gd name="connsiteY18" fmla="*/ 4092820 h 5638083"/>
              <a:gd name="connsiteX19" fmla="*/ 945385 w 1607643"/>
              <a:gd name="connsiteY19" fmla="*/ 740206 h 5638083"/>
              <a:gd name="connsiteX20" fmla="*/ 914223 w 1607643"/>
              <a:gd name="connsiteY20" fmla="*/ 352319 h 5638083"/>
              <a:gd name="connsiteX21" fmla="*/ 903852 w 1607643"/>
              <a:gd name="connsiteY21" fmla="*/ 304110 h 5638083"/>
              <a:gd name="connsiteX22" fmla="*/ 91894 w 1607643"/>
              <a:gd name="connsiteY22" fmla="*/ 0 h 5638083"/>
              <a:gd name="connsiteX23" fmla="*/ 112106 w 1607643"/>
              <a:gd name="connsiteY23" fmla="*/ 62263 h 5638083"/>
              <a:gd name="connsiteX24" fmla="*/ 123030 w 1607643"/>
              <a:gd name="connsiteY24" fmla="*/ 168436 h 5638083"/>
              <a:gd name="connsiteX25" fmla="*/ 106869 w 1607643"/>
              <a:gd name="connsiteY25" fmla="*/ 147484 h 5638083"/>
              <a:gd name="connsiteX26" fmla="*/ 0 w 1607643"/>
              <a:gd name="connsiteY26" fmla="*/ 3774 h 5638083"/>
              <a:gd name="connsiteX27" fmla="*/ 91894 w 1607643"/>
              <a:gd name="connsiteY27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958085 w 1607643"/>
              <a:gd name="connsiteY17" fmla="*/ 4092820 h 5638083"/>
              <a:gd name="connsiteX18" fmla="*/ 945385 w 1607643"/>
              <a:gd name="connsiteY18" fmla="*/ 740206 h 5638083"/>
              <a:gd name="connsiteX19" fmla="*/ 914223 w 1607643"/>
              <a:gd name="connsiteY19" fmla="*/ 352319 h 5638083"/>
              <a:gd name="connsiteX20" fmla="*/ 903852 w 1607643"/>
              <a:gd name="connsiteY20" fmla="*/ 304110 h 5638083"/>
              <a:gd name="connsiteX21" fmla="*/ 91894 w 1607643"/>
              <a:gd name="connsiteY21" fmla="*/ 0 h 5638083"/>
              <a:gd name="connsiteX22" fmla="*/ 112106 w 1607643"/>
              <a:gd name="connsiteY22" fmla="*/ 62263 h 5638083"/>
              <a:gd name="connsiteX23" fmla="*/ 123030 w 1607643"/>
              <a:gd name="connsiteY23" fmla="*/ 168436 h 5638083"/>
              <a:gd name="connsiteX24" fmla="*/ 106869 w 1607643"/>
              <a:gd name="connsiteY24" fmla="*/ 147484 h 5638083"/>
              <a:gd name="connsiteX25" fmla="*/ 0 w 1607643"/>
              <a:gd name="connsiteY25" fmla="*/ 3774 h 5638083"/>
              <a:gd name="connsiteX26" fmla="*/ 91894 w 1607643"/>
              <a:gd name="connsiteY26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945385 w 1607643"/>
              <a:gd name="connsiteY17" fmla="*/ 740206 h 5638083"/>
              <a:gd name="connsiteX18" fmla="*/ 914223 w 1607643"/>
              <a:gd name="connsiteY18" fmla="*/ 352319 h 5638083"/>
              <a:gd name="connsiteX19" fmla="*/ 903852 w 1607643"/>
              <a:gd name="connsiteY19" fmla="*/ 304110 h 5638083"/>
              <a:gd name="connsiteX20" fmla="*/ 91894 w 1607643"/>
              <a:gd name="connsiteY20" fmla="*/ 0 h 5638083"/>
              <a:gd name="connsiteX21" fmla="*/ 112106 w 1607643"/>
              <a:gd name="connsiteY21" fmla="*/ 62263 h 5638083"/>
              <a:gd name="connsiteX22" fmla="*/ 123030 w 1607643"/>
              <a:gd name="connsiteY22" fmla="*/ 168436 h 5638083"/>
              <a:gd name="connsiteX23" fmla="*/ 106869 w 1607643"/>
              <a:gd name="connsiteY23" fmla="*/ 147484 h 5638083"/>
              <a:gd name="connsiteX24" fmla="*/ 0 w 1607643"/>
              <a:gd name="connsiteY24" fmla="*/ 3774 h 5638083"/>
              <a:gd name="connsiteX25" fmla="*/ 91894 w 1607643"/>
              <a:gd name="connsiteY25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945385 w 1607643"/>
              <a:gd name="connsiteY16" fmla="*/ 740206 h 5638083"/>
              <a:gd name="connsiteX17" fmla="*/ 914223 w 1607643"/>
              <a:gd name="connsiteY17" fmla="*/ 352319 h 5638083"/>
              <a:gd name="connsiteX18" fmla="*/ 903852 w 1607643"/>
              <a:gd name="connsiteY18" fmla="*/ 304110 h 5638083"/>
              <a:gd name="connsiteX19" fmla="*/ 91894 w 1607643"/>
              <a:gd name="connsiteY19" fmla="*/ 0 h 5638083"/>
              <a:gd name="connsiteX20" fmla="*/ 112106 w 1607643"/>
              <a:gd name="connsiteY20" fmla="*/ 62263 h 5638083"/>
              <a:gd name="connsiteX21" fmla="*/ 123030 w 1607643"/>
              <a:gd name="connsiteY21" fmla="*/ 168436 h 5638083"/>
              <a:gd name="connsiteX22" fmla="*/ 106869 w 1607643"/>
              <a:gd name="connsiteY22" fmla="*/ 147484 h 5638083"/>
              <a:gd name="connsiteX23" fmla="*/ 0 w 1607643"/>
              <a:gd name="connsiteY23" fmla="*/ 3774 h 5638083"/>
              <a:gd name="connsiteX24" fmla="*/ 91894 w 1607643"/>
              <a:gd name="connsiteY24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914223 w 1607643"/>
              <a:gd name="connsiteY16" fmla="*/ 352319 h 5638083"/>
              <a:gd name="connsiteX17" fmla="*/ 903852 w 1607643"/>
              <a:gd name="connsiteY17" fmla="*/ 304110 h 5638083"/>
              <a:gd name="connsiteX18" fmla="*/ 91894 w 1607643"/>
              <a:gd name="connsiteY18" fmla="*/ 0 h 5638083"/>
              <a:gd name="connsiteX19" fmla="*/ 112106 w 1607643"/>
              <a:gd name="connsiteY19" fmla="*/ 62263 h 5638083"/>
              <a:gd name="connsiteX20" fmla="*/ 123030 w 1607643"/>
              <a:gd name="connsiteY20" fmla="*/ 168436 h 5638083"/>
              <a:gd name="connsiteX21" fmla="*/ 106869 w 1607643"/>
              <a:gd name="connsiteY21" fmla="*/ 147484 h 5638083"/>
              <a:gd name="connsiteX22" fmla="*/ 0 w 1607643"/>
              <a:gd name="connsiteY22" fmla="*/ 3774 h 5638083"/>
              <a:gd name="connsiteX23" fmla="*/ 91894 w 1607643"/>
              <a:gd name="connsiteY23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14223 w 1607643"/>
              <a:gd name="connsiteY14" fmla="*/ 352319 h 5638083"/>
              <a:gd name="connsiteX15" fmla="*/ 922485 w 1607643"/>
              <a:gd name="connsiteY15" fmla="*/ 328454 h 5638083"/>
              <a:gd name="connsiteX16" fmla="*/ 914223 w 1607643"/>
              <a:gd name="connsiteY16" fmla="*/ 352319 h 5638083"/>
              <a:gd name="connsiteX17" fmla="*/ 91894 w 1607643"/>
              <a:gd name="connsiteY17" fmla="*/ 0 h 5638083"/>
              <a:gd name="connsiteX18" fmla="*/ 112106 w 1607643"/>
              <a:gd name="connsiteY18" fmla="*/ 62263 h 5638083"/>
              <a:gd name="connsiteX19" fmla="*/ 123030 w 1607643"/>
              <a:gd name="connsiteY19" fmla="*/ 168436 h 5638083"/>
              <a:gd name="connsiteX20" fmla="*/ 106869 w 1607643"/>
              <a:gd name="connsiteY20" fmla="*/ 147484 h 5638083"/>
              <a:gd name="connsiteX21" fmla="*/ 0 w 1607643"/>
              <a:gd name="connsiteY21" fmla="*/ 3774 h 5638083"/>
              <a:gd name="connsiteX22" fmla="*/ 91894 w 1607643"/>
              <a:gd name="connsiteY22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1894 w 1607643"/>
              <a:gd name="connsiteY14" fmla="*/ 0 h 5638083"/>
              <a:gd name="connsiteX15" fmla="*/ 112106 w 1607643"/>
              <a:gd name="connsiteY15" fmla="*/ 62263 h 5638083"/>
              <a:gd name="connsiteX16" fmla="*/ 123030 w 1607643"/>
              <a:gd name="connsiteY16" fmla="*/ 168436 h 5638083"/>
              <a:gd name="connsiteX17" fmla="*/ 106869 w 1607643"/>
              <a:gd name="connsiteY17" fmla="*/ 147484 h 5638083"/>
              <a:gd name="connsiteX18" fmla="*/ 0 w 1607643"/>
              <a:gd name="connsiteY18" fmla="*/ 3774 h 5638083"/>
              <a:gd name="connsiteX19" fmla="*/ 91894 w 1607643"/>
              <a:gd name="connsiteY19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123030 w 1494421"/>
              <a:gd name="connsiteY15" fmla="*/ 168436 h 5638083"/>
              <a:gd name="connsiteX16" fmla="*/ 106869 w 1494421"/>
              <a:gd name="connsiteY16" fmla="*/ 147484 h 5638083"/>
              <a:gd name="connsiteX17" fmla="*/ 0 w 1494421"/>
              <a:gd name="connsiteY17" fmla="*/ 3774 h 5638083"/>
              <a:gd name="connsiteX18" fmla="*/ 91894 w 1494421"/>
              <a:gd name="connsiteY18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123030 w 1494421"/>
              <a:gd name="connsiteY15" fmla="*/ 168436 h 5638083"/>
              <a:gd name="connsiteX16" fmla="*/ 0 w 1494421"/>
              <a:gd name="connsiteY16" fmla="*/ 3774 h 5638083"/>
              <a:gd name="connsiteX17" fmla="*/ 91894 w 1494421"/>
              <a:gd name="connsiteY17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0 w 1494421"/>
              <a:gd name="connsiteY15" fmla="*/ 3774 h 5638083"/>
              <a:gd name="connsiteX16" fmla="*/ 91894 w 1494421"/>
              <a:gd name="connsiteY16" fmla="*/ 0 h 5638083"/>
              <a:gd name="connsiteX0" fmla="*/ 296148 w 1494079"/>
              <a:gd name="connsiteY0" fmla="*/ 5054069 h 5638083"/>
              <a:gd name="connsiteX1" fmla="*/ 349485 w 1494079"/>
              <a:gd name="connsiteY1" fmla="*/ 5112438 h 5638083"/>
              <a:gd name="connsiteX2" fmla="*/ 1068920 w 1494079"/>
              <a:gd name="connsiteY2" fmla="*/ 5292143 h 5638083"/>
              <a:gd name="connsiteX3" fmla="*/ 1108421 w 1494079"/>
              <a:gd name="connsiteY3" fmla="*/ 5289943 h 5638083"/>
              <a:gd name="connsiteX4" fmla="*/ 1111650 w 1494079"/>
              <a:gd name="connsiteY4" fmla="*/ 5311693 h 5638083"/>
              <a:gd name="connsiteX5" fmla="*/ 1398643 w 1494079"/>
              <a:gd name="connsiteY5" fmla="*/ 5612995 h 5638083"/>
              <a:gd name="connsiteX6" fmla="*/ 1494079 w 1494079"/>
              <a:gd name="connsiteY6" fmla="*/ 5616926 h 5638083"/>
              <a:gd name="connsiteX7" fmla="*/ 1399568 w 1494079"/>
              <a:gd name="connsiteY7" fmla="*/ 5626759 h 5638083"/>
              <a:gd name="connsiteX8" fmla="*/ 304783 w 1494079"/>
              <a:gd name="connsiteY8" fmla="*/ 5101001 h 5638083"/>
              <a:gd name="connsiteX9" fmla="*/ 296148 w 1494079"/>
              <a:gd name="connsiteY9" fmla="*/ 5054069 h 5638083"/>
              <a:gd name="connsiteX10" fmla="*/ 91894 w 1494079"/>
              <a:gd name="connsiteY10" fmla="*/ 0 h 5638083"/>
              <a:gd name="connsiteX11" fmla="*/ 112106 w 1494079"/>
              <a:gd name="connsiteY11" fmla="*/ 62263 h 5638083"/>
              <a:gd name="connsiteX12" fmla="*/ 0 w 1494079"/>
              <a:gd name="connsiteY12" fmla="*/ 3774 h 5638083"/>
              <a:gd name="connsiteX13" fmla="*/ 183334 w 1494079"/>
              <a:gd name="connsiteY13" fmla="*/ 91440 h 5638083"/>
              <a:gd name="connsiteX0" fmla="*/ 296148 w 1494079"/>
              <a:gd name="connsiteY0" fmla="*/ 5054069 h 5638083"/>
              <a:gd name="connsiteX1" fmla="*/ 349485 w 1494079"/>
              <a:gd name="connsiteY1" fmla="*/ 5112438 h 5638083"/>
              <a:gd name="connsiteX2" fmla="*/ 1068920 w 1494079"/>
              <a:gd name="connsiteY2" fmla="*/ 5292143 h 5638083"/>
              <a:gd name="connsiteX3" fmla="*/ 1108421 w 1494079"/>
              <a:gd name="connsiteY3" fmla="*/ 5289943 h 5638083"/>
              <a:gd name="connsiteX4" fmla="*/ 1111650 w 1494079"/>
              <a:gd name="connsiteY4" fmla="*/ 5311693 h 5638083"/>
              <a:gd name="connsiteX5" fmla="*/ 1398643 w 1494079"/>
              <a:gd name="connsiteY5" fmla="*/ 5612995 h 5638083"/>
              <a:gd name="connsiteX6" fmla="*/ 1494079 w 1494079"/>
              <a:gd name="connsiteY6" fmla="*/ 5616926 h 5638083"/>
              <a:gd name="connsiteX7" fmla="*/ 1399568 w 1494079"/>
              <a:gd name="connsiteY7" fmla="*/ 5626759 h 5638083"/>
              <a:gd name="connsiteX8" fmla="*/ 304783 w 1494079"/>
              <a:gd name="connsiteY8" fmla="*/ 5101001 h 5638083"/>
              <a:gd name="connsiteX9" fmla="*/ 296148 w 1494079"/>
              <a:gd name="connsiteY9" fmla="*/ 5054069 h 5638083"/>
              <a:gd name="connsiteX10" fmla="*/ 91894 w 1494079"/>
              <a:gd name="connsiteY10" fmla="*/ 0 h 5638083"/>
              <a:gd name="connsiteX11" fmla="*/ 112106 w 1494079"/>
              <a:gd name="connsiteY11" fmla="*/ 62263 h 5638083"/>
              <a:gd name="connsiteX12" fmla="*/ 0 w 1494079"/>
              <a:gd name="connsiteY12" fmla="*/ 3774 h 5638083"/>
              <a:gd name="connsiteX0" fmla="*/ 204254 w 1402185"/>
              <a:gd name="connsiteY0" fmla="*/ 5054069 h 5638083"/>
              <a:gd name="connsiteX1" fmla="*/ 257591 w 1402185"/>
              <a:gd name="connsiteY1" fmla="*/ 5112438 h 5638083"/>
              <a:gd name="connsiteX2" fmla="*/ 977026 w 1402185"/>
              <a:gd name="connsiteY2" fmla="*/ 5292143 h 5638083"/>
              <a:gd name="connsiteX3" fmla="*/ 1016527 w 1402185"/>
              <a:gd name="connsiteY3" fmla="*/ 5289943 h 5638083"/>
              <a:gd name="connsiteX4" fmla="*/ 1019756 w 1402185"/>
              <a:gd name="connsiteY4" fmla="*/ 5311693 h 5638083"/>
              <a:gd name="connsiteX5" fmla="*/ 1306749 w 1402185"/>
              <a:gd name="connsiteY5" fmla="*/ 5612995 h 5638083"/>
              <a:gd name="connsiteX6" fmla="*/ 1402185 w 1402185"/>
              <a:gd name="connsiteY6" fmla="*/ 5616926 h 5638083"/>
              <a:gd name="connsiteX7" fmla="*/ 1307674 w 1402185"/>
              <a:gd name="connsiteY7" fmla="*/ 5626759 h 5638083"/>
              <a:gd name="connsiteX8" fmla="*/ 212889 w 1402185"/>
              <a:gd name="connsiteY8" fmla="*/ 5101001 h 5638083"/>
              <a:gd name="connsiteX9" fmla="*/ 204254 w 1402185"/>
              <a:gd name="connsiteY9" fmla="*/ 5054069 h 5638083"/>
              <a:gd name="connsiteX10" fmla="*/ 0 w 1402185"/>
              <a:gd name="connsiteY10" fmla="*/ 0 h 5638083"/>
              <a:gd name="connsiteX11" fmla="*/ 20212 w 1402185"/>
              <a:gd name="connsiteY11" fmla="*/ 62263 h 5638083"/>
              <a:gd name="connsiteX0" fmla="*/ 0 w 1197931"/>
              <a:gd name="connsiteY0" fmla="*/ 0 h 584014"/>
              <a:gd name="connsiteX1" fmla="*/ 53337 w 1197931"/>
              <a:gd name="connsiteY1" fmla="*/ 58369 h 584014"/>
              <a:gd name="connsiteX2" fmla="*/ 772772 w 1197931"/>
              <a:gd name="connsiteY2" fmla="*/ 238074 h 584014"/>
              <a:gd name="connsiteX3" fmla="*/ 812273 w 1197931"/>
              <a:gd name="connsiteY3" fmla="*/ 235874 h 584014"/>
              <a:gd name="connsiteX4" fmla="*/ 815502 w 1197931"/>
              <a:gd name="connsiteY4" fmla="*/ 257624 h 584014"/>
              <a:gd name="connsiteX5" fmla="*/ 1102495 w 1197931"/>
              <a:gd name="connsiteY5" fmla="*/ 558926 h 584014"/>
              <a:gd name="connsiteX6" fmla="*/ 1197931 w 1197931"/>
              <a:gd name="connsiteY6" fmla="*/ 562857 h 584014"/>
              <a:gd name="connsiteX7" fmla="*/ 1103420 w 1197931"/>
              <a:gd name="connsiteY7" fmla="*/ 572690 h 584014"/>
              <a:gd name="connsiteX8" fmla="*/ 8635 w 1197931"/>
              <a:gd name="connsiteY8" fmla="*/ 46932 h 584014"/>
              <a:gd name="connsiteX9" fmla="*/ 0 w 1197931"/>
              <a:gd name="connsiteY9" fmla="*/ 0 h 58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7931" h="584014">
                <a:close/>
                <a:moveTo>
                  <a:pt x="0" y="0"/>
                </a:moveTo>
                <a:lnTo>
                  <a:pt x="53337" y="58369"/>
                </a:lnTo>
                <a:cubicBezTo>
                  <a:pt x="196524" y="188570"/>
                  <a:pt x="422026" y="247447"/>
                  <a:pt x="772772" y="238074"/>
                </a:cubicBezTo>
                <a:lnTo>
                  <a:pt x="812273" y="235874"/>
                </a:lnTo>
                <a:lnTo>
                  <a:pt x="815502" y="257624"/>
                </a:lnTo>
                <a:cubicBezTo>
                  <a:pt x="848645" y="423972"/>
                  <a:pt x="927449" y="535900"/>
                  <a:pt x="1102495" y="558926"/>
                </a:cubicBezTo>
                <a:lnTo>
                  <a:pt x="1197931" y="562857"/>
                </a:lnTo>
                <a:lnTo>
                  <a:pt x="1103420" y="572690"/>
                </a:lnTo>
                <a:cubicBezTo>
                  <a:pt x="381663" y="631425"/>
                  <a:pt x="104911" y="462489"/>
                  <a:pt x="8635" y="4693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5000">
                <a:schemeClr val="tx1">
                  <a:alpha val="21000"/>
                </a:schemeClr>
              </a:gs>
              <a:gs pos="46000">
                <a:schemeClr val="bg1">
                  <a:alpha val="0"/>
                </a:schemeClr>
              </a:gs>
            </a:gsLst>
            <a:lin ang="6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46" name="圆角矩形 4"/>
          <p:cNvSpPr/>
          <p:nvPr/>
        </p:nvSpPr>
        <p:spPr>
          <a:xfrm>
            <a:off x="6016942" y="1983955"/>
            <a:ext cx="1328435" cy="1886921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04986 h 4804531"/>
              <a:gd name="connsiteX1" fmla="*/ 2025529 w 2025529"/>
              <a:gd name="connsiteY1" fmla="*/ 25116 h 4804531"/>
              <a:gd name="connsiteX2" fmla="*/ 1458204 w 2025529"/>
              <a:gd name="connsiteY2" fmla="*/ 544549 h 4804531"/>
              <a:gd name="connsiteX3" fmla="*/ 1470904 w 2025529"/>
              <a:gd name="connsiteY3" fmla="*/ 3897163 h 4804531"/>
              <a:gd name="connsiteX4" fmla="*/ 2242 w 2025529"/>
              <a:gd name="connsiteY4" fmla="*/ 4546317 h 4804531"/>
              <a:gd name="connsiteX5" fmla="*/ 655383 w 2025529"/>
              <a:gd name="connsiteY5" fmla="*/ 4036863 h 4804531"/>
              <a:gd name="connsiteX6" fmla="*/ 644042 w 2025529"/>
              <a:gd name="connsiteY6" fmla="*/ 1704986 h 4804531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58204 w 2025529"/>
              <a:gd name="connsiteY2" fmla="*/ 638120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98102"/>
              <a:gd name="connsiteX1" fmla="*/ 2025529 w 2025529"/>
              <a:gd name="connsiteY1" fmla="*/ 118687 h 4898102"/>
              <a:gd name="connsiteX2" fmla="*/ 1473623 w 2025529"/>
              <a:gd name="connsiteY2" fmla="*/ 1319063 h 4898102"/>
              <a:gd name="connsiteX3" fmla="*/ 1470904 w 2025529"/>
              <a:gd name="connsiteY3" fmla="*/ 3990734 h 4898102"/>
              <a:gd name="connsiteX4" fmla="*/ 2242 w 2025529"/>
              <a:gd name="connsiteY4" fmla="*/ 4639888 h 4898102"/>
              <a:gd name="connsiteX5" fmla="*/ 655383 w 2025529"/>
              <a:gd name="connsiteY5" fmla="*/ 4130434 h 4898102"/>
              <a:gd name="connsiteX6" fmla="*/ 644042 w 2025529"/>
              <a:gd name="connsiteY6" fmla="*/ 1798557 h 4898102"/>
              <a:gd name="connsiteX0" fmla="*/ 644042 w 2025529"/>
              <a:gd name="connsiteY0" fmla="*/ 1798557 h 4807792"/>
              <a:gd name="connsiteX1" fmla="*/ 2025529 w 2025529"/>
              <a:gd name="connsiteY1" fmla="*/ 118687 h 4807792"/>
              <a:gd name="connsiteX2" fmla="*/ 1473623 w 2025529"/>
              <a:gd name="connsiteY2" fmla="*/ 1319063 h 4807792"/>
              <a:gd name="connsiteX3" fmla="*/ 1470904 w 2025529"/>
              <a:gd name="connsiteY3" fmla="*/ 3355188 h 4807792"/>
              <a:gd name="connsiteX4" fmla="*/ 2242 w 2025529"/>
              <a:gd name="connsiteY4" fmla="*/ 4639888 h 4807792"/>
              <a:gd name="connsiteX5" fmla="*/ 655383 w 2025529"/>
              <a:gd name="connsiteY5" fmla="*/ 4130434 h 4807792"/>
              <a:gd name="connsiteX6" fmla="*/ 644042 w 2025529"/>
              <a:gd name="connsiteY6" fmla="*/ 1798557 h 4807792"/>
              <a:gd name="connsiteX0" fmla="*/ 644042 w 2025529"/>
              <a:gd name="connsiteY0" fmla="*/ 1798557 h 4993285"/>
              <a:gd name="connsiteX1" fmla="*/ 2025529 w 2025529"/>
              <a:gd name="connsiteY1" fmla="*/ 118687 h 4993285"/>
              <a:gd name="connsiteX2" fmla="*/ 1473623 w 2025529"/>
              <a:gd name="connsiteY2" fmla="*/ 1319063 h 4993285"/>
              <a:gd name="connsiteX3" fmla="*/ 1470904 w 2025529"/>
              <a:gd name="connsiteY3" fmla="*/ 3355188 h 4993285"/>
              <a:gd name="connsiteX4" fmla="*/ 2242 w 2025529"/>
              <a:gd name="connsiteY4" fmla="*/ 4639888 h 4993285"/>
              <a:gd name="connsiteX5" fmla="*/ 655383 w 2025529"/>
              <a:gd name="connsiteY5" fmla="*/ 4130434 h 4993285"/>
              <a:gd name="connsiteX6" fmla="*/ 644042 w 2025529"/>
              <a:gd name="connsiteY6" fmla="*/ 1798557 h 4993285"/>
              <a:gd name="connsiteX0" fmla="*/ 644065 w 2025552"/>
              <a:gd name="connsiteY0" fmla="*/ 1798557 h 4993285"/>
              <a:gd name="connsiteX1" fmla="*/ 2025552 w 2025552"/>
              <a:gd name="connsiteY1" fmla="*/ 118687 h 4993285"/>
              <a:gd name="connsiteX2" fmla="*/ 1473646 w 2025552"/>
              <a:gd name="connsiteY2" fmla="*/ 1319063 h 4993285"/>
              <a:gd name="connsiteX3" fmla="*/ 1470927 w 2025552"/>
              <a:gd name="connsiteY3" fmla="*/ 3355188 h 4993285"/>
              <a:gd name="connsiteX4" fmla="*/ 2265 w 2025552"/>
              <a:gd name="connsiteY4" fmla="*/ 4639888 h 4993285"/>
              <a:gd name="connsiteX5" fmla="*/ 647697 w 2025552"/>
              <a:gd name="connsiteY5" fmla="*/ 3721868 h 4993285"/>
              <a:gd name="connsiteX6" fmla="*/ 644065 w 2025552"/>
              <a:gd name="connsiteY6" fmla="*/ 1798557 h 4993285"/>
              <a:gd name="connsiteX0" fmla="*/ 641800 w 2023287"/>
              <a:gd name="connsiteY0" fmla="*/ 1798557 h 4993285"/>
              <a:gd name="connsiteX1" fmla="*/ 2023287 w 2023287"/>
              <a:gd name="connsiteY1" fmla="*/ 118687 h 4993285"/>
              <a:gd name="connsiteX2" fmla="*/ 1471381 w 2023287"/>
              <a:gd name="connsiteY2" fmla="*/ 1319063 h 4993285"/>
              <a:gd name="connsiteX3" fmla="*/ 1468662 w 2023287"/>
              <a:gd name="connsiteY3" fmla="*/ 3355188 h 4993285"/>
              <a:gd name="connsiteX4" fmla="*/ 0 w 2023287"/>
              <a:gd name="connsiteY4" fmla="*/ 4639888 h 4993285"/>
              <a:gd name="connsiteX5" fmla="*/ 645432 w 2023287"/>
              <a:gd name="connsiteY5" fmla="*/ 3721868 h 4993285"/>
              <a:gd name="connsiteX6" fmla="*/ 641800 w 2023287"/>
              <a:gd name="connsiteY6" fmla="*/ 1798557 h 4993285"/>
              <a:gd name="connsiteX0" fmla="*/ 598436 w 1979923"/>
              <a:gd name="connsiteY0" fmla="*/ 1798557 h 5017844"/>
              <a:gd name="connsiteX1" fmla="*/ 1979923 w 1979923"/>
              <a:gd name="connsiteY1" fmla="*/ 118687 h 5017844"/>
              <a:gd name="connsiteX2" fmla="*/ 1428017 w 1979923"/>
              <a:gd name="connsiteY2" fmla="*/ 1319063 h 5017844"/>
              <a:gd name="connsiteX3" fmla="*/ 1425298 w 1979923"/>
              <a:gd name="connsiteY3" fmla="*/ 3355188 h 5017844"/>
              <a:gd name="connsiteX4" fmla="*/ 0 w 1979923"/>
              <a:gd name="connsiteY4" fmla="*/ 4668260 h 5017844"/>
              <a:gd name="connsiteX5" fmla="*/ 602068 w 1979923"/>
              <a:gd name="connsiteY5" fmla="*/ 3721868 h 5017844"/>
              <a:gd name="connsiteX6" fmla="*/ 598436 w 1979923"/>
              <a:gd name="connsiteY6" fmla="*/ 1798557 h 5017844"/>
              <a:gd name="connsiteX0" fmla="*/ 583982 w 1965469"/>
              <a:gd name="connsiteY0" fmla="*/ 1798557 h 5017842"/>
              <a:gd name="connsiteX1" fmla="*/ 1965469 w 1965469"/>
              <a:gd name="connsiteY1" fmla="*/ 118687 h 5017842"/>
              <a:gd name="connsiteX2" fmla="*/ 1413563 w 1965469"/>
              <a:gd name="connsiteY2" fmla="*/ 1319063 h 5017842"/>
              <a:gd name="connsiteX3" fmla="*/ 1410844 w 1965469"/>
              <a:gd name="connsiteY3" fmla="*/ 3355188 h 5017842"/>
              <a:gd name="connsiteX4" fmla="*/ 0 w 1965469"/>
              <a:gd name="connsiteY4" fmla="*/ 4668260 h 5017842"/>
              <a:gd name="connsiteX5" fmla="*/ 587614 w 1965469"/>
              <a:gd name="connsiteY5" fmla="*/ 3721868 h 5017842"/>
              <a:gd name="connsiteX6" fmla="*/ 583982 w 1965469"/>
              <a:gd name="connsiteY6" fmla="*/ 1798557 h 5017842"/>
              <a:gd name="connsiteX0" fmla="*/ 550253 w 1931740"/>
              <a:gd name="connsiteY0" fmla="*/ 1798557 h 5034259"/>
              <a:gd name="connsiteX1" fmla="*/ 1931740 w 1931740"/>
              <a:gd name="connsiteY1" fmla="*/ 118687 h 5034259"/>
              <a:gd name="connsiteX2" fmla="*/ 1379834 w 1931740"/>
              <a:gd name="connsiteY2" fmla="*/ 1319063 h 5034259"/>
              <a:gd name="connsiteX3" fmla="*/ 1377115 w 1931740"/>
              <a:gd name="connsiteY3" fmla="*/ 3355188 h 5034259"/>
              <a:gd name="connsiteX4" fmla="*/ 0 w 1931740"/>
              <a:gd name="connsiteY4" fmla="*/ 4687175 h 5034259"/>
              <a:gd name="connsiteX5" fmla="*/ 553885 w 1931740"/>
              <a:gd name="connsiteY5" fmla="*/ 3721868 h 5034259"/>
              <a:gd name="connsiteX6" fmla="*/ 550253 w 1931740"/>
              <a:gd name="connsiteY6" fmla="*/ 1798557 h 5034259"/>
              <a:gd name="connsiteX0" fmla="*/ 550253 w 1931740"/>
              <a:gd name="connsiteY0" fmla="*/ 1798557 h 5034257"/>
              <a:gd name="connsiteX1" fmla="*/ 1931740 w 1931740"/>
              <a:gd name="connsiteY1" fmla="*/ 118687 h 5034257"/>
              <a:gd name="connsiteX2" fmla="*/ 1379834 w 1931740"/>
              <a:gd name="connsiteY2" fmla="*/ 1319063 h 5034257"/>
              <a:gd name="connsiteX3" fmla="*/ 1377115 w 1931740"/>
              <a:gd name="connsiteY3" fmla="*/ 3355188 h 5034257"/>
              <a:gd name="connsiteX4" fmla="*/ 0 w 1931740"/>
              <a:gd name="connsiteY4" fmla="*/ 4687175 h 5034257"/>
              <a:gd name="connsiteX5" fmla="*/ 553885 w 1931740"/>
              <a:gd name="connsiteY5" fmla="*/ 3721868 h 5034257"/>
              <a:gd name="connsiteX6" fmla="*/ 550253 w 1931740"/>
              <a:gd name="connsiteY6" fmla="*/ 1798557 h 5034257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931740"/>
              <a:gd name="connsiteY0" fmla="*/ 1798557 h 5011243"/>
              <a:gd name="connsiteX1" fmla="*/ 1931740 w 1931740"/>
              <a:gd name="connsiteY1" fmla="*/ 118687 h 5011243"/>
              <a:gd name="connsiteX2" fmla="*/ 1379834 w 1931740"/>
              <a:gd name="connsiteY2" fmla="*/ 1319063 h 5011243"/>
              <a:gd name="connsiteX3" fmla="*/ 1377115 w 1931740"/>
              <a:gd name="connsiteY3" fmla="*/ 3355188 h 5011243"/>
              <a:gd name="connsiteX4" fmla="*/ 0 w 1931740"/>
              <a:gd name="connsiteY4" fmla="*/ 4687175 h 5011243"/>
              <a:gd name="connsiteX5" fmla="*/ 553885 w 1931740"/>
              <a:gd name="connsiteY5" fmla="*/ 3721868 h 5011243"/>
              <a:gd name="connsiteX6" fmla="*/ 550253 w 1931740"/>
              <a:gd name="connsiteY6" fmla="*/ 1798557 h 5011243"/>
              <a:gd name="connsiteX0" fmla="*/ 550253 w 1792009"/>
              <a:gd name="connsiteY0" fmla="*/ 1859766 h 5072452"/>
              <a:gd name="connsiteX1" fmla="*/ 1792009 w 1792009"/>
              <a:gd name="connsiteY1" fmla="*/ 113695 h 5072452"/>
              <a:gd name="connsiteX2" fmla="*/ 1379834 w 1792009"/>
              <a:gd name="connsiteY2" fmla="*/ 1380272 h 5072452"/>
              <a:gd name="connsiteX3" fmla="*/ 1377115 w 1792009"/>
              <a:gd name="connsiteY3" fmla="*/ 3416397 h 5072452"/>
              <a:gd name="connsiteX4" fmla="*/ 0 w 1792009"/>
              <a:gd name="connsiteY4" fmla="*/ 4748384 h 5072452"/>
              <a:gd name="connsiteX5" fmla="*/ 553885 w 1792009"/>
              <a:gd name="connsiteY5" fmla="*/ 3783077 h 5072452"/>
              <a:gd name="connsiteX6" fmla="*/ 550253 w 1792009"/>
              <a:gd name="connsiteY6" fmla="*/ 1859766 h 5072452"/>
              <a:gd name="connsiteX0" fmla="*/ 550253 w 1792009"/>
              <a:gd name="connsiteY0" fmla="*/ 1859768 h 5072454"/>
              <a:gd name="connsiteX1" fmla="*/ 1792009 w 1792009"/>
              <a:gd name="connsiteY1" fmla="*/ 113697 h 5072454"/>
              <a:gd name="connsiteX2" fmla="*/ 1379834 w 1792009"/>
              <a:gd name="connsiteY2" fmla="*/ 1380274 h 5072454"/>
              <a:gd name="connsiteX3" fmla="*/ 1377115 w 1792009"/>
              <a:gd name="connsiteY3" fmla="*/ 3416399 h 5072454"/>
              <a:gd name="connsiteX4" fmla="*/ 0 w 1792009"/>
              <a:gd name="connsiteY4" fmla="*/ 4748386 h 5072454"/>
              <a:gd name="connsiteX5" fmla="*/ 553885 w 1792009"/>
              <a:gd name="connsiteY5" fmla="*/ 3783079 h 5072454"/>
              <a:gd name="connsiteX6" fmla="*/ 550253 w 1792009"/>
              <a:gd name="connsiteY6" fmla="*/ 1859768 h 5072454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3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5 w 1792009"/>
              <a:gd name="connsiteY5" fmla="*/ 3706774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8703 w 1792009"/>
              <a:gd name="connsiteY5" fmla="*/ 338521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  <a:gd name="connsiteX0" fmla="*/ 550253 w 1792009"/>
              <a:gd name="connsiteY0" fmla="*/ 1783462 h 4996148"/>
              <a:gd name="connsiteX1" fmla="*/ 1792009 w 1792009"/>
              <a:gd name="connsiteY1" fmla="*/ 37391 h 4996148"/>
              <a:gd name="connsiteX2" fmla="*/ 1379834 w 1792009"/>
              <a:gd name="connsiteY2" fmla="*/ 1303968 h 4996148"/>
              <a:gd name="connsiteX3" fmla="*/ 1377115 w 1792009"/>
              <a:gd name="connsiteY3" fmla="*/ 3340093 h 4996148"/>
              <a:gd name="connsiteX4" fmla="*/ 0 w 1792009"/>
              <a:gd name="connsiteY4" fmla="*/ 4672080 h 4996148"/>
              <a:gd name="connsiteX5" fmla="*/ 553886 w 1792009"/>
              <a:gd name="connsiteY5" fmla="*/ 2997458 h 4996148"/>
              <a:gd name="connsiteX6" fmla="*/ 550253 w 1792009"/>
              <a:gd name="connsiteY6" fmla="*/ 1783462 h 499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2009" h="4996148">
                <a:moveTo>
                  <a:pt x="550253" y="1783462"/>
                </a:moveTo>
                <a:cubicBezTo>
                  <a:pt x="544447" y="654433"/>
                  <a:pt x="1024004" y="-190803"/>
                  <a:pt x="1792009" y="37391"/>
                </a:cubicBezTo>
                <a:cubicBezTo>
                  <a:pt x="1528895" y="106971"/>
                  <a:pt x="1371307" y="253743"/>
                  <a:pt x="1379834" y="1303968"/>
                </a:cubicBezTo>
                <a:cubicBezTo>
                  <a:pt x="1381951" y="2491356"/>
                  <a:pt x="1374998" y="2152705"/>
                  <a:pt x="1377115" y="3340093"/>
                </a:cubicBezTo>
                <a:cubicBezTo>
                  <a:pt x="1380563" y="4007206"/>
                  <a:pt x="945902" y="5701830"/>
                  <a:pt x="0" y="4672080"/>
                </a:cubicBezTo>
                <a:cubicBezTo>
                  <a:pt x="630711" y="4877308"/>
                  <a:pt x="553886" y="3885356"/>
                  <a:pt x="553886" y="2997458"/>
                </a:cubicBezTo>
                <a:cubicBezTo>
                  <a:pt x="550106" y="2220166"/>
                  <a:pt x="554033" y="2560754"/>
                  <a:pt x="550253" y="1783462"/>
                </a:cubicBezTo>
                <a:close/>
              </a:path>
            </a:pathLst>
          </a:custGeom>
          <a:gradFill>
            <a:gsLst>
              <a:gs pos="27000">
                <a:srgbClr val="D7D0D3">
                  <a:lumMod val="3000"/>
                  <a:lumOff val="97000"/>
                </a:srgbClr>
              </a:gs>
              <a:gs pos="48000">
                <a:srgbClr val="D3CACD"/>
              </a:gs>
              <a:gs pos="100000">
                <a:srgbClr val="E9E7EA">
                  <a:lumMod val="3000"/>
                  <a:lumOff val="97000"/>
                </a:srgbClr>
              </a:gs>
            </a:gsLst>
            <a:path path="circle">
              <a:fillToRect l="50000" t="130000" r="50000" b="-30000"/>
            </a:path>
          </a:gra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7" name="任意多边形 46"/>
          <p:cNvSpPr/>
          <p:nvPr/>
        </p:nvSpPr>
        <p:spPr>
          <a:xfrm>
            <a:off x="2926103" y="3949034"/>
            <a:ext cx="898448" cy="438011"/>
          </a:xfrm>
          <a:custGeom>
            <a:avLst/>
            <a:gdLst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296148 w 1607643"/>
              <a:gd name="connsiteY3" fmla="*/ 5054069 h 5638083"/>
              <a:gd name="connsiteX4" fmla="*/ 349485 w 1607643"/>
              <a:gd name="connsiteY4" fmla="*/ 5112438 h 5638083"/>
              <a:gd name="connsiteX5" fmla="*/ 1068920 w 1607643"/>
              <a:gd name="connsiteY5" fmla="*/ 5292143 h 5638083"/>
              <a:gd name="connsiteX6" fmla="*/ 1108421 w 1607643"/>
              <a:gd name="connsiteY6" fmla="*/ 5289943 h 5638083"/>
              <a:gd name="connsiteX7" fmla="*/ 1111650 w 1607643"/>
              <a:gd name="connsiteY7" fmla="*/ 5311693 h 5638083"/>
              <a:gd name="connsiteX8" fmla="*/ 1398643 w 1607643"/>
              <a:gd name="connsiteY8" fmla="*/ 5612995 h 5638083"/>
              <a:gd name="connsiteX9" fmla="*/ 1494079 w 1607643"/>
              <a:gd name="connsiteY9" fmla="*/ 5616926 h 5638083"/>
              <a:gd name="connsiteX10" fmla="*/ 1399568 w 1607643"/>
              <a:gd name="connsiteY10" fmla="*/ 5626759 h 5638083"/>
              <a:gd name="connsiteX11" fmla="*/ 304783 w 1607643"/>
              <a:gd name="connsiteY11" fmla="*/ 5101001 h 5638083"/>
              <a:gd name="connsiteX12" fmla="*/ 903852 w 1607643"/>
              <a:gd name="connsiteY12" fmla="*/ 304110 h 5638083"/>
              <a:gd name="connsiteX13" fmla="*/ 922485 w 1607643"/>
              <a:gd name="connsiteY13" fmla="*/ 328454 h 5638083"/>
              <a:gd name="connsiteX14" fmla="*/ 1090025 w 1607643"/>
              <a:gd name="connsiteY14" fmla="*/ 1085182 h 5638083"/>
              <a:gd name="connsiteX15" fmla="*/ 1102725 w 1607643"/>
              <a:gd name="connsiteY15" fmla="*/ 4437796 h 5638083"/>
              <a:gd name="connsiteX16" fmla="*/ 1091856 w 1607643"/>
              <a:gd name="connsiteY16" fmla="*/ 5128483 h 5638083"/>
              <a:gd name="connsiteX17" fmla="*/ 1097383 w 1607643"/>
              <a:gd name="connsiteY17" fmla="*/ 5206296 h 5638083"/>
              <a:gd name="connsiteX18" fmla="*/ 1057293 w 1607643"/>
              <a:gd name="connsiteY18" fmla="*/ 5171114 h 5638083"/>
              <a:gd name="connsiteX19" fmla="*/ 958085 w 1607643"/>
              <a:gd name="connsiteY19" fmla="*/ 4092820 h 5638083"/>
              <a:gd name="connsiteX20" fmla="*/ 945385 w 1607643"/>
              <a:gd name="connsiteY20" fmla="*/ 740206 h 5638083"/>
              <a:gd name="connsiteX21" fmla="*/ 914223 w 1607643"/>
              <a:gd name="connsiteY21" fmla="*/ 352319 h 5638083"/>
              <a:gd name="connsiteX22" fmla="*/ 91894 w 1607643"/>
              <a:gd name="connsiteY22" fmla="*/ 0 h 5638083"/>
              <a:gd name="connsiteX23" fmla="*/ 112106 w 1607643"/>
              <a:gd name="connsiteY23" fmla="*/ 62263 h 5638083"/>
              <a:gd name="connsiteX24" fmla="*/ 123030 w 1607643"/>
              <a:gd name="connsiteY24" fmla="*/ 168436 h 5638083"/>
              <a:gd name="connsiteX25" fmla="*/ 106869 w 1607643"/>
              <a:gd name="connsiteY25" fmla="*/ 147484 h 5638083"/>
              <a:gd name="connsiteX26" fmla="*/ 0 w 1607643"/>
              <a:gd name="connsiteY26" fmla="*/ 3774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1091856 w 1607643"/>
              <a:gd name="connsiteY18" fmla="*/ 5128483 h 5638083"/>
              <a:gd name="connsiteX19" fmla="*/ 1097383 w 1607643"/>
              <a:gd name="connsiteY19" fmla="*/ 5206296 h 5638083"/>
              <a:gd name="connsiteX20" fmla="*/ 958085 w 1607643"/>
              <a:gd name="connsiteY20" fmla="*/ 4092820 h 5638083"/>
              <a:gd name="connsiteX21" fmla="*/ 945385 w 1607643"/>
              <a:gd name="connsiteY21" fmla="*/ 740206 h 5638083"/>
              <a:gd name="connsiteX22" fmla="*/ 914223 w 1607643"/>
              <a:gd name="connsiteY22" fmla="*/ 352319 h 5638083"/>
              <a:gd name="connsiteX23" fmla="*/ 903852 w 1607643"/>
              <a:gd name="connsiteY23" fmla="*/ 304110 h 5638083"/>
              <a:gd name="connsiteX24" fmla="*/ 91894 w 1607643"/>
              <a:gd name="connsiteY24" fmla="*/ 0 h 5638083"/>
              <a:gd name="connsiteX25" fmla="*/ 112106 w 1607643"/>
              <a:gd name="connsiteY25" fmla="*/ 62263 h 5638083"/>
              <a:gd name="connsiteX26" fmla="*/ 123030 w 1607643"/>
              <a:gd name="connsiteY26" fmla="*/ 168436 h 5638083"/>
              <a:gd name="connsiteX27" fmla="*/ 106869 w 1607643"/>
              <a:gd name="connsiteY27" fmla="*/ 147484 h 5638083"/>
              <a:gd name="connsiteX28" fmla="*/ 0 w 1607643"/>
              <a:gd name="connsiteY28" fmla="*/ 3774 h 5638083"/>
              <a:gd name="connsiteX29" fmla="*/ 91894 w 1607643"/>
              <a:gd name="connsiteY29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1091856 w 1607643"/>
              <a:gd name="connsiteY18" fmla="*/ 5128483 h 5638083"/>
              <a:gd name="connsiteX19" fmla="*/ 958085 w 1607643"/>
              <a:gd name="connsiteY19" fmla="*/ 4092820 h 5638083"/>
              <a:gd name="connsiteX20" fmla="*/ 945385 w 1607643"/>
              <a:gd name="connsiteY20" fmla="*/ 740206 h 5638083"/>
              <a:gd name="connsiteX21" fmla="*/ 914223 w 1607643"/>
              <a:gd name="connsiteY21" fmla="*/ 352319 h 5638083"/>
              <a:gd name="connsiteX22" fmla="*/ 903852 w 1607643"/>
              <a:gd name="connsiteY22" fmla="*/ 304110 h 5638083"/>
              <a:gd name="connsiteX23" fmla="*/ 91894 w 1607643"/>
              <a:gd name="connsiteY23" fmla="*/ 0 h 5638083"/>
              <a:gd name="connsiteX24" fmla="*/ 112106 w 1607643"/>
              <a:gd name="connsiteY24" fmla="*/ 62263 h 5638083"/>
              <a:gd name="connsiteX25" fmla="*/ 123030 w 1607643"/>
              <a:gd name="connsiteY25" fmla="*/ 168436 h 5638083"/>
              <a:gd name="connsiteX26" fmla="*/ 106869 w 1607643"/>
              <a:gd name="connsiteY26" fmla="*/ 147484 h 5638083"/>
              <a:gd name="connsiteX27" fmla="*/ 0 w 1607643"/>
              <a:gd name="connsiteY27" fmla="*/ 3774 h 5638083"/>
              <a:gd name="connsiteX28" fmla="*/ 91894 w 1607643"/>
              <a:gd name="connsiteY28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1102725 w 1607643"/>
              <a:gd name="connsiteY17" fmla="*/ 4437796 h 5638083"/>
              <a:gd name="connsiteX18" fmla="*/ 958085 w 1607643"/>
              <a:gd name="connsiteY18" fmla="*/ 4092820 h 5638083"/>
              <a:gd name="connsiteX19" fmla="*/ 945385 w 1607643"/>
              <a:gd name="connsiteY19" fmla="*/ 740206 h 5638083"/>
              <a:gd name="connsiteX20" fmla="*/ 914223 w 1607643"/>
              <a:gd name="connsiteY20" fmla="*/ 352319 h 5638083"/>
              <a:gd name="connsiteX21" fmla="*/ 903852 w 1607643"/>
              <a:gd name="connsiteY21" fmla="*/ 304110 h 5638083"/>
              <a:gd name="connsiteX22" fmla="*/ 91894 w 1607643"/>
              <a:gd name="connsiteY22" fmla="*/ 0 h 5638083"/>
              <a:gd name="connsiteX23" fmla="*/ 112106 w 1607643"/>
              <a:gd name="connsiteY23" fmla="*/ 62263 h 5638083"/>
              <a:gd name="connsiteX24" fmla="*/ 123030 w 1607643"/>
              <a:gd name="connsiteY24" fmla="*/ 168436 h 5638083"/>
              <a:gd name="connsiteX25" fmla="*/ 106869 w 1607643"/>
              <a:gd name="connsiteY25" fmla="*/ 147484 h 5638083"/>
              <a:gd name="connsiteX26" fmla="*/ 0 w 1607643"/>
              <a:gd name="connsiteY26" fmla="*/ 3774 h 5638083"/>
              <a:gd name="connsiteX27" fmla="*/ 91894 w 1607643"/>
              <a:gd name="connsiteY27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958085 w 1607643"/>
              <a:gd name="connsiteY17" fmla="*/ 4092820 h 5638083"/>
              <a:gd name="connsiteX18" fmla="*/ 945385 w 1607643"/>
              <a:gd name="connsiteY18" fmla="*/ 740206 h 5638083"/>
              <a:gd name="connsiteX19" fmla="*/ 914223 w 1607643"/>
              <a:gd name="connsiteY19" fmla="*/ 352319 h 5638083"/>
              <a:gd name="connsiteX20" fmla="*/ 903852 w 1607643"/>
              <a:gd name="connsiteY20" fmla="*/ 304110 h 5638083"/>
              <a:gd name="connsiteX21" fmla="*/ 91894 w 1607643"/>
              <a:gd name="connsiteY21" fmla="*/ 0 h 5638083"/>
              <a:gd name="connsiteX22" fmla="*/ 112106 w 1607643"/>
              <a:gd name="connsiteY22" fmla="*/ 62263 h 5638083"/>
              <a:gd name="connsiteX23" fmla="*/ 123030 w 1607643"/>
              <a:gd name="connsiteY23" fmla="*/ 168436 h 5638083"/>
              <a:gd name="connsiteX24" fmla="*/ 106869 w 1607643"/>
              <a:gd name="connsiteY24" fmla="*/ 147484 h 5638083"/>
              <a:gd name="connsiteX25" fmla="*/ 0 w 1607643"/>
              <a:gd name="connsiteY25" fmla="*/ 3774 h 5638083"/>
              <a:gd name="connsiteX26" fmla="*/ 91894 w 1607643"/>
              <a:gd name="connsiteY26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1090025 w 1607643"/>
              <a:gd name="connsiteY16" fmla="*/ 1085182 h 5638083"/>
              <a:gd name="connsiteX17" fmla="*/ 945385 w 1607643"/>
              <a:gd name="connsiteY17" fmla="*/ 740206 h 5638083"/>
              <a:gd name="connsiteX18" fmla="*/ 914223 w 1607643"/>
              <a:gd name="connsiteY18" fmla="*/ 352319 h 5638083"/>
              <a:gd name="connsiteX19" fmla="*/ 903852 w 1607643"/>
              <a:gd name="connsiteY19" fmla="*/ 304110 h 5638083"/>
              <a:gd name="connsiteX20" fmla="*/ 91894 w 1607643"/>
              <a:gd name="connsiteY20" fmla="*/ 0 h 5638083"/>
              <a:gd name="connsiteX21" fmla="*/ 112106 w 1607643"/>
              <a:gd name="connsiteY21" fmla="*/ 62263 h 5638083"/>
              <a:gd name="connsiteX22" fmla="*/ 123030 w 1607643"/>
              <a:gd name="connsiteY22" fmla="*/ 168436 h 5638083"/>
              <a:gd name="connsiteX23" fmla="*/ 106869 w 1607643"/>
              <a:gd name="connsiteY23" fmla="*/ 147484 h 5638083"/>
              <a:gd name="connsiteX24" fmla="*/ 0 w 1607643"/>
              <a:gd name="connsiteY24" fmla="*/ 3774 h 5638083"/>
              <a:gd name="connsiteX25" fmla="*/ 91894 w 1607643"/>
              <a:gd name="connsiteY25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945385 w 1607643"/>
              <a:gd name="connsiteY16" fmla="*/ 740206 h 5638083"/>
              <a:gd name="connsiteX17" fmla="*/ 914223 w 1607643"/>
              <a:gd name="connsiteY17" fmla="*/ 352319 h 5638083"/>
              <a:gd name="connsiteX18" fmla="*/ 903852 w 1607643"/>
              <a:gd name="connsiteY18" fmla="*/ 304110 h 5638083"/>
              <a:gd name="connsiteX19" fmla="*/ 91894 w 1607643"/>
              <a:gd name="connsiteY19" fmla="*/ 0 h 5638083"/>
              <a:gd name="connsiteX20" fmla="*/ 112106 w 1607643"/>
              <a:gd name="connsiteY20" fmla="*/ 62263 h 5638083"/>
              <a:gd name="connsiteX21" fmla="*/ 123030 w 1607643"/>
              <a:gd name="connsiteY21" fmla="*/ 168436 h 5638083"/>
              <a:gd name="connsiteX22" fmla="*/ 106869 w 1607643"/>
              <a:gd name="connsiteY22" fmla="*/ 147484 h 5638083"/>
              <a:gd name="connsiteX23" fmla="*/ 0 w 1607643"/>
              <a:gd name="connsiteY23" fmla="*/ 3774 h 5638083"/>
              <a:gd name="connsiteX24" fmla="*/ 91894 w 1607643"/>
              <a:gd name="connsiteY24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03852 w 1607643"/>
              <a:gd name="connsiteY14" fmla="*/ 304110 h 5638083"/>
              <a:gd name="connsiteX15" fmla="*/ 922485 w 1607643"/>
              <a:gd name="connsiteY15" fmla="*/ 328454 h 5638083"/>
              <a:gd name="connsiteX16" fmla="*/ 914223 w 1607643"/>
              <a:gd name="connsiteY16" fmla="*/ 352319 h 5638083"/>
              <a:gd name="connsiteX17" fmla="*/ 903852 w 1607643"/>
              <a:gd name="connsiteY17" fmla="*/ 304110 h 5638083"/>
              <a:gd name="connsiteX18" fmla="*/ 91894 w 1607643"/>
              <a:gd name="connsiteY18" fmla="*/ 0 h 5638083"/>
              <a:gd name="connsiteX19" fmla="*/ 112106 w 1607643"/>
              <a:gd name="connsiteY19" fmla="*/ 62263 h 5638083"/>
              <a:gd name="connsiteX20" fmla="*/ 123030 w 1607643"/>
              <a:gd name="connsiteY20" fmla="*/ 168436 h 5638083"/>
              <a:gd name="connsiteX21" fmla="*/ 106869 w 1607643"/>
              <a:gd name="connsiteY21" fmla="*/ 147484 h 5638083"/>
              <a:gd name="connsiteX22" fmla="*/ 0 w 1607643"/>
              <a:gd name="connsiteY22" fmla="*/ 3774 h 5638083"/>
              <a:gd name="connsiteX23" fmla="*/ 91894 w 1607643"/>
              <a:gd name="connsiteY23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14223 w 1607643"/>
              <a:gd name="connsiteY14" fmla="*/ 352319 h 5638083"/>
              <a:gd name="connsiteX15" fmla="*/ 922485 w 1607643"/>
              <a:gd name="connsiteY15" fmla="*/ 328454 h 5638083"/>
              <a:gd name="connsiteX16" fmla="*/ 914223 w 1607643"/>
              <a:gd name="connsiteY16" fmla="*/ 352319 h 5638083"/>
              <a:gd name="connsiteX17" fmla="*/ 91894 w 1607643"/>
              <a:gd name="connsiteY17" fmla="*/ 0 h 5638083"/>
              <a:gd name="connsiteX18" fmla="*/ 112106 w 1607643"/>
              <a:gd name="connsiteY18" fmla="*/ 62263 h 5638083"/>
              <a:gd name="connsiteX19" fmla="*/ 123030 w 1607643"/>
              <a:gd name="connsiteY19" fmla="*/ 168436 h 5638083"/>
              <a:gd name="connsiteX20" fmla="*/ 106869 w 1607643"/>
              <a:gd name="connsiteY20" fmla="*/ 147484 h 5638083"/>
              <a:gd name="connsiteX21" fmla="*/ 0 w 1607643"/>
              <a:gd name="connsiteY21" fmla="*/ 3774 h 5638083"/>
              <a:gd name="connsiteX22" fmla="*/ 91894 w 1607643"/>
              <a:gd name="connsiteY22" fmla="*/ 0 h 5638083"/>
              <a:gd name="connsiteX0" fmla="*/ 1607643 w 1607643"/>
              <a:gd name="connsiteY0" fmla="*/ 5605110 h 5638083"/>
              <a:gd name="connsiteX1" fmla="*/ 1494421 w 1607643"/>
              <a:gd name="connsiteY1" fmla="*/ 5616940 h 5638083"/>
              <a:gd name="connsiteX2" fmla="*/ 1494079 w 1607643"/>
              <a:gd name="connsiteY2" fmla="*/ 5616926 h 5638083"/>
              <a:gd name="connsiteX3" fmla="*/ 1607643 w 1607643"/>
              <a:gd name="connsiteY3" fmla="*/ 5605110 h 5638083"/>
              <a:gd name="connsiteX4" fmla="*/ 296148 w 1607643"/>
              <a:gd name="connsiteY4" fmla="*/ 5054069 h 5638083"/>
              <a:gd name="connsiteX5" fmla="*/ 349485 w 1607643"/>
              <a:gd name="connsiteY5" fmla="*/ 5112438 h 5638083"/>
              <a:gd name="connsiteX6" fmla="*/ 1068920 w 1607643"/>
              <a:gd name="connsiteY6" fmla="*/ 5292143 h 5638083"/>
              <a:gd name="connsiteX7" fmla="*/ 1108421 w 1607643"/>
              <a:gd name="connsiteY7" fmla="*/ 5289943 h 5638083"/>
              <a:gd name="connsiteX8" fmla="*/ 1111650 w 1607643"/>
              <a:gd name="connsiteY8" fmla="*/ 5311693 h 5638083"/>
              <a:gd name="connsiteX9" fmla="*/ 1398643 w 1607643"/>
              <a:gd name="connsiteY9" fmla="*/ 5612995 h 5638083"/>
              <a:gd name="connsiteX10" fmla="*/ 1494079 w 1607643"/>
              <a:gd name="connsiteY10" fmla="*/ 5616926 h 5638083"/>
              <a:gd name="connsiteX11" fmla="*/ 1399568 w 1607643"/>
              <a:gd name="connsiteY11" fmla="*/ 5626759 h 5638083"/>
              <a:gd name="connsiteX12" fmla="*/ 304783 w 1607643"/>
              <a:gd name="connsiteY12" fmla="*/ 5101001 h 5638083"/>
              <a:gd name="connsiteX13" fmla="*/ 296148 w 1607643"/>
              <a:gd name="connsiteY13" fmla="*/ 5054069 h 5638083"/>
              <a:gd name="connsiteX14" fmla="*/ 91894 w 1607643"/>
              <a:gd name="connsiteY14" fmla="*/ 0 h 5638083"/>
              <a:gd name="connsiteX15" fmla="*/ 112106 w 1607643"/>
              <a:gd name="connsiteY15" fmla="*/ 62263 h 5638083"/>
              <a:gd name="connsiteX16" fmla="*/ 123030 w 1607643"/>
              <a:gd name="connsiteY16" fmla="*/ 168436 h 5638083"/>
              <a:gd name="connsiteX17" fmla="*/ 106869 w 1607643"/>
              <a:gd name="connsiteY17" fmla="*/ 147484 h 5638083"/>
              <a:gd name="connsiteX18" fmla="*/ 0 w 1607643"/>
              <a:gd name="connsiteY18" fmla="*/ 3774 h 5638083"/>
              <a:gd name="connsiteX19" fmla="*/ 91894 w 1607643"/>
              <a:gd name="connsiteY19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123030 w 1494421"/>
              <a:gd name="connsiteY15" fmla="*/ 168436 h 5638083"/>
              <a:gd name="connsiteX16" fmla="*/ 106869 w 1494421"/>
              <a:gd name="connsiteY16" fmla="*/ 147484 h 5638083"/>
              <a:gd name="connsiteX17" fmla="*/ 0 w 1494421"/>
              <a:gd name="connsiteY17" fmla="*/ 3774 h 5638083"/>
              <a:gd name="connsiteX18" fmla="*/ 91894 w 1494421"/>
              <a:gd name="connsiteY18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123030 w 1494421"/>
              <a:gd name="connsiteY15" fmla="*/ 168436 h 5638083"/>
              <a:gd name="connsiteX16" fmla="*/ 0 w 1494421"/>
              <a:gd name="connsiteY16" fmla="*/ 3774 h 5638083"/>
              <a:gd name="connsiteX17" fmla="*/ 91894 w 1494421"/>
              <a:gd name="connsiteY17" fmla="*/ 0 h 5638083"/>
              <a:gd name="connsiteX0" fmla="*/ 1494079 w 1494421"/>
              <a:gd name="connsiteY0" fmla="*/ 5616926 h 5638083"/>
              <a:gd name="connsiteX1" fmla="*/ 1494421 w 1494421"/>
              <a:gd name="connsiteY1" fmla="*/ 5616940 h 5638083"/>
              <a:gd name="connsiteX2" fmla="*/ 1494079 w 1494421"/>
              <a:gd name="connsiteY2" fmla="*/ 5616926 h 5638083"/>
              <a:gd name="connsiteX3" fmla="*/ 296148 w 1494421"/>
              <a:gd name="connsiteY3" fmla="*/ 5054069 h 5638083"/>
              <a:gd name="connsiteX4" fmla="*/ 349485 w 1494421"/>
              <a:gd name="connsiteY4" fmla="*/ 5112438 h 5638083"/>
              <a:gd name="connsiteX5" fmla="*/ 1068920 w 1494421"/>
              <a:gd name="connsiteY5" fmla="*/ 5292143 h 5638083"/>
              <a:gd name="connsiteX6" fmla="*/ 1108421 w 1494421"/>
              <a:gd name="connsiteY6" fmla="*/ 5289943 h 5638083"/>
              <a:gd name="connsiteX7" fmla="*/ 1111650 w 1494421"/>
              <a:gd name="connsiteY7" fmla="*/ 5311693 h 5638083"/>
              <a:gd name="connsiteX8" fmla="*/ 1398643 w 1494421"/>
              <a:gd name="connsiteY8" fmla="*/ 5612995 h 5638083"/>
              <a:gd name="connsiteX9" fmla="*/ 1494079 w 1494421"/>
              <a:gd name="connsiteY9" fmla="*/ 5616926 h 5638083"/>
              <a:gd name="connsiteX10" fmla="*/ 1399568 w 1494421"/>
              <a:gd name="connsiteY10" fmla="*/ 5626759 h 5638083"/>
              <a:gd name="connsiteX11" fmla="*/ 304783 w 1494421"/>
              <a:gd name="connsiteY11" fmla="*/ 5101001 h 5638083"/>
              <a:gd name="connsiteX12" fmla="*/ 296148 w 1494421"/>
              <a:gd name="connsiteY12" fmla="*/ 5054069 h 5638083"/>
              <a:gd name="connsiteX13" fmla="*/ 91894 w 1494421"/>
              <a:gd name="connsiteY13" fmla="*/ 0 h 5638083"/>
              <a:gd name="connsiteX14" fmla="*/ 112106 w 1494421"/>
              <a:gd name="connsiteY14" fmla="*/ 62263 h 5638083"/>
              <a:gd name="connsiteX15" fmla="*/ 0 w 1494421"/>
              <a:gd name="connsiteY15" fmla="*/ 3774 h 5638083"/>
              <a:gd name="connsiteX16" fmla="*/ 91894 w 1494421"/>
              <a:gd name="connsiteY16" fmla="*/ 0 h 5638083"/>
              <a:gd name="connsiteX0" fmla="*/ 296148 w 1494079"/>
              <a:gd name="connsiteY0" fmla="*/ 5054069 h 5638083"/>
              <a:gd name="connsiteX1" fmla="*/ 349485 w 1494079"/>
              <a:gd name="connsiteY1" fmla="*/ 5112438 h 5638083"/>
              <a:gd name="connsiteX2" fmla="*/ 1068920 w 1494079"/>
              <a:gd name="connsiteY2" fmla="*/ 5292143 h 5638083"/>
              <a:gd name="connsiteX3" fmla="*/ 1108421 w 1494079"/>
              <a:gd name="connsiteY3" fmla="*/ 5289943 h 5638083"/>
              <a:gd name="connsiteX4" fmla="*/ 1111650 w 1494079"/>
              <a:gd name="connsiteY4" fmla="*/ 5311693 h 5638083"/>
              <a:gd name="connsiteX5" fmla="*/ 1398643 w 1494079"/>
              <a:gd name="connsiteY5" fmla="*/ 5612995 h 5638083"/>
              <a:gd name="connsiteX6" fmla="*/ 1494079 w 1494079"/>
              <a:gd name="connsiteY6" fmla="*/ 5616926 h 5638083"/>
              <a:gd name="connsiteX7" fmla="*/ 1399568 w 1494079"/>
              <a:gd name="connsiteY7" fmla="*/ 5626759 h 5638083"/>
              <a:gd name="connsiteX8" fmla="*/ 304783 w 1494079"/>
              <a:gd name="connsiteY8" fmla="*/ 5101001 h 5638083"/>
              <a:gd name="connsiteX9" fmla="*/ 296148 w 1494079"/>
              <a:gd name="connsiteY9" fmla="*/ 5054069 h 5638083"/>
              <a:gd name="connsiteX10" fmla="*/ 91894 w 1494079"/>
              <a:gd name="connsiteY10" fmla="*/ 0 h 5638083"/>
              <a:gd name="connsiteX11" fmla="*/ 112106 w 1494079"/>
              <a:gd name="connsiteY11" fmla="*/ 62263 h 5638083"/>
              <a:gd name="connsiteX12" fmla="*/ 0 w 1494079"/>
              <a:gd name="connsiteY12" fmla="*/ 3774 h 5638083"/>
              <a:gd name="connsiteX13" fmla="*/ 183334 w 1494079"/>
              <a:gd name="connsiteY13" fmla="*/ 91440 h 5638083"/>
              <a:gd name="connsiteX0" fmla="*/ 296148 w 1494079"/>
              <a:gd name="connsiteY0" fmla="*/ 5054069 h 5638083"/>
              <a:gd name="connsiteX1" fmla="*/ 349485 w 1494079"/>
              <a:gd name="connsiteY1" fmla="*/ 5112438 h 5638083"/>
              <a:gd name="connsiteX2" fmla="*/ 1068920 w 1494079"/>
              <a:gd name="connsiteY2" fmla="*/ 5292143 h 5638083"/>
              <a:gd name="connsiteX3" fmla="*/ 1108421 w 1494079"/>
              <a:gd name="connsiteY3" fmla="*/ 5289943 h 5638083"/>
              <a:gd name="connsiteX4" fmla="*/ 1111650 w 1494079"/>
              <a:gd name="connsiteY4" fmla="*/ 5311693 h 5638083"/>
              <a:gd name="connsiteX5" fmla="*/ 1398643 w 1494079"/>
              <a:gd name="connsiteY5" fmla="*/ 5612995 h 5638083"/>
              <a:gd name="connsiteX6" fmla="*/ 1494079 w 1494079"/>
              <a:gd name="connsiteY6" fmla="*/ 5616926 h 5638083"/>
              <a:gd name="connsiteX7" fmla="*/ 1399568 w 1494079"/>
              <a:gd name="connsiteY7" fmla="*/ 5626759 h 5638083"/>
              <a:gd name="connsiteX8" fmla="*/ 304783 w 1494079"/>
              <a:gd name="connsiteY8" fmla="*/ 5101001 h 5638083"/>
              <a:gd name="connsiteX9" fmla="*/ 296148 w 1494079"/>
              <a:gd name="connsiteY9" fmla="*/ 5054069 h 5638083"/>
              <a:gd name="connsiteX10" fmla="*/ 91894 w 1494079"/>
              <a:gd name="connsiteY10" fmla="*/ 0 h 5638083"/>
              <a:gd name="connsiteX11" fmla="*/ 112106 w 1494079"/>
              <a:gd name="connsiteY11" fmla="*/ 62263 h 5638083"/>
              <a:gd name="connsiteX12" fmla="*/ 0 w 1494079"/>
              <a:gd name="connsiteY12" fmla="*/ 3774 h 5638083"/>
              <a:gd name="connsiteX0" fmla="*/ 204254 w 1402185"/>
              <a:gd name="connsiteY0" fmla="*/ 5054069 h 5638083"/>
              <a:gd name="connsiteX1" fmla="*/ 257591 w 1402185"/>
              <a:gd name="connsiteY1" fmla="*/ 5112438 h 5638083"/>
              <a:gd name="connsiteX2" fmla="*/ 977026 w 1402185"/>
              <a:gd name="connsiteY2" fmla="*/ 5292143 h 5638083"/>
              <a:gd name="connsiteX3" fmla="*/ 1016527 w 1402185"/>
              <a:gd name="connsiteY3" fmla="*/ 5289943 h 5638083"/>
              <a:gd name="connsiteX4" fmla="*/ 1019756 w 1402185"/>
              <a:gd name="connsiteY4" fmla="*/ 5311693 h 5638083"/>
              <a:gd name="connsiteX5" fmla="*/ 1306749 w 1402185"/>
              <a:gd name="connsiteY5" fmla="*/ 5612995 h 5638083"/>
              <a:gd name="connsiteX6" fmla="*/ 1402185 w 1402185"/>
              <a:gd name="connsiteY6" fmla="*/ 5616926 h 5638083"/>
              <a:gd name="connsiteX7" fmla="*/ 1307674 w 1402185"/>
              <a:gd name="connsiteY7" fmla="*/ 5626759 h 5638083"/>
              <a:gd name="connsiteX8" fmla="*/ 212889 w 1402185"/>
              <a:gd name="connsiteY8" fmla="*/ 5101001 h 5638083"/>
              <a:gd name="connsiteX9" fmla="*/ 204254 w 1402185"/>
              <a:gd name="connsiteY9" fmla="*/ 5054069 h 5638083"/>
              <a:gd name="connsiteX10" fmla="*/ 0 w 1402185"/>
              <a:gd name="connsiteY10" fmla="*/ 0 h 5638083"/>
              <a:gd name="connsiteX11" fmla="*/ 20212 w 1402185"/>
              <a:gd name="connsiteY11" fmla="*/ 62263 h 5638083"/>
              <a:gd name="connsiteX0" fmla="*/ 0 w 1197931"/>
              <a:gd name="connsiteY0" fmla="*/ 0 h 584014"/>
              <a:gd name="connsiteX1" fmla="*/ 53337 w 1197931"/>
              <a:gd name="connsiteY1" fmla="*/ 58369 h 584014"/>
              <a:gd name="connsiteX2" fmla="*/ 772772 w 1197931"/>
              <a:gd name="connsiteY2" fmla="*/ 238074 h 584014"/>
              <a:gd name="connsiteX3" fmla="*/ 812273 w 1197931"/>
              <a:gd name="connsiteY3" fmla="*/ 235874 h 584014"/>
              <a:gd name="connsiteX4" fmla="*/ 815502 w 1197931"/>
              <a:gd name="connsiteY4" fmla="*/ 257624 h 584014"/>
              <a:gd name="connsiteX5" fmla="*/ 1102495 w 1197931"/>
              <a:gd name="connsiteY5" fmla="*/ 558926 h 584014"/>
              <a:gd name="connsiteX6" fmla="*/ 1197931 w 1197931"/>
              <a:gd name="connsiteY6" fmla="*/ 562857 h 584014"/>
              <a:gd name="connsiteX7" fmla="*/ 1103420 w 1197931"/>
              <a:gd name="connsiteY7" fmla="*/ 572690 h 584014"/>
              <a:gd name="connsiteX8" fmla="*/ 8635 w 1197931"/>
              <a:gd name="connsiteY8" fmla="*/ 46932 h 584014"/>
              <a:gd name="connsiteX9" fmla="*/ 0 w 1197931"/>
              <a:gd name="connsiteY9" fmla="*/ 0 h 58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7931" h="584014">
                <a:close/>
                <a:moveTo>
                  <a:pt x="0" y="0"/>
                </a:moveTo>
                <a:lnTo>
                  <a:pt x="53337" y="58369"/>
                </a:lnTo>
                <a:cubicBezTo>
                  <a:pt x="196524" y="188570"/>
                  <a:pt x="422026" y="247447"/>
                  <a:pt x="772772" y="238074"/>
                </a:cubicBezTo>
                <a:lnTo>
                  <a:pt x="812273" y="235874"/>
                </a:lnTo>
                <a:lnTo>
                  <a:pt x="815502" y="257624"/>
                </a:lnTo>
                <a:cubicBezTo>
                  <a:pt x="848645" y="423972"/>
                  <a:pt x="927449" y="535900"/>
                  <a:pt x="1102495" y="558926"/>
                </a:cubicBezTo>
                <a:lnTo>
                  <a:pt x="1197931" y="562857"/>
                </a:lnTo>
                <a:lnTo>
                  <a:pt x="1103420" y="572690"/>
                </a:lnTo>
                <a:cubicBezTo>
                  <a:pt x="381663" y="631425"/>
                  <a:pt x="104911" y="462489"/>
                  <a:pt x="8635" y="4693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75000">
                <a:schemeClr val="tx1">
                  <a:alpha val="21000"/>
                </a:schemeClr>
              </a:gs>
              <a:gs pos="46000">
                <a:schemeClr val="bg1">
                  <a:alpha val="0"/>
                </a:schemeClr>
              </a:gs>
            </a:gsLst>
            <a:lin ang="6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48" name="圆角矩形 4"/>
          <p:cNvSpPr/>
          <p:nvPr/>
        </p:nvSpPr>
        <p:spPr>
          <a:xfrm>
            <a:off x="3046421" y="714362"/>
            <a:ext cx="1709700" cy="3728855"/>
          </a:xfrm>
          <a:custGeom>
            <a:avLst/>
            <a:gdLst>
              <a:gd name="connsiteX0" fmla="*/ 0 w 783771"/>
              <a:gd name="connsiteY0" fmla="*/ 130631 h 3683726"/>
              <a:gd name="connsiteX1" fmla="*/ 130631 w 783771"/>
              <a:gd name="connsiteY1" fmla="*/ 0 h 3683726"/>
              <a:gd name="connsiteX2" fmla="*/ 653140 w 783771"/>
              <a:gd name="connsiteY2" fmla="*/ 0 h 3683726"/>
              <a:gd name="connsiteX3" fmla="*/ 783771 w 783771"/>
              <a:gd name="connsiteY3" fmla="*/ 130631 h 3683726"/>
              <a:gd name="connsiteX4" fmla="*/ 783771 w 783771"/>
              <a:gd name="connsiteY4" fmla="*/ 3553095 h 3683726"/>
              <a:gd name="connsiteX5" fmla="*/ 653140 w 783771"/>
              <a:gd name="connsiteY5" fmla="*/ 3683726 h 3683726"/>
              <a:gd name="connsiteX6" fmla="*/ 130631 w 783771"/>
              <a:gd name="connsiteY6" fmla="*/ 3683726 h 3683726"/>
              <a:gd name="connsiteX7" fmla="*/ 0 w 783771"/>
              <a:gd name="connsiteY7" fmla="*/ 3553095 h 3683726"/>
              <a:gd name="connsiteX8" fmla="*/ 0 w 783771"/>
              <a:gd name="connsiteY8" fmla="*/ 130631 h 3683726"/>
              <a:gd name="connsiteX0" fmla="*/ 0 w 1338243"/>
              <a:gd name="connsiteY0" fmla="*/ 627020 h 4180115"/>
              <a:gd name="connsiteX1" fmla="*/ 130631 w 1338243"/>
              <a:gd name="connsiteY1" fmla="*/ 496389 h 4180115"/>
              <a:gd name="connsiteX2" fmla="*/ 1332409 w 1338243"/>
              <a:gd name="connsiteY2" fmla="*/ 0 h 4180115"/>
              <a:gd name="connsiteX3" fmla="*/ 783771 w 1338243"/>
              <a:gd name="connsiteY3" fmla="*/ 627020 h 4180115"/>
              <a:gd name="connsiteX4" fmla="*/ 783771 w 1338243"/>
              <a:gd name="connsiteY4" fmla="*/ 4049484 h 4180115"/>
              <a:gd name="connsiteX5" fmla="*/ 653140 w 1338243"/>
              <a:gd name="connsiteY5" fmla="*/ 4180115 h 4180115"/>
              <a:gd name="connsiteX6" fmla="*/ 130631 w 1338243"/>
              <a:gd name="connsiteY6" fmla="*/ 4180115 h 4180115"/>
              <a:gd name="connsiteX7" fmla="*/ 0 w 1338243"/>
              <a:gd name="connsiteY7" fmla="*/ 4049484 h 4180115"/>
              <a:gd name="connsiteX8" fmla="*/ 0 w 1338243"/>
              <a:gd name="connsiteY8" fmla="*/ 627020 h 4180115"/>
              <a:gd name="connsiteX0" fmla="*/ 0 w 1325296"/>
              <a:gd name="connsiteY0" fmla="*/ 640083 h 4193178"/>
              <a:gd name="connsiteX1" fmla="*/ 130631 w 1325296"/>
              <a:gd name="connsiteY1" fmla="*/ 509452 h 4193178"/>
              <a:gd name="connsiteX2" fmla="*/ 1319346 w 1325296"/>
              <a:gd name="connsiteY2" fmla="*/ 0 h 4193178"/>
              <a:gd name="connsiteX3" fmla="*/ 783771 w 1325296"/>
              <a:gd name="connsiteY3" fmla="*/ 640083 h 4193178"/>
              <a:gd name="connsiteX4" fmla="*/ 783771 w 1325296"/>
              <a:gd name="connsiteY4" fmla="*/ 4062547 h 4193178"/>
              <a:gd name="connsiteX5" fmla="*/ 653140 w 1325296"/>
              <a:gd name="connsiteY5" fmla="*/ 4193178 h 4193178"/>
              <a:gd name="connsiteX6" fmla="*/ 130631 w 1325296"/>
              <a:gd name="connsiteY6" fmla="*/ 4193178 h 4193178"/>
              <a:gd name="connsiteX7" fmla="*/ 0 w 1325296"/>
              <a:gd name="connsiteY7" fmla="*/ 4062547 h 4193178"/>
              <a:gd name="connsiteX8" fmla="*/ 0 w 1325296"/>
              <a:gd name="connsiteY8" fmla="*/ 640083 h 4193178"/>
              <a:gd name="connsiteX0" fmla="*/ 0 w 1325296"/>
              <a:gd name="connsiteY0" fmla="*/ 738804 h 4291899"/>
              <a:gd name="connsiteX1" fmla="*/ 130631 w 1325296"/>
              <a:gd name="connsiteY1" fmla="*/ 608173 h 4291899"/>
              <a:gd name="connsiteX2" fmla="*/ 1319346 w 1325296"/>
              <a:gd name="connsiteY2" fmla="*/ 98721 h 4291899"/>
              <a:gd name="connsiteX3" fmla="*/ 783771 w 1325296"/>
              <a:gd name="connsiteY3" fmla="*/ 738804 h 4291899"/>
              <a:gd name="connsiteX4" fmla="*/ 783771 w 1325296"/>
              <a:gd name="connsiteY4" fmla="*/ 4161268 h 4291899"/>
              <a:gd name="connsiteX5" fmla="*/ 653140 w 1325296"/>
              <a:gd name="connsiteY5" fmla="*/ 4291899 h 4291899"/>
              <a:gd name="connsiteX6" fmla="*/ 130631 w 1325296"/>
              <a:gd name="connsiteY6" fmla="*/ 4291899 h 4291899"/>
              <a:gd name="connsiteX7" fmla="*/ 0 w 1325296"/>
              <a:gd name="connsiteY7" fmla="*/ 4161268 h 4291899"/>
              <a:gd name="connsiteX8" fmla="*/ 0 w 1325296"/>
              <a:gd name="connsiteY8" fmla="*/ 738804 h 4291899"/>
              <a:gd name="connsiteX0" fmla="*/ 0 w 1325296"/>
              <a:gd name="connsiteY0" fmla="*/ 640443 h 4193538"/>
              <a:gd name="connsiteX1" fmla="*/ 1319346 w 1325296"/>
              <a:gd name="connsiteY1" fmla="*/ 360 h 4193538"/>
              <a:gd name="connsiteX2" fmla="*/ 783771 w 1325296"/>
              <a:gd name="connsiteY2" fmla="*/ 640443 h 4193538"/>
              <a:gd name="connsiteX3" fmla="*/ 783771 w 1325296"/>
              <a:gd name="connsiteY3" fmla="*/ 4062907 h 4193538"/>
              <a:gd name="connsiteX4" fmla="*/ 653140 w 1325296"/>
              <a:gd name="connsiteY4" fmla="*/ 4193538 h 4193538"/>
              <a:gd name="connsiteX5" fmla="*/ 130631 w 1325296"/>
              <a:gd name="connsiteY5" fmla="*/ 4193538 h 4193538"/>
              <a:gd name="connsiteX6" fmla="*/ 0 w 1325296"/>
              <a:gd name="connsiteY6" fmla="*/ 4062907 h 4193538"/>
              <a:gd name="connsiteX7" fmla="*/ 0 w 1325296"/>
              <a:gd name="connsiteY7" fmla="*/ 640443 h 4193538"/>
              <a:gd name="connsiteX0" fmla="*/ 0 w 1325296"/>
              <a:gd name="connsiteY0" fmla="*/ 761033 h 4314128"/>
              <a:gd name="connsiteX1" fmla="*/ 1319346 w 1325296"/>
              <a:gd name="connsiteY1" fmla="*/ 120950 h 4314128"/>
              <a:gd name="connsiteX2" fmla="*/ 783771 w 1325296"/>
              <a:gd name="connsiteY2" fmla="*/ 761033 h 4314128"/>
              <a:gd name="connsiteX3" fmla="*/ 783771 w 1325296"/>
              <a:gd name="connsiteY3" fmla="*/ 4183497 h 4314128"/>
              <a:gd name="connsiteX4" fmla="*/ 653140 w 1325296"/>
              <a:gd name="connsiteY4" fmla="*/ 4314128 h 4314128"/>
              <a:gd name="connsiteX5" fmla="*/ 130631 w 1325296"/>
              <a:gd name="connsiteY5" fmla="*/ 4314128 h 4314128"/>
              <a:gd name="connsiteX6" fmla="*/ 0 w 1325296"/>
              <a:gd name="connsiteY6" fmla="*/ 4183497 h 4314128"/>
              <a:gd name="connsiteX7" fmla="*/ 0 w 1325296"/>
              <a:gd name="connsiteY7" fmla="*/ 761033 h 4314128"/>
              <a:gd name="connsiteX0" fmla="*/ 0 w 1324671"/>
              <a:gd name="connsiteY0" fmla="*/ 761033 h 4314128"/>
              <a:gd name="connsiteX1" fmla="*/ 1319346 w 1324671"/>
              <a:gd name="connsiteY1" fmla="*/ 120950 h 4314128"/>
              <a:gd name="connsiteX2" fmla="*/ 783771 w 1324671"/>
              <a:gd name="connsiteY2" fmla="*/ 761033 h 4314128"/>
              <a:gd name="connsiteX3" fmla="*/ 783771 w 1324671"/>
              <a:gd name="connsiteY3" fmla="*/ 4183497 h 4314128"/>
              <a:gd name="connsiteX4" fmla="*/ 653140 w 1324671"/>
              <a:gd name="connsiteY4" fmla="*/ 4314128 h 4314128"/>
              <a:gd name="connsiteX5" fmla="*/ 130631 w 1324671"/>
              <a:gd name="connsiteY5" fmla="*/ 4314128 h 4314128"/>
              <a:gd name="connsiteX6" fmla="*/ 0 w 1324671"/>
              <a:gd name="connsiteY6" fmla="*/ 4183497 h 4314128"/>
              <a:gd name="connsiteX7" fmla="*/ 0 w 1324671"/>
              <a:gd name="connsiteY7" fmla="*/ 761033 h 4314128"/>
              <a:gd name="connsiteX0" fmla="*/ 658187 w 1982858"/>
              <a:gd name="connsiteY0" fmla="*/ 761033 h 4692951"/>
              <a:gd name="connsiteX1" fmla="*/ 1977533 w 1982858"/>
              <a:gd name="connsiteY1" fmla="*/ 120950 h 4692951"/>
              <a:gd name="connsiteX2" fmla="*/ 1441958 w 1982858"/>
              <a:gd name="connsiteY2" fmla="*/ 761033 h 4692951"/>
              <a:gd name="connsiteX3" fmla="*/ 1441958 w 1982858"/>
              <a:gd name="connsiteY3" fmla="*/ 4183497 h 4692951"/>
              <a:gd name="connsiteX4" fmla="*/ 1311327 w 1982858"/>
              <a:gd name="connsiteY4" fmla="*/ 4314128 h 4692951"/>
              <a:gd name="connsiteX5" fmla="*/ 5046 w 1982858"/>
              <a:gd name="connsiteY5" fmla="*/ 4692951 h 4692951"/>
              <a:gd name="connsiteX6" fmla="*/ 658187 w 1982858"/>
              <a:gd name="connsiteY6" fmla="*/ 4183497 h 4692951"/>
              <a:gd name="connsiteX7" fmla="*/ 658187 w 1982858"/>
              <a:gd name="connsiteY7" fmla="*/ 761033 h 4692951"/>
              <a:gd name="connsiteX0" fmla="*/ 658187 w 1982858"/>
              <a:gd name="connsiteY0" fmla="*/ 761033 h 4706792"/>
              <a:gd name="connsiteX1" fmla="*/ 1977533 w 1982858"/>
              <a:gd name="connsiteY1" fmla="*/ 120950 h 4706792"/>
              <a:gd name="connsiteX2" fmla="*/ 1441958 w 1982858"/>
              <a:gd name="connsiteY2" fmla="*/ 761033 h 4706792"/>
              <a:gd name="connsiteX3" fmla="*/ 1441958 w 1982858"/>
              <a:gd name="connsiteY3" fmla="*/ 4183497 h 4706792"/>
              <a:gd name="connsiteX4" fmla="*/ 5046 w 1982858"/>
              <a:gd name="connsiteY4" fmla="*/ 4692951 h 4706792"/>
              <a:gd name="connsiteX5" fmla="*/ 658187 w 1982858"/>
              <a:gd name="connsiteY5" fmla="*/ 4183497 h 4706792"/>
              <a:gd name="connsiteX6" fmla="*/ 658187 w 1982858"/>
              <a:gd name="connsiteY6" fmla="*/ 761033 h 4706792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34485"/>
              <a:gd name="connsiteX1" fmla="*/ 1977533 w 1982858"/>
              <a:gd name="connsiteY1" fmla="*/ 120950 h 4934485"/>
              <a:gd name="connsiteX2" fmla="*/ 1441958 w 1982858"/>
              <a:gd name="connsiteY2" fmla="*/ 761033 h 4934485"/>
              <a:gd name="connsiteX3" fmla="*/ 1441958 w 1982858"/>
              <a:gd name="connsiteY3" fmla="*/ 4183497 h 4934485"/>
              <a:gd name="connsiteX4" fmla="*/ 5046 w 1982858"/>
              <a:gd name="connsiteY4" fmla="*/ 4692951 h 4934485"/>
              <a:gd name="connsiteX5" fmla="*/ 658187 w 1982858"/>
              <a:gd name="connsiteY5" fmla="*/ 4183497 h 4934485"/>
              <a:gd name="connsiteX6" fmla="*/ 658187 w 1982858"/>
              <a:gd name="connsiteY6" fmla="*/ 761033 h 4934485"/>
              <a:gd name="connsiteX0" fmla="*/ 658187 w 1982858"/>
              <a:gd name="connsiteY0" fmla="*/ 761033 h 4952169"/>
              <a:gd name="connsiteX1" fmla="*/ 1977533 w 1982858"/>
              <a:gd name="connsiteY1" fmla="*/ 120950 h 4952169"/>
              <a:gd name="connsiteX2" fmla="*/ 1441958 w 1982858"/>
              <a:gd name="connsiteY2" fmla="*/ 761033 h 4952169"/>
              <a:gd name="connsiteX3" fmla="*/ 1441958 w 1982858"/>
              <a:gd name="connsiteY3" fmla="*/ 4183497 h 4952169"/>
              <a:gd name="connsiteX4" fmla="*/ 5046 w 1982858"/>
              <a:gd name="connsiteY4" fmla="*/ 4692951 h 4952169"/>
              <a:gd name="connsiteX5" fmla="*/ 658187 w 1982858"/>
              <a:gd name="connsiteY5" fmla="*/ 4183497 h 4952169"/>
              <a:gd name="connsiteX6" fmla="*/ 658187 w 1982858"/>
              <a:gd name="connsiteY6" fmla="*/ 761033 h 4952169"/>
              <a:gd name="connsiteX0" fmla="*/ 658187 w 1982858"/>
              <a:gd name="connsiteY0" fmla="*/ 761033 h 4917559"/>
              <a:gd name="connsiteX1" fmla="*/ 1977533 w 1982858"/>
              <a:gd name="connsiteY1" fmla="*/ 120950 h 4917559"/>
              <a:gd name="connsiteX2" fmla="*/ 1441958 w 1982858"/>
              <a:gd name="connsiteY2" fmla="*/ 761033 h 4917559"/>
              <a:gd name="connsiteX3" fmla="*/ 1473708 w 1982858"/>
              <a:gd name="connsiteY3" fmla="*/ 4119997 h 4917559"/>
              <a:gd name="connsiteX4" fmla="*/ 5046 w 1982858"/>
              <a:gd name="connsiteY4" fmla="*/ 4692951 h 4917559"/>
              <a:gd name="connsiteX5" fmla="*/ 658187 w 1982858"/>
              <a:gd name="connsiteY5" fmla="*/ 4183497 h 4917559"/>
              <a:gd name="connsiteX6" fmla="*/ 658187 w 1982858"/>
              <a:gd name="connsiteY6" fmla="*/ 761033 h 4917559"/>
              <a:gd name="connsiteX0" fmla="*/ 658187 w 1982858"/>
              <a:gd name="connsiteY0" fmla="*/ 761033 h 4907713"/>
              <a:gd name="connsiteX1" fmla="*/ 1977533 w 1982858"/>
              <a:gd name="connsiteY1" fmla="*/ 120950 h 4907713"/>
              <a:gd name="connsiteX2" fmla="*/ 1441958 w 1982858"/>
              <a:gd name="connsiteY2" fmla="*/ 761033 h 4907713"/>
              <a:gd name="connsiteX3" fmla="*/ 1473708 w 1982858"/>
              <a:gd name="connsiteY3" fmla="*/ 4119997 h 4907713"/>
              <a:gd name="connsiteX4" fmla="*/ 5046 w 1982858"/>
              <a:gd name="connsiteY4" fmla="*/ 4692951 h 4907713"/>
              <a:gd name="connsiteX5" fmla="*/ 658187 w 1982858"/>
              <a:gd name="connsiteY5" fmla="*/ 4183497 h 4907713"/>
              <a:gd name="connsiteX6" fmla="*/ 658187 w 1982858"/>
              <a:gd name="connsiteY6" fmla="*/ 761033 h 4907713"/>
              <a:gd name="connsiteX0" fmla="*/ 658187 w 1982858"/>
              <a:gd name="connsiteY0" fmla="*/ 761033 h 4938173"/>
              <a:gd name="connsiteX1" fmla="*/ 1977533 w 1982858"/>
              <a:gd name="connsiteY1" fmla="*/ 120950 h 4938173"/>
              <a:gd name="connsiteX2" fmla="*/ 1441958 w 1982858"/>
              <a:gd name="connsiteY2" fmla="*/ 761033 h 4938173"/>
              <a:gd name="connsiteX3" fmla="*/ 1473708 w 1982858"/>
              <a:gd name="connsiteY3" fmla="*/ 4119997 h 4938173"/>
              <a:gd name="connsiteX4" fmla="*/ 5046 w 1982858"/>
              <a:gd name="connsiteY4" fmla="*/ 4692951 h 4938173"/>
              <a:gd name="connsiteX5" fmla="*/ 658187 w 1982858"/>
              <a:gd name="connsiteY5" fmla="*/ 4183497 h 4938173"/>
              <a:gd name="connsiteX6" fmla="*/ 658187 w 1982858"/>
              <a:gd name="connsiteY6" fmla="*/ 761033 h 4938173"/>
              <a:gd name="connsiteX0" fmla="*/ 655383 w 1980054"/>
              <a:gd name="connsiteY0" fmla="*/ 761033 h 4938173"/>
              <a:gd name="connsiteX1" fmla="*/ 1974729 w 1980054"/>
              <a:gd name="connsiteY1" fmla="*/ 120950 h 4938173"/>
              <a:gd name="connsiteX2" fmla="*/ 1439154 w 1980054"/>
              <a:gd name="connsiteY2" fmla="*/ 761033 h 4938173"/>
              <a:gd name="connsiteX3" fmla="*/ 1470904 w 1980054"/>
              <a:gd name="connsiteY3" fmla="*/ 4119997 h 4938173"/>
              <a:gd name="connsiteX4" fmla="*/ 2242 w 1980054"/>
              <a:gd name="connsiteY4" fmla="*/ 4692951 h 4938173"/>
              <a:gd name="connsiteX5" fmla="*/ 655383 w 1980054"/>
              <a:gd name="connsiteY5" fmla="*/ 4183497 h 4938173"/>
              <a:gd name="connsiteX6" fmla="*/ 655383 w 1980054"/>
              <a:gd name="connsiteY6" fmla="*/ 761033 h 4938173"/>
              <a:gd name="connsiteX0" fmla="*/ 655383 w 1980245"/>
              <a:gd name="connsiteY0" fmla="*/ 761033 h 4938173"/>
              <a:gd name="connsiteX1" fmla="*/ 1974729 w 1980245"/>
              <a:gd name="connsiteY1" fmla="*/ 120950 h 4938173"/>
              <a:gd name="connsiteX2" fmla="*/ 1464554 w 1980245"/>
              <a:gd name="connsiteY2" fmla="*/ 557833 h 4938173"/>
              <a:gd name="connsiteX3" fmla="*/ 1470904 w 1980245"/>
              <a:gd name="connsiteY3" fmla="*/ 4119997 h 4938173"/>
              <a:gd name="connsiteX4" fmla="*/ 2242 w 1980245"/>
              <a:gd name="connsiteY4" fmla="*/ 4692951 h 4938173"/>
              <a:gd name="connsiteX5" fmla="*/ 655383 w 1980245"/>
              <a:gd name="connsiteY5" fmla="*/ 4183497 h 4938173"/>
              <a:gd name="connsiteX6" fmla="*/ 655383 w 1980245"/>
              <a:gd name="connsiteY6" fmla="*/ 761033 h 4938173"/>
              <a:gd name="connsiteX0" fmla="*/ 655383 w 2049599"/>
              <a:gd name="connsiteY0" fmla="*/ 731526 h 4908666"/>
              <a:gd name="connsiteX1" fmla="*/ 2044579 w 2049599"/>
              <a:gd name="connsiteY1" fmla="*/ 148593 h 4908666"/>
              <a:gd name="connsiteX2" fmla="*/ 1464554 w 2049599"/>
              <a:gd name="connsiteY2" fmla="*/ 528326 h 4908666"/>
              <a:gd name="connsiteX3" fmla="*/ 1470904 w 2049599"/>
              <a:gd name="connsiteY3" fmla="*/ 4090490 h 4908666"/>
              <a:gd name="connsiteX4" fmla="*/ 2242 w 2049599"/>
              <a:gd name="connsiteY4" fmla="*/ 4663444 h 4908666"/>
              <a:gd name="connsiteX5" fmla="*/ 655383 w 2049599"/>
              <a:gd name="connsiteY5" fmla="*/ 4153990 h 4908666"/>
              <a:gd name="connsiteX6" fmla="*/ 655383 w 2049599"/>
              <a:gd name="connsiteY6" fmla="*/ 731526 h 4908666"/>
              <a:gd name="connsiteX0" fmla="*/ 655383 w 2044579"/>
              <a:gd name="connsiteY0" fmla="*/ 731526 h 4908666"/>
              <a:gd name="connsiteX1" fmla="*/ 2044579 w 2044579"/>
              <a:gd name="connsiteY1" fmla="*/ 148593 h 4908666"/>
              <a:gd name="connsiteX2" fmla="*/ 1464554 w 2044579"/>
              <a:gd name="connsiteY2" fmla="*/ 528326 h 4908666"/>
              <a:gd name="connsiteX3" fmla="*/ 1470904 w 2044579"/>
              <a:gd name="connsiteY3" fmla="*/ 4090490 h 4908666"/>
              <a:gd name="connsiteX4" fmla="*/ 2242 w 2044579"/>
              <a:gd name="connsiteY4" fmla="*/ 4663444 h 4908666"/>
              <a:gd name="connsiteX5" fmla="*/ 655383 w 2044579"/>
              <a:gd name="connsiteY5" fmla="*/ 4153990 h 4908666"/>
              <a:gd name="connsiteX6" fmla="*/ 655383 w 2044579"/>
              <a:gd name="connsiteY6" fmla="*/ 731526 h 4908666"/>
              <a:gd name="connsiteX0" fmla="*/ 655383 w 2044579"/>
              <a:gd name="connsiteY0" fmla="*/ 765358 h 4942498"/>
              <a:gd name="connsiteX1" fmla="*/ 2044579 w 2044579"/>
              <a:gd name="connsiteY1" fmla="*/ 182425 h 4942498"/>
              <a:gd name="connsiteX2" fmla="*/ 1464554 w 2044579"/>
              <a:gd name="connsiteY2" fmla="*/ 562158 h 4942498"/>
              <a:gd name="connsiteX3" fmla="*/ 1470904 w 2044579"/>
              <a:gd name="connsiteY3" fmla="*/ 4124322 h 4942498"/>
              <a:gd name="connsiteX4" fmla="*/ 2242 w 2044579"/>
              <a:gd name="connsiteY4" fmla="*/ 4697276 h 4942498"/>
              <a:gd name="connsiteX5" fmla="*/ 655383 w 2044579"/>
              <a:gd name="connsiteY5" fmla="*/ 4187822 h 4942498"/>
              <a:gd name="connsiteX6" fmla="*/ 655383 w 2044579"/>
              <a:gd name="connsiteY6" fmla="*/ 765358 h 4942498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44579"/>
              <a:gd name="connsiteY0" fmla="*/ 755574 h 4932714"/>
              <a:gd name="connsiteX1" fmla="*/ 2044579 w 2044579"/>
              <a:gd name="connsiteY1" fmla="*/ 172641 h 4932714"/>
              <a:gd name="connsiteX2" fmla="*/ 1464554 w 2044579"/>
              <a:gd name="connsiteY2" fmla="*/ 552374 h 4932714"/>
              <a:gd name="connsiteX3" fmla="*/ 1470904 w 2044579"/>
              <a:gd name="connsiteY3" fmla="*/ 4114538 h 4932714"/>
              <a:gd name="connsiteX4" fmla="*/ 2242 w 2044579"/>
              <a:gd name="connsiteY4" fmla="*/ 4687492 h 4932714"/>
              <a:gd name="connsiteX5" fmla="*/ 655383 w 2044579"/>
              <a:gd name="connsiteY5" fmla="*/ 4178038 h 4932714"/>
              <a:gd name="connsiteX6" fmla="*/ 655383 w 2044579"/>
              <a:gd name="connsiteY6" fmla="*/ 755574 h 4932714"/>
              <a:gd name="connsiteX0" fmla="*/ 655383 w 2050929"/>
              <a:gd name="connsiteY0" fmla="*/ 758871 h 4936011"/>
              <a:gd name="connsiteX1" fmla="*/ 2050929 w 2050929"/>
              <a:gd name="connsiteY1" fmla="*/ 169588 h 4936011"/>
              <a:gd name="connsiteX2" fmla="*/ 1464554 w 2050929"/>
              <a:gd name="connsiteY2" fmla="*/ 555671 h 4936011"/>
              <a:gd name="connsiteX3" fmla="*/ 1470904 w 2050929"/>
              <a:gd name="connsiteY3" fmla="*/ 4117835 h 4936011"/>
              <a:gd name="connsiteX4" fmla="*/ 2242 w 2050929"/>
              <a:gd name="connsiteY4" fmla="*/ 4690789 h 4936011"/>
              <a:gd name="connsiteX5" fmla="*/ 655383 w 2050929"/>
              <a:gd name="connsiteY5" fmla="*/ 4181335 h 4936011"/>
              <a:gd name="connsiteX6" fmla="*/ 655383 w 2050929"/>
              <a:gd name="connsiteY6" fmla="*/ 758871 h 4936011"/>
              <a:gd name="connsiteX0" fmla="*/ 655383 w 2063629"/>
              <a:gd name="connsiteY0" fmla="*/ 758871 h 4936011"/>
              <a:gd name="connsiteX1" fmla="*/ 2063629 w 2063629"/>
              <a:gd name="connsiteY1" fmla="*/ 169588 h 4936011"/>
              <a:gd name="connsiteX2" fmla="*/ 1464554 w 2063629"/>
              <a:gd name="connsiteY2" fmla="*/ 555671 h 4936011"/>
              <a:gd name="connsiteX3" fmla="*/ 1470904 w 2063629"/>
              <a:gd name="connsiteY3" fmla="*/ 4117835 h 4936011"/>
              <a:gd name="connsiteX4" fmla="*/ 2242 w 2063629"/>
              <a:gd name="connsiteY4" fmla="*/ 4690789 h 4936011"/>
              <a:gd name="connsiteX5" fmla="*/ 655383 w 2063629"/>
              <a:gd name="connsiteY5" fmla="*/ 4181335 h 4936011"/>
              <a:gd name="connsiteX6" fmla="*/ 655383 w 2063629"/>
              <a:gd name="connsiteY6" fmla="*/ 758871 h 4936011"/>
              <a:gd name="connsiteX0" fmla="*/ 655383 w 2063629"/>
              <a:gd name="connsiteY0" fmla="*/ 749684 h 4926824"/>
              <a:gd name="connsiteX1" fmla="*/ 2063629 w 2063629"/>
              <a:gd name="connsiteY1" fmla="*/ 160401 h 4926824"/>
              <a:gd name="connsiteX2" fmla="*/ 1464554 w 2063629"/>
              <a:gd name="connsiteY2" fmla="*/ 546484 h 4926824"/>
              <a:gd name="connsiteX3" fmla="*/ 1470904 w 2063629"/>
              <a:gd name="connsiteY3" fmla="*/ 4108648 h 4926824"/>
              <a:gd name="connsiteX4" fmla="*/ 2242 w 2063629"/>
              <a:gd name="connsiteY4" fmla="*/ 4681602 h 4926824"/>
              <a:gd name="connsiteX5" fmla="*/ 655383 w 2063629"/>
              <a:gd name="connsiteY5" fmla="*/ 4172148 h 4926824"/>
              <a:gd name="connsiteX6" fmla="*/ 655383 w 2063629"/>
              <a:gd name="connsiteY6" fmla="*/ 749684 h 4926824"/>
              <a:gd name="connsiteX0" fmla="*/ 636333 w 2063629"/>
              <a:gd name="connsiteY0" fmla="*/ 795790 h 4890380"/>
              <a:gd name="connsiteX1" fmla="*/ 2063629 w 2063629"/>
              <a:gd name="connsiteY1" fmla="*/ 123957 h 4890380"/>
              <a:gd name="connsiteX2" fmla="*/ 1464554 w 2063629"/>
              <a:gd name="connsiteY2" fmla="*/ 510040 h 4890380"/>
              <a:gd name="connsiteX3" fmla="*/ 1470904 w 2063629"/>
              <a:gd name="connsiteY3" fmla="*/ 4072204 h 4890380"/>
              <a:gd name="connsiteX4" fmla="*/ 2242 w 2063629"/>
              <a:gd name="connsiteY4" fmla="*/ 4645158 h 4890380"/>
              <a:gd name="connsiteX5" fmla="*/ 655383 w 2063629"/>
              <a:gd name="connsiteY5" fmla="*/ 4135704 h 4890380"/>
              <a:gd name="connsiteX6" fmla="*/ 636333 w 2063629"/>
              <a:gd name="connsiteY6" fmla="*/ 795790 h 4890380"/>
              <a:gd name="connsiteX0" fmla="*/ 636333 w 2063629"/>
              <a:gd name="connsiteY0" fmla="*/ 823566 h 4918156"/>
              <a:gd name="connsiteX1" fmla="*/ 2063629 w 2063629"/>
              <a:gd name="connsiteY1" fmla="*/ 151733 h 4918156"/>
              <a:gd name="connsiteX2" fmla="*/ 1464554 w 2063629"/>
              <a:gd name="connsiteY2" fmla="*/ 537816 h 4918156"/>
              <a:gd name="connsiteX3" fmla="*/ 1470904 w 2063629"/>
              <a:gd name="connsiteY3" fmla="*/ 4099980 h 4918156"/>
              <a:gd name="connsiteX4" fmla="*/ 2242 w 2063629"/>
              <a:gd name="connsiteY4" fmla="*/ 4672934 h 4918156"/>
              <a:gd name="connsiteX5" fmla="*/ 655383 w 2063629"/>
              <a:gd name="connsiteY5" fmla="*/ 4163480 h 4918156"/>
              <a:gd name="connsiteX6" fmla="*/ 636333 w 2063629"/>
              <a:gd name="connsiteY6" fmla="*/ 823566 h 4918156"/>
              <a:gd name="connsiteX0" fmla="*/ 636333 w 2063629"/>
              <a:gd name="connsiteY0" fmla="*/ 823566 h 4921345"/>
              <a:gd name="connsiteX1" fmla="*/ 2063629 w 2063629"/>
              <a:gd name="connsiteY1" fmla="*/ 151733 h 4921345"/>
              <a:gd name="connsiteX2" fmla="*/ 1464554 w 2063629"/>
              <a:gd name="connsiteY2" fmla="*/ 537816 h 4921345"/>
              <a:gd name="connsiteX3" fmla="*/ 1464554 w 2063629"/>
              <a:gd name="connsiteY3" fmla="*/ 4106330 h 4921345"/>
              <a:gd name="connsiteX4" fmla="*/ 2242 w 2063629"/>
              <a:gd name="connsiteY4" fmla="*/ 4672934 h 4921345"/>
              <a:gd name="connsiteX5" fmla="*/ 655383 w 2063629"/>
              <a:gd name="connsiteY5" fmla="*/ 4163480 h 4921345"/>
              <a:gd name="connsiteX6" fmla="*/ 636333 w 2063629"/>
              <a:gd name="connsiteY6" fmla="*/ 823566 h 4921345"/>
              <a:gd name="connsiteX0" fmla="*/ 636333 w 2063629"/>
              <a:gd name="connsiteY0" fmla="*/ 823566 h 4909443"/>
              <a:gd name="connsiteX1" fmla="*/ 2063629 w 2063629"/>
              <a:gd name="connsiteY1" fmla="*/ 151733 h 4909443"/>
              <a:gd name="connsiteX2" fmla="*/ 1464554 w 2063629"/>
              <a:gd name="connsiteY2" fmla="*/ 537816 h 4909443"/>
              <a:gd name="connsiteX3" fmla="*/ 1464554 w 2063629"/>
              <a:gd name="connsiteY3" fmla="*/ 4106330 h 4909443"/>
              <a:gd name="connsiteX4" fmla="*/ 2242 w 2063629"/>
              <a:gd name="connsiteY4" fmla="*/ 4672934 h 4909443"/>
              <a:gd name="connsiteX5" fmla="*/ 655383 w 2063629"/>
              <a:gd name="connsiteY5" fmla="*/ 4163480 h 4909443"/>
              <a:gd name="connsiteX6" fmla="*/ 636333 w 2063629"/>
              <a:gd name="connsiteY6" fmla="*/ 823566 h 4909443"/>
              <a:gd name="connsiteX0" fmla="*/ 636333 w 2025529"/>
              <a:gd name="connsiteY0" fmla="*/ 823566 h 4909443"/>
              <a:gd name="connsiteX1" fmla="*/ 2025529 w 2025529"/>
              <a:gd name="connsiteY1" fmla="*/ 151733 h 4909443"/>
              <a:gd name="connsiteX2" fmla="*/ 1464554 w 2025529"/>
              <a:gd name="connsiteY2" fmla="*/ 537816 h 4909443"/>
              <a:gd name="connsiteX3" fmla="*/ 1464554 w 2025529"/>
              <a:gd name="connsiteY3" fmla="*/ 4106330 h 4909443"/>
              <a:gd name="connsiteX4" fmla="*/ 2242 w 2025529"/>
              <a:gd name="connsiteY4" fmla="*/ 4672934 h 4909443"/>
              <a:gd name="connsiteX5" fmla="*/ 655383 w 2025529"/>
              <a:gd name="connsiteY5" fmla="*/ 4163480 h 4909443"/>
              <a:gd name="connsiteX6" fmla="*/ 636333 w 2025529"/>
              <a:gd name="connsiteY6" fmla="*/ 823566 h 4909443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36333 w 2025529"/>
              <a:gd name="connsiteY0" fmla="*/ 838891 h 4924768"/>
              <a:gd name="connsiteX1" fmla="*/ 2025529 w 2025529"/>
              <a:gd name="connsiteY1" fmla="*/ 167058 h 4924768"/>
              <a:gd name="connsiteX2" fmla="*/ 1464554 w 2025529"/>
              <a:gd name="connsiteY2" fmla="*/ 553141 h 4924768"/>
              <a:gd name="connsiteX3" fmla="*/ 1464554 w 2025529"/>
              <a:gd name="connsiteY3" fmla="*/ 4121655 h 4924768"/>
              <a:gd name="connsiteX4" fmla="*/ 2242 w 2025529"/>
              <a:gd name="connsiteY4" fmla="*/ 4688259 h 4924768"/>
              <a:gd name="connsiteX5" fmla="*/ 655383 w 2025529"/>
              <a:gd name="connsiteY5" fmla="*/ 4178805 h 4924768"/>
              <a:gd name="connsiteX6" fmla="*/ 636333 w 2025529"/>
              <a:gd name="connsiteY6" fmla="*/ 838891 h 4924768"/>
              <a:gd name="connsiteX0" fmla="*/ 629983 w 2025529"/>
              <a:gd name="connsiteY0" fmla="*/ 831773 h 4930350"/>
              <a:gd name="connsiteX1" fmla="*/ 2025529 w 2025529"/>
              <a:gd name="connsiteY1" fmla="*/ 172640 h 4930350"/>
              <a:gd name="connsiteX2" fmla="*/ 1464554 w 2025529"/>
              <a:gd name="connsiteY2" fmla="*/ 558723 h 4930350"/>
              <a:gd name="connsiteX3" fmla="*/ 1464554 w 2025529"/>
              <a:gd name="connsiteY3" fmla="*/ 4127237 h 4930350"/>
              <a:gd name="connsiteX4" fmla="*/ 2242 w 2025529"/>
              <a:gd name="connsiteY4" fmla="*/ 4693841 h 4930350"/>
              <a:gd name="connsiteX5" fmla="*/ 655383 w 2025529"/>
              <a:gd name="connsiteY5" fmla="*/ 4184387 h 4930350"/>
              <a:gd name="connsiteX6" fmla="*/ 629983 w 2025529"/>
              <a:gd name="connsiteY6" fmla="*/ 831773 h 4930350"/>
              <a:gd name="connsiteX0" fmla="*/ 629983 w 2025529"/>
              <a:gd name="connsiteY0" fmla="*/ 838892 h 4924769"/>
              <a:gd name="connsiteX1" fmla="*/ 2025529 w 2025529"/>
              <a:gd name="connsiteY1" fmla="*/ 167059 h 4924769"/>
              <a:gd name="connsiteX2" fmla="*/ 1464554 w 2025529"/>
              <a:gd name="connsiteY2" fmla="*/ 553142 h 4924769"/>
              <a:gd name="connsiteX3" fmla="*/ 1464554 w 2025529"/>
              <a:gd name="connsiteY3" fmla="*/ 4121656 h 4924769"/>
              <a:gd name="connsiteX4" fmla="*/ 2242 w 2025529"/>
              <a:gd name="connsiteY4" fmla="*/ 4688260 h 4924769"/>
              <a:gd name="connsiteX5" fmla="*/ 655383 w 2025529"/>
              <a:gd name="connsiteY5" fmla="*/ 4178806 h 4924769"/>
              <a:gd name="connsiteX6" fmla="*/ 629983 w 2025529"/>
              <a:gd name="connsiteY6" fmla="*/ 838892 h 4924769"/>
              <a:gd name="connsiteX0" fmla="*/ 629983 w 2025529"/>
              <a:gd name="connsiteY0" fmla="*/ 821906 h 4907783"/>
              <a:gd name="connsiteX1" fmla="*/ 2025529 w 2025529"/>
              <a:gd name="connsiteY1" fmla="*/ 150073 h 4907783"/>
              <a:gd name="connsiteX2" fmla="*/ 1464554 w 2025529"/>
              <a:gd name="connsiteY2" fmla="*/ 536156 h 4907783"/>
              <a:gd name="connsiteX3" fmla="*/ 1464554 w 2025529"/>
              <a:gd name="connsiteY3" fmla="*/ 4104670 h 4907783"/>
              <a:gd name="connsiteX4" fmla="*/ 2242 w 2025529"/>
              <a:gd name="connsiteY4" fmla="*/ 4671274 h 4907783"/>
              <a:gd name="connsiteX5" fmla="*/ 655383 w 2025529"/>
              <a:gd name="connsiteY5" fmla="*/ 4161820 h 4907783"/>
              <a:gd name="connsiteX6" fmla="*/ 629983 w 2025529"/>
              <a:gd name="connsiteY6" fmla="*/ 821906 h 4907783"/>
              <a:gd name="connsiteX0" fmla="*/ 636333 w 2025529"/>
              <a:gd name="connsiteY0" fmla="*/ 864432 h 4880459"/>
              <a:gd name="connsiteX1" fmla="*/ 2025529 w 2025529"/>
              <a:gd name="connsiteY1" fmla="*/ 122749 h 4880459"/>
              <a:gd name="connsiteX2" fmla="*/ 1464554 w 2025529"/>
              <a:gd name="connsiteY2" fmla="*/ 508832 h 4880459"/>
              <a:gd name="connsiteX3" fmla="*/ 1464554 w 2025529"/>
              <a:gd name="connsiteY3" fmla="*/ 4077346 h 4880459"/>
              <a:gd name="connsiteX4" fmla="*/ 2242 w 2025529"/>
              <a:gd name="connsiteY4" fmla="*/ 4643950 h 4880459"/>
              <a:gd name="connsiteX5" fmla="*/ 655383 w 2025529"/>
              <a:gd name="connsiteY5" fmla="*/ 4134496 h 4880459"/>
              <a:gd name="connsiteX6" fmla="*/ 636333 w 2025529"/>
              <a:gd name="connsiteY6" fmla="*/ 864432 h 4880459"/>
              <a:gd name="connsiteX0" fmla="*/ 636333 w 2025529"/>
              <a:gd name="connsiteY0" fmla="*/ 900258 h 4916285"/>
              <a:gd name="connsiteX1" fmla="*/ 2025529 w 2025529"/>
              <a:gd name="connsiteY1" fmla="*/ 158575 h 4916285"/>
              <a:gd name="connsiteX2" fmla="*/ 1464554 w 2025529"/>
              <a:gd name="connsiteY2" fmla="*/ 544658 h 4916285"/>
              <a:gd name="connsiteX3" fmla="*/ 1464554 w 2025529"/>
              <a:gd name="connsiteY3" fmla="*/ 4113172 h 4916285"/>
              <a:gd name="connsiteX4" fmla="*/ 2242 w 2025529"/>
              <a:gd name="connsiteY4" fmla="*/ 4679776 h 4916285"/>
              <a:gd name="connsiteX5" fmla="*/ 655383 w 2025529"/>
              <a:gd name="connsiteY5" fmla="*/ 4170322 h 4916285"/>
              <a:gd name="connsiteX6" fmla="*/ 636333 w 2025529"/>
              <a:gd name="connsiteY6" fmla="*/ 900258 h 4916285"/>
              <a:gd name="connsiteX0" fmla="*/ 636333 w 2025529"/>
              <a:gd name="connsiteY0" fmla="*/ 945812 h 4961839"/>
              <a:gd name="connsiteX1" fmla="*/ 2025529 w 2025529"/>
              <a:gd name="connsiteY1" fmla="*/ 204129 h 4961839"/>
              <a:gd name="connsiteX2" fmla="*/ 1464554 w 2025529"/>
              <a:gd name="connsiteY2" fmla="*/ 590212 h 4961839"/>
              <a:gd name="connsiteX3" fmla="*/ 1464554 w 2025529"/>
              <a:gd name="connsiteY3" fmla="*/ 4158726 h 4961839"/>
              <a:gd name="connsiteX4" fmla="*/ 2242 w 2025529"/>
              <a:gd name="connsiteY4" fmla="*/ 4725330 h 4961839"/>
              <a:gd name="connsiteX5" fmla="*/ 655383 w 2025529"/>
              <a:gd name="connsiteY5" fmla="*/ 4215876 h 4961839"/>
              <a:gd name="connsiteX6" fmla="*/ 636333 w 2025529"/>
              <a:gd name="connsiteY6" fmla="*/ 945812 h 4961839"/>
              <a:gd name="connsiteX0" fmla="*/ 636333 w 2027750"/>
              <a:gd name="connsiteY0" fmla="*/ 911220 h 4927247"/>
              <a:gd name="connsiteX1" fmla="*/ 2025529 w 2027750"/>
              <a:gd name="connsiteY1" fmla="*/ 169537 h 4927247"/>
              <a:gd name="connsiteX2" fmla="*/ 1464554 w 2027750"/>
              <a:gd name="connsiteY2" fmla="*/ 555620 h 4927247"/>
              <a:gd name="connsiteX3" fmla="*/ 1464554 w 2027750"/>
              <a:gd name="connsiteY3" fmla="*/ 4124134 h 4927247"/>
              <a:gd name="connsiteX4" fmla="*/ 2242 w 2027750"/>
              <a:gd name="connsiteY4" fmla="*/ 4690738 h 4927247"/>
              <a:gd name="connsiteX5" fmla="*/ 655383 w 2027750"/>
              <a:gd name="connsiteY5" fmla="*/ 4181284 h 4927247"/>
              <a:gd name="connsiteX6" fmla="*/ 636333 w 2027750"/>
              <a:gd name="connsiteY6" fmla="*/ 911220 h 4927247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7722"/>
              <a:gd name="connsiteY0" fmla="*/ 832593 h 4848620"/>
              <a:gd name="connsiteX1" fmla="*/ 2025529 w 2027722"/>
              <a:gd name="connsiteY1" fmla="*/ 90910 h 4848620"/>
              <a:gd name="connsiteX2" fmla="*/ 1464554 w 2027722"/>
              <a:gd name="connsiteY2" fmla="*/ 476993 h 4848620"/>
              <a:gd name="connsiteX3" fmla="*/ 1464554 w 2027722"/>
              <a:gd name="connsiteY3" fmla="*/ 4045507 h 4848620"/>
              <a:gd name="connsiteX4" fmla="*/ 2242 w 2027722"/>
              <a:gd name="connsiteY4" fmla="*/ 4612111 h 4848620"/>
              <a:gd name="connsiteX5" fmla="*/ 655383 w 2027722"/>
              <a:gd name="connsiteY5" fmla="*/ 4102657 h 4848620"/>
              <a:gd name="connsiteX6" fmla="*/ 636333 w 2027722"/>
              <a:gd name="connsiteY6" fmla="*/ 832593 h 4848620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54442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64554 w 2025529"/>
              <a:gd name="connsiteY2" fmla="*/ 6650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900024 h 4916051"/>
              <a:gd name="connsiteX1" fmla="*/ 2025529 w 2025529"/>
              <a:gd name="connsiteY1" fmla="*/ 158341 h 4916051"/>
              <a:gd name="connsiteX2" fmla="*/ 1458204 w 2025529"/>
              <a:gd name="connsiteY2" fmla="*/ 677774 h 4916051"/>
              <a:gd name="connsiteX3" fmla="*/ 1464554 w 2025529"/>
              <a:gd name="connsiteY3" fmla="*/ 4112938 h 4916051"/>
              <a:gd name="connsiteX4" fmla="*/ 2242 w 2025529"/>
              <a:gd name="connsiteY4" fmla="*/ 4679542 h 4916051"/>
              <a:gd name="connsiteX5" fmla="*/ 655383 w 2025529"/>
              <a:gd name="connsiteY5" fmla="*/ 4170088 h 4916051"/>
              <a:gd name="connsiteX6" fmla="*/ 636333 w 2025529"/>
              <a:gd name="connsiteY6" fmla="*/ 900024 h 4916051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896213"/>
              <a:gd name="connsiteX1" fmla="*/ 2025529 w 2025529"/>
              <a:gd name="connsiteY1" fmla="*/ 138503 h 4896213"/>
              <a:gd name="connsiteX2" fmla="*/ 1458204 w 2025529"/>
              <a:gd name="connsiteY2" fmla="*/ 657936 h 4896213"/>
              <a:gd name="connsiteX3" fmla="*/ 1464554 w 2025529"/>
              <a:gd name="connsiteY3" fmla="*/ 4093100 h 4896213"/>
              <a:gd name="connsiteX4" fmla="*/ 2242 w 2025529"/>
              <a:gd name="connsiteY4" fmla="*/ 4659704 h 4896213"/>
              <a:gd name="connsiteX5" fmla="*/ 655383 w 2025529"/>
              <a:gd name="connsiteY5" fmla="*/ 4150250 h 4896213"/>
              <a:gd name="connsiteX6" fmla="*/ 636333 w 2025529"/>
              <a:gd name="connsiteY6" fmla="*/ 880186 h 4896213"/>
              <a:gd name="connsiteX0" fmla="*/ 636333 w 2025529"/>
              <a:gd name="connsiteY0" fmla="*/ 880186 h 4944558"/>
              <a:gd name="connsiteX1" fmla="*/ 2025529 w 2025529"/>
              <a:gd name="connsiteY1" fmla="*/ 138503 h 4944558"/>
              <a:gd name="connsiteX2" fmla="*/ 1458204 w 2025529"/>
              <a:gd name="connsiteY2" fmla="*/ 657936 h 4944558"/>
              <a:gd name="connsiteX3" fmla="*/ 1464554 w 2025529"/>
              <a:gd name="connsiteY3" fmla="*/ 4093100 h 4944558"/>
              <a:gd name="connsiteX4" fmla="*/ 2242 w 2025529"/>
              <a:gd name="connsiteY4" fmla="*/ 4659704 h 4944558"/>
              <a:gd name="connsiteX5" fmla="*/ 655383 w 2025529"/>
              <a:gd name="connsiteY5" fmla="*/ 4150250 h 4944558"/>
              <a:gd name="connsiteX6" fmla="*/ 636333 w 2025529"/>
              <a:gd name="connsiteY6" fmla="*/ 880186 h 4944558"/>
              <a:gd name="connsiteX0" fmla="*/ 636333 w 2025529"/>
              <a:gd name="connsiteY0" fmla="*/ 880186 h 5015614"/>
              <a:gd name="connsiteX1" fmla="*/ 2025529 w 2025529"/>
              <a:gd name="connsiteY1" fmla="*/ 138503 h 5015614"/>
              <a:gd name="connsiteX2" fmla="*/ 1458204 w 2025529"/>
              <a:gd name="connsiteY2" fmla="*/ 657936 h 5015614"/>
              <a:gd name="connsiteX3" fmla="*/ 1464554 w 2025529"/>
              <a:gd name="connsiteY3" fmla="*/ 4093100 h 5015614"/>
              <a:gd name="connsiteX4" fmla="*/ 2242 w 2025529"/>
              <a:gd name="connsiteY4" fmla="*/ 4659704 h 5015614"/>
              <a:gd name="connsiteX5" fmla="*/ 655383 w 2025529"/>
              <a:gd name="connsiteY5" fmla="*/ 4150250 h 5015614"/>
              <a:gd name="connsiteX6" fmla="*/ 636333 w 2025529"/>
              <a:gd name="connsiteY6" fmla="*/ 880186 h 5015614"/>
              <a:gd name="connsiteX0" fmla="*/ 636333 w 2025529"/>
              <a:gd name="connsiteY0" fmla="*/ 880186 h 4800902"/>
              <a:gd name="connsiteX1" fmla="*/ 2025529 w 2025529"/>
              <a:gd name="connsiteY1" fmla="*/ 138503 h 4800902"/>
              <a:gd name="connsiteX2" fmla="*/ 1458204 w 2025529"/>
              <a:gd name="connsiteY2" fmla="*/ 657936 h 4800902"/>
              <a:gd name="connsiteX3" fmla="*/ 1464554 w 2025529"/>
              <a:gd name="connsiteY3" fmla="*/ 4093100 h 4800902"/>
              <a:gd name="connsiteX4" fmla="*/ 2242 w 2025529"/>
              <a:gd name="connsiteY4" fmla="*/ 4659704 h 4800902"/>
              <a:gd name="connsiteX5" fmla="*/ 655383 w 2025529"/>
              <a:gd name="connsiteY5" fmla="*/ 4150250 h 4800902"/>
              <a:gd name="connsiteX6" fmla="*/ 636333 w 2025529"/>
              <a:gd name="connsiteY6" fmla="*/ 880186 h 4800902"/>
              <a:gd name="connsiteX0" fmla="*/ 636333 w 2025529"/>
              <a:gd name="connsiteY0" fmla="*/ 880186 h 4910204"/>
              <a:gd name="connsiteX1" fmla="*/ 2025529 w 2025529"/>
              <a:gd name="connsiteY1" fmla="*/ 138503 h 4910204"/>
              <a:gd name="connsiteX2" fmla="*/ 1458204 w 2025529"/>
              <a:gd name="connsiteY2" fmla="*/ 657936 h 4910204"/>
              <a:gd name="connsiteX3" fmla="*/ 1464554 w 2025529"/>
              <a:gd name="connsiteY3" fmla="*/ 4093100 h 4910204"/>
              <a:gd name="connsiteX4" fmla="*/ 2242 w 2025529"/>
              <a:gd name="connsiteY4" fmla="*/ 4659704 h 4910204"/>
              <a:gd name="connsiteX5" fmla="*/ 655383 w 2025529"/>
              <a:gd name="connsiteY5" fmla="*/ 4150250 h 4910204"/>
              <a:gd name="connsiteX6" fmla="*/ 636333 w 2025529"/>
              <a:gd name="connsiteY6" fmla="*/ 880186 h 4910204"/>
              <a:gd name="connsiteX0" fmla="*/ 636333 w 2025529"/>
              <a:gd name="connsiteY0" fmla="*/ 880186 h 4916546"/>
              <a:gd name="connsiteX1" fmla="*/ 2025529 w 2025529"/>
              <a:gd name="connsiteY1" fmla="*/ 138503 h 4916546"/>
              <a:gd name="connsiteX2" fmla="*/ 1458204 w 2025529"/>
              <a:gd name="connsiteY2" fmla="*/ 657936 h 4916546"/>
              <a:gd name="connsiteX3" fmla="*/ 1464554 w 2025529"/>
              <a:gd name="connsiteY3" fmla="*/ 4093100 h 4916546"/>
              <a:gd name="connsiteX4" fmla="*/ 2242 w 2025529"/>
              <a:gd name="connsiteY4" fmla="*/ 4659704 h 4916546"/>
              <a:gd name="connsiteX5" fmla="*/ 655383 w 2025529"/>
              <a:gd name="connsiteY5" fmla="*/ 4150250 h 4916546"/>
              <a:gd name="connsiteX6" fmla="*/ 636333 w 2025529"/>
              <a:gd name="connsiteY6" fmla="*/ 880186 h 4916546"/>
              <a:gd name="connsiteX0" fmla="*/ 636333 w 2025529"/>
              <a:gd name="connsiteY0" fmla="*/ 880186 h 4913731"/>
              <a:gd name="connsiteX1" fmla="*/ 2025529 w 2025529"/>
              <a:gd name="connsiteY1" fmla="*/ 138503 h 4913731"/>
              <a:gd name="connsiteX2" fmla="*/ 1458204 w 2025529"/>
              <a:gd name="connsiteY2" fmla="*/ 657936 h 4913731"/>
              <a:gd name="connsiteX3" fmla="*/ 1464554 w 2025529"/>
              <a:gd name="connsiteY3" fmla="*/ 4093100 h 4913731"/>
              <a:gd name="connsiteX4" fmla="*/ 2242 w 2025529"/>
              <a:gd name="connsiteY4" fmla="*/ 4659704 h 4913731"/>
              <a:gd name="connsiteX5" fmla="*/ 655383 w 2025529"/>
              <a:gd name="connsiteY5" fmla="*/ 4150250 h 4913731"/>
              <a:gd name="connsiteX6" fmla="*/ 636333 w 2025529"/>
              <a:gd name="connsiteY6" fmla="*/ 880186 h 4913731"/>
              <a:gd name="connsiteX0" fmla="*/ 636333 w 2025529"/>
              <a:gd name="connsiteY0" fmla="*/ 880186 h 4895593"/>
              <a:gd name="connsiteX1" fmla="*/ 2025529 w 2025529"/>
              <a:gd name="connsiteY1" fmla="*/ 138503 h 4895593"/>
              <a:gd name="connsiteX2" fmla="*/ 1458204 w 2025529"/>
              <a:gd name="connsiteY2" fmla="*/ 657936 h 4895593"/>
              <a:gd name="connsiteX3" fmla="*/ 1470904 w 2025529"/>
              <a:gd name="connsiteY3" fmla="*/ 4010550 h 4895593"/>
              <a:gd name="connsiteX4" fmla="*/ 2242 w 2025529"/>
              <a:gd name="connsiteY4" fmla="*/ 4659704 h 4895593"/>
              <a:gd name="connsiteX5" fmla="*/ 655383 w 2025529"/>
              <a:gd name="connsiteY5" fmla="*/ 4150250 h 4895593"/>
              <a:gd name="connsiteX6" fmla="*/ 636333 w 2025529"/>
              <a:gd name="connsiteY6" fmla="*/ 880186 h 4895593"/>
              <a:gd name="connsiteX0" fmla="*/ 636333 w 2025529"/>
              <a:gd name="connsiteY0" fmla="*/ 880186 h 4917918"/>
              <a:gd name="connsiteX1" fmla="*/ 2025529 w 2025529"/>
              <a:gd name="connsiteY1" fmla="*/ 138503 h 4917918"/>
              <a:gd name="connsiteX2" fmla="*/ 1458204 w 2025529"/>
              <a:gd name="connsiteY2" fmla="*/ 657936 h 4917918"/>
              <a:gd name="connsiteX3" fmla="*/ 1470904 w 2025529"/>
              <a:gd name="connsiteY3" fmla="*/ 4010550 h 4917918"/>
              <a:gd name="connsiteX4" fmla="*/ 2242 w 2025529"/>
              <a:gd name="connsiteY4" fmla="*/ 4659704 h 4917918"/>
              <a:gd name="connsiteX5" fmla="*/ 655383 w 2025529"/>
              <a:gd name="connsiteY5" fmla="*/ 4150250 h 4917918"/>
              <a:gd name="connsiteX6" fmla="*/ 636333 w 2025529"/>
              <a:gd name="connsiteY6" fmla="*/ 880186 h 4917918"/>
              <a:gd name="connsiteX0" fmla="*/ 636333 w 2092204"/>
              <a:gd name="connsiteY0" fmla="*/ 849062 h 4886794"/>
              <a:gd name="connsiteX1" fmla="*/ 2092204 w 2092204"/>
              <a:gd name="connsiteY1" fmla="*/ 155004 h 4886794"/>
              <a:gd name="connsiteX2" fmla="*/ 1458204 w 2092204"/>
              <a:gd name="connsiteY2" fmla="*/ 626812 h 4886794"/>
              <a:gd name="connsiteX3" fmla="*/ 1470904 w 2092204"/>
              <a:gd name="connsiteY3" fmla="*/ 3979426 h 4886794"/>
              <a:gd name="connsiteX4" fmla="*/ 2242 w 2092204"/>
              <a:gd name="connsiteY4" fmla="*/ 4628580 h 4886794"/>
              <a:gd name="connsiteX5" fmla="*/ 655383 w 2092204"/>
              <a:gd name="connsiteY5" fmla="*/ 4119126 h 4886794"/>
              <a:gd name="connsiteX6" fmla="*/ 636333 w 2092204"/>
              <a:gd name="connsiteY6" fmla="*/ 849062 h 4886794"/>
              <a:gd name="connsiteX0" fmla="*/ 636333 w 2092204"/>
              <a:gd name="connsiteY0" fmla="*/ 863395 h 4901127"/>
              <a:gd name="connsiteX1" fmla="*/ 2092204 w 2092204"/>
              <a:gd name="connsiteY1" fmla="*/ 169337 h 4901127"/>
              <a:gd name="connsiteX2" fmla="*/ 1458204 w 2092204"/>
              <a:gd name="connsiteY2" fmla="*/ 641145 h 4901127"/>
              <a:gd name="connsiteX3" fmla="*/ 1470904 w 2092204"/>
              <a:gd name="connsiteY3" fmla="*/ 3993759 h 4901127"/>
              <a:gd name="connsiteX4" fmla="*/ 2242 w 2092204"/>
              <a:gd name="connsiteY4" fmla="*/ 4642913 h 4901127"/>
              <a:gd name="connsiteX5" fmla="*/ 655383 w 2092204"/>
              <a:gd name="connsiteY5" fmla="*/ 4133459 h 4901127"/>
              <a:gd name="connsiteX6" fmla="*/ 636333 w 2092204"/>
              <a:gd name="connsiteY6" fmla="*/ 863395 h 4901127"/>
              <a:gd name="connsiteX0" fmla="*/ 636333 w 2092204"/>
              <a:gd name="connsiteY0" fmla="*/ 875722 h 4913454"/>
              <a:gd name="connsiteX1" fmla="*/ 2092204 w 2092204"/>
              <a:gd name="connsiteY1" fmla="*/ 181664 h 4913454"/>
              <a:gd name="connsiteX2" fmla="*/ 1458204 w 2092204"/>
              <a:gd name="connsiteY2" fmla="*/ 653472 h 4913454"/>
              <a:gd name="connsiteX3" fmla="*/ 1470904 w 2092204"/>
              <a:gd name="connsiteY3" fmla="*/ 4006086 h 4913454"/>
              <a:gd name="connsiteX4" fmla="*/ 2242 w 2092204"/>
              <a:gd name="connsiteY4" fmla="*/ 4655240 h 4913454"/>
              <a:gd name="connsiteX5" fmla="*/ 655383 w 2092204"/>
              <a:gd name="connsiteY5" fmla="*/ 4145786 h 4913454"/>
              <a:gd name="connsiteX6" fmla="*/ 636333 w 2092204"/>
              <a:gd name="connsiteY6" fmla="*/ 875722 h 4913454"/>
              <a:gd name="connsiteX0" fmla="*/ 712321 w 2168192"/>
              <a:gd name="connsiteY0" fmla="*/ 875722 h 4923519"/>
              <a:gd name="connsiteX1" fmla="*/ 2168192 w 2168192"/>
              <a:gd name="connsiteY1" fmla="*/ 181664 h 4923519"/>
              <a:gd name="connsiteX2" fmla="*/ 1534192 w 2168192"/>
              <a:gd name="connsiteY2" fmla="*/ 653472 h 4923519"/>
              <a:gd name="connsiteX3" fmla="*/ 1546892 w 2168192"/>
              <a:gd name="connsiteY3" fmla="*/ 4006086 h 4923519"/>
              <a:gd name="connsiteX4" fmla="*/ 2030 w 2168192"/>
              <a:gd name="connsiteY4" fmla="*/ 4667940 h 4923519"/>
              <a:gd name="connsiteX5" fmla="*/ 731371 w 2168192"/>
              <a:gd name="connsiteY5" fmla="*/ 4145786 h 4923519"/>
              <a:gd name="connsiteX6" fmla="*/ 712321 w 2168192"/>
              <a:gd name="connsiteY6" fmla="*/ 875722 h 4923519"/>
              <a:gd name="connsiteX0" fmla="*/ 686987 w 2142858"/>
              <a:gd name="connsiteY0" fmla="*/ 875722 h 4938703"/>
              <a:gd name="connsiteX1" fmla="*/ 2142858 w 2142858"/>
              <a:gd name="connsiteY1" fmla="*/ 181664 h 4938703"/>
              <a:gd name="connsiteX2" fmla="*/ 1508858 w 2142858"/>
              <a:gd name="connsiteY2" fmla="*/ 653472 h 4938703"/>
              <a:gd name="connsiteX3" fmla="*/ 1521558 w 2142858"/>
              <a:gd name="connsiteY3" fmla="*/ 4006086 h 4938703"/>
              <a:gd name="connsiteX4" fmla="*/ 2096 w 2142858"/>
              <a:gd name="connsiteY4" fmla="*/ 4686990 h 4938703"/>
              <a:gd name="connsiteX5" fmla="*/ 706037 w 2142858"/>
              <a:gd name="connsiteY5" fmla="*/ 4145786 h 4938703"/>
              <a:gd name="connsiteX6" fmla="*/ 686987 w 2142858"/>
              <a:gd name="connsiteY6" fmla="*/ 875722 h 4938703"/>
              <a:gd name="connsiteX0" fmla="*/ 693320 w 2149191"/>
              <a:gd name="connsiteY0" fmla="*/ 875722 h 4926043"/>
              <a:gd name="connsiteX1" fmla="*/ 2149191 w 2149191"/>
              <a:gd name="connsiteY1" fmla="*/ 181664 h 4926043"/>
              <a:gd name="connsiteX2" fmla="*/ 1515191 w 2149191"/>
              <a:gd name="connsiteY2" fmla="*/ 653472 h 4926043"/>
              <a:gd name="connsiteX3" fmla="*/ 1527891 w 2149191"/>
              <a:gd name="connsiteY3" fmla="*/ 4006086 h 4926043"/>
              <a:gd name="connsiteX4" fmla="*/ 2079 w 2149191"/>
              <a:gd name="connsiteY4" fmla="*/ 4671115 h 4926043"/>
              <a:gd name="connsiteX5" fmla="*/ 712370 w 2149191"/>
              <a:gd name="connsiteY5" fmla="*/ 4145786 h 4926043"/>
              <a:gd name="connsiteX6" fmla="*/ 693320 w 2149191"/>
              <a:gd name="connsiteY6" fmla="*/ 875722 h 4926043"/>
              <a:gd name="connsiteX0" fmla="*/ 691241 w 2147112"/>
              <a:gd name="connsiteY0" fmla="*/ 875722 h 4926043"/>
              <a:gd name="connsiteX1" fmla="*/ 2147112 w 2147112"/>
              <a:gd name="connsiteY1" fmla="*/ 181664 h 4926043"/>
              <a:gd name="connsiteX2" fmla="*/ 1513112 w 2147112"/>
              <a:gd name="connsiteY2" fmla="*/ 653472 h 4926043"/>
              <a:gd name="connsiteX3" fmla="*/ 1525812 w 2147112"/>
              <a:gd name="connsiteY3" fmla="*/ 4006086 h 4926043"/>
              <a:gd name="connsiteX4" fmla="*/ 0 w 2147112"/>
              <a:gd name="connsiteY4" fmla="*/ 4671115 h 4926043"/>
              <a:gd name="connsiteX5" fmla="*/ 710291 w 2147112"/>
              <a:gd name="connsiteY5" fmla="*/ 4145786 h 4926043"/>
              <a:gd name="connsiteX6" fmla="*/ 691241 w 2147112"/>
              <a:gd name="connsiteY6" fmla="*/ 875722 h 4926043"/>
              <a:gd name="connsiteX0" fmla="*/ 691241 w 2209025"/>
              <a:gd name="connsiteY0" fmla="*/ 845581 h 4895902"/>
              <a:gd name="connsiteX1" fmla="*/ 2209025 w 2209025"/>
              <a:gd name="connsiteY1" fmla="*/ 199148 h 4895902"/>
              <a:gd name="connsiteX2" fmla="*/ 1513112 w 2209025"/>
              <a:gd name="connsiteY2" fmla="*/ 623331 h 4895902"/>
              <a:gd name="connsiteX3" fmla="*/ 1525812 w 2209025"/>
              <a:gd name="connsiteY3" fmla="*/ 3975945 h 4895902"/>
              <a:gd name="connsiteX4" fmla="*/ 0 w 2209025"/>
              <a:gd name="connsiteY4" fmla="*/ 4640974 h 4895902"/>
              <a:gd name="connsiteX5" fmla="*/ 710291 w 2209025"/>
              <a:gd name="connsiteY5" fmla="*/ 4115645 h 4895902"/>
              <a:gd name="connsiteX6" fmla="*/ 691241 w 2209025"/>
              <a:gd name="connsiteY6" fmla="*/ 845581 h 4895902"/>
              <a:gd name="connsiteX0" fmla="*/ 691241 w 2209025"/>
              <a:gd name="connsiteY0" fmla="*/ 869879 h 4920200"/>
              <a:gd name="connsiteX1" fmla="*/ 2209025 w 2209025"/>
              <a:gd name="connsiteY1" fmla="*/ 223446 h 4920200"/>
              <a:gd name="connsiteX2" fmla="*/ 1513112 w 2209025"/>
              <a:gd name="connsiteY2" fmla="*/ 647629 h 4920200"/>
              <a:gd name="connsiteX3" fmla="*/ 1525812 w 2209025"/>
              <a:gd name="connsiteY3" fmla="*/ 4000243 h 4920200"/>
              <a:gd name="connsiteX4" fmla="*/ 0 w 2209025"/>
              <a:gd name="connsiteY4" fmla="*/ 4665272 h 4920200"/>
              <a:gd name="connsiteX5" fmla="*/ 710291 w 2209025"/>
              <a:gd name="connsiteY5" fmla="*/ 4139943 h 4920200"/>
              <a:gd name="connsiteX6" fmla="*/ 691241 w 2209025"/>
              <a:gd name="connsiteY6" fmla="*/ 869879 h 4920200"/>
              <a:gd name="connsiteX0" fmla="*/ 691241 w 2209025"/>
              <a:gd name="connsiteY0" fmla="*/ 869879 h 4920200"/>
              <a:gd name="connsiteX1" fmla="*/ 2209025 w 2209025"/>
              <a:gd name="connsiteY1" fmla="*/ 223446 h 4920200"/>
              <a:gd name="connsiteX2" fmla="*/ 1513112 w 2209025"/>
              <a:gd name="connsiteY2" fmla="*/ 647629 h 4920200"/>
              <a:gd name="connsiteX3" fmla="*/ 1525812 w 2209025"/>
              <a:gd name="connsiteY3" fmla="*/ 4000243 h 4920200"/>
              <a:gd name="connsiteX4" fmla="*/ 0 w 2209025"/>
              <a:gd name="connsiteY4" fmla="*/ 4665272 h 4920200"/>
              <a:gd name="connsiteX5" fmla="*/ 710291 w 2209025"/>
              <a:gd name="connsiteY5" fmla="*/ 4139943 h 4920200"/>
              <a:gd name="connsiteX6" fmla="*/ 691241 w 2209025"/>
              <a:gd name="connsiteY6" fmla="*/ 869879 h 4920200"/>
              <a:gd name="connsiteX0" fmla="*/ 691241 w 2253475"/>
              <a:gd name="connsiteY0" fmla="*/ 834993 h 4885314"/>
              <a:gd name="connsiteX1" fmla="*/ 2253475 w 2253475"/>
              <a:gd name="connsiteY1" fmla="*/ 245590 h 4885314"/>
              <a:gd name="connsiteX2" fmla="*/ 1513112 w 2253475"/>
              <a:gd name="connsiteY2" fmla="*/ 612743 h 4885314"/>
              <a:gd name="connsiteX3" fmla="*/ 1525812 w 2253475"/>
              <a:gd name="connsiteY3" fmla="*/ 3965357 h 4885314"/>
              <a:gd name="connsiteX4" fmla="*/ 0 w 2253475"/>
              <a:gd name="connsiteY4" fmla="*/ 4630386 h 4885314"/>
              <a:gd name="connsiteX5" fmla="*/ 710291 w 2253475"/>
              <a:gd name="connsiteY5" fmla="*/ 4105057 h 4885314"/>
              <a:gd name="connsiteX6" fmla="*/ 691241 w 2253475"/>
              <a:gd name="connsiteY6" fmla="*/ 834993 h 4885314"/>
              <a:gd name="connsiteX0" fmla="*/ 691241 w 2253475"/>
              <a:gd name="connsiteY0" fmla="*/ 861486 h 4911807"/>
              <a:gd name="connsiteX1" fmla="*/ 2253475 w 2253475"/>
              <a:gd name="connsiteY1" fmla="*/ 272083 h 4911807"/>
              <a:gd name="connsiteX2" fmla="*/ 1513112 w 2253475"/>
              <a:gd name="connsiteY2" fmla="*/ 639236 h 4911807"/>
              <a:gd name="connsiteX3" fmla="*/ 1525812 w 2253475"/>
              <a:gd name="connsiteY3" fmla="*/ 3991850 h 4911807"/>
              <a:gd name="connsiteX4" fmla="*/ 0 w 2253475"/>
              <a:gd name="connsiteY4" fmla="*/ 4656879 h 4911807"/>
              <a:gd name="connsiteX5" fmla="*/ 710291 w 2253475"/>
              <a:gd name="connsiteY5" fmla="*/ 4131550 h 4911807"/>
              <a:gd name="connsiteX6" fmla="*/ 691241 w 2253475"/>
              <a:gd name="connsiteY6" fmla="*/ 861486 h 4911807"/>
              <a:gd name="connsiteX0" fmla="*/ 691241 w 2253475"/>
              <a:gd name="connsiteY0" fmla="*/ 861486 h 4911807"/>
              <a:gd name="connsiteX1" fmla="*/ 2253475 w 2253475"/>
              <a:gd name="connsiteY1" fmla="*/ 272083 h 4911807"/>
              <a:gd name="connsiteX2" fmla="*/ 1513112 w 2253475"/>
              <a:gd name="connsiteY2" fmla="*/ 639236 h 4911807"/>
              <a:gd name="connsiteX3" fmla="*/ 1525812 w 2253475"/>
              <a:gd name="connsiteY3" fmla="*/ 3991850 h 4911807"/>
              <a:gd name="connsiteX4" fmla="*/ 0 w 2253475"/>
              <a:gd name="connsiteY4" fmla="*/ 4656879 h 4911807"/>
              <a:gd name="connsiteX5" fmla="*/ 710291 w 2253475"/>
              <a:gd name="connsiteY5" fmla="*/ 4131550 h 4911807"/>
              <a:gd name="connsiteX6" fmla="*/ 691241 w 2253475"/>
              <a:gd name="connsiteY6" fmla="*/ 861486 h 4911807"/>
              <a:gd name="connsiteX0" fmla="*/ 691241 w 2253475"/>
              <a:gd name="connsiteY0" fmla="*/ 869483 h 4919804"/>
              <a:gd name="connsiteX1" fmla="*/ 2253475 w 2253475"/>
              <a:gd name="connsiteY1" fmla="*/ 280080 h 4919804"/>
              <a:gd name="connsiteX2" fmla="*/ 1513112 w 2253475"/>
              <a:gd name="connsiteY2" fmla="*/ 647233 h 4919804"/>
              <a:gd name="connsiteX3" fmla="*/ 1525812 w 2253475"/>
              <a:gd name="connsiteY3" fmla="*/ 3999847 h 4919804"/>
              <a:gd name="connsiteX4" fmla="*/ 0 w 2253475"/>
              <a:gd name="connsiteY4" fmla="*/ 4664876 h 4919804"/>
              <a:gd name="connsiteX5" fmla="*/ 710291 w 2253475"/>
              <a:gd name="connsiteY5" fmla="*/ 4139547 h 4919804"/>
              <a:gd name="connsiteX6" fmla="*/ 691241 w 2253475"/>
              <a:gd name="connsiteY6" fmla="*/ 869483 h 4919804"/>
              <a:gd name="connsiteX0" fmla="*/ 691241 w 2253475"/>
              <a:gd name="connsiteY0" fmla="*/ 891521 h 4941842"/>
              <a:gd name="connsiteX1" fmla="*/ 2253475 w 2253475"/>
              <a:gd name="connsiteY1" fmla="*/ 302118 h 4941842"/>
              <a:gd name="connsiteX2" fmla="*/ 1513112 w 2253475"/>
              <a:gd name="connsiteY2" fmla="*/ 669271 h 4941842"/>
              <a:gd name="connsiteX3" fmla="*/ 1525812 w 2253475"/>
              <a:gd name="connsiteY3" fmla="*/ 4021885 h 4941842"/>
              <a:gd name="connsiteX4" fmla="*/ 0 w 2253475"/>
              <a:gd name="connsiteY4" fmla="*/ 4686914 h 4941842"/>
              <a:gd name="connsiteX5" fmla="*/ 710291 w 2253475"/>
              <a:gd name="connsiteY5" fmla="*/ 4161585 h 4941842"/>
              <a:gd name="connsiteX6" fmla="*/ 691241 w 2253475"/>
              <a:gd name="connsiteY6" fmla="*/ 891521 h 4941842"/>
              <a:gd name="connsiteX0" fmla="*/ 691241 w 2292663"/>
              <a:gd name="connsiteY0" fmla="*/ 852235 h 4902556"/>
              <a:gd name="connsiteX1" fmla="*/ 2292663 w 2292663"/>
              <a:gd name="connsiteY1" fmla="*/ 328011 h 4902556"/>
              <a:gd name="connsiteX2" fmla="*/ 1513112 w 2292663"/>
              <a:gd name="connsiteY2" fmla="*/ 629985 h 4902556"/>
              <a:gd name="connsiteX3" fmla="*/ 1525812 w 2292663"/>
              <a:gd name="connsiteY3" fmla="*/ 3982599 h 4902556"/>
              <a:gd name="connsiteX4" fmla="*/ 0 w 2292663"/>
              <a:gd name="connsiteY4" fmla="*/ 4647628 h 4902556"/>
              <a:gd name="connsiteX5" fmla="*/ 710291 w 2292663"/>
              <a:gd name="connsiteY5" fmla="*/ 4122299 h 4902556"/>
              <a:gd name="connsiteX6" fmla="*/ 691241 w 2292663"/>
              <a:gd name="connsiteY6" fmla="*/ 852235 h 4902556"/>
              <a:gd name="connsiteX0" fmla="*/ 691241 w 2292663"/>
              <a:gd name="connsiteY0" fmla="*/ 852235 h 4902556"/>
              <a:gd name="connsiteX1" fmla="*/ 2292663 w 2292663"/>
              <a:gd name="connsiteY1" fmla="*/ 328011 h 4902556"/>
              <a:gd name="connsiteX2" fmla="*/ 1513112 w 2292663"/>
              <a:gd name="connsiteY2" fmla="*/ 629985 h 4902556"/>
              <a:gd name="connsiteX3" fmla="*/ 1525812 w 2292663"/>
              <a:gd name="connsiteY3" fmla="*/ 3982599 h 4902556"/>
              <a:gd name="connsiteX4" fmla="*/ 0 w 2292663"/>
              <a:gd name="connsiteY4" fmla="*/ 4647628 h 4902556"/>
              <a:gd name="connsiteX5" fmla="*/ 710291 w 2292663"/>
              <a:gd name="connsiteY5" fmla="*/ 4122299 h 4902556"/>
              <a:gd name="connsiteX6" fmla="*/ 691241 w 2292663"/>
              <a:gd name="connsiteY6" fmla="*/ 852235 h 4902556"/>
              <a:gd name="connsiteX0" fmla="*/ 691241 w 2253474"/>
              <a:gd name="connsiteY0" fmla="*/ 875546 h 4925867"/>
              <a:gd name="connsiteX1" fmla="*/ 2253474 w 2253474"/>
              <a:gd name="connsiteY1" fmla="*/ 312215 h 4925867"/>
              <a:gd name="connsiteX2" fmla="*/ 1513112 w 2253474"/>
              <a:gd name="connsiteY2" fmla="*/ 653296 h 4925867"/>
              <a:gd name="connsiteX3" fmla="*/ 1525812 w 2253474"/>
              <a:gd name="connsiteY3" fmla="*/ 4005910 h 4925867"/>
              <a:gd name="connsiteX4" fmla="*/ 0 w 2253474"/>
              <a:gd name="connsiteY4" fmla="*/ 4670939 h 4925867"/>
              <a:gd name="connsiteX5" fmla="*/ 710291 w 2253474"/>
              <a:gd name="connsiteY5" fmla="*/ 4145610 h 4925867"/>
              <a:gd name="connsiteX6" fmla="*/ 691241 w 2253474"/>
              <a:gd name="connsiteY6" fmla="*/ 875546 h 4925867"/>
              <a:gd name="connsiteX0" fmla="*/ 691241 w 2253474"/>
              <a:gd name="connsiteY0" fmla="*/ 875546 h 4925867"/>
              <a:gd name="connsiteX1" fmla="*/ 2253474 w 2253474"/>
              <a:gd name="connsiteY1" fmla="*/ 312215 h 4925867"/>
              <a:gd name="connsiteX2" fmla="*/ 1513112 w 2253474"/>
              <a:gd name="connsiteY2" fmla="*/ 653296 h 4925867"/>
              <a:gd name="connsiteX3" fmla="*/ 1525812 w 2253474"/>
              <a:gd name="connsiteY3" fmla="*/ 4005910 h 4925867"/>
              <a:gd name="connsiteX4" fmla="*/ 0 w 2253474"/>
              <a:gd name="connsiteY4" fmla="*/ 4670939 h 4925867"/>
              <a:gd name="connsiteX5" fmla="*/ 710291 w 2253474"/>
              <a:gd name="connsiteY5" fmla="*/ 4145610 h 4925867"/>
              <a:gd name="connsiteX6" fmla="*/ 691241 w 2253474"/>
              <a:gd name="connsiteY6" fmla="*/ 875546 h 4925867"/>
              <a:gd name="connsiteX0" fmla="*/ 691241 w 2253474"/>
              <a:gd name="connsiteY0" fmla="*/ 903015 h 4953336"/>
              <a:gd name="connsiteX1" fmla="*/ 2253474 w 2253474"/>
              <a:gd name="connsiteY1" fmla="*/ 339684 h 4953336"/>
              <a:gd name="connsiteX2" fmla="*/ 1513112 w 2253474"/>
              <a:gd name="connsiteY2" fmla="*/ 680765 h 4953336"/>
              <a:gd name="connsiteX3" fmla="*/ 1525812 w 2253474"/>
              <a:gd name="connsiteY3" fmla="*/ 4033379 h 4953336"/>
              <a:gd name="connsiteX4" fmla="*/ 0 w 2253474"/>
              <a:gd name="connsiteY4" fmla="*/ 4698408 h 4953336"/>
              <a:gd name="connsiteX5" fmla="*/ 710291 w 2253474"/>
              <a:gd name="connsiteY5" fmla="*/ 4173079 h 4953336"/>
              <a:gd name="connsiteX6" fmla="*/ 691241 w 2253474"/>
              <a:gd name="connsiteY6" fmla="*/ 903015 h 4953336"/>
              <a:gd name="connsiteX0" fmla="*/ 691241 w 2279600"/>
              <a:gd name="connsiteY0" fmla="*/ 911092 h 4961413"/>
              <a:gd name="connsiteX1" fmla="*/ 2279600 w 2279600"/>
              <a:gd name="connsiteY1" fmla="*/ 334726 h 4961413"/>
              <a:gd name="connsiteX2" fmla="*/ 1513112 w 2279600"/>
              <a:gd name="connsiteY2" fmla="*/ 688842 h 4961413"/>
              <a:gd name="connsiteX3" fmla="*/ 1525812 w 2279600"/>
              <a:gd name="connsiteY3" fmla="*/ 4041456 h 4961413"/>
              <a:gd name="connsiteX4" fmla="*/ 0 w 2279600"/>
              <a:gd name="connsiteY4" fmla="*/ 4706485 h 4961413"/>
              <a:gd name="connsiteX5" fmla="*/ 710291 w 2279600"/>
              <a:gd name="connsiteY5" fmla="*/ 4181156 h 4961413"/>
              <a:gd name="connsiteX6" fmla="*/ 691241 w 2279600"/>
              <a:gd name="connsiteY6" fmla="*/ 911092 h 4961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9600" h="4961413">
                <a:moveTo>
                  <a:pt x="691241" y="911092"/>
                </a:moveTo>
                <a:cubicBezTo>
                  <a:pt x="685435" y="-217937"/>
                  <a:pt x="1838365" y="-155482"/>
                  <a:pt x="2279600" y="334726"/>
                </a:cubicBezTo>
                <a:cubicBezTo>
                  <a:pt x="1846059" y="143983"/>
                  <a:pt x="1504585" y="198503"/>
                  <a:pt x="1513112" y="688842"/>
                </a:cubicBezTo>
                <a:cubicBezTo>
                  <a:pt x="1515229" y="1876230"/>
                  <a:pt x="1523695" y="2854068"/>
                  <a:pt x="1525812" y="4041456"/>
                </a:cubicBezTo>
                <a:cubicBezTo>
                  <a:pt x="1529260" y="4708569"/>
                  <a:pt x="575854" y="5323886"/>
                  <a:pt x="0" y="4706485"/>
                </a:cubicBezTo>
                <a:cubicBezTo>
                  <a:pt x="4054" y="4754110"/>
                  <a:pt x="710291" y="5050137"/>
                  <a:pt x="710291" y="4181156"/>
                </a:cubicBezTo>
                <a:lnTo>
                  <a:pt x="691241" y="911092"/>
                </a:lnTo>
                <a:close/>
              </a:path>
            </a:pathLst>
          </a:custGeom>
          <a:gradFill>
            <a:gsLst>
              <a:gs pos="27000">
                <a:srgbClr val="D7D0D3">
                  <a:lumMod val="3000"/>
                  <a:lumOff val="97000"/>
                </a:srgbClr>
              </a:gs>
              <a:gs pos="48000">
                <a:srgbClr val="D3CACD"/>
              </a:gs>
              <a:gs pos="93000">
                <a:srgbClr val="E9E7EA">
                  <a:lumMod val="3000"/>
                  <a:lumOff val="97000"/>
                </a:srgbClr>
              </a:gs>
            </a:gsLst>
            <a:path path="circle">
              <a:fillToRect l="50000" t="130000" r="50000" b="-30000"/>
            </a:path>
          </a:gradFill>
          <a:ln>
            <a:noFill/>
          </a:ln>
          <a:effectLst>
            <a:outerShdw blurRad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49" name="组合 48"/>
          <p:cNvGrpSpPr/>
          <p:nvPr/>
        </p:nvGrpSpPr>
        <p:grpSpPr>
          <a:xfrm>
            <a:off x="2874183" y="2311325"/>
            <a:ext cx="571310" cy="1856712"/>
            <a:chOff x="2876566" y="2032195"/>
            <a:chExt cx="571310" cy="1856712"/>
          </a:xfrm>
        </p:grpSpPr>
        <p:sp>
          <p:nvSpPr>
            <p:cNvPr id="50" name="矩形 49"/>
            <p:cNvSpPr/>
            <p:nvPr/>
          </p:nvSpPr>
          <p:spPr>
            <a:xfrm>
              <a:off x="2910229" y="2032195"/>
              <a:ext cx="503984" cy="500137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 extrusionH="317500">
              <a:bevelT prst="slope"/>
              <a:extrusionClr>
                <a:schemeClr val="bg1"/>
              </a:extrusionClr>
            </a:sp3d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altLang="zh-CN" sz="2800" b="1" dirty="0">
                  <a:ln w="0"/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E9E7EA"/>
                      </a:gs>
                    </a:gsLst>
                    <a:path path="circle">
                      <a:fillToRect l="50000" t="130000" r="50000" b="-30000"/>
                    </a:path>
                  </a:gradFill>
                  <a:effectLst>
                    <a:outerShdw blurRad="38100" dist="25400" dir="5400000" algn="ctr" rotWithShape="0">
                      <a:schemeClr val="bg1">
                        <a:alpha val="43000"/>
                      </a:schemeClr>
                    </a:outerShdw>
                  </a:effectLst>
                  <a:cs typeface="FrankRuehl" panose="020E0503060101010101" pitchFamily="34" charset="-79"/>
                </a:rPr>
                <a:t>01</a:t>
              </a:r>
              <a:endParaRPr lang="zh-CN" altLang="en-US" sz="2800" b="1" dirty="0">
                <a:ln w="0"/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E9E7EA"/>
                    </a:gs>
                  </a:gsLst>
                  <a:path path="circle">
                    <a:fillToRect l="50000" t="130000" r="50000" b="-30000"/>
                  </a:path>
                </a:gradFill>
                <a:effectLst>
                  <a:outerShdw blurRad="38100" dist="25400" dir="5400000" algn="ctr" rotWithShape="0">
                    <a:schemeClr val="bg1">
                      <a:alpha val="43000"/>
                    </a:schemeClr>
                  </a:outerShdw>
                </a:effectLst>
                <a:cs typeface="FrankRuehl" panose="020E0503060101010101" pitchFamily="34" charset="-79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2876566" y="2555967"/>
              <a:ext cx="57131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975217" y="2579601"/>
              <a:ext cx="400110" cy="1309306"/>
            </a:xfrm>
            <a:prstGeom prst="rect">
              <a:avLst/>
            </a:prstGeom>
            <a:noFill/>
            <a:ln/>
          </p:spPr>
          <p:txBody>
            <a:bodyPr vert="eaVert" wrap="square" rtlCol="0" anchor="ctr" anchorCtr="1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D2D0D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  <a:endParaRPr lang="zh-CN" altLang="en-US" sz="1400" spc="300" dirty="0">
                <a:solidFill>
                  <a:srgbClr val="D2D0D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331487" y="1621254"/>
            <a:ext cx="571310" cy="1856712"/>
            <a:chOff x="2876566" y="2032195"/>
            <a:chExt cx="571310" cy="1856712"/>
          </a:xfrm>
        </p:grpSpPr>
        <p:sp>
          <p:nvSpPr>
            <p:cNvPr id="54" name="矩形 53"/>
            <p:cNvSpPr/>
            <p:nvPr/>
          </p:nvSpPr>
          <p:spPr>
            <a:xfrm>
              <a:off x="2910229" y="2032195"/>
              <a:ext cx="503984" cy="500137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 extrusionH="317500">
              <a:bevelT prst="slope"/>
              <a:extrusionClr>
                <a:schemeClr val="bg1"/>
              </a:extrusionClr>
            </a:sp3d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altLang="zh-CN" sz="2800" b="1" dirty="0" smtClean="0">
                  <a:ln w="0"/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E9E7EA"/>
                      </a:gs>
                    </a:gsLst>
                    <a:path path="circle">
                      <a:fillToRect l="50000" t="130000" r="50000" b="-30000"/>
                    </a:path>
                  </a:gradFill>
                  <a:effectLst>
                    <a:outerShdw blurRad="38100" dist="25400" dir="5400000" algn="ctr" rotWithShape="0">
                      <a:schemeClr val="bg1">
                        <a:alpha val="43000"/>
                      </a:schemeClr>
                    </a:outerShdw>
                  </a:effectLst>
                  <a:cs typeface="FrankRuehl" panose="020E0503060101010101" pitchFamily="34" charset="-79"/>
                </a:rPr>
                <a:t>02</a:t>
              </a:r>
              <a:endParaRPr lang="zh-CN" altLang="en-US" sz="2800" b="1" dirty="0">
                <a:ln w="0"/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E9E7EA"/>
                    </a:gs>
                  </a:gsLst>
                  <a:path path="circle">
                    <a:fillToRect l="50000" t="130000" r="50000" b="-30000"/>
                  </a:path>
                </a:gradFill>
                <a:effectLst>
                  <a:outerShdw blurRad="38100" dist="25400" dir="5400000" algn="ctr" rotWithShape="0">
                    <a:schemeClr val="bg1">
                      <a:alpha val="43000"/>
                    </a:schemeClr>
                  </a:outerShdw>
                </a:effectLst>
                <a:cs typeface="FrankRuehl" panose="020E0503060101010101" pitchFamily="34" charset="-79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2876566" y="2555967"/>
              <a:ext cx="57131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975217" y="2579601"/>
              <a:ext cx="400110" cy="1309306"/>
            </a:xfrm>
            <a:prstGeom prst="rect">
              <a:avLst/>
            </a:prstGeom>
            <a:noFill/>
            <a:ln/>
          </p:spPr>
          <p:txBody>
            <a:bodyPr vert="eaVert" wrap="square" rtlCol="0" anchor="ctr" anchorCtr="1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D2D0D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  <a:endParaRPr lang="zh-CN" altLang="en-US" sz="1400" spc="300" dirty="0">
                <a:solidFill>
                  <a:srgbClr val="D2D0D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31283" y="1704131"/>
            <a:ext cx="571310" cy="1856712"/>
            <a:chOff x="2876566" y="2032195"/>
            <a:chExt cx="571310" cy="1856712"/>
          </a:xfrm>
        </p:grpSpPr>
        <p:sp>
          <p:nvSpPr>
            <p:cNvPr id="58" name="矩形 57"/>
            <p:cNvSpPr/>
            <p:nvPr/>
          </p:nvSpPr>
          <p:spPr>
            <a:xfrm>
              <a:off x="2910229" y="2032195"/>
              <a:ext cx="503984" cy="500137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 extrusionH="317500">
              <a:bevelT prst="slope"/>
              <a:extrusionClr>
                <a:schemeClr val="bg1"/>
              </a:extrusionClr>
            </a:sp3d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altLang="zh-CN" sz="2800" b="1" dirty="0" smtClean="0">
                  <a:ln w="0"/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E9E7EA"/>
                      </a:gs>
                    </a:gsLst>
                    <a:path path="circle">
                      <a:fillToRect l="50000" t="130000" r="50000" b="-30000"/>
                    </a:path>
                  </a:gradFill>
                  <a:effectLst>
                    <a:outerShdw blurRad="38100" dist="25400" dir="5400000" algn="ctr" rotWithShape="0">
                      <a:schemeClr val="bg1">
                        <a:alpha val="43000"/>
                      </a:schemeClr>
                    </a:outerShdw>
                  </a:effectLst>
                  <a:cs typeface="FrankRuehl" panose="020E0503060101010101" pitchFamily="34" charset="-79"/>
                </a:rPr>
                <a:t>03</a:t>
              </a:r>
              <a:endParaRPr lang="zh-CN" altLang="en-US" sz="2800" b="1" dirty="0">
                <a:ln w="0"/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E9E7EA"/>
                    </a:gs>
                  </a:gsLst>
                  <a:path path="circle">
                    <a:fillToRect l="50000" t="130000" r="50000" b="-30000"/>
                  </a:path>
                </a:gradFill>
                <a:effectLst>
                  <a:outerShdw blurRad="38100" dist="25400" dir="5400000" algn="ctr" rotWithShape="0">
                    <a:schemeClr val="bg1">
                      <a:alpha val="43000"/>
                    </a:schemeClr>
                  </a:outerShdw>
                </a:effectLst>
                <a:cs typeface="FrankRuehl" panose="020E0503060101010101" pitchFamily="34" charset="-79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2876566" y="2555967"/>
              <a:ext cx="57131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975217" y="2579601"/>
              <a:ext cx="400110" cy="1309306"/>
            </a:xfrm>
            <a:prstGeom prst="rect">
              <a:avLst/>
            </a:prstGeom>
            <a:noFill/>
            <a:ln/>
          </p:spPr>
          <p:txBody>
            <a:bodyPr vert="eaVert" wrap="square" rtlCol="0" anchor="ctr" anchorCtr="1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D2D0D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请输入标题</a:t>
              </a:r>
              <a:endParaRPr lang="zh-CN" altLang="en-US" sz="1400" spc="300" dirty="0">
                <a:solidFill>
                  <a:srgbClr val="D2D0D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2224021" y="2296750"/>
            <a:ext cx="384721" cy="1298613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 algn="ctr"/>
            <a:r>
              <a:rPr lang="zh-CN" altLang="en-US" sz="16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zh-CN" altLang="en-US" sz="1600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725957" y="1749119"/>
            <a:ext cx="384721" cy="1298613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 algn="ctr"/>
            <a:r>
              <a:rPr lang="zh-CN" altLang="en-US" sz="16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zh-CN" altLang="en-US" sz="1600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169835" y="1901470"/>
            <a:ext cx="384721" cy="1298613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 algn="ctr"/>
            <a:r>
              <a:rPr lang="zh-CN" altLang="en-US" sz="16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zh-CN" altLang="en-US" sz="1600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149732"/>
            <a:ext cx="3857652" cy="707768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3131840" y="3865612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352</Words>
  <Application>Microsoft Office PowerPoint</Application>
  <PresentationFormat>全屏显示(16:10)</PresentationFormat>
  <Paragraphs>66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keywords>www.1ppt.com</cp:keywords>
  <cp:lastModifiedBy>Administrator</cp:lastModifiedBy>
  <cp:revision>17</cp:revision>
  <dcterms:created xsi:type="dcterms:W3CDTF">2013-11-08T07:18:42Z</dcterms:created>
  <dcterms:modified xsi:type="dcterms:W3CDTF">2015-08-27T02:16:42Z</dcterms:modified>
</cp:coreProperties>
</file>