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0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573B3E-B654-46F0-A89E-8550544FF142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30B8E6B-63B7-4D1C-BC76-405B0ED35B57}">
      <dgm:prSet phldrT="[文本]" custT="1"/>
      <dgm:spPr/>
      <dgm:t>
        <a:bodyPr/>
        <a:lstStyle/>
        <a:p>
          <a:r>
            <a:rPr lang="zh-CN" altLang="en-US" sz="3200" b="1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要点一</a:t>
          </a:r>
          <a:endParaRPr lang="zh-CN" altLang="en-US" sz="3200" b="1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61F84ECB-451F-4E86-AE20-C3520D9AB4FA}" type="parTrans" cxnId="{4CCBEE77-5B70-4B05-8A4E-F685489F1F44}">
      <dgm:prSet/>
      <dgm:spPr/>
      <dgm:t>
        <a:bodyPr/>
        <a:lstStyle/>
        <a:p>
          <a:endParaRPr lang="zh-CN" altLang="en-US"/>
        </a:p>
      </dgm:t>
    </dgm:pt>
    <dgm:pt modelId="{11EFAE80-19C4-43F2-B344-F399F8805562}" type="sibTrans" cxnId="{4CCBEE77-5B70-4B05-8A4E-F685489F1F44}">
      <dgm:prSet/>
      <dgm:spPr/>
      <dgm:t>
        <a:bodyPr/>
        <a:lstStyle/>
        <a:p>
          <a:endParaRPr lang="zh-CN" altLang="en-US"/>
        </a:p>
      </dgm:t>
    </dgm:pt>
    <dgm:pt modelId="{B314A075-C97D-46B0-BE3F-DFADDDEBEA38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问题一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76DA4AC3-FDC7-48DE-9280-88B99F8ECA58}" type="parTrans" cxnId="{5F6DD2F8-37A4-4DC5-8B5F-4879FA393029}">
      <dgm:prSet/>
      <dgm:spPr/>
      <dgm:t>
        <a:bodyPr/>
        <a:lstStyle/>
        <a:p>
          <a:endParaRPr lang="zh-CN" altLang="en-US"/>
        </a:p>
      </dgm:t>
    </dgm:pt>
    <dgm:pt modelId="{4FA85C18-280A-4EFA-BFFF-CCA563555CB3}" type="sibTrans" cxnId="{5F6DD2F8-37A4-4DC5-8B5F-4879FA393029}">
      <dgm:prSet/>
      <dgm:spPr/>
      <dgm:t>
        <a:bodyPr/>
        <a:lstStyle/>
        <a:p>
          <a:endParaRPr lang="zh-CN" altLang="en-US"/>
        </a:p>
      </dgm:t>
    </dgm:pt>
    <dgm:pt modelId="{1497F0F5-0EC8-4296-BD90-AA3F41EAC0A5}">
      <dgm:prSet phldrT="[文本]" custT="1"/>
      <dgm:spPr/>
      <dgm:t>
        <a:bodyPr/>
        <a:lstStyle/>
        <a:p>
          <a:r>
            <a:rPr lang="zh-CN" altLang="en-US" sz="3200" b="1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要点二</a:t>
          </a:r>
          <a:endParaRPr lang="zh-CN" altLang="en-US" sz="3200" b="1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C1B306F1-F197-462F-9B2E-0832B7967DA5}" type="parTrans" cxnId="{21F8ACBF-7228-477E-B844-820DE29F1981}">
      <dgm:prSet/>
      <dgm:spPr/>
      <dgm:t>
        <a:bodyPr/>
        <a:lstStyle/>
        <a:p>
          <a:endParaRPr lang="zh-CN" altLang="en-US"/>
        </a:p>
      </dgm:t>
    </dgm:pt>
    <dgm:pt modelId="{1DDCF7D3-9458-4581-9B7F-53186B606BDF}" type="sibTrans" cxnId="{21F8ACBF-7228-477E-B844-820DE29F1981}">
      <dgm:prSet/>
      <dgm:spPr/>
      <dgm:t>
        <a:bodyPr/>
        <a:lstStyle/>
        <a:p>
          <a:endParaRPr lang="zh-CN" altLang="en-US"/>
        </a:p>
      </dgm:t>
    </dgm:pt>
    <dgm:pt modelId="{0047F0E3-D723-4D59-AABC-FC05D5A1BF7B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问题一</a:t>
          </a:r>
          <a:endParaRPr lang="zh-CN" altLang="en-US" dirty="0"/>
        </a:p>
      </dgm:t>
    </dgm:pt>
    <dgm:pt modelId="{D2B386F3-BF5F-4709-875C-7C6AAA88406D}" type="parTrans" cxnId="{0E25A54D-9F72-4080-8FFC-F2C18875101D}">
      <dgm:prSet/>
      <dgm:spPr/>
      <dgm:t>
        <a:bodyPr/>
        <a:lstStyle/>
        <a:p>
          <a:endParaRPr lang="zh-CN" altLang="en-US"/>
        </a:p>
      </dgm:t>
    </dgm:pt>
    <dgm:pt modelId="{4CEB0733-0258-41A6-BF2D-89F4E8CFFECE}" type="sibTrans" cxnId="{0E25A54D-9F72-4080-8FFC-F2C18875101D}">
      <dgm:prSet/>
      <dgm:spPr/>
      <dgm:t>
        <a:bodyPr/>
        <a:lstStyle/>
        <a:p>
          <a:endParaRPr lang="zh-CN" altLang="en-US"/>
        </a:p>
      </dgm:t>
    </dgm:pt>
    <dgm:pt modelId="{FD0B615F-6F2E-412B-9E5B-8D01A4079177}">
      <dgm:prSet phldrT="[文本]" custT="1"/>
      <dgm:spPr/>
      <dgm:t>
        <a:bodyPr/>
        <a:lstStyle/>
        <a:p>
          <a:r>
            <a:rPr lang="zh-CN" altLang="en-US" sz="3200" b="1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要点二</a:t>
          </a:r>
          <a:endParaRPr lang="zh-CN" altLang="en-US" sz="3200" b="1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7A5F1962-1F38-48CE-B819-000168D4B300}" type="parTrans" cxnId="{45F70B7B-E59F-4C53-929E-EEA85BE74B18}">
      <dgm:prSet/>
      <dgm:spPr/>
      <dgm:t>
        <a:bodyPr/>
        <a:lstStyle/>
        <a:p>
          <a:endParaRPr lang="zh-CN" altLang="en-US"/>
        </a:p>
      </dgm:t>
    </dgm:pt>
    <dgm:pt modelId="{F47DF147-3BE8-44AC-A874-A7C85B909DB2}" type="sibTrans" cxnId="{45F70B7B-E59F-4C53-929E-EEA85BE74B18}">
      <dgm:prSet/>
      <dgm:spPr/>
      <dgm:t>
        <a:bodyPr/>
        <a:lstStyle/>
        <a:p>
          <a:endParaRPr lang="zh-CN" altLang="en-US"/>
        </a:p>
      </dgm:t>
    </dgm:pt>
    <dgm:pt modelId="{FF5C5D06-FE3C-4797-A771-0C11270BEC5E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问题一</a:t>
          </a:r>
          <a:endParaRPr lang="zh-CN" altLang="en-US" dirty="0"/>
        </a:p>
      </dgm:t>
    </dgm:pt>
    <dgm:pt modelId="{6F4957B5-21CC-4FA7-9996-6784C667581B}" type="parTrans" cxnId="{33F2C18E-7684-470A-B9C3-EFF0FEFC15CB}">
      <dgm:prSet/>
      <dgm:spPr/>
      <dgm:t>
        <a:bodyPr/>
        <a:lstStyle/>
        <a:p>
          <a:endParaRPr lang="zh-CN" altLang="en-US"/>
        </a:p>
      </dgm:t>
    </dgm:pt>
    <dgm:pt modelId="{0C465107-5F3D-479C-9991-A549B7191984}" type="sibTrans" cxnId="{33F2C18E-7684-470A-B9C3-EFF0FEFC15CB}">
      <dgm:prSet/>
      <dgm:spPr/>
      <dgm:t>
        <a:bodyPr/>
        <a:lstStyle/>
        <a:p>
          <a:endParaRPr lang="zh-CN" altLang="en-US"/>
        </a:p>
      </dgm:t>
    </dgm:pt>
    <dgm:pt modelId="{59C6129A-831F-43BE-88D4-A515848F2AF7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问题三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2F3B4B20-F61F-46B9-8416-876F172815B7}" type="parTrans" cxnId="{92FE0BF2-2ACD-48D8-8B46-E906E7D3420E}">
      <dgm:prSet/>
      <dgm:spPr/>
      <dgm:t>
        <a:bodyPr/>
        <a:lstStyle/>
        <a:p>
          <a:endParaRPr lang="zh-CN" altLang="en-US"/>
        </a:p>
      </dgm:t>
    </dgm:pt>
    <dgm:pt modelId="{5D88F74F-DBB5-4DED-A6D4-44A149C16CAF}" type="sibTrans" cxnId="{92FE0BF2-2ACD-48D8-8B46-E906E7D3420E}">
      <dgm:prSet/>
      <dgm:spPr/>
      <dgm:t>
        <a:bodyPr/>
        <a:lstStyle/>
        <a:p>
          <a:endParaRPr lang="zh-CN" altLang="en-US"/>
        </a:p>
      </dgm:t>
    </dgm:pt>
    <dgm:pt modelId="{8A0117F3-4FAB-4859-8C26-0148FBCF559A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问题二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11454A5F-6E72-4A5F-A8E6-6C65C9C2B65E}" type="parTrans" cxnId="{986E0617-325D-44D3-83DA-7B7088A90FED}">
      <dgm:prSet/>
      <dgm:spPr/>
      <dgm:t>
        <a:bodyPr/>
        <a:lstStyle/>
        <a:p>
          <a:endParaRPr lang="zh-CN" altLang="en-US"/>
        </a:p>
      </dgm:t>
    </dgm:pt>
    <dgm:pt modelId="{032DDF3A-1560-4351-B740-AB511EAFB406}" type="sibTrans" cxnId="{986E0617-325D-44D3-83DA-7B7088A90FED}">
      <dgm:prSet/>
      <dgm:spPr/>
      <dgm:t>
        <a:bodyPr/>
        <a:lstStyle/>
        <a:p>
          <a:endParaRPr lang="zh-CN" altLang="en-US"/>
        </a:p>
      </dgm:t>
    </dgm:pt>
    <dgm:pt modelId="{61734D6E-9266-479E-8408-F405D3823260}">
      <dgm:prSet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问题二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79F0B095-4643-4F33-8876-DF942824602B}" type="parTrans" cxnId="{1FE8EEFF-9348-4367-A0DB-A03AB18DDE70}">
      <dgm:prSet/>
      <dgm:spPr/>
      <dgm:t>
        <a:bodyPr/>
        <a:lstStyle/>
        <a:p>
          <a:endParaRPr lang="zh-CN" altLang="en-US"/>
        </a:p>
      </dgm:t>
    </dgm:pt>
    <dgm:pt modelId="{9B8F91FD-4129-447D-84A3-954CA90312D6}" type="sibTrans" cxnId="{1FE8EEFF-9348-4367-A0DB-A03AB18DDE70}">
      <dgm:prSet/>
      <dgm:spPr/>
      <dgm:t>
        <a:bodyPr/>
        <a:lstStyle/>
        <a:p>
          <a:endParaRPr lang="zh-CN" altLang="en-US"/>
        </a:p>
      </dgm:t>
    </dgm:pt>
    <dgm:pt modelId="{BA1E3E59-F6EA-40B7-9F0F-BF6CE2DF761E}">
      <dgm:prSet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问题三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05C6855A-F6C4-4019-AB50-E45EB5208D83}" type="parTrans" cxnId="{9A13B6A4-2121-4AD8-96C0-6AE8E8E67081}">
      <dgm:prSet/>
      <dgm:spPr/>
      <dgm:t>
        <a:bodyPr/>
        <a:lstStyle/>
        <a:p>
          <a:endParaRPr lang="zh-CN" altLang="en-US"/>
        </a:p>
      </dgm:t>
    </dgm:pt>
    <dgm:pt modelId="{F6876561-3A8E-43A6-AAB8-B6A96C013C6D}" type="sibTrans" cxnId="{9A13B6A4-2121-4AD8-96C0-6AE8E8E67081}">
      <dgm:prSet/>
      <dgm:spPr/>
      <dgm:t>
        <a:bodyPr/>
        <a:lstStyle/>
        <a:p>
          <a:endParaRPr lang="zh-CN" altLang="en-US"/>
        </a:p>
      </dgm:t>
    </dgm:pt>
    <dgm:pt modelId="{31AA7E02-2463-4E23-86C8-D04AC2BCA310}">
      <dgm:prSet/>
      <dgm:spPr/>
      <dgm:t>
        <a:bodyPr/>
        <a:lstStyle/>
        <a:p>
          <a:r>
            <a:rPr lang="zh-CN" altLang="en-US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问题二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8561365B-307D-4267-AD46-993EEA237EDA}" type="parTrans" cxnId="{97A34A3B-B7C1-440D-BF70-F16B47985295}">
      <dgm:prSet/>
      <dgm:spPr/>
      <dgm:t>
        <a:bodyPr/>
        <a:lstStyle/>
        <a:p>
          <a:endParaRPr lang="zh-CN" altLang="en-US"/>
        </a:p>
      </dgm:t>
    </dgm:pt>
    <dgm:pt modelId="{E6995CFE-3F25-49CA-8528-18894FAF0283}" type="sibTrans" cxnId="{97A34A3B-B7C1-440D-BF70-F16B47985295}">
      <dgm:prSet/>
      <dgm:spPr/>
      <dgm:t>
        <a:bodyPr/>
        <a:lstStyle/>
        <a:p>
          <a:endParaRPr lang="zh-CN" altLang="en-US"/>
        </a:p>
      </dgm:t>
    </dgm:pt>
    <dgm:pt modelId="{51C77B89-3BC4-43F1-887E-927B8CBC8714}">
      <dgm:prSet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问题三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8613134E-DE75-4FA4-BB86-81A17C1B7C9C}" type="parTrans" cxnId="{51EBAD4F-C561-4220-837B-572BFDED8C13}">
      <dgm:prSet/>
      <dgm:spPr/>
      <dgm:t>
        <a:bodyPr/>
        <a:lstStyle/>
        <a:p>
          <a:endParaRPr lang="zh-CN" altLang="en-US"/>
        </a:p>
      </dgm:t>
    </dgm:pt>
    <dgm:pt modelId="{0FBB8321-F815-454B-B390-4B9F94D2DC5B}" type="sibTrans" cxnId="{51EBAD4F-C561-4220-837B-572BFDED8C13}">
      <dgm:prSet/>
      <dgm:spPr/>
      <dgm:t>
        <a:bodyPr/>
        <a:lstStyle/>
        <a:p>
          <a:endParaRPr lang="zh-CN" altLang="en-US"/>
        </a:p>
      </dgm:t>
    </dgm:pt>
    <dgm:pt modelId="{4A3C8826-E895-4F95-A712-5F153CC5A4DB}" type="pres">
      <dgm:prSet presAssocID="{FE573B3E-B654-46F0-A89E-8550544FF142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C5EE599-1430-4718-9791-2064B0A0CB0A}" type="pres">
      <dgm:prSet presAssocID="{D30B8E6B-63B7-4D1C-BC76-405B0ED35B57}" presName="composite" presStyleCnt="0"/>
      <dgm:spPr/>
    </dgm:pt>
    <dgm:pt modelId="{99CFD930-F27E-4A34-B0E5-021544E351D4}" type="pres">
      <dgm:prSet presAssocID="{D30B8E6B-63B7-4D1C-BC76-405B0ED35B57}" presName="BackAccent" presStyleLbl="bgShp" presStyleIdx="0" presStyleCnt="3"/>
      <dgm:spPr>
        <a:solidFill>
          <a:schemeClr val="bg1">
            <a:lumMod val="65000"/>
          </a:schemeClr>
        </a:solidFill>
      </dgm:spPr>
    </dgm:pt>
    <dgm:pt modelId="{8CC5D3FF-CB3E-437E-B540-75F59A128999}" type="pres">
      <dgm:prSet presAssocID="{D30B8E6B-63B7-4D1C-BC76-405B0ED35B57}" presName="Accent" presStyleLbl="alignNode1" presStyleIdx="0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3DA54FC5-9693-41BC-A0BE-5B44109A8169}" type="pres">
      <dgm:prSet presAssocID="{D30B8E6B-63B7-4D1C-BC76-405B0ED35B57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A8C4F1-2013-44ED-8AB1-472123666DBF}" type="pres">
      <dgm:prSet presAssocID="{D30B8E6B-63B7-4D1C-BC76-405B0ED35B57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8CBA9B-3DC9-4596-9FE3-383E89472CF8}" type="pres">
      <dgm:prSet presAssocID="{11EFAE80-19C4-43F2-B344-F399F8805562}" presName="sibTrans" presStyleCnt="0"/>
      <dgm:spPr/>
    </dgm:pt>
    <dgm:pt modelId="{688C7CE2-CC24-4ED2-A79B-33B0BED6BEA7}" type="pres">
      <dgm:prSet presAssocID="{1497F0F5-0EC8-4296-BD90-AA3F41EAC0A5}" presName="composite" presStyleCnt="0"/>
      <dgm:spPr/>
    </dgm:pt>
    <dgm:pt modelId="{BC54CCD2-0263-46DB-A87F-65D95FD82449}" type="pres">
      <dgm:prSet presAssocID="{1497F0F5-0EC8-4296-BD90-AA3F41EAC0A5}" presName="BackAccent" presStyleLbl="bgShp" presStyleIdx="1" presStyleCnt="3"/>
      <dgm:spPr>
        <a:solidFill>
          <a:schemeClr val="bg1">
            <a:lumMod val="65000"/>
          </a:schemeClr>
        </a:solidFill>
      </dgm:spPr>
    </dgm:pt>
    <dgm:pt modelId="{4EB792C2-8D78-4C6E-899A-A3CBB5F06418}" type="pres">
      <dgm:prSet presAssocID="{1497F0F5-0EC8-4296-BD90-AA3F41EAC0A5}" presName="Accent" presStyleLbl="alignNode1" presStyleIdx="1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DA381DD8-FF97-4E25-9105-7D4DB31C19EE}" type="pres">
      <dgm:prSet presAssocID="{1497F0F5-0EC8-4296-BD90-AA3F41EAC0A5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A25D35-74A9-4BF9-92C7-4F84AF636208}" type="pres">
      <dgm:prSet presAssocID="{1497F0F5-0EC8-4296-BD90-AA3F41EAC0A5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686C8F-2CCB-4DE9-AC04-7AD5DE036242}" type="pres">
      <dgm:prSet presAssocID="{1DDCF7D3-9458-4581-9B7F-53186B606BDF}" presName="sibTrans" presStyleCnt="0"/>
      <dgm:spPr/>
    </dgm:pt>
    <dgm:pt modelId="{FCBD4ECB-CCB2-4F7C-8CFD-89A8AE0A568A}" type="pres">
      <dgm:prSet presAssocID="{FD0B615F-6F2E-412B-9E5B-8D01A4079177}" presName="composite" presStyleCnt="0"/>
      <dgm:spPr/>
    </dgm:pt>
    <dgm:pt modelId="{8C8C41CB-1FF1-49A8-8802-24F99533B591}" type="pres">
      <dgm:prSet presAssocID="{FD0B615F-6F2E-412B-9E5B-8D01A4079177}" presName="BackAccent" presStyleLbl="bgShp" presStyleIdx="2" presStyleCnt="3"/>
      <dgm:spPr>
        <a:solidFill>
          <a:schemeClr val="bg1">
            <a:lumMod val="65000"/>
          </a:schemeClr>
        </a:solidFill>
      </dgm:spPr>
    </dgm:pt>
    <dgm:pt modelId="{050F8CCB-515F-4445-82D4-72ABF6B75174}" type="pres">
      <dgm:prSet presAssocID="{FD0B615F-6F2E-412B-9E5B-8D01A4079177}" presName="Accent" presStyleLbl="alignNode1" presStyleIdx="2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96894E1B-8A05-45E4-A805-4B68C6BE7EC7}" type="pres">
      <dgm:prSet presAssocID="{FD0B615F-6F2E-412B-9E5B-8D01A4079177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D6C916-E901-4140-BA85-03DCE6043413}" type="pres">
      <dgm:prSet presAssocID="{FD0B615F-6F2E-412B-9E5B-8D01A4079177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3F2C18E-7684-470A-B9C3-EFF0FEFC15CB}" srcId="{FD0B615F-6F2E-412B-9E5B-8D01A4079177}" destId="{FF5C5D06-FE3C-4797-A771-0C11270BEC5E}" srcOrd="0" destOrd="0" parTransId="{6F4957B5-21CC-4FA7-9996-6784C667581B}" sibTransId="{0C465107-5F3D-479C-9991-A549B7191984}"/>
    <dgm:cxn modelId="{51EBAD4F-C561-4220-837B-572BFDED8C13}" srcId="{FD0B615F-6F2E-412B-9E5B-8D01A4079177}" destId="{51C77B89-3BC4-43F1-887E-927B8CBC8714}" srcOrd="2" destOrd="0" parTransId="{8613134E-DE75-4FA4-BB86-81A17C1B7C9C}" sibTransId="{0FBB8321-F815-454B-B390-4B9F94D2DC5B}"/>
    <dgm:cxn modelId="{01097B2F-7F59-45F4-BC38-701EA47FA0ED}" type="presOf" srcId="{BA1E3E59-F6EA-40B7-9F0F-BF6CE2DF761E}" destId="{DA381DD8-FF97-4E25-9105-7D4DB31C19EE}" srcOrd="0" destOrd="2" presId="urn:microsoft.com/office/officeart/2008/layout/IncreasingCircleProcess"/>
    <dgm:cxn modelId="{1FE8EEFF-9348-4367-A0DB-A03AB18DDE70}" srcId="{1497F0F5-0EC8-4296-BD90-AA3F41EAC0A5}" destId="{61734D6E-9266-479E-8408-F405D3823260}" srcOrd="1" destOrd="0" parTransId="{79F0B095-4643-4F33-8876-DF942824602B}" sibTransId="{9B8F91FD-4129-447D-84A3-954CA90312D6}"/>
    <dgm:cxn modelId="{DC71D52A-C835-4688-9131-493E61B5CC20}" type="presOf" srcId="{51C77B89-3BC4-43F1-887E-927B8CBC8714}" destId="{96894E1B-8A05-45E4-A805-4B68C6BE7EC7}" srcOrd="0" destOrd="2" presId="urn:microsoft.com/office/officeart/2008/layout/IncreasingCircleProcess"/>
    <dgm:cxn modelId="{21F8ACBF-7228-477E-B844-820DE29F1981}" srcId="{FE573B3E-B654-46F0-A89E-8550544FF142}" destId="{1497F0F5-0EC8-4296-BD90-AA3F41EAC0A5}" srcOrd="1" destOrd="0" parTransId="{C1B306F1-F197-462F-9B2E-0832B7967DA5}" sibTransId="{1DDCF7D3-9458-4581-9B7F-53186B606BDF}"/>
    <dgm:cxn modelId="{3435023C-ECC7-4C7A-8798-4FD498608098}" type="presOf" srcId="{FE573B3E-B654-46F0-A89E-8550544FF142}" destId="{4A3C8826-E895-4F95-A712-5F153CC5A4DB}" srcOrd="0" destOrd="0" presId="urn:microsoft.com/office/officeart/2008/layout/IncreasingCircleProcess"/>
    <dgm:cxn modelId="{E70D9811-A643-49A2-B803-B059F2775395}" type="presOf" srcId="{1497F0F5-0EC8-4296-BD90-AA3F41EAC0A5}" destId="{C7A25D35-74A9-4BF9-92C7-4F84AF636208}" srcOrd="0" destOrd="0" presId="urn:microsoft.com/office/officeart/2008/layout/IncreasingCircleProcess"/>
    <dgm:cxn modelId="{0E25A54D-9F72-4080-8FFC-F2C18875101D}" srcId="{1497F0F5-0EC8-4296-BD90-AA3F41EAC0A5}" destId="{0047F0E3-D723-4D59-AABC-FC05D5A1BF7B}" srcOrd="0" destOrd="0" parTransId="{D2B386F3-BF5F-4709-875C-7C6AAA88406D}" sibTransId="{4CEB0733-0258-41A6-BF2D-89F4E8CFFECE}"/>
    <dgm:cxn modelId="{1770D791-13E8-4165-A191-D94FD9F8652F}" type="presOf" srcId="{59C6129A-831F-43BE-88D4-A515848F2AF7}" destId="{3DA54FC5-9693-41BC-A0BE-5B44109A8169}" srcOrd="0" destOrd="2" presId="urn:microsoft.com/office/officeart/2008/layout/IncreasingCircleProcess"/>
    <dgm:cxn modelId="{DE6D76FA-8B67-4326-8AE4-20C987DB5DC6}" type="presOf" srcId="{FD0B615F-6F2E-412B-9E5B-8D01A4079177}" destId="{1FD6C916-E901-4140-BA85-03DCE6043413}" srcOrd="0" destOrd="0" presId="urn:microsoft.com/office/officeart/2008/layout/IncreasingCircleProcess"/>
    <dgm:cxn modelId="{9A13B6A4-2121-4AD8-96C0-6AE8E8E67081}" srcId="{1497F0F5-0EC8-4296-BD90-AA3F41EAC0A5}" destId="{BA1E3E59-F6EA-40B7-9F0F-BF6CE2DF761E}" srcOrd="2" destOrd="0" parTransId="{05C6855A-F6C4-4019-AB50-E45EB5208D83}" sibTransId="{F6876561-3A8E-43A6-AAB8-B6A96C013C6D}"/>
    <dgm:cxn modelId="{658F9416-BB78-44E3-8326-3F02F2E83866}" type="presOf" srcId="{0047F0E3-D723-4D59-AABC-FC05D5A1BF7B}" destId="{DA381DD8-FF97-4E25-9105-7D4DB31C19EE}" srcOrd="0" destOrd="0" presId="urn:microsoft.com/office/officeart/2008/layout/IncreasingCircleProcess"/>
    <dgm:cxn modelId="{986E0617-325D-44D3-83DA-7B7088A90FED}" srcId="{D30B8E6B-63B7-4D1C-BC76-405B0ED35B57}" destId="{8A0117F3-4FAB-4859-8C26-0148FBCF559A}" srcOrd="1" destOrd="0" parTransId="{11454A5F-6E72-4A5F-A8E6-6C65C9C2B65E}" sibTransId="{032DDF3A-1560-4351-B740-AB511EAFB406}"/>
    <dgm:cxn modelId="{92FE0BF2-2ACD-48D8-8B46-E906E7D3420E}" srcId="{D30B8E6B-63B7-4D1C-BC76-405B0ED35B57}" destId="{59C6129A-831F-43BE-88D4-A515848F2AF7}" srcOrd="2" destOrd="0" parTransId="{2F3B4B20-F61F-46B9-8416-876F172815B7}" sibTransId="{5D88F74F-DBB5-4DED-A6D4-44A149C16CAF}"/>
    <dgm:cxn modelId="{5427786B-F52B-4C0A-9DFE-D616AD739348}" type="presOf" srcId="{D30B8E6B-63B7-4D1C-BC76-405B0ED35B57}" destId="{DFA8C4F1-2013-44ED-8AB1-472123666DBF}" srcOrd="0" destOrd="0" presId="urn:microsoft.com/office/officeart/2008/layout/IncreasingCircleProcess"/>
    <dgm:cxn modelId="{97A34A3B-B7C1-440D-BF70-F16B47985295}" srcId="{FD0B615F-6F2E-412B-9E5B-8D01A4079177}" destId="{31AA7E02-2463-4E23-86C8-D04AC2BCA310}" srcOrd="1" destOrd="0" parTransId="{8561365B-307D-4267-AD46-993EEA237EDA}" sibTransId="{E6995CFE-3F25-49CA-8528-18894FAF0283}"/>
    <dgm:cxn modelId="{2CF4E1BB-00E8-438D-949E-B9671E1CB8D9}" type="presOf" srcId="{61734D6E-9266-479E-8408-F405D3823260}" destId="{DA381DD8-FF97-4E25-9105-7D4DB31C19EE}" srcOrd="0" destOrd="1" presId="urn:microsoft.com/office/officeart/2008/layout/IncreasingCircleProcess"/>
    <dgm:cxn modelId="{45F70B7B-E59F-4C53-929E-EEA85BE74B18}" srcId="{FE573B3E-B654-46F0-A89E-8550544FF142}" destId="{FD0B615F-6F2E-412B-9E5B-8D01A4079177}" srcOrd="2" destOrd="0" parTransId="{7A5F1962-1F38-48CE-B819-000168D4B300}" sibTransId="{F47DF147-3BE8-44AC-A874-A7C85B909DB2}"/>
    <dgm:cxn modelId="{5A4B64F1-AF84-4719-BD11-401A88E2C87D}" type="presOf" srcId="{31AA7E02-2463-4E23-86C8-D04AC2BCA310}" destId="{96894E1B-8A05-45E4-A805-4B68C6BE7EC7}" srcOrd="0" destOrd="1" presId="urn:microsoft.com/office/officeart/2008/layout/IncreasingCircleProcess"/>
    <dgm:cxn modelId="{B977AF8F-0C3E-4A7A-B176-8C73493AC4E3}" type="presOf" srcId="{FF5C5D06-FE3C-4797-A771-0C11270BEC5E}" destId="{96894E1B-8A05-45E4-A805-4B68C6BE7EC7}" srcOrd="0" destOrd="0" presId="urn:microsoft.com/office/officeart/2008/layout/IncreasingCircleProcess"/>
    <dgm:cxn modelId="{5F6DD2F8-37A4-4DC5-8B5F-4879FA393029}" srcId="{D30B8E6B-63B7-4D1C-BC76-405B0ED35B57}" destId="{B314A075-C97D-46B0-BE3F-DFADDDEBEA38}" srcOrd="0" destOrd="0" parTransId="{76DA4AC3-FDC7-48DE-9280-88B99F8ECA58}" sibTransId="{4FA85C18-280A-4EFA-BFFF-CCA563555CB3}"/>
    <dgm:cxn modelId="{0D5DBF66-32AD-486C-B327-B07CD0C454E3}" type="presOf" srcId="{B314A075-C97D-46B0-BE3F-DFADDDEBEA38}" destId="{3DA54FC5-9693-41BC-A0BE-5B44109A8169}" srcOrd="0" destOrd="0" presId="urn:microsoft.com/office/officeart/2008/layout/IncreasingCircleProcess"/>
    <dgm:cxn modelId="{4CCBEE77-5B70-4B05-8A4E-F685489F1F44}" srcId="{FE573B3E-B654-46F0-A89E-8550544FF142}" destId="{D30B8E6B-63B7-4D1C-BC76-405B0ED35B57}" srcOrd="0" destOrd="0" parTransId="{61F84ECB-451F-4E86-AE20-C3520D9AB4FA}" sibTransId="{11EFAE80-19C4-43F2-B344-F399F8805562}"/>
    <dgm:cxn modelId="{C9E8AB17-5E27-4FE1-87ED-22F8816F75D1}" type="presOf" srcId="{8A0117F3-4FAB-4859-8C26-0148FBCF559A}" destId="{3DA54FC5-9693-41BC-A0BE-5B44109A8169}" srcOrd="0" destOrd="1" presId="urn:microsoft.com/office/officeart/2008/layout/IncreasingCircleProcess"/>
    <dgm:cxn modelId="{879F4FFC-BF7D-401E-990F-DC8FE1822ADD}" type="presParOf" srcId="{4A3C8826-E895-4F95-A712-5F153CC5A4DB}" destId="{4C5EE599-1430-4718-9791-2064B0A0CB0A}" srcOrd="0" destOrd="0" presId="urn:microsoft.com/office/officeart/2008/layout/IncreasingCircleProcess"/>
    <dgm:cxn modelId="{89D73284-F150-48B2-B915-3C2FD93A572A}" type="presParOf" srcId="{4C5EE599-1430-4718-9791-2064B0A0CB0A}" destId="{99CFD930-F27E-4A34-B0E5-021544E351D4}" srcOrd="0" destOrd="0" presId="urn:microsoft.com/office/officeart/2008/layout/IncreasingCircleProcess"/>
    <dgm:cxn modelId="{72944C50-7A89-48C5-91B7-38E088275DAD}" type="presParOf" srcId="{4C5EE599-1430-4718-9791-2064B0A0CB0A}" destId="{8CC5D3FF-CB3E-437E-B540-75F59A128999}" srcOrd="1" destOrd="0" presId="urn:microsoft.com/office/officeart/2008/layout/IncreasingCircleProcess"/>
    <dgm:cxn modelId="{6F9EFF59-6127-4CE8-9AFA-108BD4277F5A}" type="presParOf" srcId="{4C5EE599-1430-4718-9791-2064B0A0CB0A}" destId="{3DA54FC5-9693-41BC-A0BE-5B44109A8169}" srcOrd="2" destOrd="0" presId="urn:microsoft.com/office/officeart/2008/layout/IncreasingCircleProcess"/>
    <dgm:cxn modelId="{BA0B263F-E026-4E66-9228-E60A380968DC}" type="presParOf" srcId="{4C5EE599-1430-4718-9791-2064B0A0CB0A}" destId="{DFA8C4F1-2013-44ED-8AB1-472123666DBF}" srcOrd="3" destOrd="0" presId="urn:microsoft.com/office/officeart/2008/layout/IncreasingCircleProcess"/>
    <dgm:cxn modelId="{6D0C512B-6250-43F1-9FAC-7084D8490B89}" type="presParOf" srcId="{4A3C8826-E895-4F95-A712-5F153CC5A4DB}" destId="{DD8CBA9B-3DC9-4596-9FE3-383E89472CF8}" srcOrd="1" destOrd="0" presId="urn:microsoft.com/office/officeart/2008/layout/IncreasingCircleProcess"/>
    <dgm:cxn modelId="{846E6080-65C1-409E-B77B-F422932D53F7}" type="presParOf" srcId="{4A3C8826-E895-4F95-A712-5F153CC5A4DB}" destId="{688C7CE2-CC24-4ED2-A79B-33B0BED6BEA7}" srcOrd="2" destOrd="0" presId="urn:microsoft.com/office/officeart/2008/layout/IncreasingCircleProcess"/>
    <dgm:cxn modelId="{2B1B72CB-77E4-44B6-AF61-727194A9AB49}" type="presParOf" srcId="{688C7CE2-CC24-4ED2-A79B-33B0BED6BEA7}" destId="{BC54CCD2-0263-46DB-A87F-65D95FD82449}" srcOrd="0" destOrd="0" presId="urn:microsoft.com/office/officeart/2008/layout/IncreasingCircleProcess"/>
    <dgm:cxn modelId="{3D379482-0C5C-47BE-91A0-F8E4A01A667C}" type="presParOf" srcId="{688C7CE2-CC24-4ED2-A79B-33B0BED6BEA7}" destId="{4EB792C2-8D78-4C6E-899A-A3CBB5F06418}" srcOrd="1" destOrd="0" presId="urn:microsoft.com/office/officeart/2008/layout/IncreasingCircleProcess"/>
    <dgm:cxn modelId="{38606CFD-9B34-48D3-90F4-0B912B2C243D}" type="presParOf" srcId="{688C7CE2-CC24-4ED2-A79B-33B0BED6BEA7}" destId="{DA381DD8-FF97-4E25-9105-7D4DB31C19EE}" srcOrd="2" destOrd="0" presId="urn:microsoft.com/office/officeart/2008/layout/IncreasingCircleProcess"/>
    <dgm:cxn modelId="{55E7BA7E-44B9-4E1B-967A-25D87ABA0750}" type="presParOf" srcId="{688C7CE2-CC24-4ED2-A79B-33B0BED6BEA7}" destId="{C7A25D35-74A9-4BF9-92C7-4F84AF636208}" srcOrd="3" destOrd="0" presId="urn:microsoft.com/office/officeart/2008/layout/IncreasingCircleProcess"/>
    <dgm:cxn modelId="{494AD699-7B53-4BA0-82C7-9D0EF9389AA2}" type="presParOf" srcId="{4A3C8826-E895-4F95-A712-5F153CC5A4DB}" destId="{A3686C8F-2CCB-4DE9-AC04-7AD5DE036242}" srcOrd="3" destOrd="0" presId="urn:microsoft.com/office/officeart/2008/layout/IncreasingCircleProcess"/>
    <dgm:cxn modelId="{21809F95-E4D5-4BBA-8FF3-D2C85E4ED8F5}" type="presParOf" srcId="{4A3C8826-E895-4F95-A712-5F153CC5A4DB}" destId="{FCBD4ECB-CCB2-4F7C-8CFD-89A8AE0A568A}" srcOrd="4" destOrd="0" presId="urn:microsoft.com/office/officeart/2008/layout/IncreasingCircleProcess"/>
    <dgm:cxn modelId="{6D076922-69F5-406F-9B05-3E59857BA6C3}" type="presParOf" srcId="{FCBD4ECB-CCB2-4F7C-8CFD-89A8AE0A568A}" destId="{8C8C41CB-1FF1-49A8-8802-24F99533B591}" srcOrd="0" destOrd="0" presId="urn:microsoft.com/office/officeart/2008/layout/IncreasingCircleProcess"/>
    <dgm:cxn modelId="{76D9FD4C-BE35-4888-9C31-B3F8E337966F}" type="presParOf" srcId="{FCBD4ECB-CCB2-4F7C-8CFD-89A8AE0A568A}" destId="{050F8CCB-515F-4445-82D4-72ABF6B75174}" srcOrd="1" destOrd="0" presId="urn:microsoft.com/office/officeart/2008/layout/IncreasingCircleProcess"/>
    <dgm:cxn modelId="{C8AF950D-F9B9-410F-9E14-5A043AC59B70}" type="presParOf" srcId="{FCBD4ECB-CCB2-4F7C-8CFD-89A8AE0A568A}" destId="{96894E1B-8A05-45E4-A805-4B68C6BE7EC7}" srcOrd="2" destOrd="0" presId="urn:microsoft.com/office/officeart/2008/layout/IncreasingCircleProcess"/>
    <dgm:cxn modelId="{2530D6FB-F387-4EB8-B9BC-5959518C142B}" type="presParOf" srcId="{FCBD4ECB-CCB2-4F7C-8CFD-89A8AE0A568A}" destId="{1FD6C916-E901-4140-BA85-03DCE6043413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34E522-F186-41AA-82FD-B584ECC9DFB8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3782D3B-DD08-4727-9A32-2571B0955B4C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流程一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E8FF40ED-E9EB-476C-AB46-3F729C65D476}" type="parTrans" cxnId="{7316A7FC-8BBC-4320-B835-D4F77C2A9078}">
      <dgm:prSet/>
      <dgm:spPr/>
      <dgm:t>
        <a:bodyPr/>
        <a:lstStyle/>
        <a:p>
          <a:endParaRPr lang="zh-CN" altLang="en-US"/>
        </a:p>
      </dgm:t>
    </dgm:pt>
    <dgm:pt modelId="{8B8DB039-AF5B-4D87-B146-84E9EFB6572D}" type="sibTrans" cxnId="{7316A7FC-8BBC-4320-B835-D4F77C2A9078}">
      <dgm:prSet/>
      <dgm:spPr/>
      <dgm:t>
        <a:bodyPr/>
        <a:lstStyle/>
        <a:p>
          <a:endParaRPr lang="zh-CN" altLang="en-US"/>
        </a:p>
      </dgm:t>
    </dgm:pt>
    <dgm:pt modelId="{2E85A11F-ADA3-4B8E-814D-6EBA46D9356B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流程二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50A55A31-9B2B-4517-9DDF-F277D0C2DCFB}" type="parTrans" cxnId="{37058C86-23E7-4792-B8C1-A520969DE9DB}">
      <dgm:prSet/>
      <dgm:spPr/>
      <dgm:t>
        <a:bodyPr/>
        <a:lstStyle/>
        <a:p>
          <a:endParaRPr lang="zh-CN" altLang="en-US"/>
        </a:p>
      </dgm:t>
    </dgm:pt>
    <dgm:pt modelId="{4AE83D2F-2ABF-48A0-92F5-11D90AC3E1D9}" type="sibTrans" cxnId="{37058C86-23E7-4792-B8C1-A520969DE9DB}">
      <dgm:prSet/>
      <dgm:spPr/>
      <dgm:t>
        <a:bodyPr/>
        <a:lstStyle/>
        <a:p>
          <a:endParaRPr lang="zh-CN" altLang="en-US"/>
        </a:p>
      </dgm:t>
    </dgm:pt>
    <dgm:pt modelId="{2235E13E-9EF4-4C08-8520-6982A7EDF5F5}">
      <dgm:prSet phldrT="[文本]"/>
      <dgm:spPr/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流程三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49E7711A-602C-413F-9384-C96BD1F918B3}" type="parTrans" cxnId="{695F83A5-A6DA-4892-B087-71FBBF782975}">
      <dgm:prSet/>
      <dgm:spPr/>
      <dgm:t>
        <a:bodyPr/>
        <a:lstStyle/>
        <a:p>
          <a:endParaRPr lang="zh-CN" altLang="en-US"/>
        </a:p>
      </dgm:t>
    </dgm:pt>
    <dgm:pt modelId="{441B66AF-5CC6-400F-89B2-FD325CB035EA}" type="sibTrans" cxnId="{695F83A5-A6DA-4892-B087-71FBBF782975}">
      <dgm:prSet/>
      <dgm:spPr/>
      <dgm:t>
        <a:bodyPr/>
        <a:lstStyle/>
        <a:p>
          <a:endParaRPr lang="zh-CN" altLang="en-US"/>
        </a:p>
      </dgm:t>
    </dgm:pt>
    <dgm:pt modelId="{29DF553F-E8E4-4500-ADEE-3F81DA5A7190}" type="pres">
      <dgm:prSet presAssocID="{7734E522-F186-41AA-82FD-B584ECC9DFB8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51C1A78-ABE5-4EA0-B07C-C88994AAB45B}" type="pres">
      <dgm:prSet presAssocID="{C3782D3B-DD08-4727-9A32-2571B0955B4C}" presName="Accent1" presStyleCnt="0"/>
      <dgm:spPr/>
    </dgm:pt>
    <dgm:pt modelId="{2B3FDE50-7BDB-4E8A-AD1D-61CDEF2CEA03}" type="pres">
      <dgm:prSet presAssocID="{C3782D3B-DD08-4727-9A32-2571B0955B4C}" presName="Accent" presStyleLbl="node1" presStyleIdx="0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8E898C54-374A-4280-911E-334E3C6F35FE}" type="pres">
      <dgm:prSet presAssocID="{C3782D3B-DD08-4727-9A32-2571B0955B4C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3FD689-2510-4024-832C-5F250C1478F4}" type="pres">
      <dgm:prSet presAssocID="{2E85A11F-ADA3-4B8E-814D-6EBA46D9356B}" presName="Accent2" presStyleCnt="0"/>
      <dgm:spPr/>
    </dgm:pt>
    <dgm:pt modelId="{F224E801-049E-4731-831E-9275910E991C}" type="pres">
      <dgm:prSet presAssocID="{2E85A11F-ADA3-4B8E-814D-6EBA46D9356B}" presName="Accent" presStyleLbl="node1" presStyleIdx="1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936A24BB-6AB8-4B8D-AF57-4AB1D97077B8}" type="pres">
      <dgm:prSet presAssocID="{2E85A11F-ADA3-4B8E-814D-6EBA46D9356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FB06E5-C8BA-4C7A-9D25-19D53FC6D9FD}" type="pres">
      <dgm:prSet presAssocID="{2235E13E-9EF4-4C08-8520-6982A7EDF5F5}" presName="Accent3" presStyleCnt="0"/>
      <dgm:spPr/>
    </dgm:pt>
    <dgm:pt modelId="{D19E2656-4446-4B08-84D4-AC973771D83E}" type="pres">
      <dgm:prSet presAssocID="{2235E13E-9EF4-4C08-8520-6982A7EDF5F5}" presName="Accent" presStyleLbl="node1" presStyleIdx="2" presStyleCnt="3"/>
      <dgm:spPr>
        <a:solidFill>
          <a:schemeClr val="tx1"/>
        </a:solidFill>
        <a:ln>
          <a:solidFill>
            <a:schemeClr val="tx1"/>
          </a:solidFill>
        </a:ln>
      </dgm:spPr>
    </dgm:pt>
    <dgm:pt modelId="{FE743A12-8D14-4534-9364-DF1C2FB253E9}" type="pres">
      <dgm:prSet presAssocID="{2235E13E-9EF4-4C08-8520-6982A7EDF5F5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95F83A5-A6DA-4892-B087-71FBBF782975}" srcId="{7734E522-F186-41AA-82FD-B584ECC9DFB8}" destId="{2235E13E-9EF4-4C08-8520-6982A7EDF5F5}" srcOrd="2" destOrd="0" parTransId="{49E7711A-602C-413F-9384-C96BD1F918B3}" sibTransId="{441B66AF-5CC6-400F-89B2-FD325CB035EA}"/>
    <dgm:cxn modelId="{983F2692-F050-4656-AE91-58FA037FA92D}" type="presOf" srcId="{2E85A11F-ADA3-4B8E-814D-6EBA46D9356B}" destId="{936A24BB-6AB8-4B8D-AF57-4AB1D97077B8}" srcOrd="0" destOrd="0" presId="urn:microsoft.com/office/officeart/2009/layout/CircleArrowProcess"/>
    <dgm:cxn modelId="{C93DF00B-7FB8-4DCA-8640-9A32D54CE520}" type="presOf" srcId="{7734E522-F186-41AA-82FD-B584ECC9DFB8}" destId="{29DF553F-E8E4-4500-ADEE-3F81DA5A7190}" srcOrd="0" destOrd="0" presId="urn:microsoft.com/office/officeart/2009/layout/CircleArrowProcess"/>
    <dgm:cxn modelId="{4276B4B9-1DE3-49AF-9C1A-73327C6EAA76}" type="presOf" srcId="{2235E13E-9EF4-4C08-8520-6982A7EDF5F5}" destId="{FE743A12-8D14-4534-9364-DF1C2FB253E9}" srcOrd="0" destOrd="0" presId="urn:microsoft.com/office/officeart/2009/layout/CircleArrowProcess"/>
    <dgm:cxn modelId="{C04FAF33-8E8C-4DEC-A19F-DCE29826C36F}" type="presOf" srcId="{C3782D3B-DD08-4727-9A32-2571B0955B4C}" destId="{8E898C54-374A-4280-911E-334E3C6F35FE}" srcOrd="0" destOrd="0" presId="urn:microsoft.com/office/officeart/2009/layout/CircleArrowProcess"/>
    <dgm:cxn modelId="{7316A7FC-8BBC-4320-B835-D4F77C2A9078}" srcId="{7734E522-F186-41AA-82FD-B584ECC9DFB8}" destId="{C3782D3B-DD08-4727-9A32-2571B0955B4C}" srcOrd="0" destOrd="0" parTransId="{E8FF40ED-E9EB-476C-AB46-3F729C65D476}" sibTransId="{8B8DB039-AF5B-4D87-B146-84E9EFB6572D}"/>
    <dgm:cxn modelId="{37058C86-23E7-4792-B8C1-A520969DE9DB}" srcId="{7734E522-F186-41AA-82FD-B584ECC9DFB8}" destId="{2E85A11F-ADA3-4B8E-814D-6EBA46D9356B}" srcOrd="1" destOrd="0" parTransId="{50A55A31-9B2B-4517-9DDF-F277D0C2DCFB}" sibTransId="{4AE83D2F-2ABF-48A0-92F5-11D90AC3E1D9}"/>
    <dgm:cxn modelId="{EC4C443C-ACFE-4F81-8F69-CD311BC41571}" type="presParOf" srcId="{29DF553F-E8E4-4500-ADEE-3F81DA5A7190}" destId="{A51C1A78-ABE5-4EA0-B07C-C88994AAB45B}" srcOrd="0" destOrd="0" presId="urn:microsoft.com/office/officeart/2009/layout/CircleArrowProcess"/>
    <dgm:cxn modelId="{949C6A29-536D-4C8F-BFA1-10AEC07A6D17}" type="presParOf" srcId="{A51C1A78-ABE5-4EA0-B07C-C88994AAB45B}" destId="{2B3FDE50-7BDB-4E8A-AD1D-61CDEF2CEA03}" srcOrd="0" destOrd="0" presId="urn:microsoft.com/office/officeart/2009/layout/CircleArrowProcess"/>
    <dgm:cxn modelId="{CED3325C-96FF-4C88-AF4B-727B23D18BF2}" type="presParOf" srcId="{29DF553F-E8E4-4500-ADEE-3F81DA5A7190}" destId="{8E898C54-374A-4280-911E-334E3C6F35FE}" srcOrd="1" destOrd="0" presId="urn:microsoft.com/office/officeart/2009/layout/CircleArrowProcess"/>
    <dgm:cxn modelId="{5DCC0517-D71F-439A-ACD3-6FAC509A2A2E}" type="presParOf" srcId="{29DF553F-E8E4-4500-ADEE-3F81DA5A7190}" destId="{E13FD689-2510-4024-832C-5F250C1478F4}" srcOrd="2" destOrd="0" presId="urn:microsoft.com/office/officeart/2009/layout/CircleArrowProcess"/>
    <dgm:cxn modelId="{6775AF36-FF13-49D2-9F69-B3CAC3E176C8}" type="presParOf" srcId="{E13FD689-2510-4024-832C-5F250C1478F4}" destId="{F224E801-049E-4731-831E-9275910E991C}" srcOrd="0" destOrd="0" presId="urn:microsoft.com/office/officeart/2009/layout/CircleArrowProcess"/>
    <dgm:cxn modelId="{8D4694EB-4AEE-4C62-A289-C85433BA70F2}" type="presParOf" srcId="{29DF553F-E8E4-4500-ADEE-3F81DA5A7190}" destId="{936A24BB-6AB8-4B8D-AF57-4AB1D97077B8}" srcOrd="3" destOrd="0" presId="urn:microsoft.com/office/officeart/2009/layout/CircleArrowProcess"/>
    <dgm:cxn modelId="{8B868B65-ACE6-4FE7-BD6B-0CD6D38EA4DC}" type="presParOf" srcId="{29DF553F-E8E4-4500-ADEE-3F81DA5A7190}" destId="{D6FB06E5-C8BA-4C7A-9D25-19D53FC6D9FD}" srcOrd="4" destOrd="0" presId="urn:microsoft.com/office/officeart/2009/layout/CircleArrowProcess"/>
    <dgm:cxn modelId="{986284E9-6DBB-4AE0-B2C1-A269E3FE7F67}" type="presParOf" srcId="{D6FB06E5-C8BA-4C7A-9D25-19D53FC6D9FD}" destId="{D19E2656-4446-4B08-84D4-AC973771D83E}" srcOrd="0" destOrd="0" presId="urn:microsoft.com/office/officeart/2009/layout/CircleArrowProcess"/>
    <dgm:cxn modelId="{EBF48113-5A2C-49E0-B86B-16C85E868DC7}" type="presParOf" srcId="{29DF553F-E8E4-4500-ADEE-3F81DA5A7190}" destId="{FE743A12-8D14-4534-9364-DF1C2FB253E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6F0E4-968B-4D19-8CE2-CFAEEC7B6110}" type="datetimeFigureOut">
              <a:rPr lang="zh-CN" altLang="en-US" smtClean="0"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E2152-0D82-4AB7-B55B-1FF6DFAA12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19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2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12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61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91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73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7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9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70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63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35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4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C553F-503C-46F9-BC3A-08B3E50863CE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E7EB-146A-45EE-9F36-5F69B9A310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29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7355" y="0"/>
            <a:ext cx="109182" cy="55819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36541" y="2156346"/>
            <a:ext cx="108000" cy="47016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45692" y="404715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45692" y="1233218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色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45692" y="2061721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极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45692" y="2890224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简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45692" y="3718727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风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45692" y="4547230"/>
            <a:ext cx="941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格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62258" y="2890224"/>
            <a:ext cx="7237863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V="1">
            <a:off x="6262707" y="3190381"/>
            <a:ext cx="5937414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205681" y="3490538"/>
            <a:ext cx="499444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807817" y="3790694"/>
            <a:ext cx="4392304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0580913" y="6371770"/>
            <a:ext cx="145143" cy="4862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6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890223"/>
            <a:ext cx="1220012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flipV="1">
            <a:off x="0" y="3190380"/>
            <a:ext cx="1220012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flipV="1">
            <a:off x="0" y="3492000"/>
            <a:ext cx="1220012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flipV="1">
            <a:off x="0" y="3790800"/>
            <a:ext cx="1220012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62100" y="1257300"/>
            <a:ext cx="35433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目录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05400" y="2076450"/>
            <a:ext cx="3486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content</a:t>
            </a:r>
            <a:endParaRPr lang="zh-CN" altLang="en-US" sz="54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250" y="44162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1/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主要内容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59150" y="44162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2/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具体内容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42050" y="44162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3/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注意事项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24950" y="44162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4/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总结回顾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0336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V="1">
            <a:off x="1" y="2890800"/>
            <a:ext cx="31623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8651" y="3395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1/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主要内容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62301" y="1181100"/>
            <a:ext cx="36000" cy="5676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14700" y="3009900"/>
            <a:ext cx="36000" cy="2565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67101" y="3409950"/>
            <a:ext cx="36000" cy="1790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86550" y="1638300"/>
            <a:ext cx="5505450" cy="476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86550" y="6365974"/>
            <a:ext cx="5505450" cy="476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3903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11111E-6 L 1.25E-6 0.0729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25E-6 -2.96296E-6 L 1.25E-6 -0.07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6" grpId="0" animBg="1"/>
      <p:bldP spid="7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60800" y="-5448300"/>
            <a:ext cx="36000" cy="7608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96800" y="1608919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2/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具体内容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1539820">
            <a:off x="7444838" y="-994690"/>
            <a:ext cx="2247900" cy="88858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905620">
            <a:off x="8985875" y="309700"/>
            <a:ext cx="2247900" cy="83711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436447">
            <a:off x="10091090" y="1704903"/>
            <a:ext cx="2247900" cy="83711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185" y="2160000"/>
            <a:ext cx="3535482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11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2.91667E-6 0.70069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60800" y="-342900"/>
            <a:ext cx="36000" cy="7608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13200" y="-342900"/>
            <a:ext cx="36000" cy="7608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65600" y="-342900"/>
            <a:ext cx="36000" cy="7608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10750" y="670159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3/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注意事项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5400000">
            <a:off x="6157782" y="-12520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5400000">
            <a:off x="6157782" y="-10996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5400000">
            <a:off x="6157782" y="-9472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3155378972"/>
              </p:ext>
            </p:extLst>
          </p:nvPr>
        </p:nvGraphicFramePr>
        <p:xfrm>
          <a:off x="3798529" y="123651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280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9CFD930-F27E-4A34-B0E5-021544E351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9">
                                            <p:graphicEl>
                                              <a:dgm id="{99CFD930-F27E-4A34-B0E5-021544E351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CC5D3FF-CB3E-437E-B540-75F59A1289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9">
                                            <p:graphicEl>
                                              <a:dgm id="{8CC5D3FF-CB3E-437E-B540-75F59A1289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FA8C4F1-2013-44ED-8AB1-472123666D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9">
                                            <p:graphicEl>
                                              <a:dgm id="{DFA8C4F1-2013-44ED-8AB1-472123666D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DA54FC5-9693-41BC-A0BE-5B44109A81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9">
                                            <p:graphicEl>
                                              <a:dgm id="{3DA54FC5-9693-41BC-A0BE-5B44109A81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EB792C2-8D78-4C6E-899A-A3CBB5F06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9">
                                            <p:graphicEl>
                                              <a:dgm id="{4EB792C2-8D78-4C6E-899A-A3CBB5F06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C54CCD2-0263-46DB-A87F-65D95FD82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9">
                                            <p:graphicEl>
                                              <a:dgm id="{BC54CCD2-0263-46DB-A87F-65D95FD824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7A25D35-74A9-4BF9-92C7-4F84AF636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9">
                                            <p:graphicEl>
                                              <a:dgm id="{C7A25D35-74A9-4BF9-92C7-4F84AF636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381DD8-FF97-4E25-9105-7D4DB31C19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9">
                                            <p:graphicEl>
                                              <a:dgm id="{DA381DD8-FF97-4E25-9105-7D4DB31C19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C8C41CB-1FF1-49A8-8802-24F99533B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9">
                                            <p:graphicEl>
                                              <a:dgm id="{8C8C41CB-1FF1-49A8-8802-24F99533B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0F8CCB-515F-4445-82D4-72ABF6B75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9">
                                            <p:graphicEl>
                                              <a:dgm id="{050F8CCB-515F-4445-82D4-72ABF6B751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FD6C916-E901-4140-BA85-03DCE6043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9">
                                            <p:graphicEl>
                                              <a:dgm id="{1FD6C916-E901-4140-BA85-03DCE60434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6894E1B-8A05-45E4-A805-4B68C6BE7E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9">
                                            <p:graphicEl>
                                              <a:dgm id="{96894E1B-8A05-45E4-A805-4B68C6BE7E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Graphic spid="9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5400000">
            <a:off x="6157782" y="-12520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5400000">
            <a:off x="6157782" y="-10996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6157782" y="-947279"/>
            <a:ext cx="36000" cy="129566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124950" y="4416250"/>
            <a:ext cx="2533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4/</a:t>
            </a:r>
            <a:r>
              <a:rPr lang="zh-CN" altLang="en-US" sz="3600" dirty="0" smtClean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总结回顾</a:t>
            </a:r>
            <a:endParaRPr lang="zh-CN" altLang="en-US" sz="3600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354315886"/>
              </p:ext>
            </p:extLst>
          </p:nvPr>
        </p:nvGraphicFramePr>
        <p:xfrm>
          <a:off x="586658" y="235974"/>
          <a:ext cx="8128000" cy="4826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93295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B3FDE50-7BDB-4E8A-AD1D-61CDEF2CE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B3FDE50-7BDB-4E8A-AD1D-61CDEF2CEA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898C54-374A-4280-911E-334E3C6F35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8E898C54-374A-4280-911E-334E3C6F35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4E801-049E-4731-831E-9275910E9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graphicEl>
                                              <a:dgm id="{F224E801-049E-4731-831E-9275910E99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6A24BB-6AB8-4B8D-AF57-4AB1D9707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936A24BB-6AB8-4B8D-AF57-4AB1D97077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9E2656-4446-4B08-84D4-AC973771D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D19E2656-4446-4B08-84D4-AC973771D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743A12-8D14-4534-9364-DF1C2FB25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dgm id="{FE743A12-8D14-4534-9364-DF1C2FB253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64078" y="1002891"/>
            <a:ext cx="563388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谢谢观赏</a:t>
            </a:r>
          </a:p>
        </p:txBody>
      </p:sp>
      <p:sp>
        <p:nvSpPr>
          <p:cNvPr id="4" name="矩形 3"/>
          <p:cNvSpPr/>
          <p:nvPr/>
        </p:nvSpPr>
        <p:spPr>
          <a:xfrm>
            <a:off x="9389961" y="-83494"/>
            <a:ext cx="108000" cy="47016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71135" y="2156346"/>
            <a:ext cx="108000" cy="47016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580913" y="6371770"/>
            <a:ext cx="145143" cy="4862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436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72</Words>
  <Application>Microsoft Office PowerPoint</Application>
  <PresentationFormat>宽屏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Adobe 黑体 Std R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Sky123.Org</cp:lastModifiedBy>
  <cp:revision>15</cp:revision>
  <dcterms:created xsi:type="dcterms:W3CDTF">2014-11-06T02:04:09Z</dcterms:created>
  <dcterms:modified xsi:type="dcterms:W3CDTF">2015-07-24T06:46:15Z</dcterms:modified>
</cp:coreProperties>
</file>