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7" r:id="rId42"/>
    <p:sldId id="301" r:id="rId43"/>
    <p:sldId id="298" r:id="rId44"/>
    <p:sldId id="300" r:id="rId45"/>
    <p:sldId id="302" r:id="rId46"/>
    <p:sldId id="303" r:id="rId47"/>
    <p:sldId id="304" r:id="rId48"/>
  </p:sldIdLst>
  <p:sldSz cx="12192000" cy="6858000"/>
  <p:notesSz cx="6858000" cy="9144000"/>
  <p:embeddedFontLst>
    <p:embeddedFont>
      <p:font typeface="Calibri Light" charset="0"/>
      <p:regular r:id="rId49"/>
      <p:italic r:id="rId50"/>
    </p:embeddedFont>
    <p:embeddedFont>
      <p:font typeface="Calibri" pitchFamily="34" charset="0"/>
      <p:regular r:id="rId51"/>
      <p:bold r:id="rId52"/>
      <p:italic r:id="rId53"/>
      <p:boldItalic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3182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1864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3163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5309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21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9655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925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989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979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1351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9219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6D35F-2BEE-462A-8632-96886F8CF35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CE540-F59B-4D07-8FB6-88298FF8BA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0874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7089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8878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7242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2754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8913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7495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32298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1160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4103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1670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4883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9950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4892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6592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5387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87753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2883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72605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01078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39870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2500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7003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93264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50082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02831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47695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98812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99726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86203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84464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59896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4859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3687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81782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85099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75781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9868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36713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83043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43137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34791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1280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6056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3257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9942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9666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0580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2" baseType="lpstr">
      <vt:lpstr>Arial</vt:lpstr>
      <vt:lpstr>宋体</vt:lpstr>
      <vt:lpstr>Calibri Light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万宝猪</dc:creator>
  <cp:lastModifiedBy>Administrator</cp:lastModifiedBy>
  <cp:revision>4</cp:revision>
  <dcterms:created xsi:type="dcterms:W3CDTF">2015-07-29T08:30:11Z</dcterms:created>
  <dcterms:modified xsi:type="dcterms:W3CDTF">2015-08-17T08:09:59Z</dcterms:modified>
</cp:coreProperties>
</file>