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5BD58-512B-4C65-A2DF-92D74F90F85B}" type="datetimeFigureOut">
              <a:rPr lang="zh-CN" altLang="en-US"/>
              <a:pPr>
                <a:defRPr/>
              </a:pPr>
              <a:t>2014/12/19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DF352-7C6C-4C15-998B-B779F92287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5FDEF-EFB6-4873-8DDE-BFD5948C24E7}" type="datetimeFigureOut">
              <a:rPr lang="zh-CN" altLang="en-US"/>
              <a:pPr>
                <a:defRPr/>
              </a:pPr>
              <a:t>2014/12/19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990C0-648F-42C8-96AE-B0F1F5618B0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2BB4F-33E6-4205-9980-4B552AED99DE}" type="datetimeFigureOut">
              <a:rPr lang="zh-CN" altLang="en-US"/>
              <a:pPr>
                <a:defRPr/>
              </a:pPr>
              <a:t>2014/12/19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8EDDA-F5F7-4013-86FA-1722B61ACB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971D5-867A-499B-BC96-26B37AAAA1AD}" type="datetimeFigureOut">
              <a:rPr lang="zh-CN" altLang="en-US"/>
              <a:pPr>
                <a:defRPr/>
              </a:pPr>
              <a:t>2014/12/19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D4612-641C-4852-B657-3EF41D479B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87F4B-D714-4D43-A3C3-6B5C702E9D38}" type="datetimeFigureOut">
              <a:rPr lang="zh-CN" altLang="en-US"/>
              <a:pPr>
                <a:defRPr/>
              </a:pPr>
              <a:t>2014/12/19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BEC97-A961-4E79-90D7-5A63D9EBC5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8C0E9-2E61-4EF3-B80F-F45C93A33636}" type="datetimeFigureOut">
              <a:rPr lang="zh-CN" altLang="en-US"/>
              <a:pPr>
                <a:defRPr/>
              </a:pPr>
              <a:t>2014/12/19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5BBA7-7F7F-4754-95E7-31D4B6C6C5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995C0-FC96-4AEC-B09D-3E62D9DB8FCA}" type="datetimeFigureOut">
              <a:rPr lang="zh-CN" altLang="en-US"/>
              <a:pPr>
                <a:defRPr/>
              </a:pPr>
              <a:t>2014/12/19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70665-3C0B-440D-B714-D14A93C0E9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8020F-C47C-4D01-BF8C-48C852FD14CF}" type="datetimeFigureOut">
              <a:rPr lang="zh-CN" altLang="en-US"/>
              <a:pPr>
                <a:defRPr/>
              </a:pPr>
              <a:t>2014/12/19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B2EE7-F00C-4CBD-80C9-317335AF7A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BCD86-08E7-4C50-8EE8-0175FEB45290}" type="datetimeFigureOut">
              <a:rPr lang="zh-CN" altLang="en-US"/>
              <a:pPr>
                <a:defRPr/>
              </a:pPr>
              <a:t>2014/12/19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90BF6-E409-4F02-AC94-26D3287C5A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D0084-01BA-44C5-87BA-C7FFC40E50FC}" type="datetimeFigureOut">
              <a:rPr lang="zh-CN" altLang="en-US"/>
              <a:pPr>
                <a:defRPr/>
              </a:pPr>
              <a:t>2014/12/19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6FE19-9746-4035-B463-A43CB33EFC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150E9-8DA7-45CD-ABAC-4AE4FF7D99AB}" type="datetimeFigureOut">
              <a:rPr lang="zh-CN" altLang="en-US"/>
              <a:pPr>
                <a:defRPr/>
              </a:pPr>
              <a:t>2014/12/19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21B2C-B134-4AA9-A3AC-C432F4A525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FF8B9A5-69C6-4CB9-99A1-33C76A9E8CE5}" type="datetimeFigureOut">
              <a:rPr lang="zh-CN" altLang="en-US"/>
              <a:pPr>
                <a:defRPr/>
              </a:pPr>
              <a:t>2014/12/19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00F818A-C90D-4DE8-88E7-5452F48A70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3500438" y="2786063"/>
            <a:ext cx="5286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Calibri" pitchFamily="34" charset="0"/>
              </a:rPr>
              <a:t>POWERPOINT</a:t>
            </a:r>
            <a:endParaRPr lang="zh-CN" altLang="en-US" sz="36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643313" y="3429000"/>
            <a:ext cx="4143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适用于简约抽象及相关类别演示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8</Words>
  <Application>Microsoft Office PowerPoint</Application>
  <PresentationFormat>全屏显示(4:3)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77</cp:revision>
  <dcterms:created xsi:type="dcterms:W3CDTF">2013-10-30T09:04:50Z</dcterms:created>
  <dcterms:modified xsi:type="dcterms:W3CDTF">2014-12-19T03:44:17Z</dcterms:modified>
</cp:coreProperties>
</file>