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9" r:id="rId4"/>
    <p:sldId id="280" r:id="rId5"/>
    <p:sldId id="281" r:id="rId6"/>
    <p:sldId id="274" r:id="rId7"/>
    <p:sldId id="278" r:id="rId8"/>
    <p:sldId id="277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63" userDrawn="1">
          <p15:clr>
            <a:srgbClr val="A4A3A4"/>
          </p15:clr>
        </p15:guide>
        <p15:guide id="3" orient="horz" pos="2364" userDrawn="1">
          <p15:clr>
            <a:srgbClr val="A4A3A4"/>
          </p15:clr>
        </p15:guide>
        <p15:guide id="4" pos="72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79AF"/>
    <a:srgbClr val="386698"/>
    <a:srgbClr val="A6C09F"/>
    <a:srgbClr val="A0D368"/>
    <a:srgbClr val="CEE2B7"/>
    <a:srgbClr val="92BE63"/>
    <a:srgbClr val="D7E6C6"/>
    <a:srgbClr val="ABC0D9"/>
    <a:srgbClr val="706A62"/>
    <a:srgbClr val="726C6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-138" y="-96"/>
      </p:cViewPr>
      <p:guideLst>
        <p:guide orient="horz" pos="2183"/>
        <p:guide orient="horz" pos="2364"/>
        <p:guide pos="3863"/>
        <p:guide pos="726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B59CA-D312-40F8-90CD-3CE6F6B53EC5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63D90-8407-4EFF-9247-9C87894814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21694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B59CA-D312-40F8-90CD-3CE6F6B53EC5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63D90-8407-4EFF-9247-9C87894814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64414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B59CA-D312-40F8-90CD-3CE6F6B53EC5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63D90-8407-4EFF-9247-9C87894814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89286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B59CA-D312-40F8-90CD-3CE6F6B53EC5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63D90-8407-4EFF-9247-9C87894814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9217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B59CA-D312-40F8-90CD-3CE6F6B53EC5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63D90-8407-4EFF-9247-9C87894814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5376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B59CA-D312-40F8-90CD-3CE6F6B53EC5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63D90-8407-4EFF-9247-9C87894814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1043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B59CA-D312-40F8-90CD-3CE6F6B53EC5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63D90-8407-4EFF-9247-9C87894814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1949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B59CA-D312-40F8-90CD-3CE6F6B53EC5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63D90-8407-4EFF-9247-9C87894814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6462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B59CA-D312-40F8-90CD-3CE6F6B53EC5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63D90-8407-4EFF-9247-9C87894814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76372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B59CA-D312-40F8-90CD-3CE6F6B53EC5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63D90-8407-4EFF-9247-9C87894814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47346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B59CA-D312-40F8-90CD-3CE6F6B53EC5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63D90-8407-4EFF-9247-9C87894814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5721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9B59CA-D312-40F8-90CD-3CE6F6B53EC5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263D90-8407-4EFF-9247-9C87894814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2290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023" b="-2"/>
          <a:stretch/>
        </p:blipFill>
        <p:spPr>
          <a:xfrm>
            <a:off x="4293" y="-30480"/>
            <a:ext cx="12192000" cy="68884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66" t="32488" r="44508"/>
          <a:stretch/>
        </p:blipFill>
        <p:spPr>
          <a:xfrm>
            <a:off x="553791" y="2228044"/>
            <a:ext cx="5241701" cy="46299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849" t="65728" r="7857" b="14929"/>
          <a:stretch/>
        </p:blipFill>
        <p:spPr>
          <a:xfrm>
            <a:off x="10715222" y="4507605"/>
            <a:ext cx="656823" cy="1326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958" t="61556" r="20883"/>
          <a:stretch/>
        </p:blipFill>
        <p:spPr>
          <a:xfrm>
            <a:off x="5821680" y="4221480"/>
            <a:ext cx="4191000" cy="2636520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 rot="10800000">
            <a:off x="0" y="0"/>
            <a:ext cx="12192000" cy="6858001"/>
          </a:xfrm>
          <a:prstGeom prst="triangle">
            <a:avLst>
              <a:gd name="adj" fmla="val 0"/>
            </a:avLst>
          </a:prstGeom>
          <a:solidFill>
            <a:srgbClr val="ABC0D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973390" y="1300868"/>
            <a:ext cx="3474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换季防感冒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39445" y="1300868"/>
            <a:ext cx="41895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“七多”来支招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16779" y="210388"/>
            <a:ext cx="2981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研究院玩乐会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08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4973390" y="1174958"/>
            <a:ext cx="684935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994799" y="2189944"/>
            <a:ext cx="684935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7308546" y="2760018"/>
            <a:ext cx="463864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alpha val="94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秋天到了，蓝梦身边好多小伙伴都感冒了，因此，蓝梦邀请“七多”来提醒大家，工作再忙，学习再累，也要注意身体，预防感冒。</a:t>
            </a:r>
            <a:endParaRPr lang="zh-CN" altLang="en-US" dirty="0">
              <a:solidFill>
                <a:schemeClr val="bg1">
                  <a:alpha val="94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262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  <p:bldP spid="9" grpId="0"/>
      <p:bldP spid="10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06" t="3006" r="106" b="10212"/>
          <a:stretch/>
        </p:blipFill>
        <p:spPr>
          <a:xfrm>
            <a:off x="0" y="-25760"/>
            <a:ext cx="12191999" cy="6877319"/>
          </a:xfrm>
          <a:prstGeom prst="rect">
            <a:avLst/>
          </a:prstGeom>
        </p:spPr>
      </p:pic>
      <p:sp>
        <p:nvSpPr>
          <p:cNvPr id="8" name="任意多边形 7"/>
          <p:cNvSpPr/>
          <p:nvPr/>
        </p:nvSpPr>
        <p:spPr>
          <a:xfrm rot="16200000">
            <a:off x="5796567" y="475444"/>
            <a:ext cx="6896635" cy="5894229"/>
          </a:xfrm>
          <a:custGeom>
            <a:avLst/>
            <a:gdLst>
              <a:gd name="connsiteX0" fmla="*/ 6858001 w 6858001"/>
              <a:gd name="connsiteY0" fmla="*/ 2176528 h 6924538"/>
              <a:gd name="connsiteX1" fmla="*/ 6858000 w 6858001"/>
              <a:gd name="connsiteY1" fmla="*/ 2176528 h 6924538"/>
              <a:gd name="connsiteX2" fmla="*/ 6858000 w 6858001"/>
              <a:gd name="connsiteY2" fmla="*/ 6924538 h 6924538"/>
              <a:gd name="connsiteX3" fmla="*/ 0 w 6858001"/>
              <a:gd name="connsiteY3" fmla="*/ 6924538 h 6924538"/>
              <a:gd name="connsiteX4" fmla="*/ 0 w 6858001"/>
              <a:gd name="connsiteY4" fmla="*/ 2176527 h 6924538"/>
              <a:gd name="connsiteX5" fmla="*/ 4 w 6858001"/>
              <a:gd name="connsiteY5" fmla="*/ 2176527 h 6924538"/>
              <a:gd name="connsiteX6" fmla="*/ 4833725 w 6858001"/>
              <a:gd name="connsiteY6" fmla="*/ 0 h 6924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001" h="6924538">
                <a:moveTo>
                  <a:pt x="6858001" y="2176528"/>
                </a:moveTo>
                <a:lnTo>
                  <a:pt x="6858000" y="2176528"/>
                </a:lnTo>
                <a:lnTo>
                  <a:pt x="6858000" y="6924538"/>
                </a:lnTo>
                <a:lnTo>
                  <a:pt x="0" y="6924538"/>
                </a:lnTo>
                <a:lnTo>
                  <a:pt x="0" y="2176527"/>
                </a:lnTo>
                <a:lnTo>
                  <a:pt x="4" y="2176527"/>
                </a:lnTo>
                <a:lnTo>
                  <a:pt x="4833725" y="0"/>
                </a:lnTo>
                <a:close/>
              </a:path>
            </a:pathLst>
          </a:custGeom>
          <a:solidFill>
            <a:srgbClr val="2668D4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5719097" y="1327967"/>
            <a:ext cx="1427803" cy="1427803"/>
            <a:chOff x="3839657" y="933452"/>
            <a:chExt cx="1427803" cy="1427803"/>
          </a:xfrm>
        </p:grpSpPr>
        <p:sp>
          <p:nvSpPr>
            <p:cNvPr id="11" name="椭圆 10"/>
            <p:cNvSpPr/>
            <p:nvPr/>
          </p:nvSpPr>
          <p:spPr>
            <a:xfrm>
              <a:off x="3839657" y="933452"/>
              <a:ext cx="1427803" cy="1427803"/>
            </a:xfrm>
            <a:prstGeom prst="ellipse">
              <a:avLst/>
            </a:prstGeom>
            <a:solidFill>
              <a:schemeClr val="bg1">
                <a:alpha val="57000"/>
              </a:schemeClr>
            </a:solidFill>
            <a:ln w="76200">
              <a:solidFill>
                <a:srgbClr val="7089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967570" y="1061365"/>
              <a:ext cx="1171977" cy="1171977"/>
            </a:xfrm>
            <a:prstGeom prst="ellipse">
              <a:avLst/>
            </a:prstGeom>
            <a:solidFill>
              <a:srgbClr val="304E67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238026" y="1139522"/>
              <a:ext cx="631065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417356" y="1441704"/>
            <a:ext cx="32811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多喝水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17356" y="2775685"/>
            <a:ext cx="3919510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促进代谢 常保健康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30772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371" t="40734" r="371" b="19450"/>
          <a:stretch/>
        </p:blipFill>
        <p:spPr>
          <a:xfrm>
            <a:off x="-30480" y="0"/>
            <a:ext cx="12329160" cy="69189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/>
          <a:srcRect r="9364"/>
          <a:stretch/>
        </p:blipFill>
        <p:spPr>
          <a:xfrm>
            <a:off x="1" y="-600"/>
            <a:ext cx="12283440" cy="691956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476110" y="3874001"/>
            <a:ext cx="1427803" cy="1427803"/>
            <a:chOff x="3839657" y="933452"/>
            <a:chExt cx="1427803" cy="1427803"/>
          </a:xfrm>
        </p:grpSpPr>
        <p:sp>
          <p:nvSpPr>
            <p:cNvPr id="10" name="椭圆 9"/>
            <p:cNvSpPr/>
            <p:nvPr/>
          </p:nvSpPr>
          <p:spPr>
            <a:xfrm>
              <a:off x="3839657" y="933452"/>
              <a:ext cx="1427803" cy="1427803"/>
            </a:xfrm>
            <a:prstGeom prst="ellipse">
              <a:avLst/>
            </a:prstGeom>
            <a:solidFill>
              <a:schemeClr val="bg1">
                <a:alpha val="49000"/>
              </a:schemeClr>
            </a:solidFill>
            <a:ln w="76200">
              <a:solidFill>
                <a:srgbClr val="E899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967570" y="1061365"/>
              <a:ext cx="1171977" cy="1171977"/>
            </a:xfrm>
            <a:prstGeom prst="ellipse">
              <a:avLst/>
            </a:prstGeom>
            <a:solidFill>
              <a:srgbClr val="DE6F26">
                <a:alpha val="7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238026" y="1139522"/>
              <a:ext cx="631065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86590" y="3874001"/>
            <a:ext cx="32668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多开窗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6590" y="4915827"/>
            <a:ext cx="42634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通风是预防交叉感染的有力措施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15821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666" b="12202"/>
          <a:stretch/>
        </p:blipFill>
        <p:spPr>
          <a:xfrm>
            <a:off x="-4485" y="-15240"/>
            <a:ext cx="12192000" cy="6888481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 rot="10800000">
            <a:off x="0" y="0"/>
            <a:ext cx="12192000" cy="6858000"/>
          </a:xfrm>
          <a:custGeom>
            <a:avLst/>
            <a:gdLst>
              <a:gd name="connsiteX0" fmla="*/ 12926096 w 12926096"/>
              <a:gd name="connsiteY0" fmla="*/ 6858000 h 6858000"/>
              <a:gd name="connsiteX1" fmla="*/ 0 w 12926096"/>
              <a:gd name="connsiteY1" fmla="*/ 6858000 h 6858000"/>
              <a:gd name="connsiteX2" fmla="*/ 0 w 12926096"/>
              <a:gd name="connsiteY2" fmla="*/ 5544354 h 6858000"/>
              <a:gd name="connsiteX3" fmla="*/ 0 w 12926096"/>
              <a:gd name="connsiteY3" fmla="*/ 2376152 h 6858000"/>
              <a:gd name="connsiteX4" fmla="*/ 0 w 12926096"/>
              <a:gd name="connsiteY4" fmla="*/ 0 h 6858000"/>
              <a:gd name="connsiteX5" fmla="*/ 4570515 w 12926096"/>
              <a:gd name="connsiteY5" fmla="*/ 39608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26096" h="6858000">
                <a:moveTo>
                  <a:pt x="12926096" y="6858000"/>
                </a:moveTo>
                <a:lnTo>
                  <a:pt x="0" y="6858000"/>
                </a:lnTo>
                <a:lnTo>
                  <a:pt x="0" y="5544354"/>
                </a:lnTo>
                <a:lnTo>
                  <a:pt x="0" y="2376152"/>
                </a:lnTo>
                <a:lnTo>
                  <a:pt x="0" y="0"/>
                </a:lnTo>
                <a:lnTo>
                  <a:pt x="4570515" y="3960881"/>
                </a:lnTo>
                <a:close/>
              </a:path>
            </a:pathLst>
          </a:custGeom>
          <a:solidFill>
            <a:srgbClr val="F0D5C2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201205" y="2129402"/>
            <a:ext cx="1427803" cy="1427803"/>
            <a:chOff x="3839657" y="933452"/>
            <a:chExt cx="1427803" cy="1427803"/>
          </a:xfrm>
        </p:grpSpPr>
        <p:sp>
          <p:nvSpPr>
            <p:cNvPr id="9" name="椭圆 8"/>
            <p:cNvSpPr/>
            <p:nvPr/>
          </p:nvSpPr>
          <p:spPr>
            <a:xfrm>
              <a:off x="3839657" y="933452"/>
              <a:ext cx="1427803" cy="1427803"/>
            </a:xfrm>
            <a:prstGeom prst="ellipse">
              <a:avLst/>
            </a:prstGeom>
            <a:solidFill>
              <a:schemeClr val="bg1">
                <a:alpha val="49000"/>
              </a:schemeClr>
            </a:solidFill>
            <a:ln w="76200">
              <a:solidFill>
                <a:srgbClr val="706A6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967570" y="1061365"/>
              <a:ext cx="1171977" cy="1171977"/>
            </a:xfrm>
            <a:prstGeom prst="ellipse">
              <a:avLst/>
            </a:prstGeom>
            <a:solidFill>
              <a:srgbClr val="39363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238026" y="1139522"/>
              <a:ext cx="631065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8771551" y="2129402"/>
            <a:ext cx="29515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多睡觉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47751" y="3230671"/>
            <a:ext cx="3190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保持充足的睡眠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70951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035" b="6365"/>
          <a:stretch/>
        </p:blipFill>
        <p:spPr>
          <a:xfrm>
            <a:off x="-6846" y="-30479"/>
            <a:ext cx="12192000" cy="6888480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rot="16200000">
            <a:off x="2650567" y="-2689464"/>
            <a:ext cx="6908964" cy="12185967"/>
          </a:xfrm>
          <a:custGeom>
            <a:avLst/>
            <a:gdLst>
              <a:gd name="connsiteX0" fmla="*/ 6908964 w 6908964"/>
              <a:gd name="connsiteY0" fmla="*/ 12179933 h 12185967"/>
              <a:gd name="connsiteX1" fmla="*/ 13657 w 6908964"/>
              <a:gd name="connsiteY1" fmla="*/ 12179933 h 12185967"/>
              <a:gd name="connsiteX2" fmla="*/ 0 w 6908964"/>
              <a:gd name="connsiteY2" fmla="*/ 12185967 h 12185967"/>
              <a:gd name="connsiteX3" fmla="*/ 0 w 6908964"/>
              <a:gd name="connsiteY3" fmla="*/ 0 h 12185967"/>
              <a:gd name="connsiteX4" fmla="*/ 3671546 w 6908964"/>
              <a:gd name="connsiteY4" fmla="*/ 10409756 h 12185967"/>
              <a:gd name="connsiteX5" fmla="*/ 3698301 w 6908964"/>
              <a:gd name="connsiteY5" fmla="*/ 10396856 h 12185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08964" h="12185967">
                <a:moveTo>
                  <a:pt x="6908964" y="12179933"/>
                </a:moveTo>
                <a:lnTo>
                  <a:pt x="13657" y="12179933"/>
                </a:lnTo>
                <a:lnTo>
                  <a:pt x="0" y="12185967"/>
                </a:lnTo>
                <a:lnTo>
                  <a:pt x="0" y="0"/>
                </a:lnTo>
                <a:lnTo>
                  <a:pt x="3671546" y="10409756"/>
                </a:lnTo>
                <a:lnTo>
                  <a:pt x="3698301" y="10396856"/>
                </a:lnTo>
                <a:close/>
              </a:path>
            </a:pathLst>
          </a:custGeom>
          <a:solidFill>
            <a:srgbClr val="78777F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700566" y="2309807"/>
            <a:ext cx="1427803" cy="1427803"/>
            <a:chOff x="3839657" y="933452"/>
            <a:chExt cx="1427803" cy="1427803"/>
          </a:xfrm>
        </p:grpSpPr>
        <p:sp>
          <p:nvSpPr>
            <p:cNvPr id="6" name="椭圆 5"/>
            <p:cNvSpPr/>
            <p:nvPr/>
          </p:nvSpPr>
          <p:spPr>
            <a:xfrm>
              <a:off x="3839657" y="933452"/>
              <a:ext cx="1427803" cy="1427803"/>
            </a:xfrm>
            <a:prstGeom prst="ellipse">
              <a:avLst/>
            </a:prstGeom>
            <a:solidFill>
              <a:schemeClr val="bg1">
                <a:alpha val="49000"/>
              </a:schemeClr>
            </a:solidFill>
            <a:ln w="76200">
              <a:solidFill>
                <a:srgbClr val="E2B7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3967570" y="1061365"/>
              <a:ext cx="1171977" cy="1171977"/>
            </a:xfrm>
            <a:prstGeom prst="ellipse">
              <a:avLst/>
            </a:prstGeom>
            <a:solidFill>
              <a:srgbClr val="EDB7B3">
                <a:alpha val="79000"/>
              </a:srgbClr>
            </a:solidFill>
            <a:ln>
              <a:solidFill>
                <a:srgbClr val="E2B7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238026" y="1139522"/>
              <a:ext cx="631065" cy="1015663"/>
            </a:xfrm>
            <a:prstGeom prst="rect">
              <a:avLst/>
            </a:prstGeom>
            <a:noFill/>
            <a:ln>
              <a:solidFill>
                <a:srgbClr val="E2B7B4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7882790" y="3934961"/>
            <a:ext cx="32668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洗手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882790" y="4976787"/>
            <a:ext cx="4263490" cy="1482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保持个人卫生以防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从口入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88367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5" t="14948" r="-125" b="7446"/>
          <a:stretch/>
        </p:blipFill>
        <p:spPr>
          <a:xfrm>
            <a:off x="0" y="-1524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-15240"/>
            <a:ext cx="12192000" cy="6858000"/>
          </a:xfrm>
          <a:prstGeom prst="rect">
            <a:avLst/>
          </a:prstGeom>
          <a:solidFill>
            <a:srgbClr val="82C441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187746" y="1884218"/>
            <a:ext cx="32650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色餐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189340" y="3373906"/>
            <a:ext cx="4263490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营养均衡，提高免疫力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34207" y="1770481"/>
            <a:ext cx="1427803" cy="1427803"/>
            <a:chOff x="3839657" y="933452"/>
            <a:chExt cx="1427803" cy="1427803"/>
          </a:xfrm>
        </p:grpSpPr>
        <p:sp>
          <p:nvSpPr>
            <p:cNvPr id="9" name="椭圆 8"/>
            <p:cNvSpPr/>
            <p:nvPr/>
          </p:nvSpPr>
          <p:spPr>
            <a:xfrm>
              <a:off x="3839657" y="933452"/>
              <a:ext cx="1427803" cy="1427803"/>
            </a:xfrm>
            <a:prstGeom prst="ellipse">
              <a:avLst/>
            </a:prstGeom>
            <a:solidFill>
              <a:srgbClr val="92BE63"/>
            </a:solidFill>
            <a:ln w="76200">
              <a:solidFill>
                <a:srgbClr val="CEE2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967570" y="1061365"/>
              <a:ext cx="1171977" cy="1171977"/>
            </a:xfrm>
            <a:prstGeom prst="ellipse">
              <a:avLst/>
            </a:prstGeom>
            <a:solidFill>
              <a:srgbClr val="D7E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238026" y="1139522"/>
              <a:ext cx="631065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rgbClr val="A0D3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6000" dirty="0">
                <a:solidFill>
                  <a:srgbClr val="A0D36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32" r="2832"/>
          <a:stretch/>
        </p:blipFill>
        <p:spPr>
          <a:xfrm>
            <a:off x="6264099" y="643258"/>
            <a:ext cx="5571485" cy="557148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295921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8" t="10149" r="-248" b="34063"/>
          <a:stretch/>
        </p:blipFill>
        <p:spPr>
          <a:xfrm>
            <a:off x="0" y="-16827"/>
            <a:ext cx="12269860" cy="6874827"/>
          </a:xfrm>
          <a:prstGeom prst="rect">
            <a:avLst/>
          </a:prstGeom>
        </p:spPr>
      </p:pic>
      <p:sp>
        <p:nvSpPr>
          <p:cNvPr id="3" name="任意多边形 2"/>
          <p:cNvSpPr/>
          <p:nvPr/>
        </p:nvSpPr>
        <p:spPr>
          <a:xfrm>
            <a:off x="4573661" y="-16827"/>
            <a:ext cx="7696199" cy="6865253"/>
          </a:xfrm>
          <a:custGeom>
            <a:avLst/>
            <a:gdLst>
              <a:gd name="connsiteX0" fmla="*/ 195331 w 5529943"/>
              <a:gd name="connsiteY0" fmla="*/ 0 h 6865253"/>
              <a:gd name="connsiteX1" fmla="*/ 2067673 w 5529943"/>
              <a:gd name="connsiteY1" fmla="*/ 0 h 6865253"/>
              <a:gd name="connsiteX2" fmla="*/ 2067673 w 5529943"/>
              <a:gd name="connsiteY2" fmla="*/ 7253 h 6865253"/>
              <a:gd name="connsiteX3" fmla="*/ 5529943 w 5529943"/>
              <a:gd name="connsiteY3" fmla="*/ 7253 h 6865253"/>
              <a:gd name="connsiteX4" fmla="*/ 5529943 w 5529943"/>
              <a:gd name="connsiteY4" fmla="*/ 6865253 h 6865253"/>
              <a:gd name="connsiteX5" fmla="*/ 2075542 w 5529943"/>
              <a:gd name="connsiteY5" fmla="*/ 6865253 h 6865253"/>
              <a:gd name="connsiteX6" fmla="*/ 2061029 w 5529943"/>
              <a:gd name="connsiteY6" fmla="*/ 6865253 h 6865253"/>
              <a:gd name="connsiteX7" fmla="*/ 0 w 5529943"/>
              <a:gd name="connsiteY7" fmla="*/ 6865253 h 6865253"/>
              <a:gd name="connsiteX8" fmla="*/ 2021607 w 5529943"/>
              <a:gd name="connsiteY8" fmla="*/ 3380454 h 6865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29943" h="6865253">
                <a:moveTo>
                  <a:pt x="195331" y="0"/>
                </a:moveTo>
                <a:lnTo>
                  <a:pt x="2067673" y="0"/>
                </a:lnTo>
                <a:lnTo>
                  <a:pt x="2067673" y="7253"/>
                </a:lnTo>
                <a:lnTo>
                  <a:pt x="5529943" y="7253"/>
                </a:lnTo>
                <a:lnTo>
                  <a:pt x="5529943" y="6865253"/>
                </a:lnTo>
                <a:lnTo>
                  <a:pt x="2075542" y="6865253"/>
                </a:lnTo>
                <a:lnTo>
                  <a:pt x="2061029" y="6865253"/>
                </a:lnTo>
                <a:lnTo>
                  <a:pt x="0" y="6865253"/>
                </a:lnTo>
                <a:lnTo>
                  <a:pt x="2021607" y="3380454"/>
                </a:lnTo>
                <a:close/>
              </a:path>
            </a:pathLst>
          </a:custGeom>
          <a:solidFill>
            <a:srgbClr val="54598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6352172" y="2307254"/>
            <a:ext cx="1427803" cy="1427803"/>
            <a:chOff x="3839657" y="933452"/>
            <a:chExt cx="1427803" cy="1427803"/>
          </a:xfrm>
        </p:grpSpPr>
        <p:sp>
          <p:nvSpPr>
            <p:cNvPr id="5" name="椭圆 4"/>
            <p:cNvSpPr/>
            <p:nvPr/>
          </p:nvSpPr>
          <p:spPr>
            <a:xfrm>
              <a:off x="3839657" y="933452"/>
              <a:ext cx="1427803" cy="1427803"/>
            </a:xfrm>
            <a:prstGeom prst="ellipse">
              <a:avLst/>
            </a:prstGeom>
            <a:solidFill>
              <a:schemeClr val="bg1">
                <a:alpha val="73000"/>
              </a:schemeClr>
            </a:solidFill>
            <a:ln w="76200">
              <a:solidFill>
                <a:srgbClr val="839E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967570" y="1061365"/>
              <a:ext cx="1171977" cy="1171977"/>
            </a:xfrm>
            <a:prstGeom prst="ellipse">
              <a:avLst/>
            </a:prstGeom>
            <a:solidFill>
              <a:srgbClr val="295847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238026" y="1139522"/>
              <a:ext cx="631065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928511" y="2420991"/>
            <a:ext cx="32668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多运动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28510" y="3528987"/>
            <a:ext cx="42634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加强体育锻炼，提高抵抗力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11598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0" t="13500" r="-250" b="30000"/>
          <a:stretch/>
        </p:blipFill>
        <p:spPr>
          <a:xfrm>
            <a:off x="30480" y="-15240"/>
            <a:ext cx="12192000" cy="6888480"/>
          </a:xfrm>
          <a:prstGeom prst="rect">
            <a:avLst/>
          </a:prstGeom>
        </p:spPr>
      </p:pic>
      <p:sp>
        <p:nvSpPr>
          <p:cNvPr id="15" name="任意多边形 14"/>
          <p:cNvSpPr/>
          <p:nvPr/>
        </p:nvSpPr>
        <p:spPr>
          <a:xfrm rot="5400000">
            <a:off x="617220" y="-632460"/>
            <a:ext cx="6873240" cy="8107680"/>
          </a:xfrm>
          <a:custGeom>
            <a:avLst/>
            <a:gdLst>
              <a:gd name="connsiteX0" fmla="*/ 0 w 6873240"/>
              <a:gd name="connsiteY0" fmla="*/ 8107680 h 8107680"/>
              <a:gd name="connsiteX1" fmla="*/ 0 w 6873240"/>
              <a:gd name="connsiteY1" fmla="*/ 0 h 8107680"/>
              <a:gd name="connsiteX2" fmla="*/ 2859280 w 6873240"/>
              <a:gd name="connsiteY2" fmla="*/ 3383279 h 8107680"/>
              <a:gd name="connsiteX3" fmla="*/ 6873240 w 6873240"/>
              <a:gd name="connsiteY3" fmla="*/ 3383279 h 8107680"/>
              <a:gd name="connsiteX4" fmla="*/ 6873240 w 6873240"/>
              <a:gd name="connsiteY4" fmla="*/ 8107679 h 8107680"/>
              <a:gd name="connsiteX5" fmla="*/ 6851969 w 6873240"/>
              <a:gd name="connsiteY5" fmla="*/ 8107679 h 8107680"/>
              <a:gd name="connsiteX6" fmla="*/ 6851970 w 6873240"/>
              <a:gd name="connsiteY6" fmla="*/ 8107680 h 810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73240" h="8107680">
                <a:moveTo>
                  <a:pt x="0" y="8107680"/>
                </a:moveTo>
                <a:lnTo>
                  <a:pt x="0" y="0"/>
                </a:lnTo>
                <a:lnTo>
                  <a:pt x="2859280" y="3383279"/>
                </a:lnTo>
                <a:lnTo>
                  <a:pt x="6873240" y="3383279"/>
                </a:lnTo>
                <a:lnTo>
                  <a:pt x="6873240" y="8107679"/>
                </a:lnTo>
                <a:lnTo>
                  <a:pt x="6851969" y="8107679"/>
                </a:lnTo>
                <a:lnTo>
                  <a:pt x="6851970" y="8107680"/>
                </a:lnTo>
                <a:close/>
              </a:path>
            </a:pathLst>
          </a:custGeom>
          <a:solidFill>
            <a:srgbClr val="D2941F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114800" y="2252407"/>
            <a:ext cx="1427803" cy="1427803"/>
            <a:chOff x="4114800" y="2252407"/>
            <a:chExt cx="1427803" cy="1427803"/>
          </a:xfrm>
        </p:grpSpPr>
        <p:sp>
          <p:nvSpPr>
            <p:cNvPr id="17" name="椭圆 16"/>
            <p:cNvSpPr/>
            <p:nvPr/>
          </p:nvSpPr>
          <p:spPr>
            <a:xfrm>
              <a:off x="4114800" y="2252407"/>
              <a:ext cx="1427803" cy="1427803"/>
            </a:xfrm>
            <a:prstGeom prst="ellipse">
              <a:avLst/>
            </a:prstGeom>
            <a:solidFill>
              <a:schemeClr val="bg1">
                <a:alpha val="73000"/>
              </a:schemeClr>
            </a:solidFill>
            <a:ln w="76200">
              <a:solidFill>
                <a:srgbClr val="C286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242713" y="2380320"/>
              <a:ext cx="1171977" cy="1171977"/>
            </a:xfrm>
            <a:prstGeom prst="ellipse">
              <a:avLst/>
            </a:prstGeom>
            <a:solidFill>
              <a:srgbClr val="AE5E06">
                <a:alpha val="75000"/>
              </a:srgbClr>
            </a:solidFill>
            <a:ln>
              <a:solidFill>
                <a:srgbClr val="C286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513169" y="2458477"/>
              <a:ext cx="631065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815737" y="2366144"/>
            <a:ext cx="30192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多穿衣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8517" y="3800527"/>
            <a:ext cx="42536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受凉是感冒的主要原因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57626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1752</TotalTime>
  <Words>179</Words>
  <Application>Microsoft Office PowerPoint</Application>
  <PresentationFormat>自定义</PresentationFormat>
  <Paragraphs>25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Administrator</cp:lastModifiedBy>
  <cp:revision>65</cp:revision>
  <dcterms:created xsi:type="dcterms:W3CDTF">2014-08-29T00:33:32Z</dcterms:created>
  <dcterms:modified xsi:type="dcterms:W3CDTF">2015-07-29T09:28:12Z</dcterms:modified>
</cp:coreProperties>
</file>