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2" r:id="rId6"/>
    <p:sldId id="261" r:id="rId7"/>
    <p:sldId id="264" r:id="rId8"/>
    <p:sldId id="265" r:id="rId9"/>
    <p:sldId id="266" r:id="rId10"/>
    <p:sldId id="268" r:id="rId11"/>
    <p:sldId id="267" r:id="rId12"/>
    <p:sldId id="26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759AC-11D6-4A53-AD12-99653ED37297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C6A52-205A-483C-81AF-1AEAA5381B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422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C6A52-205A-483C-81AF-1AEAA5381B6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56147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84032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34913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7251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41804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96827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500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439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176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285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6526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06533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99CA5-C3D4-4EAA-89AA-68A935F85953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39D33-1B65-49C8-9831-C370A8FE14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22262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27721" y="1423377"/>
            <a:ext cx="2970330" cy="2971029"/>
            <a:chOff x="3329862" y="1970838"/>
            <a:chExt cx="2484276" cy="2484861"/>
          </a:xfrm>
          <a:solidFill>
            <a:schemeClr val="accent1">
              <a:lumMod val="75000"/>
            </a:schemeClr>
          </a:solidFill>
        </p:grpSpPr>
        <p:sp>
          <p:nvSpPr>
            <p:cNvPr id="7" name="椭圆 6"/>
            <p:cNvSpPr/>
            <p:nvPr/>
          </p:nvSpPr>
          <p:spPr>
            <a:xfrm>
              <a:off x="3329862" y="1970838"/>
              <a:ext cx="2484276" cy="24842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grpSp>
          <p:nvGrpSpPr>
            <p:cNvPr id="8" name="Group 4"/>
            <p:cNvGrpSpPr>
              <a:grpSpLocks noChangeAspect="1"/>
            </p:cNvGrpSpPr>
            <p:nvPr/>
          </p:nvGrpSpPr>
          <p:grpSpPr bwMode="auto">
            <a:xfrm>
              <a:off x="3980056" y="2728084"/>
              <a:ext cx="1181837" cy="1727615"/>
              <a:chOff x="3491" y="2229"/>
              <a:chExt cx="576" cy="842"/>
            </a:xfrm>
            <a:grpFill/>
          </p:grpSpPr>
          <p:sp>
            <p:nvSpPr>
              <p:cNvPr id="16" name="Oval 5"/>
              <p:cNvSpPr>
                <a:spLocks noChangeArrowheads="1"/>
              </p:cNvSpPr>
              <p:nvPr/>
            </p:nvSpPr>
            <p:spPr bwMode="auto">
              <a:xfrm>
                <a:off x="3491" y="2229"/>
                <a:ext cx="576" cy="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>
                <a:off x="3582" y="2835"/>
                <a:ext cx="394" cy="236"/>
              </a:xfrm>
              <a:custGeom>
                <a:avLst/>
                <a:gdLst>
                  <a:gd name="T0" fmla="*/ 108 w 139"/>
                  <a:gd name="T1" fmla="*/ 3 h 91"/>
                  <a:gd name="T2" fmla="*/ 89 w 139"/>
                  <a:gd name="T3" fmla="*/ 0 h 91"/>
                  <a:gd name="T4" fmla="*/ 69 w 139"/>
                  <a:gd name="T5" fmla="*/ 0 h 91"/>
                  <a:gd name="T6" fmla="*/ 50 w 139"/>
                  <a:gd name="T7" fmla="*/ 0 h 91"/>
                  <a:gd name="T8" fmla="*/ 31 w 139"/>
                  <a:gd name="T9" fmla="*/ 3 h 91"/>
                  <a:gd name="T10" fmla="*/ 5 w 139"/>
                  <a:gd name="T11" fmla="*/ 57 h 91"/>
                  <a:gd name="T12" fmla="*/ 7 w 139"/>
                  <a:gd name="T13" fmla="*/ 91 h 91"/>
                  <a:gd name="T14" fmla="*/ 132 w 139"/>
                  <a:gd name="T15" fmla="*/ 91 h 91"/>
                  <a:gd name="T16" fmla="*/ 134 w 139"/>
                  <a:gd name="T17" fmla="*/ 57 h 91"/>
                  <a:gd name="T18" fmla="*/ 108 w 139"/>
                  <a:gd name="T19" fmla="*/ 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91">
                    <a:moveTo>
                      <a:pt x="108" y="3"/>
                    </a:moveTo>
                    <a:cubicBezTo>
                      <a:pt x="103" y="1"/>
                      <a:pt x="96" y="0"/>
                      <a:pt x="8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2" y="0"/>
                      <a:pt x="36" y="1"/>
                      <a:pt x="31" y="3"/>
                    </a:cubicBezTo>
                    <a:cubicBezTo>
                      <a:pt x="0" y="15"/>
                      <a:pt x="5" y="57"/>
                      <a:pt x="5" y="57"/>
                    </a:cubicBezTo>
                    <a:cubicBezTo>
                      <a:pt x="7" y="91"/>
                      <a:pt x="7" y="91"/>
                      <a:pt x="7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4" y="57"/>
                      <a:pt x="134" y="57"/>
                      <a:pt x="134" y="57"/>
                    </a:cubicBezTo>
                    <a:cubicBezTo>
                      <a:pt x="134" y="57"/>
                      <a:pt x="139" y="15"/>
                      <a:pt x="108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4225197" y="4186657"/>
            <a:ext cx="3575381" cy="415498"/>
          </a:xfrm>
          <a:prstGeom prst="rect">
            <a:avLst/>
          </a:prstGeom>
          <a:solidFill>
            <a:srgbClr val="2E2E2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b="1" dirty="0" smtClean="0">
                <a:solidFill>
                  <a:schemeClr val="bg1"/>
                </a:solidFill>
              </a:rPr>
              <a:t>YOU NEVER KNOW ME WELL</a:t>
            </a:r>
            <a:endParaRPr lang="en-US" altLang="zh-CN" sz="2100" b="1" dirty="0">
              <a:solidFill>
                <a:schemeClr val="bg1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2405" y="1781684"/>
            <a:ext cx="1740963" cy="204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210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等腰三角形 72"/>
          <p:cNvSpPr/>
          <p:nvPr/>
        </p:nvSpPr>
        <p:spPr>
          <a:xfrm>
            <a:off x="251520" y="5481228"/>
            <a:ext cx="864096" cy="79208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0" y="5990897"/>
            <a:ext cx="12192000" cy="8671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对于魔法师，新媒体吐槽？分分钟搞定好么</a:t>
            </a:r>
            <a:endParaRPr lang="zh-CN" altLang="en-US" sz="28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202" name="组合 201"/>
          <p:cNvGrpSpPr/>
          <p:nvPr/>
        </p:nvGrpSpPr>
        <p:grpSpPr>
          <a:xfrm>
            <a:off x="427476" y="1233488"/>
            <a:ext cx="4745138" cy="4502575"/>
            <a:chOff x="1404938" y="2463800"/>
            <a:chExt cx="2484438" cy="2357438"/>
          </a:xfrm>
        </p:grpSpPr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3767138" y="2463800"/>
              <a:ext cx="122238" cy="30163"/>
            </a:xfrm>
            <a:custGeom>
              <a:avLst/>
              <a:gdLst>
                <a:gd name="T0" fmla="*/ 0 w 24"/>
                <a:gd name="T1" fmla="*/ 0 h 6"/>
                <a:gd name="T2" fmla="*/ 24 w 24"/>
                <a:gd name="T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6">
                  <a:moveTo>
                    <a:pt x="0" y="0"/>
                  </a:moveTo>
                  <a:cubicBezTo>
                    <a:pt x="9" y="0"/>
                    <a:pt x="16" y="5"/>
                    <a:pt x="24" y="6"/>
                  </a:cubicBezTo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1"/>
            <p:cNvSpPr>
              <a:spLocks noChangeArrowheads="1"/>
            </p:cNvSpPr>
            <p:nvPr/>
          </p:nvSpPr>
          <p:spPr bwMode="auto">
            <a:xfrm>
              <a:off x="2611438" y="3163888"/>
              <a:ext cx="152400" cy="242888"/>
            </a:xfrm>
            <a:prstGeom prst="ellipse">
              <a:avLst/>
            </a:pr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2520950" y="3101975"/>
              <a:ext cx="136525" cy="233363"/>
            </a:xfrm>
            <a:custGeom>
              <a:avLst/>
              <a:gdLst>
                <a:gd name="T0" fmla="*/ 27 w 27"/>
                <a:gd name="T1" fmla="*/ 10 h 46"/>
                <a:gd name="T2" fmla="*/ 15 w 27"/>
                <a:gd name="T3" fmla="*/ 0 h 46"/>
                <a:gd name="T4" fmla="*/ 0 w 27"/>
                <a:gd name="T5" fmla="*/ 23 h 46"/>
                <a:gd name="T6" fmla="*/ 15 w 27"/>
                <a:gd name="T7" fmla="*/ 46 h 46"/>
                <a:gd name="T8" fmla="*/ 16 w 27"/>
                <a:gd name="T9" fmla="*/ 46 h 46"/>
                <a:gd name="T10" fmla="*/ 15 w 27"/>
                <a:gd name="T11" fmla="*/ 36 h 46"/>
                <a:gd name="T12" fmla="*/ 27 w 27"/>
                <a:gd name="T13" fmla="*/ 1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6">
                  <a:moveTo>
                    <a:pt x="27" y="10"/>
                  </a:moveTo>
                  <a:cubicBezTo>
                    <a:pt x="24" y="4"/>
                    <a:pt x="20" y="0"/>
                    <a:pt x="15" y="0"/>
                  </a:cubicBezTo>
                  <a:cubicBezTo>
                    <a:pt x="7" y="0"/>
                    <a:pt x="0" y="10"/>
                    <a:pt x="0" y="23"/>
                  </a:cubicBezTo>
                  <a:cubicBezTo>
                    <a:pt x="0" y="36"/>
                    <a:pt x="7" y="46"/>
                    <a:pt x="15" y="46"/>
                  </a:cubicBezTo>
                  <a:cubicBezTo>
                    <a:pt x="15" y="46"/>
                    <a:pt x="16" y="46"/>
                    <a:pt x="16" y="46"/>
                  </a:cubicBezTo>
                  <a:cubicBezTo>
                    <a:pt x="15" y="43"/>
                    <a:pt x="15" y="40"/>
                    <a:pt x="15" y="36"/>
                  </a:cubicBezTo>
                  <a:cubicBezTo>
                    <a:pt x="15" y="24"/>
                    <a:pt x="20" y="13"/>
                    <a:pt x="27" y="10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2068513" y="4416425"/>
              <a:ext cx="346075" cy="182563"/>
            </a:xfrm>
            <a:custGeom>
              <a:avLst/>
              <a:gdLst>
                <a:gd name="T0" fmla="*/ 1 w 68"/>
                <a:gd name="T1" fmla="*/ 0 h 36"/>
                <a:gd name="T2" fmla="*/ 0 w 68"/>
                <a:gd name="T3" fmla="*/ 36 h 36"/>
                <a:gd name="T4" fmla="*/ 68 w 68"/>
                <a:gd name="T5" fmla="*/ 36 h 36"/>
                <a:gd name="T6" fmla="*/ 63 w 68"/>
                <a:gd name="T7" fmla="*/ 0 h 36"/>
                <a:gd name="T8" fmla="*/ 1 w 6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6">
                  <a:moveTo>
                    <a:pt x="1" y="0"/>
                  </a:moveTo>
                  <a:cubicBezTo>
                    <a:pt x="0" y="12"/>
                    <a:pt x="0" y="23"/>
                    <a:pt x="0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36"/>
                    <a:pt x="66" y="22"/>
                    <a:pt x="63" y="0"/>
                  </a:cubicBezTo>
                  <a:cubicBezTo>
                    <a:pt x="37" y="8"/>
                    <a:pt x="15" y="5"/>
                    <a:pt x="1" y="0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4"/>
            <p:cNvSpPr>
              <a:spLocks/>
            </p:cNvSpPr>
            <p:nvPr/>
          </p:nvSpPr>
          <p:spPr bwMode="auto">
            <a:xfrm>
              <a:off x="2100263" y="3863975"/>
              <a:ext cx="263525" cy="247650"/>
            </a:xfrm>
            <a:custGeom>
              <a:avLst/>
              <a:gdLst>
                <a:gd name="T0" fmla="*/ 5 w 52"/>
                <a:gd name="T1" fmla="*/ 1 h 49"/>
                <a:gd name="T2" fmla="*/ 0 w 52"/>
                <a:gd name="T3" fmla="*/ 43 h 49"/>
                <a:gd name="T4" fmla="*/ 52 w 52"/>
                <a:gd name="T5" fmla="*/ 42 h 49"/>
                <a:gd name="T6" fmla="*/ 52 w 52"/>
                <a:gd name="T7" fmla="*/ 0 h 49"/>
                <a:gd name="T8" fmla="*/ 5 w 52"/>
                <a:gd name="T9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9">
                  <a:moveTo>
                    <a:pt x="5" y="1"/>
                  </a:moveTo>
                  <a:cubicBezTo>
                    <a:pt x="3" y="14"/>
                    <a:pt x="1" y="28"/>
                    <a:pt x="0" y="43"/>
                  </a:cubicBezTo>
                  <a:cubicBezTo>
                    <a:pt x="12" y="47"/>
                    <a:pt x="31" y="49"/>
                    <a:pt x="52" y="42"/>
                  </a:cubicBezTo>
                  <a:cubicBezTo>
                    <a:pt x="51" y="29"/>
                    <a:pt x="51" y="15"/>
                    <a:pt x="52" y="0"/>
                  </a:cubicBezTo>
                  <a:cubicBezTo>
                    <a:pt x="34" y="5"/>
                    <a:pt x="17" y="4"/>
                    <a:pt x="5" y="1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5"/>
            <p:cNvSpPr>
              <a:spLocks/>
            </p:cNvSpPr>
            <p:nvPr/>
          </p:nvSpPr>
          <p:spPr bwMode="auto">
            <a:xfrm>
              <a:off x="2074863" y="4141788"/>
              <a:ext cx="307975" cy="254000"/>
            </a:xfrm>
            <a:custGeom>
              <a:avLst/>
              <a:gdLst>
                <a:gd name="T0" fmla="*/ 3 w 61"/>
                <a:gd name="T1" fmla="*/ 1 h 50"/>
                <a:gd name="T2" fmla="*/ 0 w 61"/>
                <a:gd name="T3" fmla="*/ 42 h 50"/>
                <a:gd name="T4" fmla="*/ 61 w 61"/>
                <a:gd name="T5" fmla="*/ 42 h 50"/>
                <a:gd name="T6" fmla="*/ 58 w 61"/>
                <a:gd name="T7" fmla="*/ 0 h 50"/>
                <a:gd name="T8" fmla="*/ 3 w 61"/>
                <a:gd name="T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0">
                  <a:moveTo>
                    <a:pt x="3" y="1"/>
                  </a:moveTo>
                  <a:cubicBezTo>
                    <a:pt x="2" y="13"/>
                    <a:pt x="1" y="27"/>
                    <a:pt x="0" y="42"/>
                  </a:cubicBezTo>
                  <a:cubicBezTo>
                    <a:pt x="14" y="46"/>
                    <a:pt x="35" y="50"/>
                    <a:pt x="61" y="42"/>
                  </a:cubicBezTo>
                  <a:cubicBezTo>
                    <a:pt x="59" y="30"/>
                    <a:pt x="58" y="16"/>
                    <a:pt x="58" y="0"/>
                  </a:cubicBezTo>
                  <a:cubicBezTo>
                    <a:pt x="35" y="7"/>
                    <a:pt x="16" y="4"/>
                    <a:pt x="3" y="1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6"/>
            <p:cNvSpPr>
              <a:spLocks/>
            </p:cNvSpPr>
            <p:nvPr/>
          </p:nvSpPr>
          <p:spPr bwMode="auto">
            <a:xfrm>
              <a:off x="2606675" y="2889250"/>
              <a:ext cx="0" cy="30163"/>
            </a:xfrm>
            <a:custGeom>
              <a:avLst/>
              <a:gdLst>
                <a:gd name="T0" fmla="*/ 0 h 6"/>
                <a:gd name="T1" fmla="*/ 6 h 6"/>
                <a:gd name="T2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7"/>
            <p:cNvSpPr>
              <a:spLocks/>
            </p:cNvSpPr>
            <p:nvPr/>
          </p:nvSpPr>
          <p:spPr bwMode="auto">
            <a:xfrm>
              <a:off x="2601913" y="2919413"/>
              <a:ext cx="4763" cy="15875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3 h 3"/>
                <a:gd name="T4" fmla="*/ 0 w 1"/>
                <a:gd name="T5" fmla="*/ 2 h 3"/>
                <a:gd name="T6" fmla="*/ 1 w 1"/>
                <a:gd name="T7" fmla="*/ 0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8"/>
            <p:cNvSpPr>
              <a:spLocks/>
            </p:cNvSpPr>
            <p:nvPr/>
          </p:nvSpPr>
          <p:spPr bwMode="auto">
            <a:xfrm>
              <a:off x="1754188" y="2798763"/>
              <a:ext cx="847725" cy="1171575"/>
            </a:xfrm>
            <a:custGeom>
              <a:avLst/>
              <a:gdLst>
                <a:gd name="T0" fmla="*/ 167 w 167"/>
                <a:gd name="T1" fmla="*/ 32 h 231"/>
                <a:gd name="T2" fmla="*/ 35 w 167"/>
                <a:gd name="T3" fmla="*/ 176 h 231"/>
                <a:gd name="T4" fmla="*/ 167 w 167"/>
                <a:gd name="T5" fmla="*/ 32 h 231"/>
                <a:gd name="T6" fmla="*/ 50 w 167"/>
                <a:gd name="T7" fmla="*/ 48 h 231"/>
                <a:gd name="T8" fmla="*/ 65 w 167"/>
                <a:gd name="T9" fmla="*/ 62 h 231"/>
                <a:gd name="T10" fmla="*/ 40 w 167"/>
                <a:gd name="T11" fmla="*/ 62 h 231"/>
                <a:gd name="T12" fmla="*/ 25 w 167"/>
                <a:gd name="T13" fmla="*/ 83 h 231"/>
                <a:gd name="T14" fmla="*/ 12 w 167"/>
                <a:gd name="T15" fmla="*/ 112 h 231"/>
                <a:gd name="T16" fmla="*/ 39 w 167"/>
                <a:gd name="T17" fmla="*/ 112 h 231"/>
                <a:gd name="T18" fmla="*/ 9 w 167"/>
                <a:gd name="T19" fmla="*/ 131 h 231"/>
                <a:gd name="T20" fmla="*/ 38 w 167"/>
                <a:gd name="T21" fmla="*/ 231 h 231"/>
                <a:gd name="T22" fmla="*/ 84 w 167"/>
                <a:gd name="T23" fmla="*/ 172 h 231"/>
                <a:gd name="T24" fmla="*/ 77 w 167"/>
                <a:gd name="T25" fmla="*/ 160 h 231"/>
                <a:gd name="T26" fmla="*/ 92 w 167"/>
                <a:gd name="T27" fmla="*/ 154 h 231"/>
                <a:gd name="T28" fmla="*/ 114 w 167"/>
                <a:gd name="T29" fmla="*/ 109 h 231"/>
                <a:gd name="T30" fmla="*/ 105 w 167"/>
                <a:gd name="T31" fmla="*/ 89 h 231"/>
                <a:gd name="T32" fmla="*/ 126 w 167"/>
                <a:gd name="T33" fmla="*/ 87 h 231"/>
                <a:gd name="T34" fmla="*/ 167 w 167"/>
                <a:gd name="T35" fmla="*/ 3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7" h="231">
                  <a:moveTo>
                    <a:pt x="167" y="32"/>
                  </a:moveTo>
                  <a:cubicBezTo>
                    <a:pt x="70" y="38"/>
                    <a:pt x="35" y="176"/>
                    <a:pt x="35" y="176"/>
                  </a:cubicBezTo>
                  <a:cubicBezTo>
                    <a:pt x="58" y="22"/>
                    <a:pt x="167" y="32"/>
                    <a:pt x="167" y="32"/>
                  </a:cubicBezTo>
                  <a:cubicBezTo>
                    <a:pt x="167" y="32"/>
                    <a:pt x="122" y="0"/>
                    <a:pt x="50" y="48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2"/>
                    <a:pt x="29" y="76"/>
                    <a:pt x="25" y="83"/>
                  </a:cubicBezTo>
                  <a:cubicBezTo>
                    <a:pt x="21" y="89"/>
                    <a:pt x="14" y="107"/>
                    <a:pt x="12" y="112"/>
                  </a:cubicBezTo>
                  <a:cubicBezTo>
                    <a:pt x="10" y="116"/>
                    <a:pt x="39" y="112"/>
                    <a:pt x="39" y="112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9" y="131"/>
                    <a:pt x="0" y="184"/>
                    <a:pt x="38" y="231"/>
                  </a:cubicBezTo>
                  <a:cubicBezTo>
                    <a:pt x="38" y="231"/>
                    <a:pt x="74" y="180"/>
                    <a:pt x="84" y="172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113" y="123"/>
                    <a:pt x="114" y="109"/>
                  </a:cubicBezTo>
                  <a:cubicBezTo>
                    <a:pt x="116" y="96"/>
                    <a:pt x="105" y="89"/>
                    <a:pt x="105" y="89"/>
                  </a:cubicBezTo>
                  <a:cubicBezTo>
                    <a:pt x="126" y="87"/>
                    <a:pt x="126" y="87"/>
                    <a:pt x="126" y="87"/>
                  </a:cubicBezTo>
                  <a:lnTo>
                    <a:pt x="167" y="32"/>
                  </a:ln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9"/>
            <p:cNvSpPr>
              <a:spLocks/>
            </p:cNvSpPr>
            <p:nvPr/>
          </p:nvSpPr>
          <p:spPr bwMode="auto">
            <a:xfrm>
              <a:off x="2003425" y="3087688"/>
              <a:ext cx="14288" cy="4763"/>
            </a:xfrm>
            <a:custGeom>
              <a:avLst/>
              <a:gdLst>
                <a:gd name="T0" fmla="*/ 9 w 9"/>
                <a:gd name="T1" fmla="*/ 3 h 3"/>
                <a:gd name="T2" fmla="*/ 6 w 9"/>
                <a:gd name="T3" fmla="*/ 0 h 3"/>
                <a:gd name="T4" fmla="*/ 0 w 9"/>
                <a:gd name="T5" fmla="*/ 3 h 3"/>
                <a:gd name="T6" fmla="*/ 9 w 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3"/>
                  </a:moveTo>
                  <a:lnTo>
                    <a:pt x="6" y="0"/>
                  </a:lnTo>
                  <a:lnTo>
                    <a:pt x="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20"/>
            <p:cNvSpPr>
              <a:spLocks/>
            </p:cNvSpPr>
            <p:nvPr/>
          </p:nvSpPr>
          <p:spPr bwMode="auto">
            <a:xfrm>
              <a:off x="1404938" y="2570163"/>
              <a:ext cx="1166813" cy="654050"/>
            </a:xfrm>
            <a:custGeom>
              <a:avLst/>
              <a:gdLst>
                <a:gd name="T0" fmla="*/ 118 w 230"/>
                <a:gd name="T1" fmla="*/ 103 h 129"/>
                <a:gd name="T2" fmla="*/ 120 w 230"/>
                <a:gd name="T3" fmla="*/ 102 h 129"/>
                <a:gd name="T4" fmla="*/ 102 w 230"/>
                <a:gd name="T5" fmla="*/ 87 h 129"/>
                <a:gd name="T6" fmla="*/ 227 w 230"/>
                <a:gd name="T7" fmla="*/ 70 h 129"/>
                <a:gd name="T8" fmla="*/ 36 w 230"/>
                <a:gd name="T9" fmla="*/ 86 h 129"/>
                <a:gd name="T10" fmla="*/ 228 w 230"/>
                <a:gd name="T11" fmla="*/ 71 h 129"/>
                <a:gd name="T12" fmla="*/ 230 w 230"/>
                <a:gd name="T13" fmla="*/ 72 h 129"/>
                <a:gd name="T14" fmla="*/ 135 w 230"/>
                <a:gd name="T15" fmla="*/ 4 h 129"/>
                <a:gd name="T16" fmla="*/ 136 w 230"/>
                <a:gd name="T17" fmla="*/ 25 h 129"/>
                <a:gd name="T18" fmla="*/ 118 w 230"/>
                <a:gd name="T19" fmla="*/ 7 h 129"/>
                <a:gd name="T20" fmla="*/ 93 w 230"/>
                <a:gd name="T21" fmla="*/ 12 h 129"/>
                <a:gd name="T22" fmla="*/ 63 w 230"/>
                <a:gd name="T23" fmla="*/ 25 h 129"/>
                <a:gd name="T24" fmla="*/ 83 w 230"/>
                <a:gd name="T25" fmla="*/ 43 h 129"/>
                <a:gd name="T26" fmla="*/ 48 w 230"/>
                <a:gd name="T27" fmla="*/ 37 h 129"/>
                <a:gd name="T28" fmla="*/ 0 w 230"/>
                <a:gd name="T29" fmla="*/ 129 h 129"/>
                <a:gd name="T30" fmla="*/ 74 w 230"/>
                <a:gd name="T31" fmla="*/ 118 h 129"/>
                <a:gd name="T32" fmla="*/ 78 w 230"/>
                <a:gd name="T33" fmla="*/ 104 h 129"/>
                <a:gd name="T34" fmla="*/ 93 w 230"/>
                <a:gd name="T35" fmla="*/ 111 h 129"/>
                <a:gd name="T36" fmla="*/ 94 w 230"/>
                <a:gd name="T37" fmla="*/ 110 h 129"/>
                <a:gd name="T38" fmla="*/ 100 w 230"/>
                <a:gd name="T39" fmla="*/ 103 h 129"/>
                <a:gd name="T40" fmla="*/ 118 w 230"/>
                <a:gd name="T4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0" h="129">
                  <a:moveTo>
                    <a:pt x="118" y="103"/>
                  </a:moveTo>
                  <a:cubicBezTo>
                    <a:pt x="120" y="102"/>
                    <a:pt x="120" y="102"/>
                    <a:pt x="120" y="102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63" y="46"/>
                    <a:pt x="208" y="60"/>
                    <a:pt x="227" y="70"/>
                  </a:cubicBezTo>
                  <a:cubicBezTo>
                    <a:pt x="152" y="14"/>
                    <a:pt x="36" y="86"/>
                    <a:pt x="36" y="86"/>
                  </a:cubicBezTo>
                  <a:cubicBezTo>
                    <a:pt x="147" y="0"/>
                    <a:pt x="216" y="59"/>
                    <a:pt x="228" y="71"/>
                  </a:cubicBezTo>
                  <a:cubicBezTo>
                    <a:pt x="228" y="71"/>
                    <a:pt x="229" y="71"/>
                    <a:pt x="230" y="72"/>
                  </a:cubicBezTo>
                  <a:cubicBezTo>
                    <a:pt x="228" y="64"/>
                    <a:pt x="213" y="18"/>
                    <a:pt x="135" y="4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00" y="10"/>
                    <a:pt x="93" y="12"/>
                  </a:cubicBezTo>
                  <a:cubicBezTo>
                    <a:pt x="85" y="14"/>
                    <a:pt x="68" y="22"/>
                    <a:pt x="63" y="25"/>
                  </a:cubicBezTo>
                  <a:cubicBezTo>
                    <a:pt x="59" y="26"/>
                    <a:pt x="83" y="43"/>
                    <a:pt x="83" y="43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7"/>
                    <a:pt x="5" y="68"/>
                    <a:pt x="0" y="129"/>
                  </a:cubicBezTo>
                  <a:cubicBezTo>
                    <a:pt x="0" y="129"/>
                    <a:pt x="62" y="117"/>
                    <a:pt x="74" y="118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3" y="111"/>
                    <a:pt x="93" y="111"/>
                    <a:pt x="94" y="110"/>
                  </a:cubicBezTo>
                  <a:cubicBezTo>
                    <a:pt x="97" y="106"/>
                    <a:pt x="100" y="103"/>
                    <a:pt x="100" y="103"/>
                  </a:cubicBezTo>
                  <a:lnTo>
                    <a:pt x="118" y="103"/>
                  </a:ln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21"/>
            <p:cNvSpPr>
              <a:spLocks/>
            </p:cNvSpPr>
            <p:nvPr/>
          </p:nvSpPr>
          <p:spPr bwMode="auto">
            <a:xfrm>
              <a:off x="2555875" y="2925763"/>
              <a:ext cx="20638" cy="14288"/>
            </a:xfrm>
            <a:custGeom>
              <a:avLst/>
              <a:gdLst>
                <a:gd name="T0" fmla="*/ 1 w 4"/>
                <a:gd name="T1" fmla="*/ 1 h 3"/>
                <a:gd name="T2" fmla="*/ 0 w 4"/>
                <a:gd name="T3" fmla="*/ 0 h 3"/>
                <a:gd name="T4" fmla="*/ 4 w 4"/>
                <a:gd name="T5" fmla="*/ 3 h 3"/>
                <a:gd name="T6" fmla="*/ 1 w 4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1" y="1"/>
                    <a:pt x="2" y="2"/>
                    <a:pt x="4" y="3"/>
                  </a:cubicBezTo>
                  <a:cubicBezTo>
                    <a:pt x="4" y="3"/>
                    <a:pt x="3" y="2"/>
                    <a:pt x="1" y="1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22"/>
            <p:cNvSpPr>
              <a:spLocks/>
            </p:cNvSpPr>
            <p:nvPr/>
          </p:nvSpPr>
          <p:spPr bwMode="auto">
            <a:xfrm>
              <a:off x="2565400" y="2930525"/>
              <a:ext cx="11113" cy="9525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1 h 2"/>
                <a:gd name="T4" fmla="*/ 0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23"/>
            <p:cNvSpPr>
              <a:spLocks/>
            </p:cNvSpPr>
            <p:nvPr/>
          </p:nvSpPr>
          <p:spPr bwMode="auto">
            <a:xfrm>
              <a:off x="2601913" y="2798763"/>
              <a:ext cx="841375" cy="1171575"/>
            </a:xfrm>
            <a:custGeom>
              <a:avLst/>
              <a:gdLst>
                <a:gd name="T0" fmla="*/ 0 w 166"/>
                <a:gd name="T1" fmla="*/ 32 h 231"/>
                <a:gd name="T2" fmla="*/ 131 w 166"/>
                <a:gd name="T3" fmla="*/ 176 h 231"/>
                <a:gd name="T4" fmla="*/ 0 w 166"/>
                <a:gd name="T5" fmla="*/ 32 h 231"/>
                <a:gd name="T6" fmla="*/ 116 w 166"/>
                <a:gd name="T7" fmla="*/ 48 h 231"/>
                <a:gd name="T8" fmla="*/ 101 w 166"/>
                <a:gd name="T9" fmla="*/ 62 h 231"/>
                <a:gd name="T10" fmla="*/ 127 w 166"/>
                <a:gd name="T11" fmla="*/ 62 h 231"/>
                <a:gd name="T12" fmla="*/ 142 w 166"/>
                <a:gd name="T13" fmla="*/ 83 h 231"/>
                <a:gd name="T14" fmla="*/ 154 w 166"/>
                <a:gd name="T15" fmla="*/ 112 h 231"/>
                <a:gd name="T16" fmla="*/ 127 w 166"/>
                <a:gd name="T17" fmla="*/ 112 h 231"/>
                <a:gd name="T18" fmla="*/ 157 w 166"/>
                <a:gd name="T19" fmla="*/ 131 h 231"/>
                <a:gd name="T20" fmla="*/ 128 w 166"/>
                <a:gd name="T21" fmla="*/ 231 h 231"/>
                <a:gd name="T22" fmla="*/ 82 w 166"/>
                <a:gd name="T23" fmla="*/ 172 h 231"/>
                <a:gd name="T24" fmla="*/ 89 w 166"/>
                <a:gd name="T25" fmla="*/ 160 h 231"/>
                <a:gd name="T26" fmla="*/ 74 w 166"/>
                <a:gd name="T27" fmla="*/ 154 h 231"/>
                <a:gd name="T28" fmla="*/ 52 w 166"/>
                <a:gd name="T29" fmla="*/ 109 h 231"/>
                <a:gd name="T30" fmla="*/ 61 w 166"/>
                <a:gd name="T31" fmla="*/ 89 h 231"/>
                <a:gd name="T32" fmla="*/ 40 w 166"/>
                <a:gd name="T33" fmla="*/ 87 h 231"/>
                <a:gd name="T34" fmla="*/ 0 w 166"/>
                <a:gd name="T35" fmla="*/ 3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6" h="231">
                  <a:moveTo>
                    <a:pt x="0" y="32"/>
                  </a:moveTo>
                  <a:cubicBezTo>
                    <a:pt x="96" y="38"/>
                    <a:pt x="131" y="176"/>
                    <a:pt x="131" y="176"/>
                  </a:cubicBezTo>
                  <a:cubicBezTo>
                    <a:pt x="108" y="22"/>
                    <a:pt x="0" y="32"/>
                    <a:pt x="0" y="32"/>
                  </a:cubicBezTo>
                  <a:cubicBezTo>
                    <a:pt x="0" y="32"/>
                    <a:pt x="44" y="0"/>
                    <a:pt x="116" y="48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7" y="62"/>
                    <a:pt x="138" y="76"/>
                    <a:pt x="142" y="83"/>
                  </a:cubicBezTo>
                  <a:cubicBezTo>
                    <a:pt x="145" y="89"/>
                    <a:pt x="152" y="107"/>
                    <a:pt x="154" y="112"/>
                  </a:cubicBezTo>
                  <a:cubicBezTo>
                    <a:pt x="156" y="116"/>
                    <a:pt x="127" y="112"/>
                    <a:pt x="127" y="112"/>
                  </a:cubicBezTo>
                  <a:cubicBezTo>
                    <a:pt x="157" y="131"/>
                    <a:pt x="157" y="131"/>
                    <a:pt x="157" y="131"/>
                  </a:cubicBezTo>
                  <a:cubicBezTo>
                    <a:pt x="157" y="131"/>
                    <a:pt x="166" y="184"/>
                    <a:pt x="128" y="231"/>
                  </a:cubicBezTo>
                  <a:cubicBezTo>
                    <a:pt x="128" y="231"/>
                    <a:pt x="92" y="180"/>
                    <a:pt x="82" y="172"/>
                  </a:cubicBezTo>
                  <a:cubicBezTo>
                    <a:pt x="89" y="160"/>
                    <a:pt x="89" y="160"/>
                    <a:pt x="89" y="160"/>
                  </a:cubicBezTo>
                  <a:cubicBezTo>
                    <a:pt x="74" y="154"/>
                    <a:pt x="74" y="154"/>
                    <a:pt x="74" y="154"/>
                  </a:cubicBezTo>
                  <a:cubicBezTo>
                    <a:pt x="74" y="154"/>
                    <a:pt x="53" y="123"/>
                    <a:pt x="52" y="109"/>
                  </a:cubicBezTo>
                  <a:cubicBezTo>
                    <a:pt x="50" y="96"/>
                    <a:pt x="61" y="89"/>
                    <a:pt x="61" y="89"/>
                  </a:cubicBezTo>
                  <a:cubicBezTo>
                    <a:pt x="40" y="87"/>
                    <a:pt x="40" y="87"/>
                    <a:pt x="40" y="87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24"/>
            <p:cNvSpPr>
              <a:spLocks/>
            </p:cNvSpPr>
            <p:nvPr/>
          </p:nvSpPr>
          <p:spPr bwMode="auto">
            <a:xfrm>
              <a:off x="3179763" y="3087688"/>
              <a:ext cx="14288" cy="4763"/>
            </a:xfrm>
            <a:custGeom>
              <a:avLst/>
              <a:gdLst>
                <a:gd name="T0" fmla="*/ 0 w 9"/>
                <a:gd name="T1" fmla="*/ 3 h 3"/>
                <a:gd name="T2" fmla="*/ 3 w 9"/>
                <a:gd name="T3" fmla="*/ 0 h 3"/>
                <a:gd name="T4" fmla="*/ 9 w 9"/>
                <a:gd name="T5" fmla="*/ 3 h 3"/>
                <a:gd name="T6" fmla="*/ 0 w 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lnTo>
                    <a:pt x="3" y="0"/>
                  </a:lnTo>
                  <a:lnTo>
                    <a:pt x="9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25"/>
            <p:cNvSpPr>
              <a:spLocks/>
            </p:cNvSpPr>
            <p:nvPr/>
          </p:nvSpPr>
          <p:spPr bwMode="auto">
            <a:xfrm>
              <a:off x="2627313" y="2570163"/>
              <a:ext cx="1165225" cy="654050"/>
            </a:xfrm>
            <a:custGeom>
              <a:avLst/>
              <a:gdLst>
                <a:gd name="T0" fmla="*/ 112 w 230"/>
                <a:gd name="T1" fmla="*/ 103 h 129"/>
                <a:gd name="T2" fmla="*/ 110 w 230"/>
                <a:gd name="T3" fmla="*/ 102 h 129"/>
                <a:gd name="T4" fmla="*/ 128 w 230"/>
                <a:gd name="T5" fmla="*/ 87 h 129"/>
                <a:gd name="T6" fmla="*/ 3 w 230"/>
                <a:gd name="T7" fmla="*/ 70 h 129"/>
                <a:gd name="T8" fmla="*/ 194 w 230"/>
                <a:gd name="T9" fmla="*/ 86 h 129"/>
                <a:gd name="T10" fmla="*/ 2 w 230"/>
                <a:gd name="T11" fmla="*/ 71 h 129"/>
                <a:gd name="T12" fmla="*/ 0 w 230"/>
                <a:gd name="T13" fmla="*/ 72 h 129"/>
                <a:gd name="T14" fmla="*/ 95 w 230"/>
                <a:gd name="T15" fmla="*/ 4 h 129"/>
                <a:gd name="T16" fmla="*/ 94 w 230"/>
                <a:gd name="T17" fmla="*/ 25 h 129"/>
                <a:gd name="T18" fmla="*/ 113 w 230"/>
                <a:gd name="T19" fmla="*/ 7 h 129"/>
                <a:gd name="T20" fmla="*/ 137 w 230"/>
                <a:gd name="T21" fmla="*/ 12 h 129"/>
                <a:gd name="T22" fmla="*/ 167 w 230"/>
                <a:gd name="T23" fmla="*/ 25 h 129"/>
                <a:gd name="T24" fmla="*/ 147 w 230"/>
                <a:gd name="T25" fmla="*/ 43 h 129"/>
                <a:gd name="T26" fmla="*/ 182 w 230"/>
                <a:gd name="T27" fmla="*/ 37 h 129"/>
                <a:gd name="T28" fmla="*/ 230 w 230"/>
                <a:gd name="T29" fmla="*/ 129 h 129"/>
                <a:gd name="T30" fmla="*/ 156 w 230"/>
                <a:gd name="T31" fmla="*/ 118 h 129"/>
                <a:gd name="T32" fmla="*/ 152 w 230"/>
                <a:gd name="T33" fmla="*/ 104 h 129"/>
                <a:gd name="T34" fmla="*/ 138 w 230"/>
                <a:gd name="T35" fmla="*/ 111 h 129"/>
                <a:gd name="T36" fmla="*/ 136 w 230"/>
                <a:gd name="T37" fmla="*/ 110 h 129"/>
                <a:gd name="T38" fmla="*/ 131 w 230"/>
                <a:gd name="T39" fmla="*/ 103 h 129"/>
                <a:gd name="T40" fmla="*/ 112 w 230"/>
                <a:gd name="T41" fmla="*/ 10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0" h="129">
                  <a:moveTo>
                    <a:pt x="112" y="103"/>
                  </a:moveTo>
                  <a:cubicBezTo>
                    <a:pt x="110" y="102"/>
                    <a:pt x="110" y="102"/>
                    <a:pt x="110" y="102"/>
                  </a:cubicBezTo>
                  <a:cubicBezTo>
                    <a:pt x="128" y="87"/>
                    <a:pt x="128" y="87"/>
                    <a:pt x="128" y="87"/>
                  </a:cubicBezTo>
                  <a:cubicBezTo>
                    <a:pt x="68" y="46"/>
                    <a:pt x="22" y="60"/>
                    <a:pt x="3" y="70"/>
                  </a:cubicBezTo>
                  <a:cubicBezTo>
                    <a:pt x="78" y="14"/>
                    <a:pt x="194" y="86"/>
                    <a:pt x="194" y="86"/>
                  </a:cubicBezTo>
                  <a:cubicBezTo>
                    <a:pt x="83" y="0"/>
                    <a:pt x="14" y="59"/>
                    <a:pt x="2" y="71"/>
                  </a:cubicBezTo>
                  <a:cubicBezTo>
                    <a:pt x="2" y="71"/>
                    <a:pt x="1" y="71"/>
                    <a:pt x="0" y="72"/>
                  </a:cubicBezTo>
                  <a:cubicBezTo>
                    <a:pt x="2" y="64"/>
                    <a:pt x="17" y="18"/>
                    <a:pt x="95" y="4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30" y="10"/>
                    <a:pt x="137" y="12"/>
                  </a:cubicBezTo>
                  <a:cubicBezTo>
                    <a:pt x="145" y="14"/>
                    <a:pt x="162" y="22"/>
                    <a:pt x="167" y="25"/>
                  </a:cubicBezTo>
                  <a:cubicBezTo>
                    <a:pt x="171" y="26"/>
                    <a:pt x="147" y="43"/>
                    <a:pt x="147" y="43"/>
                  </a:cubicBezTo>
                  <a:cubicBezTo>
                    <a:pt x="182" y="37"/>
                    <a:pt x="182" y="37"/>
                    <a:pt x="182" y="37"/>
                  </a:cubicBezTo>
                  <a:cubicBezTo>
                    <a:pt x="182" y="37"/>
                    <a:pt x="226" y="68"/>
                    <a:pt x="230" y="129"/>
                  </a:cubicBezTo>
                  <a:cubicBezTo>
                    <a:pt x="230" y="129"/>
                    <a:pt x="168" y="117"/>
                    <a:pt x="156" y="118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1"/>
                    <a:pt x="137" y="111"/>
                    <a:pt x="136" y="110"/>
                  </a:cubicBezTo>
                  <a:cubicBezTo>
                    <a:pt x="133" y="106"/>
                    <a:pt x="131" y="103"/>
                    <a:pt x="131" y="103"/>
                  </a:cubicBezTo>
                  <a:lnTo>
                    <a:pt x="112" y="103"/>
                  </a:ln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26"/>
            <p:cNvSpPr>
              <a:spLocks/>
            </p:cNvSpPr>
            <p:nvPr/>
          </p:nvSpPr>
          <p:spPr bwMode="auto">
            <a:xfrm>
              <a:off x="2297113" y="2519363"/>
              <a:ext cx="344488" cy="420688"/>
            </a:xfrm>
            <a:custGeom>
              <a:avLst/>
              <a:gdLst>
                <a:gd name="T0" fmla="*/ 30 w 68"/>
                <a:gd name="T1" fmla="*/ 0 h 83"/>
                <a:gd name="T2" fmla="*/ 0 w 68"/>
                <a:gd name="T3" fmla="*/ 11 h 83"/>
                <a:gd name="T4" fmla="*/ 59 w 68"/>
                <a:gd name="T5" fmla="*/ 83 h 83"/>
                <a:gd name="T6" fmla="*/ 30 w 68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83">
                  <a:moveTo>
                    <a:pt x="30" y="0"/>
                  </a:moveTo>
                  <a:cubicBezTo>
                    <a:pt x="21" y="2"/>
                    <a:pt x="11" y="4"/>
                    <a:pt x="0" y="11"/>
                  </a:cubicBezTo>
                  <a:cubicBezTo>
                    <a:pt x="0" y="11"/>
                    <a:pt x="42" y="28"/>
                    <a:pt x="59" y="83"/>
                  </a:cubicBezTo>
                  <a:cubicBezTo>
                    <a:pt x="68" y="32"/>
                    <a:pt x="30" y="0"/>
                    <a:pt x="30" y="0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27"/>
            <p:cNvSpPr>
              <a:spLocks/>
            </p:cNvSpPr>
            <p:nvPr/>
          </p:nvSpPr>
          <p:spPr bwMode="auto">
            <a:xfrm>
              <a:off x="2551113" y="2519363"/>
              <a:ext cx="242888" cy="411163"/>
            </a:xfrm>
            <a:custGeom>
              <a:avLst/>
              <a:gdLst>
                <a:gd name="T0" fmla="*/ 48 w 48"/>
                <a:gd name="T1" fmla="*/ 23 h 81"/>
                <a:gd name="T2" fmla="*/ 0 w 48"/>
                <a:gd name="T3" fmla="*/ 0 h 81"/>
                <a:gd name="T4" fmla="*/ 10 w 48"/>
                <a:gd name="T5" fmla="*/ 81 h 81"/>
                <a:gd name="T6" fmla="*/ 48 w 48"/>
                <a:gd name="T7" fmla="*/ 2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81">
                  <a:moveTo>
                    <a:pt x="48" y="23"/>
                  </a:moveTo>
                  <a:cubicBezTo>
                    <a:pt x="48" y="23"/>
                    <a:pt x="29" y="4"/>
                    <a:pt x="0" y="0"/>
                  </a:cubicBezTo>
                  <a:cubicBezTo>
                    <a:pt x="18" y="45"/>
                    <a:pt x="12" y="73"/>
                    <a:pt x="10" y="81"/>
                  </a:cubicBezTo>
                  <a:cubicBezTo>
                    <a:pt x="13" y="71"/>
                    <a:pt x="28" y="34"/>
                    <a:pt x="48" y="23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auto">
            <a:xfrm>
              <a:off x="2597150" y="2930525"/>
              <a:ext cx="4763" cy="952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29"/>
            <p:cNvSpPr>
              <a:spLocks noChangeArrowheads="1"/>
            </p:cNvSpPr>
            <p:nvPr/>
          </p:nvSpPr>
          <p:spPr bwMode="auto">
            <a:xfrm>
              <a:off x="2449513" y="2519363"/>
              <a:ext cx="1588" cy="1588"/>
            </a:xfrm>
            <a:prstGeom prst="rect">
              <a:avLst/>
            </a:pr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Rectangle 30"/>
            <p:cNvSpPr>
              <a:spLocks noChangeArrowheads="1"/>
            </p:cNvSpPr>
            <p:nvPr/>
          </p:nvSpPr>
          <p:spPr bwMode="auto">
            <a:xfrm>
              <a:off x="2181225" y="3619500"/>
              <a:ext cx="1588" cy="1588"/>
            </a:xfrm>
            <a:prstGeom prst="rect">
              <a:avLst/>
            </a:prstGeom>
            <a:solidFill>
              <a:srgbClr val="ED2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1"/>
            <p:cNvSpPr>
              <a:spLocks/>
            </p:cNvSpPr>
            <p:nvPr/>
          </p:nvSpPr>
          <p:spPr bwMode="auto">
            <a:xfrm>
              <a:off x="2139950" y="3573463"/>
              <a:ext cx="249238" cy="249238"/>
            </a:xfrm>
            <a:custGeom>
              <a:avLst/>
              <a:gdLst>
                <a:gd name="T0" fmla="*/ 21 w 49"/>
                <a:gd name="T1" fmla="*/ 3 h 49"/>
                <a:gd name="T2" fmla="*/ 16 w 49"/>
                <a:gd name="T3" fmla="*/ 11 h 49"/>
                <a:gd name="T4" fmla="*/ 8 w 49"/>
                <a:gd name="T5" fmla="*/ 9 h 49"/>
                <a:gd name="T6" fmla="*/ 8 w 49"/>
                <a:gd name="T7" fmla="*/ 9 h 49"/>
                <a:gd name="T8" fmla="*/ 15 w 49"/>
                <a:gd name="T9" fmla="*/ 21 h 49"/>
                <a:gd name="T10" fmla="*/ 2 w 49"/>
                <a:gd name="T11" fmla="*/ 34 h 49"/>
                <a:gd name="T12" fmla="*/ 0 w 49"/>
                <a:gd name="T13" fmla="*/ 43 h 49"/>
                <a:gd name="T14" fmla="*/ 0 w 49"/>
                <a:gd name="T15" fmla="*/ 46 h 49"/>
                <a:gd name="T16" fmla="*/ 45 w 49"/>
                <a:gd name="T17" fmla="*/ 45 h 49"/>
                <a:gd name="T18" fmla="*/ 46 w 49"/>
                <a:gd name="T19" fmla="*/ 29 h 49"/>
                <a:gd name="T20" fmla="*/ 49 w 49"/>
                <a:gd name="T21" fmla="*/ 0 h 49"/>
                <a:gd name="T22" fmla="*/ 21 w 49"/>
                <a:gd name="T2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49">
                  <a:moveTo>
                    <a:pt x="21" y="3"/>
                  </a:moveTo>
                  <a:cubicBezTo>
                    <a:pt x="18" y="7"/>
                    <a:pt x="16" y="11"/>
                    <a:pt x="16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8" y="28"/>
                    <a:pt x="2" y="34"/>
                  </a:cubicBezTo>
                  <a:cubicBezTo>
                    <a:pt x="1" y="37"/>
                    <a:pt x="1" y="41"/>
                    <a:pt x="0" y="43"/>
                  </a:cubicBezTo>
                  <a:cubicBezTo>
                    <a:pt x="0" y="43"/>
                    <a:pt x="0" y="45"/>
                    <a:pt x="0" y="46"/>
                  </a:cubicBezTo>
                  <a:cubicBezTo>
                    <a:pt x="12" y="48"/>
                    <a:pt x="27" y="49"/>
                    <a:pt x="45" y="45"/>
                  </a:cubicBezTo>
                  <a:cubicBezTo>
                    <a:pt x="45" y="39"/>
                    <a:pt x="45" y="34"/>
                    <a:pt x="46" y="29"/>
                  </a:cubicBezTo>
                  <a:cubicBezTo>
                    <a:pt x="46" y="19"/>
                    <a:pt x="48" y="9"/>
                    <a:pt x="49" y="0"/>
                  </a:cubicBezTo>
                  <a:cubicBezTo>
                    <a:pt x="39" y="2"/>
                    <a:pt x="30" y="3"/>
                    <a:pt x="21" y="3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2"/>
            <p:cNvSpPr>
              <a:spLocks/>
            </p:cNvSpPr>
            <p:nvPr/>
          </p:nvSpPr>
          <p:spPr bwMode="auto">
            <a:xfrm>
              <a:off x="2424113" y="3000375"/>
              <a:ext cx="187325" cy="254000"/>
            </a:xfrm>
            <a:custGeom>
              <a:avLst/>
              <a:gdLst>
                <a:gd name="T0" fmla="*/ 37 w 37"/>
                <a:gd name="T1" fmla="*/ 2 h 50"/>
                <a:gd name="T2" fmla="*/ 34 w 37"/>
                <a:gd name="T3" fmla="*/ 0 h 50"/>
                <a:gd name="T4" fmla="*/ 0 w 37"/>
                <a:gd name="T5" fmla="*/ 50 h 50"/>
                <a:gd name="T6" fmla="*/ 11 w 37"/>
                <a:gd name="T7" fmla="*/ 47 h 50"/>
                <a:gd name="T8" fmla="*/ 37 w 37"/>
                <a:gd name="T9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0">
                  <a:moveTo>
                    <a:pt x="37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" y="49"/>
                    <a:pt x="7" y="49"/>
                    <a:pt x="11" y="47"/>
                  </a:cubicBezTo>
                  <a:cubicBezTo>
                    <a:pt x="17" y="31"/>
                    <a:pt x="26" y="16"/>
                    <a:pt x="37" y="2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3"/>
            <p:cNvSpPr>
              <a:spLocks/>
            </p:cNvSpPr>
            <p:nvPr/>
          </p:nvSpPr>
          <p:spPr bwMode="auto">
            <a:xfrm>
              <a:off x="2282825" y="3309938"/>
              <a:ext cx="166688" cy="214313"/>
            </a:xfrm>
            <a:custGeom>
              <a:avLst/>
              <a:gdLst>
                <a:gd name="T0" fmla="*/ 33 w 33"/>
                <a:gd name="T1" fmla="*/ 0 h 42"/>
                <a:gd name="T2" fmla="*/ 15 w 33"/>
                <a:gd name="T3" fmla="*/ 3 h 42"/>
                <a:gd name="T4" fmla="*/ 12 w 33"/>
                <a:gd name="T5" fmla="*/ 19 h 42"/>
                <a:gd name="T6" fmla="*/ 0 w 33"/>
                <a:gd name="T7" fmla="*/ 42 h 42"/>
                <a:gd name="T8" fmla="*/ 24 w 33"/>
                <a:gd name="T9" fmla="*/ 38 h 42"/>
                <a:gd name="T10" fmla="*/ 33 w 3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2">
                  <a:moveTo>
                    <a:pt x="33" y="0"/>
                  </a:moveTo>
                  <a:cubicBezTo>
                    <a:pt x="27" y="2"/>
                    <a:pt x="21" y="3"/>
                    <a:pt x="15" y="3"/>
                  </a:cubicBezTo>
                  <a:cubicBezTo>
                    <a:pt x="16" y="7"/>
                    <a:pt x="15" y="13"/>
                    <a:pt x="12" y="19"/>
                  </a:cubicBezTo>
                  <a:cubicBezTo>
                    <a:pt x="9" y="26"/>
                    <a:pt x="4" y="34"/>
                    <a:pt x="0" y="42"/>
                  </a:cubicBezTo>
                  <a:cubicBezTo>
                    <a:pt x="7" y="41"/>
                    <a:pt x="15" y="41"/>
                    <a:pt x="24" y="38"/>
                  </a:cubicBezTo>
                  <a:cubicBezTo>
                    <a:pt x="26" y="25"/>
                    <a:pt x="29" y="12"/>
                    <a:pt x="33" y="0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4"/>
            <p:cNvSpPr>
              <a:spLocks/>
            </p:cNvSpPr>
            <p:nvPr/>
          </p:nvSpPr>
          <p:spPr bwMode="auto">
            <a:xfrm>
              <a:off x="2414588" y="4437063"/>
              <a:ext cx="282575" cy="111125"/>
            </a:xfrm>
            <a:custGeom>
              <a:avLst/>
              <a:gdLst>
                <a:gd name="T0" fmla="*/ 47 w 56"/>
                <a:gd name="T1" fmla="*/ 0 h 22"/>
                <a:gd name="T2" fmla="*/ 56 w 56"/>
                <a:gd name="T3" fmla="*/ 7 h 22"/>
                <a:gd name="T4" fmla="*/ 56 w 56"/>
                <a:gd name="T5" fmla="*/ 7 h 22"/>
                <a:gd name="T6" fmla="*/ 49 w 56"/>
                <a:gd name="T7" fmla="*/ 17 h 22"/>
                <a:gd name="T8" fmla="*/ 10 w 56"/>
                <a:gd name="T9" fmla="*/ 21 h 22"/>
                <a:gd name="T10" fmla="*/ 1 w 56"/>
                <a:gd name="T11" fmla="*/ 14 h 22"/>
                <a:gd name="T12" fmla="*/ 1 w 56"/>
                <a:gd name="T13" fmla="*/ 14 h 22"/>
                <a:gd name="T14" fmla="*/ 8 w 56"/>
                <a:gd name="T15" fmla="*/ 5 h 22"/>
                <a:gd name="T16" fmla="*/ 47 w 56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22">
                  <a:moveTo>
                    <a:pt x="47" y="0"/>
                  </a:moveTo>
                  <a:cubicBezTo>
                    <a:pt x="52" y="0"/>
                    <a:pt x="56" y="3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12"/>
                    <a:pt x="54" y="16"/>
                    <a:pt x="49" y="17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2"/>
                    <a:pt x="1" y="18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0"/>
                    <a:pt x="3" y="6"/>
                    <a:pt x="8" y="5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5"/>
            <p:cNvSpPr>
              <a:spLocks/>
            </p:cNvSpPr>
            <p:nvPr/>
          </p:nvSpPr>
          <p:spPr bwMode="auto">
            <a:xfrm>
              <a:off x="2389188" y="4273550"/>
              <a:ext cx="207963" cy="173038"/>
            </a:xfrm>
            <a:custGeom>
              <a:avLst/>
              <a:gdLst>
                <a:gd name="T0" fmla="*/ 38 w 41"/>
                <a:gd name="T1" fmla="*/ 28 h 34"/>
                <a:gd name="T2" fmla="*/ 38 w 41"/>
                <a:gd name="T3" fmla="*/ 28 h 34"/>
                <a:gd name="T4" fmla="*/ 39 w 41"/>
                <a:gd name="T5" fmla="*/ 28 h 34"/>
                <a:gd name="T6" fmla="*/ 39 w 41"/>
                <a:gd name="T7" fmla="*/ 16 h 34"/>
                <a:gd name="T8" fmla="*/ 15 w 41"/>
                <a:gd name="T9" fmla="*/ 4 h 34"/>
                <a:gd name="T10" fmla="*/ 3 w 41"/>
                <a:gd name="T11" fmla="*/ 27 h 34"/>
                <a:gd name="T12" fmla="*/ 6 w 41"/>
                <a:gd name="T13" fmla="*/ 34 h 34"/>
                <a:gd name="T14" fmla="*/ 12 w 41"/>
                <a:gd name="T15" fmla="*/ 31 h 34"/>
                <a:gd name="T16" fmla="*/ 38 w 41"/>
                <a:gd name="T17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4">
                  <a:moveTo>
                    <a:pt x="38" y="28"/>
                  </a:move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1" y="24"/>
                    <a:pt x="41" y="20"/>
                    <a:pt x="39" y="16"/>
                  </a:cubicBezTo>
                  <a:cubicBezTo>
                    <a:pt x="36" y="6"/>
                    <a:pt x="26" y="0"/>
                    <a:pt x="15" y="4"/>
                  </a:cubicBezTo>
                  <a:cubicBezTo>
                    <a:pt x="5" y="6"/>
                    <a:pt x="0" y="17"/>
                    <a:pt x="3" y="27"/>
                  </a:cubicBezTo>
                  <a:cubicBezTo>
                    <a:pt x="4" y="30"/>
                    <a:pt x="5" y="32"/>
                    <a:pt x="6" y="34"/>
                  </a:cubicBezTo>
                  <a:cubicBezTo>
                    <a:pt x="8" y="32"/>
                    <a:pt x="10" y="32"/>
                    <a:pt x="12" y="31"/>
                  </a:cubicBezTo>
                  <a:lnTo>
                    <a:pt x="38" y="28"/>
                  </a:ln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6"/>
            <p:cNvSpPr>
              <a:spLocks/>
            </p:cNvSpPr>
            <p:nvPr/>
          </p:nvSpPr>
          <p:spPr bwMode="auto">
            <a:xfrm>
              <a:off x="3270250" y="4425950"/>
              <a:ext cx="136525" cy="177800"/>
            </a:xfrm>
            <a:custGeom>
              <a:avLst/>
              <a:gdLst>
                <a:gd name="T0" fmla="*/ 22 w 27"/>
                <a:gd name="T1" fmla="*/ 16 h 35"/>
                <a:gd name="T2" fmla="*/ 0 w 27"/>
                <a:gd name="T3" fmla="*/ 0 h 35"/>
                <a:gd name="T4" fmla="*/ 7 w 27"/>
                <a:gd name="T5" fmla="*/ 23 h 35"/>
                <a:gd name="T6" fmla="*/ 7 w 27"/>
                <a:gd name="T7" fmla="*/ 30 h 35"/>
                <a:gd name="T8" fmla="*/ 10 w 27"/>
                <a:gd name="T9" fmla="*/ 32 h 35"/>
                <a:gd name="T10" fmla="*/ 22 w 27"/>
                <a:gd name="T11" fmla="*/ 31 h 35"/>
                <a:gd name="T12" fmla="*/ 24 w 27"/>
                <a:gd name="T13" fmla="*/ 28 h 35"/>
                <a:gd name="T14" fmla="*/ 22 w 27"/>
                <a:gd name="T15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35">
                  <a:moveTo>
                    <a:pt x="22" y="1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5"/>
                    <a:pt x="7" y="28"/>
                    <a:pt x="7" y="30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5"/>
                    <a:pt x="20" y="35"/>
                    <a:pt x="22" y="31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7" y="24"/>
                    <a:pt x="26" y="19"/>
                    <a:pt x="22" y="16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Oval 37"/>
            <p:cNvSpPr>
              <a:spLocks noChangeArrowheads="1"/>
            </p:cNvSpPr>
            <p:nvPr/>
          </p:nvSpPr>
          <p:spPr bwMode="auto">
            <a:xfrm>
              <a:off x="2773363" y="4349750"/>
              <a:ext cx="112713" cy="66675"/>
            </a:xfrm>
            <a:prstGeom prst="ellipse">
              <a:avLst/>
            </a:pr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8"/>
            <p:cNvSpPr>
              <a:spLocks/>
            </p:cNvSpPr>
            <p:nvPr/>
          </p:nvSpPr>
          <p:spPr bwMode="auto">
            <a:xfrm>
              <a:off x="2601913" y="4335463"/>
              <a:ext cx="688975" cy="268288"/>
            </a:xfrm>
            <a:custGeom>
              <a:avLst/>
              <a:gdLst>
                <a:gd name="T0" fmla="*/ 134 w 136"/>
                <a:gd name="T1" fmla="*/ 40 h 53"/>
                <a:gd name="T2" fmla="*/ 124 w 136"/>
                <a:gd name="T3" fmla="*/ 7 h 53"/>
                <a:gd name="T4" fmla="*/ 120 w 136"/>
                <a:gd name="T5" fmla="*/ 2 h 53"/>
                <a:gd name="T6" fmla="*/ 110 w 136"/>
                <a:gd name="T7" fmla="*/ 1 h 53"/>
                <a:gd name="T8" fmla="*/ 88 w 136"/>
                <a:gd name="T9" fmla="*/ 14 h 53"/>
                <a:gd name="T10" fmla="*/ 78 w 136"/>
                <a:gd name="T11" fmla="*/ 11 h 53"/>
                <a:gd name="T12" fmla="*/ 59 w 136"/>
                <a:gd name="T13" fmla="*/ 10 h 53"/>
                <a:gd name="T14" fmla="*/ 45 w 136"/>
                <a:gd name="T15" fmla="*/ 18 h 53"/>
                <a:gd name="T16" fmla="*/ 30 w 136"/>
                <a:gd name="T17" fmla="*/ 9 h 53"/>
                <a:gd name="T18" fmla="*/ 15 w 136"/>
                <a:gd name="T19" fmla="*/ 9 h 53"/>
                <a:gd name="T20" fmla="*/ 1 w 136"/>
                <a:gd name="T21" fmla="*/ 16 h 53"/>
                <a:gd name="T22" fmla="*/ 10 w 136"/>
                <a:gd name="T23" fmla="*/ 15 h 53"/>
                <a:gd name="T24" fmla="*/ 25 w 136"/>
                <a:gd name="T25" fmla="*/ 27 h 53"/>
                <a:gd name="T26" fmla="*/ 13 w 136"/>
                <a:gd name="T27" fmla="*/ 42 h 53"/>
                <a:gd name="T28" fmla="*/ 0 w 136"/>
                <a:gd name="T29" fmla="*/ 44 h 53"/>
                <a:gd name="T30" fmla="*/ 14 w 136"/>
                <a:gd name="T31" fmla="*/ 51 h 53"/>
                <a:gd name="T32" fmla="*/ 77 w 136"/>
                <a:gd name="T33" fmla="*/ 52 h 53"/>
                <a:gd name="T34" fmla="*/ 94 w 136"/>
                <a:gd name="T35" fmla="*/ 36 h 53"/>
                <a:gd name="T36" fmla="*/ 94 w 136"/>
                <a:gd name="T37" fmla="*/ 34 h 53"/>
                <a:gd name="T38" fmla="*/ 108 w 136"/>
                <a:gd name="T39" fmla="*/ 26 h 53"/>
                <a:gd name="T40" fmla="*/ 115 w 136"/>
                <a:gd name="T41" fmla="*/ 46 h 53"/>
                <a:gd name="T42" fmla="*/ 126 w 136"/>
                <a:gd name="T43" fmla="*/ 52 h 53"/>
                <a:gd name="T44" fmla="*/ 128 w 136"/>
                <a:gd name="T45" fmla="*/ 51 h 53"/>
                <a:gd name="T46" fmla="*/ 134 w 136"/>
                <a:gd name="T47" fmla="*/ 4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6" h="53">
                  <a:moveTo>
                    <a:pt x="134" y="40"/>
                  </a:moveTo>
                  <a:cubicBezTo>
                    <a:pt x="124" y="7"/>
                    <a:pt x="124" y="7"/>
                    <a:pt x="124" y="7"/>
                  </a:cubicBezTo>
                  <a:cubicBezTo>
                    <a:pt x="123" y="5"/>
                    <a:pt x="122" y="3"/>
                    <a:pt x="120" y="2"/>
                  </a:cubicBezTo>
                  <a:cubicBezTo>
                    <a:pt x="118" y="0"/>
                    <a:pt x="113" y="0"/>
                    <a:pt x="110" y="1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5" y="12"/>
                    <a:pt x="82" y="11"/>
                    <a:pt x="78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5"/>
                    <a:pt x="52" y="18"/>
                    <a:pt x="45" y="18"/>
                  </a:cubicBezTo>
                  <a:cubicBezTo>
                    <a:pt x="37" y="18"/>
                    <a:pt x="30" y="14"/>
                    <a:pt x="30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9" y="9"/>
                    <a:pt x="4" y="12"/>
                    <a:pt x="1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7" y="14"/>
                    <a:pt x="24" y="19"/>
                    <a:pt x="25" y="27"/>
                  </a:cubicBezTo>
                  <a:cubicBezTo>
                    <a:pt x="26" y="34"/>
                    <a:pt x="20" y="41"/>
                    <a:pt x="13" y="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" y="48"/>
                    <a:pt x="8" y="51"/>
                    <a:pt x="14" y="51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6" y="53"/>
                    <a:pt x="94" y="45"/>
                    <a:pt x="94" y="36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6" y="51"/>
                    <a:pt x="122" y="53"/>
                    <a:pt x="126" y="52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33" y="50"/>
                    <a:pt x="136" y="45"/>
                    <a:pt x="134" y="40"/>
                  </a:cubicBezTo>
                  <a:close/>
                </a:path>
              </a:pathLst>
            </a:custGeom>
            <a:solidFill>
              <a:srgbClr val="00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43"/>
            <p:cNvSpPr>
              <a:spLocks/>
            </p:cNvSpPr>
            <p:nvPr/>
          </p:nvSpPr>
          <p:spPr bwMode="auto">
            <a:xfrm>
              <a:off x="2068513" y="4719638"/>
              <a:ext cx="50800" cy="101600"/>
            </a:xfrm>
            <a:custGeom>
              <a:avLst/>
              <a:gdLst>
                <a:gd name="T0" fmla="*/ 32 w 32"/>
                <a:gd name="T1" fmla="*/ 64 h 64"/>
                <a:gd name="T2" fmla="*/ 16 w 32"/>
                <a:gd name="T3" fmla="*/ 0 h 64"/>
                <a:gd name="T4" fmla="*/ 0 w 32"/>
                <a:gd name="T5" fmla="*/ 0 h 64"/>
                <a:gd name="T6" fmla="*/ 16 w 32"/>
                <a:gd name="T7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64">
                  <a:moveTo>
                    <a:pt x="32" y="64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16" y="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7" name="Freeform 56"/>
          <p:cNvSpPr>
            <a:spLocks noEditPoints="1"/>
          </p:cNvSpPr>
          <p:nvPr/>
        </p:nvSpPr>
        <p:spPr bwMode="auto">
          <a:xfrm>
            <a:off x="8093962" y="853829"/>
            <a:ext cx="924173" cy="2654746"/>
          </a:xfrm>
          <a:custGeom>
            <a:avLst/>
            <a:gdLst>
              <a:gd name="T0" fmla="*/ 461 w 511"/>
              <a:gd name="T1" fmla="*/ 509 h 1467"/>
              <a:gd name="T2" fmla="*/ 447 w 511"/>
              <a:gd name="T3" fmla="*/ 461 h 1467"/>
              <a:gd name="T4" fmla="*/ 411 w 511"/>
              <a:gd name="T5" fmla="*/ 425 h 1467"/>
              <a:gd name="T6" fmla="*/ 511 w 511"/>
              <a:gd name="T7" fmla="*/ 237 h 1467"/>
              <a:gd name="T8" fmla="*/ 25 w 511"/>
              <a:gd name="T9" fmla="*/ 232 h 1467"/>
              <a:gd name="T10" fmla="*/ 324 w 511"/>
              <a:gd name="T11" fmla="*/ 353 h 1467"/>
              <a:gd name="T12" fmla="*/ 328 w 511"/>
              <a:gd name="T13" fmla="*/ 659 h 1467"/>
              <a:gd name="T14" fmla="*/ 282 w 511"/>
              <a:gd name="T15" fmla="*/ 720 h 1467"/>
              <a:gd name="T16" fmla="*/ 123 w 511"/>
              <a:gd name="T17" fmla="*/ 721 h 1467"/>
              <a:gd name="T18" fmla="*/ 89 w 511"/>
              <a:gd name="T19" fmla="*/ 730 h 1467"/>
              <a:gd name="T20" fmla="*/ 0 w 511"/>
              <a:gd name="T21" fmla="*/ 997 h 1467"/>
              <a:gd name="T22" fmla="*/ 35 w 511"/>
              <a:gd name="T23" fmla="*/ 1104 h 1467"/>
              <a:gd name="T24" fmla="*/ 67 w 511"/>
              <a:gd name="T25" fmla="*/ 1070 h 1467"/>
              <a:gd name="T26" fmla="*/ 92 w 511"/>
              <a:gd name="T27" fmla="*/ 818 h 1467"/>
              <a:gd name="T28" fmla="*/ 142 w 511"/>
              <a:gd name="T29" fmla="*/ 1467 h 1467"/>
              <a:gd name="T30" fmla="*/ 191 w 511"/>
              <a:gd name="T31" fmla="*/ 1057 h 1467"/>
              <a:gd name="T32" fmla="*/ 210 w 511"/>
              <a:gd name="T33" fmla="*/ 1418 h 1467"/>
              <a:gd name="T34" fmla="*/ 308 w 511"/>
              <a:gd name="T35" fmla="*/ 1418 h 1467"/>
              <a:gd name="T36" fmla="*/ 311 w 511"/>
              <a:gd name="T37" fmla="*/ 776 h 1467"/>
              <a:gd name="T38" fmla="*/ 411 w 511"/>
              <a:gd name="T39" fmla="*/ 622 h 1467"/>
              <a:gd name="T40" fmla="*/ 188 w 511"/>
              <a:gd name="T41" fmla="*/ 414 h 1467"/>
              <a:gd name="T42" fmla="*/ 357 w 511"/>
              <a:gd name="T43" fmla="*/ 39 h 1467"/>
              <a:gd name="T44" fmla="*/ 188 w 511"/>
              <a:gd name="T45" fmla="*/ 414 h 1467"/>
              <a:gd name="T46" fmla="*/ 200 w 511"/>
              <a:gd name="T47" fmla="*/ 754 h 1467"/>
              <a:gd name="T48" fmla="*/ 223 w 511"/>
              <a:gd name="T49" fmla="*/ 784 h 1467"/>
              <a:gd name="T50" fmla="*/ 200 w 511"/>
              <a:gd name="T51" fmla="*/ 794 h 1467"/>
              <a:gd name="T52" fmla="*/ 177 w 511"/>
              <a:gd name="T53" fmla="*/ 784 h 1467"/>
              <a:gd name="T54" fmla="*/ 200 w 511"/>
              <a:gd name="T55" fmla="*/ 1012 h 1467"/>
              <a:gd name="T56" fmla="*/ 184 w 511"/>
              <a:gd name="T57" fmla="*/ 803 h 1467"/>
              <a:gd name="T58" fmla="*/ 200 w 511"/>
              <a:gd name="T59" fmla="*/ 806 h 1467"/>
              <a:gd name="T60" fmla="*/ 216 w 511"/>
              <a:gd name="T61" fmla="*/ 803 h 1467"/>
              <a:gd name="T62" fmla="*/ 200 w 511"/>
              <a:gd name="T63" fmla="*/ 1012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11" h="1467">
                <a:moveTo>
                  <a:pt x="437" y="524"/>
                </a:moveTo>
                <a:cubicBezTo>
                  <a:pt x="461" y="509"/>
                  <a:pt x="461" y="509"/>
                  <a:pt x="461" y="509"/>
                </a:cubicBezTo>
                <a:cubicBezTo>
                  <a:pt x="444" y="480"/>
                  <a:pt x="444" y="480"/>
                  <a:pt x="444" y="480"/>
                </a:cubicBezTo>
                <a:cubicBezTo>
                  <a:pt x="445" y="474"/>
                  <a:pt x="446" y="467"/>
                  <a:pt x="447" y="461"/>
                </a:cubicBezTo>
                <a:cubicBezTo>
                  <a:pt x="449" y="443"/>
                  <a:pt x="437" y="427"/>
                  <a:pt x="419" y="425"/>
                </a:cubicBezTo>
                <a:cubicBezTo>
                  <a:pt x="417" y="424"/>
                  <a:pt x="414" y="425"/>
                  <a:pt x="411" y="425"/>
                </a:cubicBezTo>
                <a:cubicBezTo>
                  <a:pt x="356" y="333"/>
                  <a:pt x="356" y="333"/>
                  <a:pt x="356" y="333"/>
                </a:cubicBezTo>
                <a:cubicBezTo>
                  <a:pt x="511" y="237"/>
                  <a:pt x="511" y="237"/>
                  <a:pt x="511" y="237"/>
                </a:cubicBezTo>
                <a:cubicBezTo>
                  <a:pt x="369" y="0"/>
                  <a:pt x="369" y="0"/>
                  <a:pt x="369" y="0"/>
                </a:cubicBezTo>
                <a:cubicBezTo>
                  <a:pt x="25" y="232"/>
                  <a:pt x="25" y="232"/>
                  <a:pt x="25" y="232"/>
                </a:cubicBezTo>
                <a:cubicBezTo>
                  <a:pt x="178" y="445"/>
                  <a:pt x="178" y="445"/>
                  <a:pt x="178" y="445"/>
                </a:cubicBezTo>
                <a:cubicBezTo>
                  <a:pt x="324" y="353"/>
                  <a:pt x="324" y="353"/>
                  <a:pt x="324" y="353"/>
                </a:cubicBezTo>
                <a:cubicBezTo>
                  <a:pt x="383" y="453"/>
                  <a:pt x="383" y="453"/>
                  <a:pt x="383" y="453"/>
                </a:cubicBezTo>
                <a:cubicBezTo>
                  <a:pt x="372" y="541"/>
                  <a:pt x="351" y="612"/>
                  <a:pt x="328" y="659"/>
                </a:cubicBezTo>
                <a:cubicBezTo>
                  <a:pt x="316" y="683"/>
                  <a:pt x="304" y="700"/>
                  <a:pt x="294" y="710"/>
                </a:cubicBezTo>
                <a:cubicBezTo>
                  <a:pt x="289" y="715"/>
                  <a:pt x="285" y="718"/>
                  <a:pt x="282" y="720"/>
                </a:cubicBezTo>
                <a:cubicBezTo>
                  <a:pt x="280" y="721"/>
                  <a:pt x="278" y="721"/>
                  <a:pt x="278" y="721"/>
                </a:cubicBezTo>
                <a:cubicBezTo>
                  <a:pt x="123" y="721"/>
                  <a:pt x="123" y="721"/>
                  <a:pt x="123" y="721"/>
                </a:cubicBezTo>
                <a:cubicBezTo>
                  <a:pt x="123" y="721"/>
                  <a:pt x="122" y="721"/>
                  <a:pt x="122" y="721"/>
                </a:cubicBezTo>
                <a:cubicBezTo>
                  <a:pt x="115" y="721"/>
                  <a:pt x="103" y="723"/>
                  <a:pt x="89" y="730"/>
                </a:cubicBezTo>
                <a:cubicBezTo>
                  <a:pt x="67" y="740"/>
                  <a:pt x="44" y="764"/>
                  <a:pt x="28" y="805"/>
                </a:cubicBezTo>
                <a:cubicBezTo>
                  <a:pt x="11" y="847"/>
                  <a:pt x="0" y="907"/>
                  <a:pt x="0" y="997"/>
                </a:cubicBezTo>
                <a:cubicBezTo>
                  <a:pt x="0" y="1021"/>
                  <a:pt x="1" y="1046"/>
                  <a:pt x="3" y="1074"/>
                </a:cubicBezTo>
                <a:cubicBezTo>
                  <a:pt x="4" y="1091"/>
                  <a:pt x="18" y="1104"/>
                  <a:pt x="35" y="1104"/>
                </a:cubicBezTo>
                <a:cubicBezTo>
                  <a:pt x="35" y="1104"/>
                  <a:pt x="36" y="1104"/>
                  <a:pt x="36" y="1104"/>
                </a:cubicBezTo>
                <a:cubicBezTo>
                  <a:pt x="54" y="1103"/>
                  <a:pt x="68" y="1088"/>
                  <a:pt x="67" y="1070"/>
                </a:cubicBezTo>
                <a:cubicBezTo>
                  <a:pt x="65" y="1044"/>
                  <a:pt x="64" y="1019"/>
                  <a:pt x="64" y="997"/>
                </a:cubicBezTo>
                <a:cubicBezTo>
                  <a:pt x="64" y="900"/>
                  <a:pt x="78" y="846"/>
                  <a:pt x="92" y="818"/>
                </a:cubicBezTo>
                <a:cubicBezTo>
                  <a:pt x="92" y="1418"/>
                  <a:pt x="92" y="1418"/>
                  <a:pt x="92" y="1418"/>
                </a:cubicBezTo>
                <a:cubicBezTo>
                  <a:pt x="92" y="1445"/>
                  <a:pt x="114" y="1467"/>
                  <a:pt x="142" y="1467"/>
                </a:cubicBezTo>
                <a:cubicBezTo>
                  <a:pt x="169" y="1467"/>
                  <a:pt x="191" y="1445"/>
                  <a:pt x="191" y="1418"/>
                </a:cubicBezTo>
                <a:cubicBezTo>
                  <a:pt x="191" y="1057"/>
                  <a:pt x="191" y="1057"/>
                  <a:pt x="191" y="1057"/>
                </a:cubicBezTo>
                <a:cubicBezTo>
                  <a:pt x="210" y="1057"/>
                  <a:pt x="210" y="1057"/>
                  <a:pt x="210" y="1057"/>
                </a:cubicBezTo>
                <a:cubicBezTo>
                  <a:pt x="210" y="1418"/>
                  <a:pt x="210" y="1418"/>
                  <a:pt x="210" y="1418"/>
                </a:cubicBezTo>
                <a:cubicBezTo>
                  <a:pt x="210" y="1445"/>
                  <a:pt x="232" y="1467"/>
                  <a:pt x="259" y="1467"/>
                </a:cubicBezTo>
                <a:cubicBezTo>
                  <a:pt x="286" y="1467"/>
                  <a:pt x="308" y="1445"/>
                  <a:pt x="308" y="1418"/>
                </a:cubicBezTo>
                <a:cubicBezTo>
                  <a:pt x="308" y="778"/>
                  <a:pt x="308" y="778"/>
                  <a:pt x="308" y="778"/>
                </a:cubicBezTo>
                <a:cubicBezTo>
                  <a:pt x="309" y="777"/>
                  <a:pt x="310" y="777"/>
                  <a:pt x="311" y="776"/>
                </a:cubicBezTo>
                <a:cubicBezTo>
                  <a:pt x="330" y="767"/>
                  <a:pt x="344" y="752"/>
                  <a:pt x="358" y="733"/>
                </a:cubicBezTo>
                <a:cubicBezTo>
                  <a:pt x="378" y="705"/>
                  <a:pt x="396" y="668"/>
                  <a:pt x="411" y="622"/>
                </a:cubicBezTo>
                <a:cubicBezTo>
                  <a:pt x="421" y="593"/>
                  <a:pt x="430" y="560"/>
                  <a:pt x="437" y="524"/>
                </a:cubicBezTo>
                <a:close/>
                <a:moveTo>
                  <a:pt x="188" y="414"/>
                </a:moveTo>
                <a:cubicBezTo>
                  <a:pt x="57" y="239"/>
                  <a:pt x="57" y="239"/>
                  <a:pt x="57" y="239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471" y="231"/>
                  <a:pt x="471" y="231"/>
                  <a:pt x="471" y="231"/>
                </a:cubicBezTo>
                <a:lnTo>
                  <a:pt x="188" y="414"/>
                </a:lnTo>
                <a:close/>
                <a:moveTo>
                  <a:pt x="185" y="754"/>
                </a:moveTo>
                <a:cubicBezTo>
                  <a:pt x="200" y="754"/>
                  <a:pt x="200" y="754"/>
                  <a:pt x="200" y="754"/>
                </a:cubicBezTo>
                <a:cubicBezTo>
                  <a:pt x="215" y="754"/>
                  <a:pt x="215" y="754"/>
                  <a:pt x="215" y="754"/>
                </a:cubicBezTo>
                <a:cubicBezTo>
                  <a:pt x="223" y="784"/>
                  <a:pt x="223" y="784"/>
                  <a:pt x="223" y="784"/>
                </a:cubicBezTo>
                <a:cubicBezTo>
                  <a:pt x="222" y="786"/>
                  <a:pt x="222" y="786"/>
                  <a:pt x="222" y="786"/>
                </a:cubicBezTo>
                <a:cubicBezTo>
                  <a:pt x="216" y="791"/>
                  <a:pt x="208" y="794"/>
                  <a:pt x="200" y="794"/>
                </a:cubicBezTo>
                <a:cubicBezTo>
                  <a:pt x="193" y="794"/>
                  <a:pt x="185" y="791"/>
                  <a:pt x="179" y="786"/>
                </a:cubicBezTo>
                <a:cubicBezTo>
                  <a:pt x="177" y="784"/>
                  <a:pt x="177" y="784"/>
                  <a:pt x="177" y="784"/>
                </a:cubicBezTo>
                <a:lnTo>
                  <a:pt x="185" y="754"/>
                </a:lnTo>
                <a:close/>
                <a:moveTo>
                  <a:pt x="200" y="1012"/>
                </a:moveTo>
                <a:cubicBezTo>
                  <a:pt x="162" y="964"/>
                  <a:pt x="162" y="964"/>
                  <a:pt x="162" y="964"/>
                </a:cubicBezTo>
                <a:cubicBezTo>
                  <a:pt x="184" y="803"/>
                  <a:pt x="184" y="803"/>
                  <a:pt x="184" y="803"/>
                </a:cubicBezTo>
                <a:cubicBezTo>
                  <a:pt x="189" y="805"/>
                  <a:pt x="195" y="806"/>
                  <a:pt x="200" y="806"/>
                </a:cubicBezTo>
                <a:cubicBezTo>
                  <a:pt x="200" y="806"/>
                  <a:pt x="200" y="806"/>
                  <a:pt x="200" y="806"/>
                </a:cubicBezTo>
                <a:cubicBezTo>
                  <a:pt x="200" y="806"/>
                  <a:pt x="200" y="806"/>
                  <a:pt x="200" y="806"/>
                </a:cubicBezTo>
                <a:cubicBezTo>
                  <a:pt x="206" y="806"/>
                  <a:pt x="211" y="805"/>
                  <a:pt x="216" y="803"/>
                </a:cubicBezTo>
                <a:cubicBezTo>
                  <a:pt x="238" y="964"/>
                  <a:pt x="238" y="964"/>
                  <a:pt x="238" y="964"/>
                </a:cubicBezTo>
                <a:lnTo>
                  <a:pt x="200" y="10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Oval 57"/>
          <p:cNvSpPr>
            <a:spLocks noChangeArrowheads="1"/>
          </p:cNvSpPr>
          <p:nvPr/>
        </p:nvSpPr>
        <p:spPr bwMode="auto">
          <a:xfrm>
            <a:off x="8292098" y="1791857"/>
            <a:ext cx="325608" cy="325609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Freeform 72"/>
          <p:cNvSpPr>
            <a:spLocks noEditPoints="1"/>
          </p:cNvSpPr>
          <p:nvPr/>
        </p:nvSpPr>
        <p:spPr bwMode="auto">
          <a:xfrm>
            <a:off x="7183644" y="896781"/>
            <a:ext cx="982366" cy="2617336"/>
          </a:xfrm>
          <a:custGeom>
            <a:avLst/>
            <a:gdLst>
              <a:gd name="T0" fmla="*/ 513 w 543"/>
              <a:gd name="T1" fmla="*/ 635 h 1446"/>
              <a:gd name="T2" fmla="*/ 455 w 543"/>
              <a:gd name="T3" fmla="*/ 754 h 1446"/>
              <a:gd name="T4" fmla="*/ 415 w 543"/>
              <a:gd name="T5" fmla="*/ 731 h 1446"/>
              <a:gd name="T6" fmla="*/ 358 w 543"/>
              <a:gd name="T7" fmla="*/ 700 h 1446"/>
              <a:gd name="T8" fmla="*/ 204 w 543"/>
              <a:gd name="T9" fmla="*/ 700 h 1446"/>
              <a:gd name="T10" fmla="*/ 135 w 543"/>
              <a:gd name="T11" fmla="*/ 521 h 1446"/>
              <a:gd name="T12" fmla="*/ 179 w 543"/>
              <a:gd name="T13" fmla="*/ 342 h 1446"/>
              <a:gd name="T14" fmla="*/ 483 w 543"/>
              <a:gd name="T15" fmla="*/ 206 h 1446"/>
              <a:gd name="T16" fmla="*/ 0 w 543"/>
              <a:gd name="T17" fmla="*/ 232 h 1446"/>
              <a:gd name="T18" fmla="*/ 130 w 543"/>
              <a:gd name="T19" fmla="*/ 348 h 1446"/>
              <a:gd name="T20" fmla="*/ 87 w 543"/>
              <a:gd name="T21" fmla="*/ 372 h 1446"/>
              <a:gd name="T22" fmla="*/ 36 w 543"/>
              <a:gd name="T23" fmla="*/ 494 h 1446"/>
              <a:gd name="T24" fmla="*/ 72 w 543"/>
              <a:gd name="T25" fmla="*/ 509 h 1446"/>
              <a:gd name="T26" fmla="*/ 126 w 543"/>
              <a:gd name="T27" fmla="*/ 715 h 1446"/>
              <a:gd name="T28" fmla="*/ 166 w 543"/>
              <a:gd name="T29" fmla="*/ 1396 h 1446"/>
              <a:gd name="T30" fmla="*/ 265 w 543"/>
              <a:gd name="T31" fmla="*/ 1396 h 1446"/>
              <a:gd name="T32" fmla="*/ 284 w 543"/>
              <a:gd name="T33" fmla="*/ 1035 h 1446"/>
              <a:gd name="T34" fmla="*/ 333 w 543"/>
              <a:gd name="T35" fmla="*/ 1446 h 1446"/>
              <a:gd name="T36" fmla="*/ 383 w 543"/>
              <a:gd name="T37" fmla="*/ 788 h 1446"/>
              <a:gd name="T38" fmla="*/ 416 w 543"/>
              <a:gd name="T39" fmla="*/ 815 h 1446"/>
              <a:gd name="T40" fmla="*/ 454 w 543"/>
              <a:gd name="T41" fmla="*/ 827 h 1446"/>
              <a:gd name="T42" fmla="*/ 521 w 543"/>
              <a:gd name="T43" fmla="*/ 761 h 1446"/>
              <a:gd name="T44" fmla="*/ 32 w 543"/>
              <a:gd name="T45" fmla="*/ 227 h 1446"/>
              <a:gd name="T46" fmla="*/ 443 w 543"/>
              <a:gd name="T47" fmla="*/ 212 h 1446"/>
              <a:gd name="T48" fmla="*/ 32 w 543"/>
              <a:gd name="T49" fmla="*/ 227 h 1446"/>
              <a:gd name="T50" fmla="*/ 274 w 543"/>
              <a:gd name="T51" fmla="*/ 732 h 1446"/>
              <a:gd name="T52" fmla="*/ 297 w 543"/>
              <a:gd name="T53" fmla="*/ 762 h 1446"/>
              <a:gd name="T54" fmla="*/ 274 w 543"/>
              <a:gd name="T55" fmla="*/ 772 h 1446"/>
              <a:gd name="T56" fmla="*/ 252 w 543"/>
              <a:gd name="T57" fmla="*/ 762 h 1446"/>
              <a:gd name="T58" fmla="*/ 274 w 543"/>
              <a:gd name="T59" fmla="*/ 990 h 1446"/>
              <a:gd name="T60" fmla="*/ 258 w 543"/>
              <a:gd name="T61" fmla="*/ 781 h 1446"/>
              <a:gd name="T62" fmla="*/ 274 w 543"/>
              <a:gd name="T63" fmla="*/ 784 h 1446"/>
              <a:gd name="T64" fmla="*/ 291 w 543"/>
              <a:gd name="T65" fmla="*/ 781 h 1446"/>
              <a:gd name="T66" fmla="*/ 274 w 543"/>
              <a:gd name="T67" fmla="*/ 99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3" h="1446">
                <a:moveTo>
                  <a:pt x="540" y="671"/>
                </a:moveTo>
                <a:cubicBezTo>
                  <a:pt x="543" y="654"/>
                  <a:pt x="531" y="637"/>
                  <a:pt x="513" y="635"/>
                </a:cubicBezTo>
                <a:cubicBezTo>
                  <a:pt x="496" y="632"/>
                  <a:pt x="480" y="644"/>
                  <a:pt x="477" y="662"/>
                </a:cubicBezTo>
                <a:cubicBezTo>
                  <a:pt x="470" y="710"/>
                  <a:pt x="462" y="740"/>
                  <a:pt x="455" y="754"/>
                </a:cubicBezTo>
                <a:cubicBezTo>
                  <a:pt x="453" y="757"/>
                  <a:pt x="452" y="760"/>
                  <a:pt x="451" y="761"/>
                </a:cubicBezTo>
                <a:cubicBezTo>
                  <a:pt x="443" y="757"/>
                  <a:pt x="430" y="744"/>
                  <a:pt x="415" y="731"/>
                </a:cubicBezTo>
                <a:cubicBezTo>
                  <a:pt x="407" y="724"/>
                  <a:pt x="398" y="717"/>
                  <a:pt x="388" y="711"/>
                </a:cubicBezTo>
                <a:cubicBezTo>
                  <a:pt x="380" y="706"/>
                  <a:pt x="370" y="702"/>
                  <a:pt x="358" y="700"/>
                </a:cubicBezTo>
                <a:cubicBezTo>
                  <a:pt x="356" y="700"/>
                  <a:pt x="354" y="700"/>
                  <a:pt x="352" y="700"/>
                </a:cubicBezTo>
                <a:cubicBezTo>
                  <a:pt x="204" y="700"/>
                  <a:pt x="204" y="700"/>
                  <a:pt x="204" y="700"/>
                </a:cubicBezTo>
                <a:cubicBezTo>
                  <a:pt x="198" y="697"/>
                  <a:pt x="185" y="689"/>
                  <a:pt x="172" y="670"/>
                </a:cubicBezTo>
                <a:cubicBezTo>
                  <a:pt x="155" y="646"/>
                  <a:pt x="135" y="602"/>
                  <a:pt x="135" y="521"/>
                </a:cubicBezTo>
                <a:cubicBezTo>
                  <a:pt x="135" y="485"/>
                  <a:pt x="139" y="440"/>
                  <a:pt x="150" y="387"/>
                </a:cubicBezTo>
                <a:cubicBezTo>
                  <a:pt x="179" y="342"/>
                  <a:pt x="179" y="342"/>
                  <a:pt x="179" y="342"/>
                </a:cubicBezTo>
                <a:cubicBezTo>
                  <a:pt x="333" y="438"/>
                  <a:pt x="333" y="438"/>
                  <a:pt x="333" y="438"/>
                </a:cubicBezTo>
                <a:cubicBezTo>
                  <a:pt x="483" y="206"/>
                  <a:pt x="483" y="206"/>
                  <a:pt x="483" y="206"/>
                </a:cubicBezTo>
                <a:cubicBezTo>
                  <a:pt x="122" y="0"/>
                  <a:pt x="122" y="0"/>
                  <a:pt x="122" y="0"/>
                </a:cubicBezTo>
                <a:cubicBezTo>
                  <a:pt x="0" y="232"/>
                  <a:pt x="0" y="232"/>
                  <a:pt x="0" y="232"/>
                </a:cubicBezTo>
                <a:cubicBezTo>
                  <a:pt x="146" y="322"/>
                  <a:pt x="146" y="322"/>
                  <a:pt x="146" y="322"/>
                </a:cubicBezTo>
                <a:cubicBezTo>
                  <a:pt x="130" y="348"/>
                  <a:pt x="130" y="348"/>
                  <a:pt x="130" y="348"/>
                </a:cubicBezTo>
                <a:cubicBezTo>
                  <a:pt x="128" y="348"/>
                  <a:pt x="127" y="347"/>
                  <a:pt x="125" y="347"/>
                </a:cubicBezTo>
                <a:cubicBezTo>
                  <a:pt x="108" y="344"/>
                  <a:pt x="91" y="355"/>
                  <a:pt x="87" y="372"/>
                </a:cubicBezTo>
                <a:cubicBezTo>
                  <a:pt x="84" y="392"/>
                  <a:pt x="81" y="411"/>
                  <a:pt x="78" y="428"/>
                </a:cubicBezTo>
                <a:cubicBezTo>
                  <a:pt x="36" y="494"/>
                  <a:pt x="36" y="494"/>
                  <a:pt x="36" y="494"/>
                </a:cubicBezTo>
                <a:cubicBezTo>
                  <a:pt x="68" y="515"/>
                  <a:pt x="68" y="515"/>
                  <a:pt x="68" y="515"/>
                </a:cubicBezTo>
                <a:cubicBezTo>
                  <a:pt x="72" y="509"/>
                  <a:pt x="72" y="509"/>
                  <a:pt x="72" y="509"/>
                </a:cubicBezTo>
                <a:cubicBezTo>
                  <a:pt x="71" y="513"/>
                  <a:pt x="71" y="517"/>
                  <a:pt x="71" y="521"/>
                </a:cubicBezTo>
                <a:cubicBezTo>
                  <a:pt x="71" y="618"/>
                  <a:pt x="97" y="679"/>
                  <a:pt x="126" y="715"/>
                </a:cubicBezTo>
                <a:cubicBezTo>
                  <a:pt x="140" y="733"/>
                  <a:pt x="155" y="744"/>
                  <a:pt x="166" y="752"/>
                </a:cubicBezTo>
                <a:cubicBezTo>
                  <a:pt x="166" y="1396"/>
                  <a:pt x="166" y="1396"/>
                  <a:pt x="166" y="1396"/>
                </a:cubicBezTo>
                <a:cubicBezTo>
                  <a:pt x="166" y="1423"/>
                  <a:pt x="188" y="1446"/>
                  <a:pt x="216" y="1446"/>
                </a:cubicBezTo>
                <a:cubicBezTo>
                  <a:pt x="243" y="1446"/>
                  <a:pt x="265" y="1423"/>
                  <a:pt x="265" y="1396"/>
                </a:cubicBezTo>
                <a:cubicBezTo>
                  <a:pt x="265" y="1035"/>
                  <a:pt x="265" y="1035"/>
                  <a:pt x="265" y="1035"/>
                </a:cubicBezTo>
                <a:cubicBezTo>
                  <a:pt x="284" y="1035"/>
                  <a:pt x="284" y="1035"/>
                  <a:pt x="284" y="1035"/>
                </a:cubicBezTo>
                <a:cubicBezTo>
                  <a:pt x="284" y="1396"/>
                  <a:pt x="284" y="1396"/>
                  <a:pt x="284" y="1396"/>
                </a:cubicBezTo>
                <a:cubicBezTo>
                  <a:pt x="284" y="1423"/>
                  <a:pt x="306" y="1446"/>
                  <a:pt x="333" y="1446"/>
                </a:cubicBezTo>
                <a:cubicBezTo>
                  <a:pt x="360" y="1446"/>
                  <a:pt x="383" y="1423"/>
                  <a:pt x="383" y="1396"/>
                </a:cubicBezTo>
                <a:cubicBezTo>
                  <a:pt x="383" y="788"/>
                  <a:pt x="383" y="788"/>
                  <a:pt x="383" y="788"/>
                </a:cubicBezTo>
                <a:cubicBezTo>
                  <a:pt x="385" y="790"/>
                  <a:pt x="387" y="792"/>
                  <a:pt x="390" y="794"/>
                </a:cubicBezTo>
                <a:cubicBezTo>
                  <a:pt x="398" y="801"/>
                  <a:pt x="406" y="808"/>
                  <a:pt x="416" y="815"/>
                </a:cubicBezTo>
                <a:cubicBezTo>
                  <a:pt x="425" y="821"/>
                  <a:pt x="437" y="827"/>
                  <a:pt x="453" y="827"/>
                </a:cubicBezTo>
                <a:cubicBezTo>
                  <a:pt x="454" y="827"/>
                  <a:pt x="454" y="827"/>
                  <a:pt x="454" y="827"/>
                </a:cubicBezTo>
                <a:cubicBezTo>
                  <a:pt x="467" y="827"/>
                  <a:pt x="480" y="822"/>
                  <a:pt x="490" y="813"/>
                </a:cubicBezTo>
                <a:cubicBezTo>
                  <a:pt x="505" y="800"/>
                  <a:pt x="513" y="783"/>
                  <a:pt x="521" y="761"/>
                </a:cubicBezTo>
                <a:cubicBezTo>
                  <a:pt x="528" y="738"/>
                  <a:pt x="535" y="710"/>
                  <a:pt x="540" y="671"/>
                </a:cubicBezTo>
                <a:close/>
                <a:moveTo>
                  <a:pt x="32" y="227"/>
                </a:moveTo>
                <a:cubicBezTo>
                  <a:pt x="130" y="32"/>
                  <a:pt x="130" y="32"/>
                  <a:pt x="130" y="32"/>
                </a:cubicBezTo>
                <a:cubicBezTo>
                  <a:pt x="443" y="212"/>
                  <a:pt x="443" y="212"/>
                  <a:pt x="443" y="212"/>
                </a:cubicBezTo>
                <a:cubicBezTo>
                  <a:pt x="321" y="399"/>
                  <a:pt x="321" y="399"/>
                  <a:pt x="321" y="399"/>
                </a:cubicBezTo>
                <a:lnTo>
                  <a:pt x="32" y="227"/>
                </a:lnTo>
                <a:close/>
                <a:moveTo>
                  <a:pt x="259" y="732"/>
                </a:moveTo>
                <a:cubicBezTo>
                  <a:pt x="274" y="732"/>
                  <a:pt x="274" y="732"/>
                  <a:pt x="274" y="732"/>
                </a:cubicBezTo>
                <a:cubicBezTo>
                  <a:pt x="290" y="732"/>
                  <a:pt x="290" y="732"/>
                  <a:pt x="290" y="732"/>
                </a:cubicBezTo>
                <a:cubicBezTo>
                  <a:pt x="297" y="762"/>
                  <a:pt x="297" y="762"/>
                  <a:pt x="297" y="762"/>
                </a:cubicBezTo>
                <a:cubicBezTo>
                  <a:pt x="296" y="764"/>
                  <a:pt x="296" y="764"/>
                  <a:pt x="296" y="764"/>
                </a:cubicBezTo>
                <a:cubicBezTo>
                  <a:pt x="290" y="769"/>
                  <a:pt x="282" y="772"/>
                  <a:pt x="274" y="772"/>
                </a:cubicBezTo>
                <a:cubicBezTo>
                  <a:pt x="267" y="772"/>
                  <a:pt x="259" y="769"/>
                  <a:pt x="253" y="764"/>
                </a:cubicBezTo>
                <a:cubicBezTo>
                  <a:pt x="252" y="762"/>
                  <a:pt x="252" y="762"/>
                  <a:pt x="252" y="762"/>
                </a:cubicBezTo>
                <a:lnTo>
                  <a:pt x="259" y="732"/>
                </a:lnTo>
                <a:close/>
                <a:moveTo>
                  <a:pt x="274" y="990"/>
                </a:moveTo>
                <a:cubicBezTo>
                  <a:pt x="236" y="942"/>
                  <a:pt x="236" y="942"/>
                  <a:pt x="236" y="942"/>
                </a:cubicBezTo>
                <a:cubicBezTo>
                  <a:pt x="258" y="781"/>
                  <a:pt x="258" y="781"/>
                  <a:pt x="258" y="781"/>
                </a:cubicBezTo>
                <a:cubicBezTo>
                  <a:pt x="263" y="783"/>
                  <a:pt x="269" y="784"/>
                  <a:pt x="274" y="784"/>
                </a:cubicBezTo>
                <a:cubicBezTo>
                  <a:pt x="274" y="784"/>
                  <a:pt x="274" y="784"/>
                  <a:pt x="274" y="784"/>
                </a:cubicBezTo>
                <a:cubicBezTo>
                  <a:pt x="274" y="784"/>
                  <a:pt x="274" y="784"/>
                  <a:pt x="274" y="784"/>
                </a:cubicBezTo>
                <a:cubicBezTo>
                  <a:pt x="280" y="784"/>
                  <a:pt x="285" y="783"/>
                  <a:pt x="291" y="781"/>
                </a:cubicBezTo>
                <a:cubicBezTo>
                  <a:pt x="312" y="942"/>
                  <a:pt x="312" y="942"/>
                  <a:pt x="312" y="942"/>
                </a:cubicBezTo>
                <a:lnTo>
                  <a:pt x="274" y="9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Oval 73"/>
          <p:cNvSpPr>
            <a:spLocks noChangeArrowheads="1"/>
          </p:cNvSpPr>
          <p:nvPr/>
        </p:nvSpPr>
        <p:spPr bwMode="auto">
          <a:xfrm>
            <a:off x="7516180" y="1796015"/>
            <a:ext cx="325608" cy="326994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Oval 74"/>
          <p:cNvSpPr>
            <a:spLocks noChangeArrowheads="1"/>
          </p:cNvSpPr>
          <p:nvPr/>
        </p:nvSpPr>
        <p:spPr bwMode="auto">
          <a:xfrm>
            <a:off x="7870885" y="1651915"/>
            <a:ext cx="325608" cy="325609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Freeform 75"/>
          <p:cNvSpPr>
            <a:spLocks noEditPoints="1"/>
          </p:cNvSpPr>
          <p:nvPr/>
        </p:nvSpPr>
        <p:spPr bwMode="auto">
          <a:xfrm>
            <a:off x="6044708" y="1329078"/>
            <a:ext cx="1349542" cy="2179496"/>
          </a:xfrm>
          <a:custGeom>
            <a:avLst/>
            <a:gdLst>
              <a:gd name="T0" fmla="*/ 624 w 746"/>
              <a:gd name="T1" fmla="*/ 458 h 1204"/>
              <a:gd name="T2" fmla="*/ 468 w 746"/>
              <a:gd name="T3" fmla="*/ 458 h 1204"/>
              <a:gd name="T4" fmla="*/ 450 w 746"/>
              <a:gd name="T5" fmla="*/ 462 h 1204"/>
              <a:gd name="T6" fmla="*/ 407 w 746"/>
              <a:gd name="T7" fmla="*/ 484 h 1204"/>
              <a:gd name="T8" fmla="*/ 368 w 746"/>
              <a:gd name="T9" fmla="*/ 396 h 1204"/>
              <a:gd name="T10" fmla="*/ 340 w 746"/>
              <a:gd name="T11" fmla="*/ 358 h 1204"/>
              <a:gd name="T12" fmla="*/ 485 w 746"/>
              <a:gd name="T13" fmla="*/ 244 h 1204"/>
              <a:gd name="T14" fmla="*/ 0 w 746"/>
              <a:gd name="T15" fmla="*/ 216 h 1204"/>
              <a:gd name="T16" fmla="*/ 293 w 746"/>
              <a:gd name="T17" fmla="*/ 352 h 1204"/>
              <a:gd name="T18" fmla="*/ 305 w 746"/>
              <a:gd name="T19" fmla="*/ 384 h 1204"/>
              <a:gd name="T20" fmla="*/ 312 w 746"/>
              <a:gd name="T21" fmla="*/ 537 h 1204"/>
              <a:gd name="T22" fmla="*/ 364 w 746"/>
              <a:gd name="T23" fmla="*/ 564 h 1204"/>
              <a:gd name="T24" fmla="*/ 403 w 746"/>
              <a:gd name="T25" fmla="*/ 556 h 1204"/>
              <a:gd name="T26" fmla="*/ 438 w 746"/>
              <a:gd name="T27" fmla="*/ 1154 h 1204"/>
              <a:gd name="T28" fmla="*/ 536 w 746"/>
              <a:gd name="T29" fmla="*/ 1154 h 1204"/>
              <a:gd name="T30" fmla="*/ 555 w 746"/>
              <a:gd name="T31" fmla="*/ 793 h 1204"/>
              <a:gd name="T32" fmla="*/ 604 w 746"/>
              <a:gd name="T33" fmla="*/ 1204 h 1204"/>
              <a:gd name="T34" fmla="*/ 654 w 746"/>
              <a:gd name="T35" fmla="*/ 555 h 1204"/>
              <a:gd name="T36" fmla="*/ 682 w 746"/>
              <a:gd name="T37" fmla="*/ 734 h 1204"/>
              <a:gd name="T38" fmla="*/ 710 w 746"/>
              <a:gd name="T39" fmla="*/ 841 h 1204"/>
              <a:gd name="T40" fmla="*/ 743 w 746"/>
              <a:gd name="T41" fmla="*/ 811 h 1204"/>
              <a:gd name="T42" fmla="*/ 700 w 746"/>
              <a:gd name="T43" fmla="*/ 506 h 1204"/>
              <a:gd name="T44" fmla="*/ 154 w 746"/>
              <a:gd name="T45" fmla="*/ 406 h 1204"/>
              <a:gd name="T46" fmla="*/ 341 w 746"/>
              <a:gd name="T47" fmla="*/ 39 h 1204"/>
              <a:gd name="T48" fmla="*/ 154 w 746"/>
              <a:gd name="T49" fmla="*/ 406 h 1204"/>
              <a:gd name="T50" fmla="*/ 546 w 746"/>
              <a:gd name="T51" fmla="*/ 491 h 1204"/>
              <a:gd name="T52" fmla="*/ 569 w 746"/>
              <a:gd name="T53" fmla="*/ 521 h 1204"/>
              <a:gd name="T54" fmla="*/ 546 w 746"/>
              <a:gd name="T55" fmla="*/ 530 h 1204"/>
              <a:gd name="T56" fmla="*/ 523 w 746"/>
              <a:gd name="T57" fmla="*/ 521 h 1204"/>
              <a:gd name="T58" fmla="*/ 364 w 746"/>
              <a:gd name="T59" fmla="*/ 500 h 1204"/>
              <a:gd name="T60" fmla="*/ 360 w 746"/>
              <a:gd name="T61" fmla="*/ 476 h 1204"/>
              <a:gd name="T62" fmla="*/ 364 w 746"/>
              <a:gd name="T63" fmla="*/ 500 h 1204"/>
              <a:gd name="T64" fmla="*/ 508 w 746"/>
              <a:gd name="T65" fmla="*/ 701 h 1204"/>
              <a:gd name="T66" fmla="*/ 546 w 746"/>
              <a:gd name="T67" fmla="*/ 542 h 1204"/>
              <a:gd name="T68" fmla="*/ 546 w 746"/>
              <a:gd name="T69" fmla="*/ 542 h 1204"/>
              <a:gd name="T70" fmla="*/ 584 w 746"/>
              <a:gd name="T71" fmla="*/ 701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46" h="1204">
                <a:moveTo>
                  <a:pt x="657" y="467"/>
                </a:moveTo>
                <a:cubicBezTo>
                  <a:pt x="644" y="460"/>
                  <a:pt x="631" y="458"/>
                  <a:pt x="624" y="458"/>
                </a:cubicBezTo>
                <a:cubicBezTo>
                  <a:pt x="624" y="458"/>
                  <a:pt x="623" y="458"/>
                  <a:pt x="623" y="458"/>
                </a:cubicBezTo>
                <a:cubicBezTo>
                  <a:pt x="468" y="458"/>
                  <a:pt x="468" y="458"/>
                  <a:pt x="468" y="458"/>
                </a:cubicBezTo>
                <a:cubicBezTo>
                  <a:pt x="466" y="458"/>
                  <a:pt x="464" y="458"/>
                  <a:pt x="462" y="459"/>
                </a:cubicBezTo>
                <a:cubicBezTo>
                  <a:pt x="457" y="459"/>
                  <a:pt x="454" y="461"/>
                  <a:pt x="450" y="462"/>
                </a:cubicBezTo>
                <a:cubicBezTo>
                  <a:pt x="441" y="465"/>
                  <a:pt x="434" y="469"/>
                  <a:pt x="425" y="473"/>
                </a:cubicBezTo>
                <a:cubicBezTo>
                  <a:pt x="419" y="477"/>
                  <a:pt x="413" y="480"/>
                  <a:pt x="407" y="484"/>
                </a:cubicBezTo>
                <a:cubicBezTo>
                  <a:pt x="366" y="408"/>
                  <a:pt x="366" y="408"/>
                  <a:pt x="366" y="408"/>
                </a:cubicBezTo>
                <a:cubicBezTo>
                  <a:pt x="367" y="404"/>
                  <a:pt x="368" y="400"/>
                  <a:pt x="368" y="396"/>
                </a:cubicBezTo>
                <a:cubicBezTo>
                  <a:pt x="372" y="379"/>
                  <a:pt x="360" y="362"/>
                  <a:pt x="343" y="359"/>
                </a:cubicBezTo>
                <a:cubicBezTo>
                  <a:pt x="342" y="359"/>
                  <a:pt x="341" y="358"/>
                  <a:pt x="340" y="358"/>
                </a:cubicBezTo>
                <a:cubicBezTo>
                  <a:pt x="326" y="333"/>
                  <a:pt x="326" y="333"/>
                  <a:pt x="326" y="333"/>
                </a:cubicBezTo>
                <a:cubicBezTo>
                  <a:pt x="485" y="244"/>
                  <a:pt x="485" y="244"/>
                  <a:pt x="485" y="244"/>
                </a:cubicBezTo>
                <a:cubicBezTo>
                  <a:pt x="354" y="0"/>
                  <a:pt x="354" y="0"/>
                  <a:pt x="354" y="0"/>
                </a:cubicBezTo>
                <a:cubicBezTo>
                  <a:pt x="0" y="216"/>
                  <a:pt x="0" y="216"/>
                  <a:pt x="0" y="216"/>
                </a:cubicBezTo>
                <a:cubicBezTo>
                  <a:pt x="143" y="436"/>
                  <a:pt x="143" y="436"/>
                  <a:pt x="143" y="436"/>
                </a:cubicBezTo>
                <a:cubicBezTo>
                  <a:pt x="293" y="352"/>
                  <a:pt x="293" y="352"/>
                  <a:pt x="293" y="352"/>
                </a:cubicBezTo>
                <a:cubicBezTo>
                  <a:pt x="307" y="378"/>
                  <a:pt x="307" y="378"/>
                  <a:pt x="307" y="378"/>
                </a:cubicBezTo>
                <a:cubicBezTo>
                  <a:pt x="306" y="380"/>
                  <a:pt x="306" y="382"/>
                  <a:pt x="305" y="384"/>
                </a:cubicBezTo>
                <a:cubicBezTo>
                  <a:pt x="299" y="419"/>
                  <a:pt x="296" y="447"/>
                  <a:pt x="296" y="470"/>
                </a:cubicBezTo>
                <a:cubicBezTo>
                  <a:pt x="296" y="497"/>
                  <a:pt x="300" y="518"/>
                  <a:pt x="312" y="537"/>
                </a:cubicBezTo>
                <a:cubicBezTo>
                  <a:pt x="318" y="546"/>
                  <a:pt x="326" y="553"/>
                  <a:pt x="336" y="558"/>
                </a:cubicBezTo>
                <a:cubicBezTo>
                  <a:pt x="345" y="563"/>
                  <a:pt x="355" y="564"/>
                  <a:pt x="364" y="564"/>
                </a:cubicBezTo>
                <a:cubicBezTo>
                  <a:pt x="364" y="564"/>
                  <a:pt x="364" y="564"/>
                  <a:pt x="364" y="564"/>
                </a:cubicBezTo>
                <a:cubicBezTo>
                  <a:pt x="379" y="564"/>
                  <a:pt x="391" y="561"/>
                  <a:pt x="403" y="556"/>
                </a:cubicBezTo>
                <a:cubicBezTo>
                  <a:pt x="438" y="621"/>
                  <a:pt x="438" y="621"/>
                  <a:pt x="438" y="621"/>
                </a:cubicBezTo>
                <a:cubicBezTo>
                  <a:pt x="438" y="1154"/>
                  <a:pt x="438" y="1154"/>
                  <a:pt x="438" y="1154"/>
                </a:cubicBezTo>
                <a:cubicBezTo>
                  <a:pt x="438" y="1182"/>
                  <a:pt x="460" y="1204"/>
                  <a:pt x="487" y="1204"/>
                </a:cubicBezTo>
                <a:cubicBezTo>
                  <a:pt x="514" y="1204"/>
                  <a:pt x="536" y="1182"/>
                  <a:pt x="536" y="1154"/>
                </a:cubicBezTo>
                <a:cubicBezTo>
                  <a:pt x="536" y="793"/>
                  <a:pt x="536" y="793"/>
                  <a:pt x="536" y="793"/>
                </a:cubicBezTo>
                <a:cubicBezTo>
                  <a:pt x="555" y="793"/>
                  <a:pt x="555" y="793"/>
                  <a:pt x="555" y="793"/>
                </a:cubicBezTo>
                <a:cubicBezTo>
                  <a:pt x="555" y="1154"/>
                  <a:pt x="555" y="1154"/>
                  <a:pt x="555" y="1154"/>
                </a:cubicBezTo>
                <a:cubicBezTo>
                  <a:pt x="555" y="1182"/>
                  <a:pt x="577" y="1204"/>
                  <a:pt x="604" y="1204"/>
                </a:cubicBezTo>
                <a:cubicBezTo>
                  <a:pt x="632" y="1204"/>
                  <a:pt x="654" y="1182"/>
                  <a:pt x="654" y="1154"/>
                </a:cubicBezTo>
                <a:cubicBezTo>
                  <a:pt x="654" y="555"/>
                  <a:pt x="654" y="555"/>
                  <a:pt x="654" y="555"/>
                </a:cubicBezTo>
                <a:cubicBezTo>
                  <a:pt x="656" y="559"/>
                  <a:pt x="659" y="565"/>
                  <a:pt x="661" y="572"/>
                </a:cubicBezTo>
                <a:cubicBezTo>
                  <a:pt x="672" y="603"/>
                  <a:pt x="682" y="654"/>
                  <a:pt x="682" y="734"/>
                </a:cubicBezTo>
                <a:cubicBezTo>
                  <a:pt x="682" y="756"/>
                  <a:pt x="681" y="780"/>
                  <a:pt x="679" y="807"/>
                </a:cubicBezTo>
                <a:cubicBezTo>
                  <a:pt x="678" y="825"/>
                  <a:pt x="692" y="840"/>
                  <a:pt x="710" y="841"/>
                </a:cubicBezTo>
                <a:cubicBezTo>
                  <a:pt x="710" y="841"/>
                  <a:pt x="711" y="841"/>
                  <a:pt x="711" y="841"/>
                </a:cubicBezTo>
                <a:cubicBezTo>
                  <a:pt x="728" y="841"/>
                  <a:pt x="742" y="828"/>
                  <a:pt x="743" y="811"/>
                </a:cubicBezTo>
                <a:cubicBezTo>
                  <a:pt x="745" y="783"/>
                  <a:pt x="746" y="758"/>
                  <a:pt x="746" y="734"/>
                </a:cubicBezTo>
                <a:cubicBezTo>
                  <a:pt x="746" y="613"/>
                  <a:pt x="726" y="547"/>
                  <a:pt x="700" y="506"/>
                </a:cubicBezTo>
                <a:cubicBezTo>
                  <a:pt x="687" y="486"/>
                  <a:pt x="672" y="474"/>
                  <a:pt x="657" y="467"/>
                </a:cubicBezTo>
                <a:close/>
                <a:moveTo>
                  <a:pt x="154" y="406"/>
                </a:moveTo>
                <a:cubicBezTo>
                  <a:pt x="31" y="225"/>
                  <a:pt x="31" y="225"/>
                  <a:pt x="31" y="225"/>
                </a:cubicBezTo>
                <a:cubicBezTo>
                  <a:pt x="341" y="39"/>
                  <a:pt x="341" y="39"/>
                  <a:pt x="341" y="39"/>
                </a:cubicBezTo>
                <a:cubicBezTo>
                  <a:pt x="445" y="236"/>
                  <a:pt x="445" y="236"/>
                  <a:pt x="445" y="236"/>
                </a:cubicBezTo>
                <a:lnTo>
                  <a:pt x="154" y="406"/>
                </a:lnTo>
                <a:close/>
                <a:moveTo>
                  <a:pt x="531" y="491"/>
                </a:moveTo>
                <a:cubicBezTo>
                  <a:pt x="546" y="491"/>
                  <a:pt x="546" y="491"/>
                  <a:pt x="546" y="491"/>
                </a:cubicBezTo>
                <a:cubicBezTo>
                  <a:pt x="561" y="491"/>
                  <a:pt x="561" y="491"/>
                  <a:pt x="561" y="491"/>
                </a:cubicBezTo>
                <a:cubicBezTo>
                  <a:pt x="569" y="521"/>
                  <a:pt x="569" y="521"/>
                  <a:pt x="569" y="521"/>
                </a:cubicBezTo>
                <a:cubicBezTo>
                  <a:pt x="567" y="523"/>
                  <a:pt x="567" y="523"/>
                  <a:pt x="567" y="523"/>
                </a:cubicBezTo>
                <a:cubicBezTo>
                  <a:pt x="561" y="528"/>
                  <a:pt x="553" y="530"/>
                  <a:pt x="546" y="530"/>
                </a:cubicBezTo>
                <a:cubicBezTo>
                  <a:pt x="538" y="530"/>
                  <a:pt x="530" y="528"/>
                  <a:pt x="524" y="523"/>
                </a:cubicBezTo>
                <a:cubicBezTo>
                  <a:pt x="523" y="521"/>
                  <a:pt x="523" y="521"/>
                  <a:pt x="523" y="521"/>
                </a:cubicBezTo>
                <a:lnTo>
                  <a:pt x="531" y="491"/>
                </a:lnTo>
                <a:close/>
                <a:moveTo>
                  <a:pt x="364" y="500"/>
                </a:moveTo>
                <a:cubicBezTo>
                  <a:pt x="364" y="500"/>
                  <a:pt x="364" y="500"/>
                  <a:pt x="364" y="500"/>
                </a:cubicBezTo>
                <a:cubicBezTo>
                  <a:pt x="363" y="498"/>
                  <a:pt x="360" y="490"/>
                  <a:pt x="360" y="476"/>
                </a:cubicBezTo>
                <a:cubicBezTo>
                  <a:pt x="372" y="499"/>
                  <a:pt x="372" y="499"/>
                  <a:pt x="372" y="499"/>
                </a:cubicBezTo>
                <a:cubicBezTo>
                  <a:pt x="369" y="500"/>
                  <a:pt x="366" y="500"/>
                  <a:pt x="364" y="500"/>
                </a:cubicBezTo>
                <a:close/>
                <a:moveTo>
                  <a:pt x="546" y="749"/>
                </a:moveTo>
                <a:cubicBezTo>
                  <a:pt x="508" y="701"/>
                  <a:pt x="508" y="701"/>
                  <a:pt x="508" y="701"/>
                </a:cubicBezTo>
                <a:cubicBezTo>
                  <a:pt x="530" y="539"/>
                  <a:pt x="530" y="539"/>
                  <a:pt x="530" y="539"/>
                </a:cubicBezTo>
                <a:cubicBezTo>
                  <a:pt x="535" y="541"/>
                  <a:pt x="540" y="542"/>
                  <a:pt x="546" y="542"/>
                </a:cubicBezTo>
                <a:cubicBezTo>
                  <a:pt x="546" y="542"/>
                  <a:pt x="546" y="542"/>
                  <a:pt x="546" y="542"/>
                </a:cubicBezTo>
                <a:cubicBezTo>
                  <a:pt x="546" y="542"/>
                  <a:pt x="546" y="542"/>
                  <a:pt x="546" y="542"/>
                </a:cubicBezTo>
                <a:cubicBezTo>
                  <a:pt x="551" y="542"/>
                  <a:pt x="557" y="541"/>
                  <a:pt x="562" y="539"/>
                </a:cubicBezTo>
                <a:cubicBezTo>
                  <a:pt x="584" y="701"/>
                  <a:pt x="584" y="701"/>
                  <a:pt x="584" y="701"/>
                </a:cubicBezTo>
                <a:lnTo>
                  <a:pt x="546" y="7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Oval 76"/>
          <p:cNvSpPr>
            <a:spLocks noChangeArrowheads="1"/>
          </p:cNvSpPr>
          <p:nvPr/>
        </p:nvSpPr>
        <p:spPr bwMode="auto">
          <a:xfrm>
            <a:off x="6869120" y="1791857"/>
            <a:ext cx="325608" cy="325609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Freeform 77"/>
          <p:cNvSpPr>
            <a:spLocks noEditPoints="1"/>
          </p:cNvSpPr>
          <p:nvPr/>
        </p:nvSpPr>
        <p:spPr bwMode="auto">
          <a:xfrm>
            <a:off x="8743792" y="1329078"/>
            <a:ext cx="1348156" cy="2179496"/>
          </a:xfrm>
          <a:custGeom>
            <a:avLst/>
            <a:gdLst>
              <a:gd name="T0" fmla="*/ 420 w 746"/>
              <a:gd name="T1" fmla="*/ 333 h 1204"/>
              <a:gd name="T2" fmla="*/ 403 w 746"/>
              <a:gd name="T3" fmla="*/ 359 h 1204"/>
              <a:gd name="T4" fmla="*/ 380 w 746"/>
              <a:gd name="T5" fmla="*/ 408 h 1204"/>
              <a:gd name="T6" fmla="*/ 324 w 746"/>
              <a:gd name="T7" fmla="*/ 475 h 1204"/>
              <a:gd name="T8" fmla="*/ 285 w 746"/>
              <a:gd name="T9" fmla="*/ 459 h 1204"/>
              <a:gd name="T10" fmla="*/ 123 w 746"/>
              <a:gd name="T11" fmla="*/ 458 h 1204"/>
              <a:gd name="T12" fmla="*/ 89 w 746"/>
              <a:gd name="T13" fmla="*/ 467 h 1204"/>
              <a:gd name="T14" fmla="*/ 0 w 746"/>
              <a:gd name="T15" fmla="*/ 734 h 1204"/>
              <a:gd name="T16" fmla="*/ 34 w 746"/>
              <a:gd name="T17" fmla="*/ 841 h 1204"/>
              <a:gd name="T18" fmla="*/ 66 w 746"/>
              <a:gd name="T19" fmla="*/ 807 h 1204"/>
              <a:gd name="T20" fmla="*/ 92 w 746"/>
              <a:gd name="T21" fmla="*/ 554 h 1204"/>
              <a:gd name="T22" fmla="*/ 141 w 746"/>
              <a:gd name="T23" fmla="*/ 1204 h 1204"/>
              <a:gd name="T24" fmla="*/ 191 w 746"/>
              <a:gd name="T25" fmla="*/ 793 h 1204"/>
              <a:gd name="T26" fmla="*/ 209 w 746"/>
              <a:gd name="T27" fmla="*/ 1154 h 1204"/>
              <a:gd name="T28" fmla="*/ 308 w 746"/>
              <a:gd name="T29" fmla="*/ 1154 h 1204"/>
              <a:gd name="T30" fmla="*/ 343 w 746"/>
              <a:gd name="T31" fmla="*/ 556 h 1204"/>
              <a:gd name="T32" fmla="*/ 382 w 746"/>
              <a:gd name="T33" fmla="*/ 564 h 1204"/>
              <a:gd name="T34" fmla="*/ 442 w 746"/>
              <a:gd name="T35" fmla="*/ 522 h 1204"/>
              <a:gd name="T36" fmla="*/ 441 w 746"/>
              <a:gd name="T37" fmla="*/ 384 h 1204"/>
              <a:gd name="T38" fmla="*/ 453 w 746"/>
              <a:gd name="T39" fmla="*/ 352 h 1204"/>
              <a:gd name="T40" fmla="*/ 746 w 746"/>
              <a:gd name="T41" fmla="*/ 216 h 1204"/>
              <a:gd name="T42" fmla="*/ 261 w 746"/>
              <a:gd name="T43" fmla="*/ 244 h 1204"/>
              <a:gd name="T44" fmla="*/ 200 w 746"/>
              <a:gd name="T45" fmla="*/ 491 h 1204"/>
              <a:gd name="T46" fmla="*/ 223 w 746"/>
              <a:gd name="T47" fmla="*/ 521 h 1204"/>
              <a:gd name="T48" fmla="*/ 200 w 746"/>
              <a:gd name="T49" fmla="*/ 530 h 1204"/>
              <a:gd name="T50" fmla="*/ 177 w 746"/>
              <a:gd name="T51" fmla="*/ 521 h 1204"/>
              <a:gd name="T52" fmla="*/ 162 w 746"/>
              <a:gd name="T53" fmla="*/ 701 h 1204"/>
              <a:gd name="T54" fmla="*/ 200 w 746"/>
              <a:gd name="T55" fmla="*/ 542 h 1204"/>
              <a:gd name="T56" fmla="*/ 200 w 746"/>
              <a:gd name="T57" fmla="*/ 542 h 1204"/>
              <a:gd name="T58" fmla="*/ 238 w 746"/>
              <a:gd name="T59" fmla="*/ 701 h 1204"/>
              <a:gd name="T60" fmla="*/ 162 w 746"/>
              <a:gd name="T61" fmla="*/ 701 h 1204"/>
              <a:gd name="T62" fmla="*/ 374 w 746"/>
              <a:gd name="T63" fmla="*/ 499 h 1204"/>
              <a:gd name="T64" fmla="*/ 382 w 746"/>
              <a:gd name="T65" fmla="*/ 500 h 1204"/>
              <a:gd name="T66" fmla="*/ 592 w 746"/>
              <a:gd name="T67" fmla="*/ 406 h 1204"/>
              <a:gd name="T68" fmla="*/ 405 w 746"/>
              <a:gd name="T69" fmla="*/ 39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46" h="1204">
                <a:moveTo>
                  <a:pt x="261" y="244"/>
                </a:moveTo>
                <a:cubicBezTo>
                  <a:pt x="420" y="333"/>
                  <a:pt x="420" y="333"/>
                  <a:pt x="420" y="333"/>
                </a:cubicBezTo>
                <a:cubicBezTo>
                  <a:pt x="406" y="358"/>
                  <a:pt x="406" y="358"/>
                  <a:pt x="406" y="358"/>
                </a:cubicBezTo>
                <a:cubicBezTo>
                  <a:pt x="405" y="358"/>
                  <a:pt x="404" y="359"/>
                  <a:pt x="403" y="359"/>
                </a:cubicBezTo>
                <a:cubicBezTo>
                  <a:pt x="386" y="362"/>
                  <a:pt x="374" y="379"/>
                  <a:pt x="378" y="396"/>
                </a:cubicBezTo>
                <a:cubicBezTo>
                  <a:pt x="378" y="400"/>
                  <a:pt x="379" y="404"/>
                  <a:pt x="380" y="408"/>
                </a:cubicBezTo>
                <a:cubicBezTo>
                  <a:pt x="339" y="484"/>
                  <a:pt x="339" y="484"/>
                  <a:pt x="339" y="484"/>
                </a:cubicBezTo>
                <a:cubicBezTo>
                  <a:pt x="334" y="481"/>
                  <a:pt x="329" y="478"/>
                  <a:pt x="324" y="475"/>
                </a:cubicBezTo>
                <a:cubicBezTo>
                  <a:pt x="317" y="472"/>
                  <a:pt x="310" y="468"/>
                  <a:pt x="303" y="465"/>
                </a:cubicBezTo>
                <a:cubicBezTo>
                  <a:pt x="297" y="462"/>
                  <a:pt x="292" y="460"/>
                  <a:pt x="285" y="459"/>
                </a:cubicBezTo>
                <a:cubicBezTo>
                  <a:pt x="282" y="458"/>
                  <a:pt x="280" y="458"/>
                  <a:pt x="277" y="458"/>
                </a:cubicBezTo>
                <a:cubicBezTo>
                  <a:pt x="123" y="458"/>
                  <a:pt x="123" y="458"/>
                  <a:pt x="123" y="458"/>
                </a:cubicBezTo>
                <a:cubicBezTo>
                  <a:pt x="122" y="458"/>
                  <a:pt x="122" y="458"/>
                  <a:pt x="122" y="458"/>
                </a:cubicBezTo>
                <a:cubicBezTo>
                  <a:pt x="114" y="458"/>
                  <a:pt x="102" y="460"/>
                  <a:pt x="89" y="467"/>
                </a:cubicBezTo>
                <a:cubicBezTo>
                  <a:pt x="67" y="477"/>
                  <a:pt x="44" y="501"/>
                  <a:pt x="28" y="542"/>
                </a:cubicBezTo>
                <a:cubicBezTo>
                  <a:pt x="11" y="583"/>
                  <a:pt x="0" y="643"/>
                  <a:pt x="0" y="734"/>
                </a:cubicBezTo>
                <a:cubicBezTo>
                  <a:pt x="0" y="758"/>
                  <a:pt x="1" y="783"/>
                  <a:pt x="2" y="811"/>
                </a:cubicBezTo>
                <a:cubicBezTo>
                  <a:pt x="3" y="828"/>
                  <a:pt x="18" y="841"/>
                  <a:pt x="34" y="841"/>
                </a:cubicBezTo>
                <a:cubicBezTo>
                  <a:pt x="35" y="841"/>
                  <a:pt x="36" y="841"/>
                  <a:pt x="36" y="841"/>
                </a:cubicBezTo>
                <a:cubicBezTo>
                  <a:pt x="54" y="840"/>
                  <a:pt x="67" y="825"/>
                  <a:pt x="66" y="807"/>
                </a:cubicBezTo>
                <a:cubicBezTo>
                  <a:pt x="65" y="780"/>
                  <a:pt x="64" y="756"/>
                  <a:pt x="64" y="734"/>
                </a:cubicBezTo>
                <a:cubicBezTo>
                  <a:pt x="64" y="637"/>
                  <a:pt x="78" y="583"/>
                  <a:pt x="92" y="554"/>
                </a:cubicBezTo>
                <a:cubicBezTo>
                  <a:pt x="92" y="1154"/>
                  <a:pt x="92" y="1154"/>
                  <a:pt x="92" y="1154"/>
                </a:cubicBezTo>
                <a:cubicBezTo>
                  <a:pt x="92" y="1182"/>
                  <a:pt x="114" y="1204"/>
                  <a:pt x="141" y="1204"/>
                </a:cubicBezTo>
                <a:cubicBezTo>
                  <a:pt x="169" y="1204"/>
                  <a:pt x="191" y="1182"/>
                  <a:pt x="191" y="1154"/>
                </a:cubicBezTo>
                <a:cubicBezTo>
                  <a:pt x="191" y="793"/>
                  <a:pt x="191" y="793"/>
                  <a:pt x="191" y="793"/>
                </a:cubicBezTo>
                <a:cubicBezTo>
                  <a:pt x="209" y="793"/>
                  <a:pt x="209" y="793"/>
                  <a:pt x="209" y="793"/>
                </a:cubicBezTo>
                <a:cubicBezTo>
                  <a:pt x="209" y="1154"/>
                  <a:pt x="209" y="1154"/>
                  <a:pt x="209" y="1154"/>
                </a:cubicBezTo>
                <a:cubicBezTo>
                  <a:pt x="209" y="1182"/>
                  <a:pt x="232" y="1204"/>
                  <a:pt x="259" y="1204"/>
                </a:cubicBezTo>
                <a:cubicBezTo>
                  <a:pt x="286" y="1204"/>
                  <a:pt x="308" y="1182"/>
                  <a:pt x="308" y="1154"/>
                </a:cubicBezTo>
                <a:cubicBezTo>
                  <a:pt x="308" y="621"/>
                  <a:pt x="308" y="621"/>
                  <a:pt x="308" y="621"/>
                </a:cubicBezTo>
                <a:cubicBezTo>
                  <a:pt x="343" y="556"/>
                  <a:pt x="343" y="556"/>
                  <a:pt x="343" y="556"/>
                </a:cubicBezTo>
                <a:cubicBezTo>
                  <a:pt x="355" y="561"/>
                  <a:pt x="367" y="564"/>
                  <a:pt x="382" y="564"/>
                </a:cubicBezTo>
                <a:cubicBezTo>
                  <a:pt x="382" y="564"/>
                  <a:pt x="382" y="564"/>
                  <a:pt x="382" y="564"/>
                </a:cubicBezTo>
                <a:cubicBezTo>
                  <a:pt x="391" y="564"/>
                  <a:pt x="401" y="563"/>
                  <a:pt x="410" y="558"/>
                </a:cubicBezTo>
                <a:cubicBezTo>
                  <a:pt x="425" y="551"/>
                  <a:pt x="436" y="537"/>
                  <a:pt x="442" y="522"/>
                </a:cubicBezTo>
                <a:cubicBezTo>
                  <a:pt x="448" y="507"/>
                  <a:pt x="450" y="490"/>
                  <a:pt x="450" y="470"/>
                </a:cubicBezTo>
                <a:cubicBezTo>
                  <a:pt x="450" y="447"/>
                  <a:pt x="447" y="419"/>
                  <a:pt x="441" y="384"/>
                </a:cubicBezTo>
                <a:cubicBezTo>
                  <a:pt x="440" y="382"/>
                  <a:pt x="439" y="380"/>
                  <a:pt x="439" y="378"/>
                </a:cubicBezTo>
                <a:cubicBezTo>
                  <a:pt x="453" y="352"/>
                  <a:pt x="453" y="352"/>
                  <a:pt x="453" y="352"/>
                </a:cubicBezTo>
                <a:cubicBezTo>
                  <a:pt x="603" y="436"/>
                  <a:pt x="603" y="436"/>
                  <a:pt x="603" y="436"/>
                </a:cubicBezTo>
                <a:cubicBezTo>
                  <a:pt x="746" y="216"/>
                  <a:pt x="746" y="216"/>
                  <a:pt x="746" y="216"/>
                </a:cubicBezTo>
                <a:cubicBezTo>
                  <a:pt x="391" y="0"/>
                  <a:pt x="391" y="0"/>
                  <a:pt x="391" y="0"/>
                </a:cubicBezTo>
                <a:lnTo>
                  <a:pt x="261" y="244"/>
                </a:lnTo>
                <a:close/>
                <a:moveTo>
                  <a:pt x="185" y="491"/>
                </a:moveTo>
                <a:cubicBezTo>
                  <a:pt x="200" y="491"/>
                  <a:pt x="200" y="491"/>
                  <a:pt x="200" y="491"/>
                </a:cubicBezTo>
                <a:cubicBezTo>
                  <a:pt x="215" y="491"/>
                  <a:pt x="215" y="491"/>
                  <a:pt x="215" y="491"/>
                </a:cubicBezTo>
                <a:cubicBezTo>
                  <a:pt x="223" y="521"/>
                  <a:pt x="223" y="521"/>
                  <a:pt x="223" y="521"/>
                </a:cubicBezTo>
                <a:cubicBezTo>
                  <a:pt x="222" y="523"/>
                  <a:pt x="222" y="523"/>
                  <a:pt x="222" y="523"/>
                </a:cubicBezTo>
                <a:cubicBezTo>
                  <a:pt x="216" y="528"/>
                  <a:pt x="208" y="530"/>
                  <a:pt x="200" y="530"/>
                </a:cubicBezTo>
                <a:cubicBezTo>
                  <a:pt x="192" y="530"/>
                  <a:pt x="185" y="528"/>
                  <a:pt x="179" y="523"/>
                </a:cubicBezTo>
                <a:cubicBezTo>
                  <a:pt x="177" y="521"/>
                  <a:pt x="177" y="521"/>
                  <a:pt x="177" y="521"/>
                </a:cubicBezTo>
                <a:lnTo>
                  <a:pt x="185" y="491"/>
                </a:lnTo>
                <a:close/>
                <a:moveTo>
                  <a:pt x="162" y="701"/>
                </a:moveTo>
                <a:cubicBezTo>
                  <a:pt x="184" y="539"/>
                  <a:pt x="184" y="539"/>
                  <a:pt x="184" y="539"/>
                </a:cubicBezTo>
                <a:cubicBezTo>
                  <a:pt x="189" y="541"/>
                  <a:pt x="195" y="542"/>
                  <a:pt x="200" y="542"/>
                </a:cubicBezTo>
                <a:cubicBezTo>
                  <a:pt x="200" y="542"/>
                  <a:pt x="200" y="542"/>
                  <a:pt x="200" y="542"/>
                </a:cubicBezTo>
                <a:cubicBezTo>
                  <a:pt x="200" y="542"/>
                  <a:pt x="200" y="542"/>
                  <a:pt x="200" y="542"/>
                </a:cubicBezTo>
                <a:cubicBezTo>
                  <a:pt x="206" y="542"/>
                  <a:pt x="211" y="541"/>
                  <a:pt x="216" y="539"/>
                </a:cubicBezTo>
                <a:cubicBezTo>
                  <a:pt x="238" y="701"/>
                  <a:pt x="238" y="701"/>
                  <a:pt x="238" y="701"/>
                </a:cubicBezTo>
                <a:cubicBezTo>
                  <a:pt x="200" y="749"/>
                  <a:pt x="200" y="749"/>
                  <a:pt x="200" y="749"/>
                </a:cubicBezTo>
                <a:lnTo>
                  <a:pt x="162" y="701"/>
                </a:lnTo>
                <a:close/>
                <a:moveTo>
                  <a:pt x="382" y="500"/>
                </a:moveTo>
                <a:cubicBezTo>
                  <a:pt x="380" y="500"/>
                  <a:pt x="377" y="500"/>
                  <a:pt x="374" y="499"/>
                </a:cubicBezTo>
                <a:cubicBezTo>
                  <a:pt x="386" y="476"/>
                  <a:pt x="386" y="476"/>
                  <a:pt x="386" y="476"/>
                </a:cubicBezTo>
                <a:cubicBezTo>
                  <a:pt x="385" y="490"/>
                  <a:pt x="383" y="498"/>
                  <a:pt x="382" y="500"/>
                </a:cubicBezTo>
                <a:close/>
                <a:moveTo>
                  <a:pt x="714" y="225"/>
                </a:moveTo>
                <a:cubicBezTo>
                  <a:pt x="592" y="406"/>
                  <a:pt x="592" y="406"/>
                  <a:pt x="592" y="406"/>
                </a:cubicBezTo>
                <a:cubicBezTo>
                  <a:pt x="301" y="236"/>
                  <a:pt x="301" y="236"/>
                  <a:pt x="301" y="236"/>
                </a:cubicBezTo>
                <a:cubicBezTo>
                  <a:pt x="405" y="39"/>
                  <a:pt x="405" y="39"/>
                  <a:pt x="405" y="39"/>
                </a:cubicBezTo>
                <a:lnTo>
                  <a:pt x="714" y="2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Oval 78"/>
          <p:cNvSpPr>
            <a:spLocks noChangeArrowheads="1"/>
          </p:cNvSpPr>
          <p:nvPr/>
        </p:nvSpPr>
        <p:spPr bwMode="auto">
          <a:xfrm>
            <a:off x="8941928" y="1791857"/>
            <a:ext cx="325608" cy="325609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Freeform 81"/>
          <p:cNvSpPr>
            <a:spLocks/>
          </p:cNvSpPr>
          <p:nvPr/>
        </p:nvSpPr>
        <p:spPr bwMode="auto">
          <a:xfrm>
            <a:off x="6953640" y="1470406"/>
            <a:ext cx="84519" cy="134400"/>
          </a:xfrm>
          <a:custGeom>
            <a:avLst/>
            <a:gdLst>
              <a:gd name="T0" fmla="*/ 13 w 46"/>
              <a:gd name="T1" fmla="*/ 73 h 74"/>
              <a:gd name="T2" fmla="*/ 44 w 46"/>
              <a:gd name="T3" fmla="*/ 28 h 74"/>
              <a:gd name="T4" fmla="*/ 33 w 46"/>
              <a:gd name="T5" fmla="*/ 3 h 74"/>
              <a:gd name="T6" fmla="*/ 23 w 46"/>
              <a:gd name="T7" fmla="*/ 3 h 74"/>
              <a:gd name="T8" fmla="*/ 33 w 46"/>
              <a:gd name="T9" fmla="*/ 22 h 74"/>
              <a:gd name="T10" fmla="*/ 4 w 46"/>
              <a:gd name="T11" fmla="*/ 68 h 74"/>
              <a:gd name="T12" fmla="*/ 13 w 46"/>
              <a:gd name="T13" fmla="*/ 7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74">
                <a:moveTo>
                  <a:pt x="13" y="73"/>
                </a:moveTo>
                <a:cubicBezTo>
                  <a:pt x="30" y="63"/>
                  <a:pt x="46" y="49"/>
                  <a:pt x="44" y="28"/>
                </a:cubicBezTo>
                <a:cubicBezTo>
                  <a:pt x="44" y="19"/>
                  <a:pt x="39" y="10"/>
                  <a:pt x="33" y="3"/>
                </a:cubicBezTo>
                <a:cubicBezTo>
                  <a:pt x="31" y="1"/>
                  <a:pt x="20" y="0"/>
                  <a:pt x="23" y="3"/>
                </a:cubicBezTo>
                <a:cubicBezTo>
                  <a:pt x="28" y="9"/>
                  <a:pt x="31" y="15"/>
                  <a:pt x="33" y="22"/>
                </a:cubicBezTo>
                <a:cubicBezTo>
                  <a:pt x="38" y="43"/>
                  <a:pt x="20" y="59"/>
                  <a:pt x="4" y="68"/>
                </a:cubicBezTo>
                <a:cubicBezTo>
                  <a:pt x="0" y="71"/>
                  <a:pt x="11" y="74"/>
                  <a:pt x="13" y="7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Freeform 82"/>
          <p:cNvSpPr>
            <a:spLocks/>
          </p:cNvSpPr>
          <p:nvPr/>
        </p:nvSpPr>
        <p:spPr bwMode="auto">
          <a:xfrm>
            <a:off x="7046474" y="1451008"/>
            <a:ext cx="128858" cy="94219"/>
          </a:xfrm>
          <a:custGeom>
            <a:avLst/>
            <a:gdLst>
              <a:gd name="T0" fmla="*/ 65 w 71"/>
              <a:gd name="T1" fmla="*/ 41 h 52"/>
              <a:gd name="T2" fmla="*/ 58 w 71"/>
              <a:gd name="T3" fmla="*/ 35 h 52"/>
              <a:gd name="T4" fmla="*/ 15 w 71"/>
              <a:gd name="T5" fmla="*/ 27 h 52"/>
              <a:gd name="T6" fmla="*/ 11 w 71"/>
              <a:gd name="T7" fmla="*/ 6 h 52"/>
              <a:gd name="T8" fmla="*/ 0 w 71"/>
              <a:gd name="T9" fmla="*/ 4 h 52"/>
              <a:gd name="T10" fmla="*/ 9 w 71"/>
              <a:gd name="T11" fmla="*/ 33 h 52"/>
              <a:gd name="T12" fmla="*/ 65 w 71"/>
              <a:gd name="T13" fmla="*/ 4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52">
                <a:moveTo>
                  <a:pt x="65" y="41"/>
                </a:moveTo>
                <a:cubicBezTo>
                  <a:pt x="71" y="39"/>
                  <a:pt x="62" y="34"/>
                  <a:pt x="58" y="35"/>
                </a:cubicBezTo>
                <a:cubicBezTo>
                  <a:pt x="42" y="42"/>
                  <a:pt x="24" y="45"/>
                  <a:pt x="15" y="27"/>
                </a:cubicBezTo>
                <a:cubicBezTo>
                  <a:pt x="12" y="21"/>
                  <a:pt x="11" y="13"/>
                  <a:pt x="11" y="6"/>
                </a:cubicBezTo>
                <a:cubicBezTo>
                  <a:pt x="11" y="2"/>
                  <a:pt x="0" y="0"/>
                  <a:pt x="0" y="4"/>
                </a:cubicBezTo>
                <a:cubicBezTo>
                  <a:pt x="0" y="14"/>
                  <a:pt x="3" y="25"/>
                  <a:pt x="9" y="33"/>
                </a:cubicBezTo>
                <a:cubicBezTo>
                  <a:pt x="22" y="52"/>
                  <a:pt x="47" y="48"/>
                  <a:pt x="65" y="4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Freeform 83"/>
          <p:cNvSpPr>
            <a:spLocks/>
          </p:cNvSpPr>
          <p:nvPr/>
        </p:nvSpPr>
        <p:spPr bwMode="auto">
          <a:xfrm>
            <a:off x="7106052" y="1547998"/>
            <a:ext cx="80363" cy="135785"/>
          </a:xfrm>
          <a:custGeom>
            <a:avLst/>
            <a:gdLst>
              <a:gd name="T0" fmla="*/ 34 w 44"/>
              <a:gd name="T1" fmla="*/ 1 h 75"/>
              <a:gd name="T2" fmla="*/ 12 w 44"/>
              <a:gd name="T3" fmla="*/ 17 h 75"/>
              <a:gd name="T4" fmla="*/ 12 w 44"/>
              <a:gd name="T5" fmla="*/ 69 h 75"/>
              <a:gd name="T6" fmla="*/ 18 w 44"/>
              <a:gd name="T7" fmla="*/ 68 h 75"/>
              <a:gd name="T8" fmla="*/ 41 w 44"/>
              <a:gd name="T9" fmla="*/ 11 h 75"/>
              <a:gd name="T10" fmla="*/ 34 w 44"/>
              <a:gd name="T11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75">
                <a:moveTo>
                  <a:pt x="34" y="1"/>
                </a:moveTo>
                <a:cubicBezTo>
                  <a:pt x="26" y="4"/>
                  <a:pt x="18" y="10"/>
                  <a:pt x="12" y="17"/>
                </a:cubicBezTo>
                <a:cubicBezTo>
                  <a:pt x="0" y="32"/>
                  <a:pt x="4" y="53"/>
                  <a:pt x="12" y="69"/>
                </a:cubicBezTo>
                <a:cubicBezTo>
                  <a:pt x="15" y="73"/>
                  <a:pt x="22" y="75"/>
                  <a:pt x="18" y="68"/>
                </a:cubicBezTo>
                <a:cubicBezTo>
                  <a:pt x="6" y="44"/>
                  <a:pt x="15" y="20"/>
                  <a:pt x="41" y="11"/>
                </a:cubicBezTo>
                <a:cubicBezTo>
                  <a:pt x="44" y="9"/>
                  <a:pt x="38" y="0"/>
                  <a:pt x="3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Freeform 84"/>
          <p:cNvSpPr>
            <a:spLocks/>
          </p:cNvSpPr>
          <p:nvPr/>
        </p:nvSpPr>
        <p:spPr bwMode="auto">
          <a:xfrm>
            <a:off x="6963339" y="1611733"/>
            <a:ext cx="128858" cy="88676"/>
          </a:xfrm>
          <a:custGeom>
            <a:avLst/>
            <a:gdLst>
              <a:gd name="T0" fmla="*/ 6 w 71"/>
              <a:gd name="T1" fmla="*/ 13 h 49"/>
              <a:gd name="T2" fmla="*/ 13 w 71"/>
              <a:gd name="T3" fmla="*/ 21 h 49"/>
              <a:gd name="T4" fmla="*/ 55 w 71"/>
              <a:gd name="T5" fmla="*/ 25 h 49"/>
              <a:gd name="T6" fmla="*/ 60 w 71"/>
              <a:gd name="T7" fmla="*/ 43 h 49"/>
              <a:gd name="T8" fmla="*/ 71 w 71"/>
              <a:gd name="T9" fmla="*/ 43 h 49"/>
              <a:gd name="T10" fmla="*/ 62 w 71"/>
              <a:gd name="T11" fmla="*/ 17 h 49"/>
              <a:gd name="T12" fmla="*/ 6 w 71"/>
              <a:gd name="T13" fmla="*/ 1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49">
                <a:moveTo>
                  <a:pt x="6" y="13"/>
                </a:moveTo>
                <a:cubicBezTo>
                  <a:pt x="0" y="16"/>
                  <a:pt x="8" y="23"/>
                  <a:pt x="13" y="21"/>
                </a:cubicBezTo>
                <a:cubicBezTo>
                  <a:pt x="27" y="15"/>
                  <a:pt x="46" y="9"/>
                  <a:pt x="55" y="25"/>
                </a:cubicBezTo>
                <a:cubicBezTo>
                  <a:pt x="59" y="30"/>
                  <a:pt x="60" y="37"/>
                  <a:pt x="60" y="43"/>
                </a:cubicBezTo>
                <a:cubicBezTo>
                  <a:pt x="60" y="49"/>
                  <a:pt x="71" y="49"/>
                  <a:pt x="71" y="43"/>
                </a:cubicBezTo>
                <a:cubicBezTo>
                  <a:pt x="71" y="34"/>
                  <a:pt x="68" y="24"/>
                  <a:pt x="62" y="17"/>
                </a:cubicBezTo>
                <a:cubicBezTo>
                  <a:pt x="48" y="0"/>
                  <a:pt x="23" y="6"/>
                  <a:pt x="6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Freeform 85"/>
          <p:cNvSpPr>
            <a:spLocks/>
          </p:cNvSpPr>
          <p:nvPr/>
        </p:nvSpPr>
        <p:spPr bwMode="auto">
          <a:xfrm>
            <a:off x="8966869" y="1396972"/>
            <a:ext cx="135785" cy="106689"/>
          </a:xfrm>
          <a:custGeom>
            <a:avLst/>
            <a:gdLst>
              <a:gd name="T0" fmla="*/ 5 w 75"/>
              <a:gd name="T1" fmla="*/ 46 h 59"/>
              <a:gd name="T2" fmla="*/ 9 w 75"/>
              <a:gd name="T3" fmla="*/ 56 h 59"/>
              <a:gd name="T4" fmla="*/ 66 w 75"/>
              <a:gd name="T5" fmla="*/ 40 h 59"/>
              <a:gd name="T6" fmla="*/ 74 w 75"/>
              <a:gd name="T7" fmla="*/ 11 h 59"/>
              <a:gd name="T8" fmla="*/ 65 w 75"/>
              <a:gd name="T9" fmla="*/ 5 h 59"/>
              <a:gd name="T10" fmla="*/ 61 w 75"/>
              <a:gd name="T11" fmla="*/ 27 h 59"/>
              <a:gd name="T12" fmla="*/ 5 w 75"/>
              <a:gd name="T13" fmla="*/ 4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59">
                <a:moveTo>
                  <a:pt x="5" y="46"/>
                </a:moveTo>
                <a:cubicBezTo>
                  <a:pt x="0" y="45"/>
                  <a:pt x="6" y="56"/>
                  <a:pt x="9" y="56"/>
                </a:cubicBezTo>
                <a:cubicBezTo>
                  <a:pt x="30" y="59"/>
                  <a:pt x="53" y="59"/>
                  <a:pt x="66" y="40"/>
                </a:cubicBezTo>
                <a:cubicBezTo>
                  <a:pt x="72" y="32"/>
                  <a:pt x="75" y="21"/>
                  <a:pt x="74" y="11"/>
                </a:cubicBezTo>
                <a:cubicBezTo>
                  <a:pt x="74" y="8"/>
                  <a:pt x="65" y="0"/>
                  <a:pt x="65" y="5"/>
                </a:cubicBezTo>
                <a:cubicBezTo>
                  <a:pt x="66" y="12"/>
                  <a:pt x="64" y="20"/>
                  <a:pt x="61" y="27"/>
                </a:cubicBezTo>
                <a:cubicBezTo>
                  <a:pt x="51" y="48"/>
                  <a:pt x="25" y="49"/>
                  <a:pt x="5" y="4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Freeform 86"/>
          <p:cNvSpPr>
            <a:spLocks/>
          </p:cNvSpPr>
          <p:nvPr/>
        </p:nvSpPr>
        <p:spPr bwMode="auto">
          <a:xfrm>
            <a:off x="9113738" y="1417754"/>
            <a:ext cx="92833" cy="146871"/>
          </a:xfrm>
          <a:custGeom>
            <a:avLst/>
            <a:gdLst>
              <a:gd name="T0" fmla="*/ 42 w 51"/>
              <a:gd name="T1" fmla="*/ 70 h 81"/>
              <a:gd name="T2" fmla="*/ 12 w 51"/>
              <a:gd name="T3" fmla="*/ 33 h 81"/>
              <a:gd name="T4" fmla="*/ 22 w 51"/>
              <a:gd name="T5" fmla="*/ 12 h 81"/>
              <a:gd name="T6" fmla="*/ 15 w 51"/>
              <a:gd name="T7" fmla="*/ 3 h 81"/>
              <a:gd name="T8" fmla="*/ 2 w 51"/>
              <a:gd name="T9" fmla="*/ 34 h 81"/>
              <a:gd name="T10" fmla="*/ 44 w 51"/>
              <a:gd name="T11" fmla="*/ 79 h 81"/>
              <a:gd name="T12" fmla="*/ 42 w 51"/>
              <a:gd name="T13" fmla="*/ 7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81">
                <a:moveTo>
                  <a:pt x="42" y="70"/>
                </a:moveTo>
                <a:cubicBezTo>
                  <a:pt x="24" y="64"/>
                  <a:pt x="7" y="54"/>
                  <a:pt x="12" y="33"/>
                </a:cubicBezTo>
                <a:cubicBezTo>
                  <a:pt x="14" y="26"/>
                  <a:pt x="18" y="18"/>
                  <a:pt x="22" y="12"/>
                </a:cubicBezTo>
                <a:cubicBezTo>
                  <a:pt x="25" y="9"/>
                  <a:pt x="17" y="0"/>
                  <a:pt x="15" y="3"/>
                </a:cubicBezTo>
                <a:cubicBezTo>
                  <a:pt x="8" y="11"/>
                  <a:pt x="3" y="23"/>
                  <a:pt x="2" y="34"/>
                </a:cubicBezTo>
                <a:cubicBezTo>
                  <a:pt x="0" y="58"/>
                  <a:pt x="24" y="73"/>
                  <a:pt x="44" y="79"/>
                </a:cubicBezTo>
                <a:cubicBezTo>
                  <a:pt x="51" y="81"/>
                  <a:pt x="46" y="71"/>
                  <a:pt x="42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Freeform 87"/>
          <p:cNvSpPr>
            <a:spLocks/>
          </p:cNvSpPr>
          <p:nvPr/>
        </p:nvSpPr>
        <p:spPr bwMode="auto">
          <a:xfrm>
            <a:off x="9059701" y="1579866"/>
            <a:ext cx="126086" cy="102532"/>
          </a:xfrm>
          <a:custGeom>
            <a:avLst/>
            <a:gdLst>
              <a:gd name="T0" fmla="*/ 1 w 70"/>
              <a:gd name="T1" fmla="*/ 45 h 57"/>
              <a:gd name="T2" fmla="*/ 6 w 70"/>
              <a:gd name="T3" fmla="*/ 49 h 57"/>
              <a:gd name="T4" fmla="*/ 65 w 70"/>
              <a:gd name="T5" fmla="*/ 16 h 57"/>
              <a:gd name="T6" fmla="*/ 66 w 70"/>
              <a:gd name="T7" fmla="*/ 3 h 57"/>
              <a:gd name="T8" fmla="*/ 37 w 70"/>
              <a:gd name="T9" fmla="*/ 2 h 57"/>
              <a:gd name="T10" fmla="*/ 1 w 70"/>
              <a:gd name="T11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57">
                <a:moveTo>
                  <a:pt x="1" y="45"/>
                </a:moveTo>
                <a:cubicBezTo>
                  <a:pt x="0" y="50"/>
                  <a:pt x="5" y="57"/>
                  <a:pt x="6" y="49"/>
                </a:cubicBezTo>
                <a:cubicBezTo>
                  <a:pt x="13" y="20"/>
                  <a:pt x="37" y="6"/>
                  <a:pt x="65" y="16"/>
                </a:cubicBezTo>
                <a:cubicBezTo>
                  <a:pt x="68" y="17"/>
                  <a:pt x="70" y="5"/>
                  <a:pt x="66" y="3"/>
                </a:cubicBezTo>
                <a:cubicBezTo>
                  <a:pt x="57" y="0"/>
                  <a:pt x="46" y="0"/>
                  <a:pt x="37" y="2"/>
                </a:cubicBezTo>
                <a:cubicBezTo>
                  <a:pt x="16" y="6"/>
                  <a:pt x="5" y="26"/>
                  <a:pt x="1" y="4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Freeform 88"/>
          <p:cNvSpPr>
            <a:spLocks/>
          </p:cNvSpPr>
          <p:nvPr/>
        </p:nvSpPr>
        <p:spPr bwMode="auto">
          <a:xfrm>
            <a:off x="8943313" y="1520286"/>
            <a:ext cx="94219" cy="138557"/>
          </a:xfrm>
          <a:custGeom>
            <a:avLst/>
            <a:gdLst>
              <a:gd name="T0" fmla="*/ 8 w 52"/>
              <a:gd name="T1" fmla="*/ 13 h 77"/>
              <a:gd name="T2" fmla="*/ 41 w 52"/>
              <a:gd name="T3" fmla="*/ 46 h 77"/>
              <a:gd name="T4" fmla="*/ 32 w 52"/>
              <a:gd name="T5" fmla="*/ 64 h 77"/>
              <a:gd name="T6" fmla="*/ 42 w 52"/>
              <a:gd name="T7" fmla="*/ 72 h 77"/>
              <a:gd name="T8" fmla="*/ 52 w 52"/>
              <a:gd name="T9" fmla="*/ 43 h 77"/>
              <a:gd name="T10" fmla="*/ 8 w 52"/>
              <a:gd name="T11" fmla="*/ 2 h 77"/>
              <a:gd name="T12" fmla="*/ 8 w 52"/>
              <a:gd name="T13" fmla="*/ 1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77">
                <a:moveTo>
                  <a:pt x="8" y="13"/>
                </a:moveTo>
                <a:cubicBezTo>
                  <a:pt x="24" y="18"/>
                  <a:pt x="44" y="26"/>
                  <a:pt x="41" y="46"/>
                </a:cubicBezTo>
                <a:cubicBezTo>
                  <a:pt x="40" y="53"/>
                  <a:pt x="37" y="59"/>
                  <a:pt x="32" y="64"/>
                </a:cubicBezTo>
                <a:cubicBezTo>
                  <a:pt x="29" y="69"/>
                  <a:pt x="38" y="77"/>
                  <a:pt x="42" y="72"/>
                </a:cubicBezTo>
                <a:cubicBezTo>
                  <a:pt x="48" y="64"/>
                  <a:pt x="52" y="54"/>
                  <a:pt x="52" y="43"/>
                </a:cubicBezTo>
                <a:cubicBezTo>
                  <a:pt x="52" y="20"/>
                  <a:pt x="27" y="8"/>
                  <a:pt x="8" y="2"/>
                </a:cubicBezTo>
                <a:cubicBezTo>
                  <a:pt x="0" y="0"/>
                  <a:pt x="3" y="11"/>
                  <a:pt x="8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Freeform 89"/>
          <p:cNvSpPr>
            <a:spLocks/>
          </p:cNvSpPr>
          <p:nvPr/>
        </p:nvSpPr>
        <p:spPr bwMode="auto">
          <a:xfrm>
            <a:off x="7977574" y="920337"/>
            <a:ext cx="127472" cy="101146"/>
          </a:xfrm>
          <a:custGeom>
            <a:avLst/>
            <a:gdLst>
              <a:gd name="T0" fmla="*/ 9 w 70"/>
              <a:gd name="T1" fmla="*/ 53 h 56"/>
              <a:gd name="T2" fmla="*/ 62 w 70"/>
              <a:gd name="T3" fmla="*/ 38 h 56"/>
              <a:gd name="T4" fmla="*/ 69 w 70"/>
              <a:gd name="T5" fmla="*/ 11 h 56"/>
              <a:gd name="T6" fmla="*/ 61 w 70"/>
              <a:gd name="T7" fmla="*/ 5 h 56"/>
              <a:gd name="T8" fmla="*/ 57 w 70"/>
              <a:gd name="T9" fmla="*/ 26 h 56"/>
              <a:gd name="T10" fmla="*/ 4 w 70"/>
              <a:gd name="T11" fmla="*/ 44 h 56"/>
              <a:gd name="T12" fmla="*/ 9 w 70"/>
              <a:gd name="T13" fmla="*/ 5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" h="56">
                <a:moveTo>
                  <a:pt x="9" y="53"/>
                </a:moveTo>
                <a:cubicBezTo>
                  <a:pt x="28" y="56"/>
                  <a:pt x="50" y="56"/>
                  <a:pt x="62" y="38"/>
                </a:cubicBezTo>
                <a:cubicBezTo>
                  <a:pt x="67" y="30"/>
                  <a:pt x="70" y="20"/>
                  <a:pt x="69" y="11"/>
                </a:cubicBezTo>
                <a:cubicBezTo>
                  <a:pt x="69" y="8"/>
                  <a:pt x="61" y="0"/>
                  <a:pt x="61" y="5"/>
                </a:cubicBezTo>
                <a:cubicBezTo>
                  <a:pt x="62" y="12"/>
                  <a:pt x="60" y="19"/>
                  <a:pt x="57" y="26"/>
                </a:cubicBezTo>
                <a:cubicBezTo>
                  <a:pt x="47" y="46"/>
                  <a:pt x="23" y="47"/>
                  <a:pt x="4" y="44"/>
                </a:cubicBezTo>
                <a:cubicBezTo>
                  <a:pt x="0" y="43"/>
                  <a:pt x="6" y="53"/>
                  <a:pt x="9" y="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Freeform 90"/>
          <p:cNvSpPr>
            <a:spLocks/>
          </p:cNvSpPr>
          <p:nvPr/>
        </p:nvSpPr>
        <p:spPr bwMode="auto">
          <a:xfrm>
            <a:off x="8116131" y="939734"/>
            <a:ext cx="84519" cy="139943"/>
          </a:xfrm>
          <a:custGeom>
            <a:avLst/>
            <a:gdLst>
              <a:gd name="T0" fmla="*/ 39 w 47"/>
              <a:gd name="T1" fmla="*/ 66 h 77"/>
              <a:gd name="T2" fmla="*/ 11 w 47"/>
              <a:gd name="T3" fmla="*/ 32 h 77"/>
              <a:gd name="T4" fmla="*/ 21 w 47"/>
              <a:gd name="T5" fmla="*/ 12 h 77"/>
              <a:gd name="T6" fmla="*/ 14 w 47"/>
              <a:gd name="T7" fmla="*/ 3 h 77"/>
              <a:gd name="T8" fmla="*/ 2 w 47"/>
              <a:gd name="T9" fmla="*/ 33 h 77"/>
              <a:gd name="T10" fmla="*/ 41 w 47"/>
              <a:gd name="T11" fmla="*/ 75 h 77"/>
              <a:gd name="T12" fmla="*/ 39 w 47"/>
              <a:gd name="T13" fmla="*/ 6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77">
                <a:moveTo>
                  <a:pt x="39" y="66"/>
                </a:moveTo>
                <a:cubicBezTo>
                  <a:pt x="22" y="61"/>
                  <a:pt x="6" y="52"/>
                  <a:pt x="11" y="32"/>
                </a:cubicBezTo>
                <a:cubicBezTo>
                  <a:pt x="13" y="25"/>
                  <a:pt x="16" y="18"/>
                  <a:pt x="21" y="12"/>
                </a:cubicBezTo>
                <a:cubicBezTo>
                  <a:pt x="24" y="9"/>
                  <a:pt x="16" y="0"/>
                  <a:pt x="14" y="3"/>
                </a:cubicBezTo>
                <a:cubicBezTo>
                  <a:pt x="7" y="12"/>
                  <a:pt x="2" y="22"/>
                  <a:pt x="2" y="33"/>
                </a:cubicBezTo>
                <a:cubicBezTo>
                  <a:pt x="0" y="55"/>
                  <a:pt x="22" y="69"/>
                  <a:pt x="41" y="75"/>
                </a:cubicBezTo>
                <a:cubicBezTo>
                  <a:pt x="47" y="77"/>
                  <a:pt x="43" y="67"/>
                  <a:pt x="39" y="6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2" name="Freeform 91"/>
          <p:cNvSpPr>
            <a:spLocks/>
          </p:cNvSpPr>
          <p:nvPr/>
        </p:nvSpPr>
        <p:spPr bwMode="auto">
          <a:xfrm>
            <a:off x="8064864" y="1092146"/>
            <a:ext cx="119158" cy="95605"/>
          </a:xfrm>
          <a:custGeom>
            <a:avLst/>
            <a:gdLst>
              <a:gd name="T0" fmla="*/ 61 w 66"/>
              <a:gd name="T1" fmla="*/ 15 h 53"/>
              <a:gd name="T2" fmla="*/ 62 w 66"/>
              <a:gd name="T3" fmla="*/ 3 h 53"/>
              <a:gd name="T4" fmla="*/ 34 w 66"/>
              <a:gd name="T5" fmla="*/ 2 h 53"/>
              <a:gd name="T6" fmla="*/ 1 w 66"/>
              <a:gd name="T7" fmla="*/ 42 h 53"/>
              <a:gd name="T8" fmla="*/ 6 w 66"/>
              <a:gd name="T9" fmla="*/ 46 h 53"/>
              <a:gd name="T10" fmla="*/ 61 w 66"/>
              <a:gd name="T11" fmla="*/ 15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3">
                <a:moveTo>
                  <a:pt x="61" y="15"/>
                </a:moveTo>
                <a:cubicBezTo>
                  <a:pt x="64" y="16"/>
                  <a:pt x="66" y="5"/>
                  <a:pt x="62" y="3"/>
                </a:cubicBezTo>
                <a:cubicBezTo>
                  <a:pt x="53" y="0"/>
                  <a:pt x="43" y="0"/>
                  <a:pt x="34" y="2"/>
                </a:cubicBezTo>
                <a:cubicBezTo>
                  <a:pt x="14" y="5"/>
                  <a:pt x="5" y="24"/>
                  <a:pt x="1" y="42"/>
                </a:cubicBezTo>
                <a:cubicBezTo>
                  <a:pt x="0" y="47"/>
                  <a:pt x="4" y="53"/>
                  <a:pt x="6" y="46"/>
                </a:cubicBezTo>
                <a:cubicBezTo>
                  <a:pt x="12" y="19"/>
                  <a:pt x="35" y="6"/>
                  <a:pt x="61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Freeform 92"/>
          <p:cNvSpPr>
            <a:spLocks/>
          </p:cNvSpPr>
          <p:nvPr/>
        </p:nvSpPr>
        <p:spPr bwMode="auto">
          <a:xfrm>
            <a:off x="7956790" y="1036724"/>
            <a:ext cx="88676" cy="130244"/>
          </a:xfrm>
          <a:custGeom>
            <a:avLst/>
            <a:gdLst>
              <a:gd name="T0" fmla="*/ 8 w 49"/>
              <a:gd name="T1" fmla="*/ 12 h 72"/>
              <a:gd name="T2" fmla="*/ 38 w 49"/>
              <a:gd name="T3" fmla="*/ 43 h 72"/>
              <a:gd name="T4" fmla="*/ 30 w 49"/>
              <a:gd name="T5" fmla="*/ 61 h 72"/>
              <a:gd name="T6" fmla="*/ 39 w 49"/>
              <a:gd name="T7" fmla="*/ 68 h 72"/>
              <a:gd name="T8" fmla="*/ 49 w 49"/>
              <a:gd name="T9" fmla="*/ 41 h 72"/>
              <a:gd name="T10" fmla="*/ 7 w 49"/>
              <a:gd name="T11" fmla="*/ 2 h 72"/>
              <a:gd name="T12" fmla="*/ 8 w 49"/>
              <a:gd name="T13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72">
                <a:moveTo>
                  <a:pt x="8" y="12"/>
                </a:moveTo>
                <a:cubicBezTo>
                  <a:pt x="22" y="17"/>
                  <a:pt x="41" y="25"/>
                  <a:pt x="38" y="43"/>
                </a:cubicBezTo>
                <a:cubicBezTo>
                  <a:pt x="37" y="50"/>
                  <a:pt x="34" y="56"/>
                  <a:pt x="30" y="61"/>
                </a:cubicBezTo>
                <a:cubicBezTo>
                  <a:pt x="27" y="65"/>
                  <a:pt x="35" y="72"/>
                  <a:pt x="39" y="68"/>
                </a:cubicBezTo>
                <a:cubicBezTo>
                  <a:pt x="45" y="60"/>
                  <a:pt x="49" y="50"/>
                  <a:pt x="49" y="41"/>
                </a:cubicBezTo>
                <a:cubicBezTo>
                  <a:pt x="49" y="19"/>
                  <a:pt x="25" y="8"/>
                  <a:pt x="7" y="2"/>
                </a:cubicBezTo>
                <a:cubicBezTo>
                  <a:pt x="0" y="0"/>
                  <a:pt x="2" y="11"/>
                  <a:pt x="8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4" name="Freeform 93"/>
          <p:cNvSpPr>
            <a:spLocks/>
          </p:cNvSpPr>
          <p:nvPr/>
        </p:nvSpPr>
        <p:spPr bwMode="auto">
          <a:xfrm>
            <a:off x="5998985" y="1674085"/>
            <a:ext cx="41567" cy="77592"/>
          </a:xfrm>
          <a:custGeom>
            <a:avLst/>
            <a:gdLst>
              <a:gd name="T0" fmla="*/ 16 w 23"/>
              <a:gd name="T1" fmla="*/ 1 h 43"/>
              <a:gd name="T2" fmla="*/ 0 w 23"/>
              <a:gd name="T3" fmla="*/ 26 h 43"/>
              <a:gd name="T4" fmla="*/ 4 w 23"/>
              <a:gd name="T5" fmla="*/ 41 h 43"/>
              <a:gd name="T6" fmla="*/ 7 w 23"/>
              <a:gd name="T7" fmla="*/ 43 h 43"/>
              <a:gd name="T8" fmla="*/ 9 w 23"/>
              <a:gd name="T9" fmla="*/ 42 h 43"/>
              <a:gd name="T10" fmla="*/ 11 w 23"/>
              <a:gd name="T11" fmla="*/ 37 h 43"/>
              <a:gd name="T12" fmla="*/ 10 w 23"/>
              <a:gd name="T13" fmla="*/ 36 h 43"/>
              <a:gd name="T14" fmla="*/ 8 w 23"/>
              <a:gd name="T15" fmla="*/ 26 h 43"/>
              <a:gd name="T16" fmla="*/ 20 w 23"/>
              <a:gd name="T17" fmla="*/ 8 h 43"/>
              <a:gd name="T18" fmla="*/ 22 w 23"/>
              <a:gd name="T19" fmla="*/ 3 h 43"/>
              <a:gd name="T20" fmla="*/ 16 w 23"/>
              <a:gd name="T21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43">
                <a:moveTo>
                  <a:pt x="16" y="1"/>
                </a:moveTo>
                <a:cubicBezTo>
                  <a:pt x="4" y="8"/>
                  <a:pt x="0" y="18"/>
                  <a:pt x="0" y="26"/>
                </a:cubicBezTo>
                <a:cubicBezTo>
                  <a:pt x="0" y="34"/>
                  <a:pt x="4" y="41"/>
                  <a:pt x="4" y="41"/>
                </a:cubicBezTo>
                <a:cubicBezTo>
                  <a:pt x="5" y="42"/>
                  <a:pt x="6" y="43"/>
                  <a:pt x="7" y="43"/>
                </a:cubicBezTo>
                <a:cubicBezTo>
                  <a:pt x="8" y="43"/>
                  <a:pt x="9" y="43"/>
                  <a:pt x="9" y="42"/>
                </a:cubicBezTo>
                <a:cubicBezTo>
                  <a:pt x="11" y="41"/>
                  <a:pt x="12" y="39"/>
                  <a:pt x="11" y="37"/>
                </a:cubicBezTo>
                <a:cubicBezTo>
                  <a:pt x="11" y="37"/>
                  <a:pt x="11" y="37"/>
                  <a:pt x="10" y="36"/>
                </a:cubicBezTo>
                <a:cubicBezTo>
                  <a:pt x="9" y="34"/>
                  <a:pt x="8" y="30"/>
                  <a:pt x="8" y="26"/>
                </a:cubicBezTo>
                <a:cubicBezTo>
                  <a:pt x="8" y="20"/>
                  <a:pt x="10" y="14"/>
                  <a:pt x="20" y="8"/>
                </a:cubicBezTo>
                <a:cubicBezTo>
                  <a:pt x="22" y="7"/>
                  <a:pt x="23" y="4"/>
                  <a:pt x="22" y="3"/>
                </a:cubicBezTo>
                <a:cubicBezTo>
                  <a:pt x="20" y="1"/>
                  <a:pt x="18" y="0"/>
                  <a:pt x="1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Freeform 94"/>
          <p:cNvSpPr>
            <a:spLocks/>
          </p:cNvSpPr>
          <p:nvPr/>
        </p:nvSpPr>
        <p:spPr bwMode="auto">
          <a:xfrm>
            <a:off x="5962960" y="1646373"/>
            <a:ext cx="58194" cy="110846"/>
          </a:xfrm>
          <a:custGeom>
            <a:avLst/>
            <a:gdLst>
              <a:gd name="T0" fmla="*/ 30 w 32"/>
              <a:gd name="T1" fmla="*/ 8 h 61"/>
              <a:gd name="T2" fmla="*/ 31 w 32"/>
              <a:gd name="T3" fmla="*/ 3 h 61"/>
              <a:gd name="T4" fmla="*/ 26 w 32"/>
              <a:gd name="T5" fmla="*/ 1 h 61"/>
              <a:gd name="T6" fmla="*/ 0 w 32"/>
              <a:gd name="T7" fmla="*/ 39 h 61"/>
              <a:gd name="T8" fmla="*/ 5 w 32"/>
              <a:gd name="T9" fmla="*/ 59 h 61"/>
              <a:gd name="T10" fmla="*/ 8 w 32"/>
              <a:gd name="T11" fmla="*/ 61 h 61"/>
              <a:gd name="T12" fmla="*/ 10 w 32"/>
              <a:gd name="T13" fmla="*/ 61 h 61"/>
              <a:gd name="T14" fmla="*/ 12 w 32"/>
              <a:gd name="T15" fmla="*/ 55 h 61"/>
              <a:gd name="T16" fmla="*/ 12 w 32"/>
              <a:gd name="T17" fmla="*/ 55 h 61"/>
              <a:gd name="T18" fmla="*/ 11 w 32"/>
              <a:gd name="T19" fmla="*/ 54 h 61"/>
              <a:gd name="T20" fmla="*/ 8 w 32"/>
              <a:gd name="T21" fmla="*/ 39 h 61"/>
              <a:gd name="T22" fmla="*/ 30 w 32"/>
              <a:gd name="T23" fmla="*/ 8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61">
                <a:moveTo>
                  <a:pt x="30" y="8"/>
                </a:moveTo>
                <a:cubicBezTo>
                  <a:pt x="32" y="7"/>
                  <a:pt x="32" y="5"/>
                  <a:pt x="31" y="3"/>
                </a:cubicBezTo>
                <a:cubicBezTo>
                  <a:pt x="30" y="1"/>
                  <a:pt x="28" y="0"/>
                  <a:pt x="26" y="1"/>
                </a:cubicBezTo>
                <a:cubicBezTo>
                  <a:pt x="6" y="11"/>
                  <a:pt x="0" y="27"/>
                  <a:pt x="0" y="39"/>
                </a:cubicBezTo>
                <a:cubicBezTo>
                  <a:pt x="0" y="50"/>
                  <a:pt x="5" y="59"/>
                  <a:pt x="5" y="59"/>
                </a:cubicBezTo>
                <a:cubicBezTo>
                  <a:pt x="5" y="60"/>
                  <a:pt x="7" y="61"/>
                  <a:pt x="8" y="61"/>
                </a:cubicBezTo>
                <a:cubicBezTo>
                  <a:pt x="9" y="61"/>
                  <a:pt x="10" y="61"/>
                  <a:pt x="10" y="61"/>
                </a:cubicBezTo>
                <a:cubicBezTo>
                  <a:pt x="12" y="59"/>
                  <a:pt x="13" y="57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2" y="55"/>
                  <a:pt x="12" y="55"/>
                  <a:pt x="11" y="54"/>
                </a:cubicBezTo>
                <a:cubicBezTo>
                  <a:pt x="10" y="52"/>
                  <a:pt x="8" y="46"/>
                  <a:pt x="8" y="39"/>
                </a:cubicBezTo>
                <a:cubicBezTo>
                  <a:pt x="8" y="29"/>
                  <a:pt x="12" y="18"/>
                  <a:pt x="30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6" name="Freeform 95"/>
          <p:cNvSpPr>
            <a:spLocks/>
          </p:cNvSpPr>
          <p:nvPr/>
        </p:nvSpPr>
        <p:spPr bwMode="auto">
          <a:xfrm>
            <a:off x="10100262" y="1674085"/>
            <a:ext cx="42952" cy="74820"/>
          </a:xfrm>
          <a:custGeom>
            <a:avLst/>
            <a:gdLst>
              <a:gd name="T0" fmla="*/ 15 w 24"/>
              <a:gd name="T1" fmla="*/ 6 h 42"/>
              <a:gd name="T2" fmla="*/ 5 w 24"/>
              <a:gd name="T3" fmla="*/ 0 h 42"/>
              <a:gd name="T4" fmla="*/ 0 w 24"/>
              <a:gd name="T5" fmla="*/ 3 h 42"/>
              <a:gd name="T6" fmla="*/ 3 w 24"/>
              <a:gd name="T7" fmla="*/ 8 h 42"/>
              <a:gd name="T8" fmla="*/ 3 w 24"/>
              <a:gd name="T9" fmla="*/ 8 h 42"/>
              <a:gd name="T10" fmla="*/ 5 w 24"/>
              <a:gd name="T11" fmla="*/ 9 h 42"/>
              <a:gd name="T12" fmla="*/ 16 w 24"/>
              <a:gd name="T13" fmla="*/ 26 h 42"/>
              <a:gd name="T14" fmla="*/ 14 w 24"/>
              <a:gd name="T15" fmla="*/ 36 h 42"/>
              <a:gd name="T16" fmla="*/ 16 w 24"/>
              <a:gd name="T17" fmla="*/ 41 h 42"/>
              <a:gd name="T18" fmla="*/ 18 w 24"/>
              <a:gd name="T19" fmla="*/ 42 h 42"/>
              <a:gd name="T20" fmla="*/ 21 w 24"/>
              <a:gd name="T21" fmla="*/ 39 h 42"/>
              <a:gd name="T22" fmla="*/ 24 w 24"/>
              <a:gd name="T23" fmla="*/ 26 h 42"/>
              <a:gd name="T24" fmla="*/ 15 w 24"/>
              <a:gd name="T25" fmla="*/ 6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42">
                <a:moveTo>
                  <a:pt x="15" y="6"/>
                </a:moveTo>
                <a:cubicBezTo>
                  <a:pt x="10" y="2"/>
                  <a:pt x="6" y="1"/>
                  <a:pt x="5" y="0"/>
                </a:cubicBezTo>
                <a:cubicBezTo>
                  <a:pt x="3" y="0"/>
                  <a:pt x="1" y="1"/>
                  <a:pt x="0" y="3"/>
                </a:cubicBezTo>
                <a:cubicBezTo>
                  <a:pt x="0" y="5"/>
                  <a:pt x="1" y="7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5" y="9"/>
                </a:cubicBezTo>
                <a:cubicBezTo>
                  <a:pt x="9" y="11"/>
                  <a:pt x="16" y="16"/>
                  <a:pt x="16" y="26"/>
                </a:cubicBezTo>
                <a:cubicBezTo>
                  <a:pt x="16" y="29"/>
                  <a:pt x="16" y="32"/>
                  <a:pt x="14" y="36"/>
                </a:cubicBezTo>
                <a:cubicBezTo>
                  <a:pt x="13" y="38"/>
                  <a:pt x="14" y="41"/>
                  <a:pt x="16" y="41"/>
                </a:cubicBezTo>
                <a:cubicBezTo>
                  <a:pt x="17" y="42"/>
                  <a:pt x="17" y="42"/>
                  <a:pt x="18" y="42"/>
                </a:cubicBezTo>
                <a:cubicBezTo>
                  <a:pt x="19" y="42"/>
                  <a:pt x="21" y="41"/>
                  <a:pt x="21" y="39"/>
                </a:cubicBezTo>
                <a:cubicBezTo>
                  <a:pt x="23" y="34"/>
                  <a:pt x="24" y="30"/>
                  <a:pt x="24" y="26"/>
                </a:cubicBezTo>
                <a:cubicBezTo>
                  <a:pt x="24" y="16"/>
                  <a:pt x="19" y="10"/>
                  <a:pt x="15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Freeform 96"/>
          <p:cNvSpPr>
            <a:spLocks/>
          </p:cNvSpPr>
          <p:nvPr/>
        </p:nvSpPr>
        <p:spPr bwMode="auto">
          <a:xfrm>
            <a:off x="10121045" y="1646373"/>
            <a:ext cx="56808" cy="110846"/>
          </a:xfrm>
          <a:custGeom>
            <a:avLst/>
            <a:gdLst>
              <a:gd name="T0" fmla="*/ 19 w 31"/>
              <a:gd name="T1" fmla="*/ 9 h 61"/>
              <a:gd name="T2" fmla="*/ 6 w 31"/>
              <a:gd name="T3" fmla="*/ 1 h 61"/>
              <a:gd name="T4" fmla="*/ 1 w 31"/>
              <a:gd name="T5" fmla="*/ 3 h 61"/>
              <a:gd name="T6" fmla="*/ 3 w 31"/>
              <a:gd name="T7" fmla="*/ 8 h 61"/>
              <a:gd name="T8" fmla="*/ 6 w 31"/>
              <a:gd name="T9" fmla="*/ 10 h 61"/>
              <a:gd name="T10" fmla="*/ 23 w 31"/>
              <a:gd name="T11" fmla="*/ 38 h 61"/>
              <a:gd name="T12" fmla="*/ 19 w 31"/>
              <a:gd name="T13" fmla="*/ 56 h 61"/>
              <a:gd name="T14" fmla="*/ 21 w 31"/>
              <a:gd name="T15" fmla="*/ 61 h 61"/>
              <a:gd name="T16" fmla="*/ 23 w 31"/>
              <a:gd name="T17" fmla="*/ 61 h 61"/>
              <a:gd name="T18" fmla="*/ 27 w 31"/>
              <a:gd name="T19" fmla="*/ 59 h 61"/>
              <a:gd name="T20" fmla="*/ 31 w 31"/>
              <a:gd name="T21" fmla="*/ 38 h 61"/>
              <a:gd name="T22" fmla="*/ 19 w 31"/>
              <a:gd name="T23" fmla="*/ 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61">
                <a:moveTo>
                  <a:pt x="19" y="9"/>
                </a:moveTo>
                <a:cubicBezTo>
                  <a:pt x="12" y="4"/>
                  <a:pt x="6" y="1"/>
                  <a:pt x="6" y="1"/>
                </a:cubicBezTo>
                <a:cubicBezTo>
                  <a:pt x="4" y="0"/>
                  <a:pt x="2" y="1"/>
                  <a:pt x="1" y="3"/>
                </a:cubicBezTo>
                <a:cubicBezTo>
                  <a:pt x="0" y="5"/>
                  <a:pt x="1" y="8"/>
                  <a:pt x="3" y="8"/>
                </a:cubicBezTo>
                <a:cubicBezTo>
                  <a:pt x="3" y="8"/>
                  <a:pt x="4" y="9"/>
                  <a:pt x="6" y="10"/>
                </a:cubicBezTo>
                <a:cubicBezTo>
                  <a:pt x="12" y="14"/>
                  <a:pt x="24" y="22"/>
                  <a:pt x="23" y="38"/>
                </a:cubicBezTo>
                <a:cubicBezTo>
                  <a:pt x="23" y="43"/>
                  <a:pt x="22" y="49"/>
                  <a:pt x="19" y="56"/>
                </a:cubicBezTo>
                <a:cubicBezTo>
                  <a:pt x="18" y="58"/>
                  <a:pt x="19" y="60"/>
                  <a:pt x="21" y="61"/>
                </a:cubicBezTo>
                <a:cubicBezTo>
                  <a:pt x="22" y="61"/>
                  <a:pt x="22" y="61"/>
                  <a:pt x="23" y="61"/>
                </a:cubicBezTo>
                <a:cubicBezTo>
                  <a:pt x="24" y="61"/>
                  <a:pt x="26" y="60"/>
                  <a:pt x="27" y="59"/>
                </a:cubicBezTo>
                <a:cubicBezTo>
                  <a:pt x="30" y="51"/>
                  <a:pt x="31" y="44"/>
                  <a:pt x="31" y="38"/>
                </a:cubicBezTo>
                <a:cubicBezTo>
                  <a:pt x="31" y="25"/>
                  <a:pt x="25" y="15"/>
                  <a:pt x="19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Freeform 97"/>
          <p:cNvSpPr>
            <a:spLocks/>
          </p:cNvSpPr>
          <p:nvPr/>
        </p:nvSpPr>
        <p:spPr bwMode="auto">
          <a:xfrm>
            <a:off x="9792666" y="2135477"/>
            <a:ext cx="80363" cy="36025"/>
          </a:xfrm>
          <a:custGeom>
            <a:avLst/>
            <a:gdLst>
              <a:gd name="T0" fmla="*/ 20 w 45"/>
              <a:gd name="T1" fmla="*/ 20 h 20"/>
              <a:gd name="T2" fmla="*/ 44 w 45"/>
              <a:gd name="T3" fmla="*/ 7 h 20"/>
              <a:gd name="T4" fmla="*/ 42 w 45"/>
              <a:gd name="T5" fmla="*/ 1 h 20"/>
              <a:gd name="T6" fmla="*/ 37 w 45"/>
              <a:gd name="T7" fmla="*/ 2 h 20"/>
              <a:gd name="T8" fmla="*/ 37 w 45"/>
              <a:gd name="T9" fmla="*/ 2 h 20"/>
              <a:gd name="T10" fmla="*/ 36 w 45"/>
              <a:gd name="T11" fmla="*/ 4 h 20"/>
              <a:gd name="T12" fmla="*/ 20 w 45"/>
              <a:gd name="T13" fmla="*/ 12 h 20"/>
              <a:gd name="T14" fmla="*/ 7 w 45"/>
              <a:gd name="T15" fmla="*/ 8 h 20"/>
              <a:gd name="T16" fmla="*/ 1 w 45"/>
              <a:gd name="T17" fmla="*/ 9 h 20"/>
              <a:gd name="T18" fmla="*/ 3 w 45"/>
              <a:gd name="T19" fmla="*/ 15 h 20"/>
              <a:gd name="T20" fmla="*/ 20 w 45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20">
                <a:moveTo>
                  <a:pt x="20" y="20"/>
                </a:moveTo>
                <a:cubicBezTo>
                  <a:pt x="36" y="20"/>
                  <a:pt x="43" y="7"/>
                  <a:pt x="44" y="7"/>
                </a:cubicBezTo>
                <a:cubicBezTo>
                  <a:pt x="45" y="5"/>
                  <a:pt x="44" y="2"/>
                  <a:pt x="42" y="1"/>
                </a:cubicBezTo>
                <a:cubicBezTo>
                  <a:pt x="40" y="0"/>
                  <a:pt x="38" y="1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6" y="3"/>
                  <a:pt x="36" y="4"/>
                </a:cubicBezTo>
                <a:cubicBezTo>
                  <a:pt x="33" y="7"/>
                  <a:pt x="28" y="13"/>
                  <a:pt x="20" y="12"/>
                </a:cubicBezTo>
                <a:cubicBezTo>
                  <a:pt x="17" y="12"/>
                  <a:pt x="12" y="11"/>
                  <a:pt x="7" y="8"/>
                </a:cubicBezTo>
                <a:cubicBezTo>
                  <a:pt x="5" y="7"/>
                  <a:pt x="3" y="7"/>
                  <a:pt x="1" y="9"/>
                </a:cubicBezTo>
                <a:cubicBezTo>
                  <a:pt x="0" y="11"/>
                  <a:pt x="1" y="13"/>
                  <a:pt x="3" y="15"/>
                </a:cubicBezTo>
                <a:cubicBezTo>
                  <a:pt x="9" y="19"/>
                  <a:pt x="15" y="20"/>
                  <a:pt x="20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9" name="Freeform 98"/>
          <p:cNvSpPr>
            <a:spLocks/>
          </p:cNvSpPr>
          <p:nvPr/>
        </p:nvSpPr>
        <p:spPr bwMode="auto">
          <a:xfrm>
            <a:off x="9777425" y="2161804"/>
            <a:ext cx="116387" cy="45724"/>
          </a:xfrm>
          <a:custGeom>
            <a:avLst/>
            <a:gdLst>
              <a:gd name="T0" fmla="*/ 62 w 64"/>
              <a:gd name="T1" fmla="*/ 1 h 25"/>
              <a:gd name="T2" fmla="*/ 57 w 64"/>
              <a:gd name="T3" fmla="*/ 2 h 25"/>
              <a:gd name="T4" fmla="*/ 57 w 64"/>
              <a:gd name="T5" fmla="*/ 2 h 25"/>
              <a:gd name="T6" fmla="*/ 55 w 64"/>
              <a:gd name="T7" fmla="*/ 5 h 25"/>
              <a:gd name="T8" fmla="*/ 30 w 64"/>
              <a:gd name="T9" fmla="*/ 17 h 25"/>
              <a:gd name="T10" fmla="*/ 7 w 64"/>
              <a:gd name="T11" fmla="*/ 9 h 25"/>
              <a:gd name="T12" fmla="*/ 1 w 64"/>
              <a:gd name="T13" fmla="*/ 10 h 25"/>
              <a:gd name="T14" fmla="*/ 2 w 64"/>
              <a:gd name="T15" fmla="*/ 16 h 25"/>
              <a:gd name="T16" fmla="*/ 30 w 64"/>
              <a:gd name="T17" fmla="*/ 25 h 25"/>
              <a:gd name="T18" fmla="*/ 63 w 64"/>
              <a:gd name="T19" fmla="*/ 7 h 25"/>
              <a:gd name="T20" fmla="*/ 62 w 64"/>
              <a:gd name="T21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4" h="25">
                <a:moveTo>
                  <a:pt x="62" y="1"/>
                </a:moveTo>
                <a:cubicBezTo>
                  <a:pt x="60" y="0"/>
                  <a:pt x="58" y="1"/>
                  <a:pt x="57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2"/>
                  <a:pt x="56" y="3"/>
                  <a:pt x="55" y="5"/>
                </a:cubicBezTo>
                <a:cubicBezTo>
                  <a:pt x="51" y="9"/>
                  <a:pt x="42" y="17"/>
                  <a:pt x="30" y="17"/>
                </a:cubicBezTo>
                <a:cubicBezTo>
                  <a:pt x="23" y="17"/>
                  <a:pt x="16" y="15"/>
                  <a:pt x="7" y="9"/>
                </a:cubicBezTo>
                <a:cubicBezTo>
                  <a:pt x="5" y="8"/>
                  <a:pt x="3" y="8"/>
                  <a:pt x="1" y="10"/>
                </a:cubicBezTo>
                <a:cubicBezTo>
                  <a:pt x="0" y="12"/>
                  <a:pt x="1" y="14"/>
                  <a:pt x="2" y="16"/>
                </a:cubicBezTo>
                <a:cubicBezTo>
                  <a:pt x="12" y="23"/>
                  <a:pt x="22" y="25"/>
                  <a:pt x="30" y="25"/>
                </a:cubicBezTo>
                <a:cubicBezTo>
                  <a:pt x="51" y="25"/>
                  <a:pt x="63" y="7"/>
                  <a:pt x="63" y="7"/>
                </a:cubicBezTo>
                <a:cubicBezTo>
                  <a:pt x="64" y="5"/>
                  <a:pt x="64" y="3"/>
                  <a:pt x="6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Freeform 99"/>
          <p:cNvSpPr>
            <a:spLocks/>
          </p:cNvSpPr>
          <p:nvPr/>
        </p:nvSpPr>
        <p:spPr bwMode="auto">
          <a:xfrm>
            <a:off x="9372839" y="1268113"/>
            <a:ext cx="70663" cy="52652"/>
          </a:xfrm>
          <a:custGeom>
            <a:avLst/>
            <a:gdLst>
              <a:gd name="T0" fmla="*/ 28 w 39"/>
              <a:gd name="T1" fmla="*/ 1 h 29"/>
              <a:gd name="T2" fmla="*/ 5 w 39"/>
              <a:gd name="T3" fmla="*/ 12 h 29"/>
              <a:gd name="T4" fmla="*/ 1 w 39"/>
              <a:gd name="T5" fmla="*/ 24 h 29"/>
              <a:gd name="T6" fmla="*/ 4 w 39"/>
              <a:gd name="T7" fmla="*/ 29 h 29"/>
              <a:gd name="T8" fmla="*/ 5 w 39"/>
              <a:gd name="T9" fmla="*/ 29 h 29"/>
              <a:gd name="T10" fmla="*/ 9 w 39"/>
              <a:gd name="T11" fmla="*/ 25 h 29"/>
              <a:gd name="T12" fmla="*/ 9 w 39"/>
              <a:gd name="T13" fmla="*/ 23 h 29"/>
              <a:gd name="T14" fmla="*/ 28 w 39"/>
              <a:gd name="T15" fmla="*/ 9 h 29"/>
              <a:gd name="T16" fmla="*/ 34 w 39"/>
              <a:gd name="T17" fmla="*/ 9 h 29"/>
              <a:gd name="T18" fmla="*/ 39 w 39"/>
              <a:gd name="T19" fmla="*/ 6 h 29"/>
              <a:gd name="T20" fmla="*/ 36 w 39"/>
              <a:gd name="T21" fmla="*/ 1 h 29"/>
              <a:gd name="T22" fmla="*/ 28 w 39"/>
              <a:gd name="T23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" h="29">
                <a:moveTo>
                  <a:pt x="28" y="1"/>
                </a:moveTo>
                <a:cubicBezTo>
                  <a:pt x="16" y="0"/>
                  <a:pt x="9" y="7"/>
                  <a:pt x="5" y="12"/>
                </a:cubicBezTo>
                <a:cubicBezTo>
                  <a:pt x="2" y="18"/>
                  <a:pt x="1" y="24"/>
                  <a:pt x="1" y="24"/>
                </a:cubicBezTo>
                <a:cubicBezTo>
                  <a:pt x="0" y="26"/>
                  <a:pt x="2" y="28"/>
                  <a:pt x="4" y="29"/>
                </a:cubicBezTo>
                <a:cubicBezTo>
                  <a:pt x="4" y="29"/>
                  <a:pt x="4" y="29"/>
                  <a:pt x="5" y="29"/>
                </a:cubicBezTo>
                <a:cubicBezTo>
                  <a:pt x="7" y="29"/>
                  <a:pt x="8" y="27"/>
                  <a:pt x="9" y="25"/>
                </a:cubicBezTo>
                <a:cubicBezTo>
                  <a:pt x="9" y="25"/>
                  <a:pt x="9" y="24"/>
                  <a:pt x="9" y="23"/>
                </a:cubicBezTo>
                <a:cubicBezTo>
                  <a:pt x="11" y="18"/>
                  <a:pt x="15" y="9"/>
                  <a:pt x="28" y="9"/>
                </a:cubicBezTo>
                <a:cubicBezTo>
                  <a:pt x="30" y="9"/>
                  <a:pt x="32" y="9"/>
                  <a:pt x="34" y="9"/>
                </a:cubicBezTo>
                <a:cubicBezTo>
                  <a:pt x="36" y="10"/>
                  <a:pt x="38" y="8"/>
                  <a:pt x="39" y="6"/>
                </a:cubicBezTo>
                <a:cubicBezTo>
                  <a:pt x="39" y="4"/>
                  <a:pt x="38" y="2"/>
                  <a:pt x="36" y="1"/>
                </a:cubicBezTo>
                <a:cubicBezTo>
                  <a:pt x="33" y="1"/>
                  <a:pt x="30" y="1"/>
                  <a:pt x="2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Freeform 100"/>
          <p:cNvSpPr>
            <a:spLocks/>
          </p:cNvSpPr>
          <p:nvPr/>
        </p:nvSpPr>
        <p:spPr bwMode="auto">
          <a:xfrm>
            <a:off x="9343742" y="1234859"/>
            <a:ext cx="102532" cy="67894"/>
          </a:xfrm>
          <a:custGeom>
            <a:avLst/>
            <a:gdLst>
              <a:gd name="T0" fmla="*/ 56 w 57"/>
              <a:gd name="T1" fmla="*/ 6 h 37"/>
              <a:gd name="T2" fmla="*/ 53 w 57"/>
              <a:gd name="T3" fmla="*/ 2 h 37"/>
              <a:gd name="T4" fmla="*/ 40 w 57"/>
              <a:gd name="T5" fmla="*/ 0 h 37"/>
              <a:gd name="T6" fmla="*/ 8 w 57"/>
              <a:gd name="T7" fmla="*/ 16 h 37"/>
              <a:gd name="T8" fmla="*/ 0 w 57"/>
              <a:gd name="T9" fmla="*/ 32 h 37"/>
              <a:gd name="T10" fmla="*/ 3 w 57"/>
              <a:gd name="T11" fmla="*/ 37 h 37"/>
              <a:gd name="T12" fmla="*/ 4 w 57"/>
              <a:gd name="T13" fmla="*/ 37 h 37"/>
              <a:gd name="T14" fmla="*/ 8 w 57"/>
              <a:gd name="T15" fmla="*/ 34 h 37"/>
              <a:gd name="T16" fmla="*/ 8 w 57"/>
              <a:gd name="T17" fmla="*/ 34 h 37"/>
              <a:gd name="T18" fmla="*/ 9 w 57"/>
              <a:gd name="T19" fmla="*/ 30 h 37"/>
              <a:gd name="T20" fmla="*/ 40 w 57"/>
              <a:gd name="T21" fmla="*/ 8 h 37"/>
              <a:gd name="T22" fmla="*/ 52 w 57"/>
              <a:gd name="T23" fmla="*/ 9 h 37"/>
              <a:gd name="T24" fmla="*/ 56 w 57"/>
              <a:gd name="T25" fmla="*/ 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37">
                <a:moveTo>
                  <a:pt x="56" y="6"/>
                </a:moveTo>
                <a:cubicBezTo>
                  <a:pt x="57" y="4"/>
                  <a:pt x="56" y="2"/>
                  <a:pt x="53" y="2"/>
                </a:cubicBezTo>
                <a:cubicBezTo>
                  <a:pt x="49" y="0"/>
                  <a:pt x="44" y="0"/>
                  <a:pt x="40" y="0"/>
                </a:cubicBezTo>
                <a:cubicBezTo>
                  <a:pt x="24" y="0"/>
                  <a:pt x="13" y="8"/>
                  <a:pt x="8" y="16"/>
                </a:cubicBezTo>
                <a:cubicBezTo>
                  <a:pt x="2" y="24"/>
                  <a:pt x="0" y="32"/>
                  <a:pt x="0" y="32"/>
                </a:cubicBezTo>
                <a:cubicBezTo>
                  <a:pt x="0" y="34"/>
                  <a:pt x="1" y="36"/>
                  <a:pt x="3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8" y="36"/>
                  <a:pt x="8" y="34"/>
                </a:cubicBezTo>
                <a:cubicBezTo>
                  <a:pt x="8" y="34"/>
                  <a:pt x="8" y="34"/>
                  <a:pt x="8" y="34"/>
                </a:cubicBezTo>
                <a:cubicBezTo>
                  <a:pt x="8" y="34"/>
                  <a:pt x="8" y="32"/>
                  <a:pt x="9" y="30"/>
                </a:cubicBezTo>
                <a:cubicBezTo>
                  <a:pt x="12" y="22"/>
                  <a:pt x="20" y="8"/>
                  <a:pt x="40" y="8"/>
                </a:cubicBezTo>
                <a:cubicBezTo>
                  <a:pt x="43" y="8"/>
                  <a:pt x="47" y="8"/>
                  <a:pt x="52" y="9"/>
                </a:cubicBezTo>
                <a:cubicBezTo>
                  <a:pt x="54" y="10"/>
                  <a:pt x="56" y="9"/>
                  <a:pt x="56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Freeform 101"/>
          <p:cNvSpPr>
            <a:spLocks/>
          </p:cNvSpPr>
          <p:nvPr/>
        </p:nvSpPr>
        <p:spPr bwMode="auto">
          <a:xfrm>
            <a:off x="6659900" y="1280583"/>
            <a:ext cx="78977" cy="41567"/>
          </a:xfrm>
          <a:custGeom>
            <a:avLst/>
            <a:gdLst>
              <a:gd name="T0" fmla="*/ 18 w 44"/>
              <a:gd name="T1" fmla="*/ 0 h 23"/>
              <a:gd name="T2" fmla="*/ 3 w 44"/>
              <a:gd name="T3" fmla="*/ 4 h 23"/>
              <a:gd name="T4" fmla="*/ 1 w 44"/>
              <a:gd name="T5" fmla="*/ 9 h 23"/>
              <a:gd name="T6" fmla="*/ 7 w 44"/>
              <a:gd name="T7" fmla="*/ 11 h 23"/>
              <a:gd name="T8" fmla="*/ 8 w 44"/>
              <a:gd name="T9" fmla="*/ 10 h 23"/>
              <a:gd name="T10" fmla="*/ 18 w 44"/>
              <a:gd name="T11" fmla="*/ 8 h 23"/>
              <a:gd name="T12" fmla="*/ 35 w 44"/>
              <a:gd name="T13" fmla="*/ 20 h 23"/>
              <a:gd name="T14" fmla="*/ 39 w 44"/>
              <a:gd name="T15" fmla="*/ 23 h 23"/>
              <a:gd name="T16" fmla="*/ 41 w 44"/>
              <a:gd name="T17" fmla="*/ 22 h 23"/>
              <a:gd name="T18" fmla="*/ 43 w 44"/>
              <a:gd name="T19" fmla="*/ 17 h 23"/>
              <a:gd name="T20" fmla="*/ 18 w 44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" h="23">
                <a:moveTo>
                  <a:pt x="18" y="0"/>
                </a:moveTo>
                <a:cubicBezTo>
                  <a:pt x="9" y="0"/>
                  <a:pt x="3" y="3"/>
                  <a:pt x="3" y="4"/>
                </a:cubicBezTo>
                <a:cubicBezTo>
                  <a:pt x="1" y="5"/>
                  <a:pt x="0" y="7"/>
                  <a:pt x="1" y="9"/>
                </a:cubicBezTo>
                <a:cubicBezTo>
                  <a:pt x="2" y="11"/>
                  <a:pt x="5" y="12"/>
                  <a:pt x="7" y="11"/>
                </a:cubicBezTo>
                <a:cubicBezTo>
                  <a:pt x="7" y="11"/>
                  <a:pt x="7" y="10"/>
                  <a:pt x="8" y="10"/>
                </a:cubicBezTo>
                <a:cubicBezTo>
                  <a:pt x="9" y="9"/>
                  <a:pt x="13" y="8"/>
                  <a:pt x="18" y="8"/>
                </a:cubicBezTo>
                <a:cubicBezTo>
                  <a:pt x="23" y="8"/>
                  <a:pt x="30" y="10"/>
                  <a:pt x="35" y="20"/>
                </a:cubicBezTo>
                <a:cubicBezTo>
                  <a:pt x="36" y="22"/>
                  <a:pt x="38" y="23"/>
                  <a:pt x="39" y="23"/>
                </a:cubicBezTo>
                <a:cubicBezTo>
                  <a:pt x="40" y="23"/>
                  <a:pt x="40" y="22"/>
                  <a:pt x="41" y="22"/>
                </a:cubicBezTo>
                <a:cubicBezTo>
                  <a:pt x="43" y="21"/>
                  <a:pt x="44" y="19"/>
                  <a:pt x="43" y="17"/>
                </a:cubicBezTo>
                <a:cubicBezTo>
                  <a:pt x="36" y="4"/>
                  <a:pt x="26" y="0"/>
                  <a:pt x="1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Freeform 102"/>
          <p:cNvSpPr>
            <a:spLocks/>
          </p:cNvSpPr>
          <p:nvPr/>
        </p:nvSpPr>
        <p:spPr bwMode="auto">
          <a:xfrm>
            <a:off x="6655743" y="1244558"/>
            <a:ext cx="108074" cy="59580"/>
          </a:xfrm>
          <a:custGeom>
            <a:avLst/>
            <a:gdLst>
              <a:gd name="T0" fmla="*/ 56 w 60"/>
              <a:gd name="T1" fmla="*/ 33 h 33"/>
              <a:gd name="T2" fmla="*/ 58 w 60"/>
              <a:gd name="T3" fmla="*/ 32 h 33"/>
              <a:gd name="T4" fmla="*/ 59 w 60"/>
              <a:gd name="T5" fmla="*/ 27 h 33"/>
              <a:gd name="T6" fmla="*/ 22 w 60"/>
              <a:gd name="T7" fmla="*/ 0 h 33"/>
              <a:gd name="T8" fmla="*/ 2 w 60"/>
              <a:gd name="T9" fmla="*/ 5 h 33"/>
              <a:gd name="T10" fmla="*/ 1 w 60"/>
              <a:gd name="T11" fmla="*/ 10 h 33"/>
              <a:gd name="T12" fmla="*/ 6 w 60"/>
              <a:gd name="T13" fmla="*/ 12 h 33"/>
              <a:gd name="T14" fmla="*/ 6 w 60"/>
              <a:gd name="T15" fmla="*/ 12 h 33"/>
              <a:gd name="T16" fmla="*/ 7 w 60"/>
              <a:gd name="T17" fmla="*/ 11 h 33"/>
              <a:gd name="T18" fmla="*/ 22 w 60"/>
              <a:gd name="T19" fmla="*/ 8 h 33"/>
              <a:gd name="T20" fmla="*/ 52 w 60"/>
              <a:gd name="T21" fmla="*/ 30 h 33"/>
              <a:gd name="T22" fmla="*/ 56 w 60"/>
              <a:gd name="T2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33">
                <a:moveTo>
                  <a:pt x="56" y="33"/>
                </a:moveTo>
                <a:cubicBezTo>
                  <a:pt x="56" y="33"/>
                  <a:pt x="57" y="33"/>
                  <a:pt x="58" y="32"/>
                </a:cubicBezTo>
                <a:cubicBezTo>
                  <a:pt x="60" y="31"/>
                  <a:pt x="60" y="29"/>
                  <a:pt x="59" y="27"/>
                </a:cubicBezTo>
                <a:cubicBezTo>
                  <a:pt x="50" y="6"/>
                  <a:pt x="34" y="0"/>
                  <a:pt x="22" y="0"/>
                </a:cubicBezTo>
                <a:cubicBezTo>
                  <a:pt x="11" y="0"/>
                  <a:pt x="3" y="4"/>
                  <a:pt x="2" y="5"/>
                </a:cubicBezTo>
                <a:cubicBezTo>
                  <a:pt x="0" y="6"/>
                  <a:pt x="0" y="8"/>
                  <a:pt x="1" y="10"/>
                </a:cubicBezTo>
                <a:cubicBezTo>
                  <a:pt x="2" y="12"/>
                  <a:pt x="4" y="13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9" y="10"/>
                  <a:pt x="15" y="8"/>
                  <a:pt x="22" y="8"/>
                </a:cubicBezTo>
                <a:cubicBezTo>
                  <a:pt x="32" y="8"/>
                  <a:pt x="43" y="12"/>
                  <a:pt x="52" y="30"/>
                </a:cubicBezTo>
                <a:cubicBezTo>
                  <a:pt x="53" y="32"/>
                  <a:pt x="54" y="33"/>
                  <a:pt x="56" y="3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Freeform 103"/>
          <p:cNvSpPr>
            <a:spLocks/>
          </p:cNvSpPr>
          <p:nvPr/>
        </p:nvSpPr>
        <p:spPr bwMode="auto">
          <a:xfrm>
            <a:off x="8728551" y="806720"/>
            <a:ext cx="80363" cy="41567"/>
          </a:xfrm>
          <a:custGeom>
            <a:avLst/>
            <a:gdLst>
              <a:gd name="T0" fmla="*/ 18 w 44"/>
              <a:gd name="T1" fmla="*/ 8 h 23"/>
              <a:gd name="T2" fmla="*/ 35 w 44"/>
              <a:gd name="T3" fmla="*/ 21 h 23"/>
              <a:gd name="T4" fmla="*/ 39 w 44"/>
              <a:gd name="T5" fmla="*/ 23 h 23"/>
              <a:gd name="T6" fmla="*/ 41 w 44"/>
              <a:gd name="T7" fmla="*/ 23 h 23"/>
              <a:gd name="T8" fmla="*/ 43 w 44"/>
              <a:gd name="T9" fmla="*/ 17 h 23"/>
              <a:gd name="T10" fmla="*/ 18 w 44"/>
              <a:gd name="T11" fmla="*/ 0 h 23"/>
              <a:gd name="T12" fmla="*/ 3 w 44"/>
              <a:gd name="T13" fmla="*/ 4 h 23"/>
              <a:gd name="T14" fmla="*/ 1 w 44"/>
              <a:gd name="T15" fmla="*/ 10 h 23"/>
              <a:gd name="T16" fmla="*/ 7 w 44"/>
              <a:gd name="T17" fmla="*/ 11 h 23"/>
              <a:gd name="T18" fmla="*/ 7 w 44"/>
              <a:gd name="T19" fmla="*/ 11 h 23"/>
              <a:gd name="T20" fmla="*/ 8 w 44"/>
              <a:gd name="T21" fmla="*/ 11 h 23"/>
              <a:gd name="T22" fmla="*/ 18 w 44"/>
              <a:gd name="T23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" h="23">
                <a:moveTo>
                  <a:pt x="18" y="8"/>
                </a:moveTo>
                <a:cubicBezTo>
                  <a:pt x="23" y="9"/>
                  <a:pt x="30" y="10"/>
                  <a:pt x="35" y="21"/>
                </a:cubicBezTo>
                <a:cubicBezTo>
                  <a:pt x="36" y="22"/>
                  <a:pt x="38" y="23"/>
                  <a:pt x="39" y="23"/>
                </a:cubicBezTo>
                <a:cubicBezTo>
                  <a:pt x="40" y="23"/>
                  <a:pt x="40" y="23"/>
                  <a:pt x="41" y="23"/>
                </a:cubicBezTo>
                <a:cubicBezTo>
                  <a:pt x="43" y="22"/>
                  <a:pt x="44" y="19"/>
                  <a:pt x="43" y="17"/>
                </a:cubicBezTo>
                <a:cubicBezTo>
                  <a:pt x="36" y="4"/>
                  <a:pt x="26" y="0"/>
                  <a:pt x="18" y="0"/>
                </a:cubicBezTo>
                <a:cubicBezTo>
                  <a:pt x="9" y="1"/>
                  <a:pt x="3" y="4"/>
                  <a:pt x="3" y="4"/>
                </a:cubicBezTo>
                <a:cubicBezTo>
                  <a:pt x="1" y="5"/>
                  <a:pt x="0" y="8"/>
                  <a:pt x="1" y="10"/>
                </a:cubicBezTo>
                <a:cubicBezTo>
                  <a:pt x="2" y="12"/>
                  <a:pt x="5" y="12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8" y="11"/>
                </a:cubicBezTo>
                <a:cubicBezTo>
                  <a:pt x="9" y="10"/>
                  <a:pt x="13" y="8"/>
                  <a:pt x="18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Freeform 104"/>
          <p:cNvSpPr>
            <a:spLocks/>
          </p:cNvSpPr>
          <p:nvPr/>
        </p:nvSpPr>
        <p:spPr bwMode="auto">
          <a:xfrm>
            <a:off x="8724393" y="772080"/>
            <a:ext cx="109460" cy="58194"/>
          </a:xfrm>
          <a:custGeom>
            <a:avLst/>
            <a:gdLst>
              <a:gd name="T0" fmla="*/ 56 w 60"/>
              <a:gd name="T1" fmla="*/ 32 h 32"/>
              <a:gd name="T2" fmla="*/ 58 w 60"/>
              <a:gd name="T3" fmla="*/ 32 h 32"/>
              <a:gd name="T4" fmla="*/ 59 w 60"/>
              <a:gd name="T5" fmla="*/ 27 h 32"/>
              <a:gd name="T6" fmla="*/ 22 w 60"/>
              <a:gd name="T7" fmla="*/ 0 h 32"/>
              <a:gd name="T8" fmla="*/ 2 w 60"/>
              <a:gd name="T9" fmla="*/ 4 h 32"/>
              <a:gd name="T10" fmla="*/ 1 w 60"/>
              <a:gd name="T11" fmla="*/ 10 h 32"/>
              <a:gd name="T12" fmla="*/ 6 w 60"/>
              <a:gd name="T13" fmla="*/ 11 h 32"/>
              <a:gd name="T14" fmla="*/ 6 w 60"/>
              <a:gd name="T15" fmla="*/ 11 h 32"/>
              <a:gd name="T16" fmla="*/ 7 w 60"/>
              <a:gd name="T17" fmla="*/ 11 h 32"/>
              <a:gd name="T18" fmla="*/ 22 w 60"/>
              <a:gd name="T19" fmla="*/ 8 h 32"/>
              <a:gd name="T20" fmla="*/ 52 w 60"/>
              <a:gd name="T21" fmla="*/ 30 h 32"/>
              <a:gd name="T22" fmla="*/ 56 w 60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32">
                <a:moveTo>
                  <a:pt x="56" y="32"/>
                </a:moveTo>
                <a:cubicBezTo>
                  <a:pt x="56" y="32"/>
                  <a:pt x="57" y="32"/>
                  <a:pt x="58" y="32"/>
                </a:cubicBezTo>
                <a:cubicBezTo>
                  <a:pt x="60" y="31"/>
                  <a:pt x="60" y="29"/>
                  <a:pt x="59" y="27"/>
                </a:cubicBezTo>
                <a:cubicBezTo>
                  <a:pt x="50" y="6"/>
                  <a:pt x="34" y="0"/>
                  <a:pt x="22" y="0"/>
                </a:cubicBezTo>
                <a:cubicBezTo>
                  <a:pt x="11" y="0"/>
                  <a:pt x="3" y="4"/>
                  <a:pt x="2" y="4"/>
                </a:cubicBezTo>
                <a:cubicBezTo>
                  <a:pt x="0" y="5"/>
                  <a:pt x="0" y="8"/>
                  <a:pt x="1" y="10"/>
                </a:cubicBezTo>
                <a:cubicBezTo>
                  <a:pt x="2" y="12"/>
                  <a:pt x="4" y="12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7" y="11"/>
                </a:cubicBezTo>
                <a:cubicBezTo>
                  <a:pt x="9" y="10"/>
                  <a:pt x="15" y="8"/>
                  <a:pt x="22" y="8"/>
                </a:cubicBezTo>
                <a:cubicBezTo>
                  <a:pt x="32" y="8"/>
                  <a:pt x="43" y="12"/>
                  <a:pt x="52" y="30"/>
                </a:cubicBezTo>
                <a:cubicBezTo>
                  <a:pt x="53" y="31"/>
                  <a:pt x="54" y="32"/>
                  <a:pt x="56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Freeform 105"/>
          <p:cNvSpPr>
            <a:spLocks/>
          </p:cNvSpPr>
          <p:nvPr/>
        </p:nvSpPr>
        <p:spPr bwMode="auto">
          <a:xfrm>
            <a:off x="7355455" y="844129"/>
            <a:ext cx="69279" cy="52652"/>
          </a:xfrm>
          <a:custGeom>
            <a:avLst/>
            <a:gdLst>
              <a:gd name="T0" fmla="*/ 28 w 38"/>
              <a:gd name="T1" fmla="*/ 8 h 29"/>
              <a:gd name="T2" fmla="*/ 33 w 38"/>
              <a:gd name="T3" fmla="*/ 9 h 29"/>
              <a:gd name="T4" fmla="*/ 38 w 38"/>
              <a:gd name="T5" fmla="*/ 6 h 29"/>
              <a:gd name="T6" fmla="*/ 35 w 38"/>
              <a:gd name="T7" fmla="*/ 1 h 29"/>
              <a:gd name="T8" fmla="*/ 28 w 38"/>
              <a:gd name="T9" fmla="*/ 0 h 29"/>
              <a:gd name="T10" fmla="*/ 5 w 38"/>
              <a:gd name="T11" fmla="*/ 13 h 29"/>
              <a:gd name="T12" fmla="*/ 0 w 38"/>
              <a:gd name="T13" fmla="*/ 25 h 29"/>
              <a:gd name="T14" fmla="*/ 4 w 38"/>
              <a:gd name="T15" fmla="*/ 29 h 29"/>
              <a:gd name="T16" fmla="*/ 4 w 38"/>
              <a:gd name="T17" fmla="*/ 29 h 29"/>
              <a:gd name="T18" fmla="*/ 8 w 38"/>
              <a:gd name="T19" fmla="*/ 26 h 29"/>
              <a:gd name="T20" fmla="*/ 8 w 38"/>
              <a:gd name="T21" fmla="*/ 26 h 29"/>
              <a:gd name="T22" fmla="*/ 9 w 38"/>
              <a:gd name="T23" fmla="*/ 23 h 29"/>
              <a:gd name="T24" fmla="*/ 28 w 38"/>
              <a:gd name="T25" fmla="*/ 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29">
                <a:moveTo>
                  <a:pt x="28" y="8"/>
                </a:moveTo>
                <a:cubicBezTo>
                  <a:pt x="29" y="8"/>
                  <a:pt x="31" y="8"/>
                  <a:pt x="33" y="9"/>
                </a:cubicBezTo>
                <a:cubicBezTo>
                  <a:pt x="35" y="9"/>
                  <a:pt x="38" y="8"/>
                  <a:pt x="38" y="6"/>
                </a:cubicBezTo>
                <a:cubicBezTo>
                  <a:pt x="38" y="3"/>
                  <a:pt x="37" y="1"/>
                  <a:pt x="35" y="1"/>
                </a:cubicBezTo>
                <a:cubicBezTo>
                  <a:pt x="32" y="1"/>
                  <a:pt x="30" y="0"/>
                  <a:pt x="28" y="0"/>
                </a:cubicBezTo>
                <a:cubicBezTo>
                  <a:pt x="16" y="0"/>
                  <a:pt x="8" y="7"/>
                  <a:pt x="5" y="13"/>
                </a:cubicBezTo>
                <a:cubicBezTo>
                  <a:pt x="1" y="19"/>
                  <a:pt x="0" y="24"/>
                  <a:pt x="0" y="25"/>
                </a:cubicBezTo>
                <a:cubicBezTo>
                  <a:pt x="0" y="27"/>
                  <a:pt x="1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6" y="29"/>
                  <a:pt x="8" y="28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6"/>
                  <a:pt x="8" y="25"/>
                  <a:pt x="9" y="23"/>
                </a:cubicBezTo>
                <a:cubicBezTo>
                  <a:pt x="10" y="18"/>
                  <a:pt x="14" y="8"/>
                  <a:pt x="28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Freeform 106"/>
          <p:cNvSpPr>
            <a:spLocks/>
          </p:cNvSpPr>
          <p:nvPr/>
        </p:nvSpPr>
        <p:spPr bwMode="auto">
          <a:xfrm>
            <a:off x="7324971" y="812261"/>
            <a:ext cx="101146" cy="67894"/>
          </a:xfrm>
          <a:custGeom>
            <a:avLst/>
            <a:gdLst>
              <a:gd name="T0" fmla="*/ 56 w 56"/>
              <a:gd name="T1" fmla="*/ 6 h 38"/>
              <a:gd name="T2" fmla="*/ 53 w 56"/>
              <a:gd name="T3" fmla="*/ 1 h 38"/>
              <a:gd name="T4" fmla="*/ 40 w 56"/>
              <a:gd name="T5" fmla="*/ 0 h 38"/>
              <a:gd name="T6" fmla="*/ 8 w 56"/>
              <a:gd name="T7" fmla="*/ 16 h 38"/>
              <a:gd name="T8" fmla="*/ 0 w 56"/>
              <a:gd name="T9" fmla="*/ 33 h 38"/>
              <a:gd name="T10" fmla="*/ 4 w 56"/>
              <a:gd name="T11" fmla="*/ 38 h 38"/>
              <a:gd name="T12" fmla="*/ 4 w 56"/>
              <a:gd name="T13" fmla="*/ 38 h 38"/>
              <a:gd name="T14" fmla="*/ 8 w 56"/>
              <a:gd name="T15" fmla="*/ 34 h 38"/>
              <a:gd name="T16" fmla="*/ 8 w 56"/>
              <a:gd name="T17" fmla="*/ 34 h 38"/>
              <a:gd name="T18" fmla="*/ 9 w 56"/>
              <a:gd name="T19" fmla="*/ 30 h 38"/>
              <a:gd name="T20" fmla="*/ 40 w 56"/>
              <a:gd name="T21" fmla="*/ 8 h 38"/>
              <a:gd name="T22" fmla="*/ 51 w 56"/>
              <a:gd name="T23" fmla="*/ 9 h 38"/>
              <a:gd name="T24" fmla="*/ 56 w 56"/>
              <a:gd name="T25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38">
                <a:moveTo>
                  <a:pt x="56" y="6"/>
                </a:moveTo>
                <a:cubicBezTo>
                  <a:pt x="56" y="4"/>
                  <a:pt x="55" y="2"/>
                  <a:pt x="53" y="1"/>
                </a:cubicBezTo>
                <a:cubicBezTo>
                  <a:pt x="48" y="0"/>
                  <a:pt x="44" y="0"/>
                  <a:pt x="40" y="0"/>
                </a:cubicBezTo>
                <a:cubicBezTo>
                  <a:pt x="24" y="0"/>
                  <a:pt x="13" y="8"/>
                  <a:pt x="8" y="16"/>
                </a:cubicBezTo>
                <a:cubicBezTo>
                  <a:pt x="2" y="25"/>
                  <a:pt x="0" y="33"/>
                  <a:pt x="0" y="33"/>
                </a:cubicBezTo>
                <a:cubicBezTo>
                  <a:pt x="0" y="35"/>
                  <a:pt x="1" y="37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6" y="38"/>
                  <a:pt x="8" y="36"/>
                  <a:pt x="8" y="34"/>
                </a:cubicBezTo>
                <a:cubicBezTo>
                  <a:pt x="8" y="34"/>
                  <a:pt x="8" y="34"/>
                  <a:pt x="8" y="34"/>
                </a:cubicBezTo>
                <a:cubicBezTo>
                  <a:pt x="8" y="34"/>
                  <a:pt x="9" y="33"/>
                  <a:pt x="9" y="30"/>
                </a:cubicBezTo>
                <a:cubicBezTo>
                  <a:pt x="12" y="22"/>
                  <a:pt x="20" y="8"/>
                  <a:pt x="40" y="8"/>
                </a:cubicBezTo>
                <a:cubicBezTo>
                  <a:pt x="44" y="8"/>
                  <a:pt x="47" y="8"/>
                  <a:pt x="51" y="9"/>
                </a:cubicBezTo>
                <a:cubicBezTo>
                  <a:pt x="53" y="9"/>
                  <a:pt x="56" y="8"/>
                  <a:pt x="56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Freeform 107"/>
          <p:cNvSpPr>
            <a:spLocks/>
          </p:cNvSpPr>
          <p:nvPr/>
        </p:nvSpPr>
        <p:spPr bwMode="auto">
          <a:xfrm>
            <a:off x="7121294" y="1281969"/>
            <a:ext cx="49881" cy="70665"/>
          </a:xfrm>
          <a:custGeom>
            <a:avLst/>
            <a:gdLst>
              <a:gd name="T0" fmla="*/ 6 w 28"/>
              <a:gd name="T1" fmla="*/ 1 h 39"/>
              <a:gd name="T2" fmla="*/ 1 w 28"/>
              <a:gd name="T3" fmla="*/ 4 h 39"/>
              <a:gd name="T4" fmla="*/ 0 w 28"/>
              <a:gd name="T5" fmla="*/ 12 h 39"/>
              <a:gd name="T6" fmla="*/ 12 w 28"/>
              <a:gd name="T7" fmla="*/ 34 h 39"/>
              <a:gd name="T8" fmla="*/ 23 w 28"/>
              <a:gd name="T9" fmla="*/ 39 h 39"/>
              <a:gd name="T10" fmla="*/ 24 w 28"/>
              <a:gd name="T11" fmla="*/ 39 h 39"/>
              <a:gd name="T12" fmla="*/ 28 w 28"/>
              <a:gd name="T13" fmla="*/ 36 h 39"/>
              <a:gd name="T14" fmla="*/ 25 w 28"/>
              <a:gd name="T15" fmla="*/ 31 h 39"/>
              <a:gd name="T16" fmla="*/ 25 w 28"/>
              <a:gd name="T17" fmla="*/ 31 h 39"/>
              <a:gd name="T18" fmla="*/ 22 w 28"/>
              <a:gd name="T19" fmla="*/ 31 h 39"/>
              <a:gd name="T20" fmla="*/ 8 w 28"/>
              <a:gd name="T21" fmla="*/ 12 h 39"/>
              <a:gd name="T22" fmla="*/ 9 w 28"/>
              <a:gd name="T23" fmla="*/ 5 h 39"/>
              <a:gd name="T24" fmla="*/ 6 w 28"/>
              <a:gd name="T25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39">
                <a:moveTo>
                  <a:pt x="6" y="1"/>
                </a:moveTo>
                <a:cubicBezTo>
                  <a:pt x="4" y="0"/>
                  <a:pt x="2" y="1"/>
                  <a:pt x="1" y="4"/>
                </a:cubicBezTo>
                <a:cubicBezTo>
                  <a:pt x="1" y="7"/>
                  <a:pt x="0" y="10"/>
                  <a:pt x="0" y="12"/>
                </a:cubicBezTo>
                <a:cubicBezTo>
                  <a:pt x="0" y="23"/>
                  <a:pt x="6" y="31"/>
                  <a:pt x="12" y="34"/>
                </a:cubicBezTo>
                <a:cubicBezTo>
                  <a:pt x="18" y="38"/>
                  <a:pt x="23" y="39"/>
                  <a:pt x="23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6" y="39"/>
                  <a:pt x="28" y="38"/>
                  <a:pt x="28" y="36"/>
                </a:cubicBezTo>
                <a:cubicBezTo>
                  <a:pt x="28" y="34"/>
                  <a:pt x="27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4" y="31"/>
                  <a:pt x="22" y="31"/>
                </a:cubicBezTo>
                <a:cubicBezTo>
                  <a:pt x="17" y="29"/>
                  <a:pt x="8" y="24"/>
                  <a:pt x="8" y="12"/>
                </a:cubicBezTo>
                <a:cubicBezTo>
                  <a:pt x="8" y="10"/>
                  <a:pt x="9" y="8"/>
                  <a:pt x="9" y="5"/>
                </a:cubicBezTo>
                <a:cubicBezTo>
                  <a:pt x="10" y="3"/>
                  <a:pt x="8" y="1"/>
                  <a:pt x="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Freeform 108"/>
          <p:cNvSpPr>
            <a:spLocks/>
          </p:cNvSpPr>
          <p:nvPr/>
        </p:nvSpPr>
        <p:spPr bwMode="auto">
          <a:xfrm>
            <a:off x="7088040" y="1279197"/>
            <a:ext cx="65122" cy="105303"/>
          </a:xfrm>
          <a:custGeom>
            <a:avLst/>
            <a:gdLst>
              <a:gd name="T0" fmla="*/ 6 w 36"/>
              <a:gd name="T1" fmla="*/ 1 h 58"/>
              <a:gd name="T2" fmla="*/ 2 w 36"/>
              <a:gd name="T3" fmla="*/ 4 h 58"/>
              <a:gd name="T4" fmla="*/ 0 w 36"/>
              <a:gd name="T5" fmla="*/ 18 h 58"/>
              <a:gd name="T6" fmla="*/ 15 w 36"/>
              <a:gd name="T7" fmla="*/ 50 h 58"/>
              <a:gd name="T8" fmla="*/ 31 w 36"/>
              <a:gd name="T9" fmla="*/ 57 h 58"/>
              <a:gd name="T10" fmla="*/ 32 w 36"/>
              <a:gd name="T11" fmla="*/ 58 h 58"/>
              <a:gd name="T12" fmla="*/ 36 w 36"/>
              <a:gd name="T13" fmla="*/ 54 h 58"/>
              <a:gd name="T14" fmla="*/ 33 w 36"/>
              <a:gd name="T15" fmla="*/ 50 h 58"/>
              <a:gd name="T16" fmla="*/ 29 w 36"/>
              <a:gd name="T17" fmla="*/ 48 h 58"/>
              <a:gd name="T18" fmla="*/ 8 w 36"/>
              <a:gd name="T19" fmla="*/ 18 h 58"/>
              <a:gd name="T20" fmla="*/ 9 w 36"/>
              <a:gd name="T21" fmla="*/ 6 h 58"/>
              <a:gd name="T22" fmla="*/ 6 w 36"/>
              <a:gd name="T23" fmla="*/ 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58">
                <a:moveTo>
                  <a:pt x="6" y="1"/>
                </a:moveTo>
                <a:cubicBezTo>
                  <a:pt x="4" y="0"/>
                  <a:pt x="2" y="1"/>
                  <a:pt x="2" y="4"/>
                </a:cubicBezTo>
                <a:cubicBezTo>
                  <a:pt x="0" y="9"/>
                  <a:pt x="0" y="14"/>
                  <a:pt x="0" y="18"/>
                </a:cubicBezTo>
                <a:cubicBezTo>
                  <a:pt x="0" y="34"/>
                  <a:pt x="8" y="44"/>
                  <a:pt x="15" y="50"/>
                </a:cubicBezTo>
                <a:cubicBezTo>
                  <a:pt x="23" y="56"/>
                  <a:pt x="31" y="57"/>
                  <a:pt x="31" y="57"/>
                </a:cubicBezTo>
                <a:cubicBezTo>
                  <a:pt x="31" y="58"/>
                  <a:pt x="32" y="58"/>
                  <a:pt x="32" y="58"/>
                </a:cubicBezTo>
                <a:cubicBezTo>
                  <a:pt x="34" y="58"/>
                  <a:pt x="35" y="56"/>
                  <a:pt x="36" y="54"/>
                </a:cubicBezTo>
                <a:cubicBezTo>
                  <a:pt x="36" y="52"/>
                  <a:pt x="35" y="50"/>
                  <a:pt x="33" y="50"/>
                </a:cubicBezTo>
                <a:cubicBezTo>
                  <a:pt x="33" y="50"/>
                  <a:pt x="31" y="49"/>
                  <a:pt x="29" y="48"/>
                </a:cubicBezTo>
                <a:cubicBezTo>
                  <a:pt x="22" y="45"/>
                  <a:pt x="8" y="38"/>
                  <a:pt x="8" y="18"/>
                </a:cubicBezTo>
                <a:cubicBezTo>
                  <a:pt x="8" y="15"/>
                  <a:pt x="8" y="10"/>
                  <a:pt x="9" y="6"/>
                </a:cubicBezTo>
                <a:cubicBezTo>
                  <a:pt x="10" y="4"/>
                  <a:pt x="9" y="1"/>
                  <a:pt x="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Freeform 109"/>
          <p:cNvSpPr>
            <a:spLocks/>
          </p:cNvSpPr>
          <p:nvPr/>
        </p:nvSpPr>
        <p:spPr bwMode="auto">
          <a:xfrm>
            <a:off x="6565681" y="2330843"/>
            <a:ext cx="62350" cy="58194"/>
          </a:xfrm>
          <a:custGeom>
            <a:avLst/>
            <a:gdLst>
              <a:gd name="T0" fmla="*/ 30 w 35"/>
              <a:gd name="T1" fmla="*/ 24 h 32"/>
              <a:gd name="T2" fmla="*/ 29 w 35"/>
              <a:gd name="T3" fmla="*/ 24 h 32"/>
              <a:gd name="T4" fmla="*/ 17 w 35"/>
              <a:gd name="T5" fmla="*/ 21 h 32"/>
              <a:gd name="T6" fmla="*/ 8 w 35"/>
              <a:gd name="T7" fmla="*/ 3 h 32"/>
              <a:gd name="T8" fmla="*/ 4 w 35"/>
              <a:gd name="T9" fmla="*/ 0 h 32"/>
              <a:gd name="T10" fmla="*/ 0 w 35"/>
              <a:gd name="T11" fmla="*/ 4 h 32"/>
              <a:gd name="T12" fmla="*/ 13 w 35"/>
              <a:gd name="T13" fmla="*/ 28 h 32"/>
              <a:gd name="T14" fmla="*/ 29 w 35"/>
              <a:gd name="T15" fmla="*/ 32 h 32"/>
              <a:gd name="T16" fmla="*/ 31 w 35"/>
              <a:gd name="T17" fmla="*/ 32 h 32"/>
              <a:gd name="T18" fmla="*/ 34 w 35"/>
              <a:gd name="T19" fmla="*/ 28 h 32"/>
              <a:gd name="T20" fmla="*/ 30 w 35"/>
              <a:gd name="T21" fmla="*/ 2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" h="32">
                <a:moveTo>
                  <a:pt x="30" y="24"/>
                </a:moveTo>
                <a:cubicBezTo>
                  <a:pt x="30" y="24"/>
                  <a:pt x="30" y="24"/>
                  <a:pt x="29" y="24"/>
                </a:cubicBezTo>
                <a:cubicBezTo>
                  <a:pt x="27" y="24"/>
                  <a:pt x="22" y="24"/>
                  <a:pt x="17" y="21"/>
                </a:cubicBezTo>
                <a:cubicBezTo>
                  <a:pt x="13" y="19"/>
                  <a:pt x="9" y="14"/>
                  <a:pt x="8" y="3"/>
                </a:cubicBezTo>
                <a:cubicBezTo>
                  <a:pt x="8" y="1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1" y="16"/>
                  <a:pt x="6" y="24"/>
                  <a:pt x="13" y="28"/>
                </a:cubicBezTo>
                <a:cubicBezTo>
                  <a:pt x="19" y="32"/>
                  <a:pt x="26" y="32"/>
                  <a:pt x="29" y="32"/>
                </a:cubicBezTo>
                <a:cubicBezTo>
                  <a:pt x="30" y="32"/>
                  <a:pt x="31" y="32"/>
                  <a:pt x="31" y="32"/>
                </a:cubicBezTo>
                <a:cubicBezTo>
                  <a:pt x="33" y="32"/>
                  <a:pt x="35" y="30"/>
                  <a:pt x="34" y="28"/>
                </a:cubicBezTo>
                <a:cubicBezTo>
                  <a:pt x="34" y="26"/>
                  <a:pt x="32" y="24"/>
                  <a:pt x="30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" name="Freeform 110"/>
          <p:cNvSpPr>
            <a:spLocks/>
          </p:cNvSpPr>
          <p:nvPr/>
        </p:nvSpPr>
        <p:spPr bwMode="auto">
          <a:xfrm>
            <a:off x="6535199" y="2333614"/>
            <a:ext cx="83134" cy="88676"/>
          </a:xfrm>
          <a:custGeom>
            <a:avLst/>
            <a:gdLst>
              <a:gd name="T0" fmla="*/ 42 w 46"/>
              <a:gd name="T1" fmla="*/ 41 h 49"/>
              <a:gd name="T2" fmla="*/ 42 w 46"/>
              <a:gd name="T3" fmla="*/ 41 h 49"/>
              <a:gd name="T4" fmla="*/ 41 w 46"/>
              <a:gd name="T5" fmla="*/ 41 h 49"/>
              <a:gd name="T6" fmla="*/ 23 w 46"/>
              <a:gd name="T7" fmla="*/ 36 h 49"/>
              <a:gd name="T8" fmla="*/ 8 w 46"/>
              <a:gd name="T9" fmla="*/ 4 h 49"/>
              <a:gd name="T10" fmla="*/ 4 w 46"/>
              <a:gd name="T11" fmla="*/ 0 h 49"/>
              <a:gd name="T12" fmla="*/ 0 w 46"/>
              <a:gd name="T13" fmla="*/ 4 h 49"/>
              <a:gd name="T14" fmla="*/ 19 w 46"/>
              <a:gd name="T15" fmla="*/ 43 h 49"/>
              <a:gd name="T16" fmla="*/ 41 w 46"/>
              <a:gd name="T17" fmla="*/ 49 h 49"/>
              <a:gd name="T18" fmla="*/ 42 w 46"/>
              <a:gd name="T19" fmla="*/ 49 h 49"/>
              <a:gd name="T20" fmla="*/ 46 w 46"/>
              <a:gd name="T21" fmla="*/ 45 h 49"/>
              <a:gd name="T22" fmla="*/ 42 w 46"/>
              <a:gd name="T23" fmla="*/ 4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" h="49">
                <a:moveTo>
                  <a:pt x="42" y="41"/>
                </a:move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1"/>
                  <a:pt x="41" y="41"/>
                </a:cubicBezTo>
                <a:cubicBezTo>
                  <a:pt x="40" y="41"/>
                  <a:pt x="31" y="40"/>
                  <a:pt x="23" y="36"/>
                </a:cubicBezTo>
                <a:cubicBezTo>
                  <a:pt x="15" y="31"/>
                  <a:pt x="8" y="23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25"/>
                  <a:pt x="9" y="37"/>
                  <a:pt x="19" y="43"/>
                </a:cubicBezTo>
                <a:cubicBezTo>
                  <a:pt x="29" y="49"/>
                  <a:pt x="39" y="49"/>
                  <a:pt x="41" y="49"/>
                </a:cubicBezTo>
                <a:cubicBezTo>
                  <a:pt x="42" y="49"/>
                  <a:pt x="42" y="49"/>
                  <a:pt x="42" y="49"/>
                </a:cubicBezTo>
                <a:cubicBezTo>
                  <a:pt x="44" y="49"/>
                  <a:pt x="46" y="47"/>
                  <a:pt x="46" y="45"/>
                </a:cubicBezTo>
                <a:cubicBezTo>
                  <a:pt x="46" y="43"/>
                  <a:pt x="44" y="41"/>
                  <a:pt x="42" y="4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文本框 321"/>
          <p:cNvSpPr txBox="1"/>
          <p:nvPr/>
        </p:nvSpPr>
        <p:spPr>
          <a:xfrm rot="19554406">
            <a:off x="6073166" y="1451773"/>
            <a:ext cx="912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Hakuu" panose="02000609000000000000" pitchFamily="49" charset="-128"/>
                <a:ea typeface="Hakuu" panose="02000609000000000000" pitchFamily="49" charset="-128"/>
              </a:rPr>
              <a:t>微博</a:t>
            </a:r>
          </a:p>
        </p:txBody>
      </p:sp>
      <p:sp>
        <p:nvSpPr>
          <p:cNvPr id="323" name="文本框 322"/>
          <p:cNvSpPr txBox="1"/>
          <p:nvPr/>
        </p:nvSpPr>
        <p:spPr>
          <a:xfrm rot="1907047">
            <a:off x="7226305" y="1085775"/>
            <a:ext cx="912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Hakuu" panose="02000609000000000000" pitchFamily="49" charset="-128"/>
                <a:ea typeface="Hakuu" panose="02000609000000000000" pitchFamily="49" charset="-128"/>
              </a:rPr>
              <a:t>微信</a:t>
            </a:r>
            <a:endParaRPr lang="zh-CN" altLang="en-US" sz="2400" dirty="0">
              <a:latin typeface="Hakuu" panose="02000609000000000000" pitchFamily="49" charset="-128"/>
              <a:ea typeface="Hakuu" panose="02000609000000000000" pitchFamily="49" charset="-128"/>
            </a:endParaRPr>
          </a:p>
        </p:txBody>
      </p:sp>
      <p:sp>
        <p:nvSpPr>
          <p:cNvPr id="324" name="文本框 323"/>
          <p:cNvSpPr txBox="1"/>
          <p:nvPr/>
        </p:nvSpPr>
        <p:spPr>
          <a:xfrm rot="19608360">
            <a:off x="8214151" y="956920"/>
            <a:ext cx="912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Hakuu" panose="02000609000000000000" pitchFamily="49" charset="-128"/>
                <a:ea typeface="Hakuu" panose="02000609000000000000" pitchFamily="49" charset="-128"/>
              </a:rPr>
              <a:t>微</a:t>
            </a:r>
            <a:r>
              <a:rPr lang="en-US" altLang="zh-CN" sz="2400" dirty="0" smtClean="0">
                <a:latin typeface="Hakuu" panose="02000609000000000000" pitchFamily="49" charset="-128"/>
                <a:ea typeface="Hakuu" panose="02000609000000000000" pitchFamily="49" charset="-128"/>
              </a:rPr>
              <a:t>X</a:t>
            </a:r>
            <a:endParaRPr lang="zh-CN" altLang="en-US" sz="2400" dirty="0">
              <a:latin typeface="Hakuu" panose="02000609000000000000" pitchFamily="49" charset="-128"/>
              <a:ea typeface="Hakuu" panose="02000609000000000000" pitchFamily="49" charset="-128"/>
            </a:endParaRPr>
          </a:p>
        </p:txBody>
      </p:sp>
      <p:sp>
        <p:nvSpPr>
          <p:cNvPr id="325" name="文本框 324"/>
          <p:cNvSpPr txBox="1"/>
          <p:nvPr/>
        </p:nvSpPr>
        <p:spPr>
          <a:xfrm rot="1907916">
            <a:off x="9268653" y="1519180"/>
            <a:ext cx="830741" cy="47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Hakuu" panose="02000609000000000000" pitchFamily="49" charset="-128"/>
                <a:ea typeface="Hakuu" panose="02000609000000000000" pitchFamily="49" charset="-128"/>
              </a:rPr>
              <a:t>吐槽</a:t>
            </a:r>
          </a:p>
        </p:txBody>
      </p:sp>
    </p:spTree>
    <p:extLst>
      <p:ext uri="{BB962C8B-B14F-4D97-AF65-F5344CB8AC3E}">
        <p14:creationId xmlns:p14="http://schemas.microsoft.com/office/powerpoint/2010/main" xmlns="" val="366109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云形标注 93"/>
          <p:cNvSpPr/>
          <p:nvPr/>
        </p:nvSpPr>
        <p:spPr>
          <a:xfrm>
            <a:off x="6379354" y="232012"/>
            <a:ext cx="2068610" cy="1446663"/>
          </a:xfrm>
          <a:prstGeom prst="cloudCallout">
            <a:avLst>
              <a:gd name="adj1" fmla="val -86660"/>
              <a:gd name="adj2" fmla="val 57179"/>
            </a:avLst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>
            <a:off x="251520" y="5481228"/>
            <a:ext cx="864096" cy="79208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0" y="5990897"/>
            <a:ext cx="12192000" cy="8671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难道，你不需要一个信马由缰的魔法师么</a:t>
            </a:r>
            <a:endParaRPr lang="zh-CN" altLang="en-US" sz="28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836073" y="481577"/>
            <a:ext cx="1155172" cy="947532"/>
            <a:chOff x="3455" y="768"/>
            <a:chExt cx="2064" cy="169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32" y="958"/>
              <a:ext cx="243" cy="171"/>
            </a:xfrm>
            <a:custGeom>
              <a:avLst/>
              <a:gdLst>
                <a:gd name="T0" fmla="*/ 0 w 37"/>
                <a:gd name="T1" fmla="*/ 7 h 26"/>
                <a:gd name="T2" fmla="*/ 19 w 37"/>
                <a:gd name="T3" fmla="*/ 26 h 26"/>
                <a:gd name="T4" fmla="*/ 37 w 37"/>
                <a:gd name="T5" fmla="*/ 7 h 26"/>
                <a:gd name="T6" fmla="*/ 36 w 37"/>
                <a:gd name="T7" fmla="*/ 0 h 26"/>
                <a:gd name="T8" fmla="*/ 1 w 37"/>
                <a:gd name="T9" fmla="*/ 0 h 26"/>
                <a:gd name="T10" fmla="*/ 0 w 37"/>
                <a:gd name="T11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0" y="7"/>
                  </a:moveTo>
                  <a:cubicBezTo>
                    <a:pt x="0" y="17"/>
                    <a:pt x="9" y="26"/>
                    <a:pt x="19" y="26"/>
                  </a:cubicBezTo>
                  <a:cubicBezTo>
                    <a:pt x="29" y="26"/>
                    <a:pt x="37" y="17"/>
                    <a:pt x="37" y="7"/>
                  </a:cubicBezTo>
                  <a:cubicBezTo>
                    <a:pt x="37" y="4"/>
                    <a:pt x="37" y="2"/>
                    <a:pt x="3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772" y="880"/>
              <a:ext cx="170" cy="39"/>
            </a:xfrm>
            <a:custGeom>
              <a:avLst/>
              <a:gdLst>
                <a:gd name="T0" fmla="*/ 13 w 26"/>
                <a:gd name="T1" fmla="*/ 0 h 6"/>
                <a:gd name="T2" fmla="*/ 0 w 26"/>
                <a:gd name="T3" fmla="*/ 6 h 6"/>
                <a:gd name="T4" fmla="*/ 26 w 26"/>
                <a:gd name="T5" fmla="*/ 6 h 6"/>
                <a:gd name="T6" fmla="*/ 13 w 2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6">
                  <a:moveTo>
                    <a:pt x="13" y="0"/>
                  </a:moveTo>
                  <a:cubicBezTo>
                    <a:pt x="8" y="0"/>
                    <a:pt x="3" y="2"/>
                    <a:pt x="0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2"/>
                    <a:pt x="18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752" y="939"/>
              <a:ext cx="13" cy="13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1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78" y="939"/>
              <a:ext cx="7" cy="13"/>
            </a:xfrm>
            <a:custGeom>
              <a:avLst/>
              <a:gdLst>
                <a:gd name="T0" fmla="*/ 0 w 7"/>
                <a:gd name="T1" fmla="*/ 13 h 13"/>
                <a:gd name="T2" fmla="*/ 7 w 7"/>
                <a:gd name="T3" fmla="*/ 13 h 13"/>
                <a:gd name="T4" fmla="*/ 7 w 7"/>
                <a:gd name="T5" fmla="*/ 0 h 13"/>
                <a:gd name="T6" fmla="*/ 0 w 7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3">
                  <a:moveTo>
                    <a:pt x="0" y="13"/>
                  </a:moveTo>
                  <a:lnTo>
                    <a:pt x="7" y="13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98" y="939"/>
              <a:ext cx="13" cy="13"/>
            </a:xfrm>
            <a:custGeom>
              <a:avLst/>
              <a:gdLst>
                <a:gd name="T0" fmla="*/ 0 w 13"/>
                <a:gd name="T1" fmla="*/ 13 h 13"/>
                <a:gd name="T2" fmla="*/ 13 w 13"/>
                <a:gd name="T3" fmla="*/ 13 h 13"/>
                <a:gd name="T4" fmla="*/ 6 w 13"/>
                <a:gd name="T5" fmla="*/ 0 h 13"/>
                <a:gd name="T6" fmla="*/ 0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0" y="13"/>
                  </a:moveTo>
                  <a:lnTo>
                    <a:pt x="13" y="13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824" y="939"/>
              <a:ext cx="13" cy="13"/>
            </a:xfrm>
            <a:custGeom>
              <a:avLst/>
              <a:gdLst>
                <a:gd name="T0" fmla="*/ 0 w 13"/>
                <a:gd name="T1" fmla="*/ 13 h 13"/>
                <a:gd name="T2" fmla="*/ 13 w 13"/>
                <a:gd name="T3" fmla="*/ 13 h 13"/>
                <a:gd name="T4" fmla="*/ 7 w 13"/>
                <a:gd name="T5" fmla="*/ 0 h 13"/>
                <a:gd name="T6" fmla="*/ 0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0" y="13"/>
                  </a:moveTo>
                  <a:lnTo>
                    <a:pt x="13" y="13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850" y="939"/>
              <a:ext cx="13" cy="13"/>
            </a:xfrm>
            <a:custGeom>
              <a:avLst/>
              <a:gdLst>
                <a:gd name="T0" fmla="*/ 0 w 13"/>
                <a:gd name="T1" fmla="*/ 13 h 13"/>
                <a:gd name="T2" fmla="*/ 13 w 13"/>
                <a:gd name="T3" fmla="*/ 13 h 13"/>
                <a:gd name="T4" fmla="*/ 7 w 13"/>
                <a:gd name="T5" fmla="*/ 0 h 13"/>
                <a:gd name="T6" fmla="*/ 0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0" y="13"/>
                  </a:moveTo>
                  <a:lnTo>
                    <a:pt x="13" y="13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837" y="926"/>
              <a:ext cx="13" cy="13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7 w 13"/>
                <a:gd name="T5" fmla="*/ 13 h 13"/>
                <a:gd name="T6" fmla="*/ 13 w 13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7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811" y="926"/>
              <a:ext cx="13" cy="13"/>
            </a:xfrm>
            <a:custGeom>
              <a:avLst/>
              <a:gdLst>
                <a:gd name="T0" fmla="*/ 7 w 13"/>
                <a:gd name="T1" fmla="*/ 13 h 13"/>
                <a:gd name="T2" fmla="*/ 13 w 13"/>
                <a:gd name="T3" fmla="*/ 0 h 13"/>
                <a:gd name="T4" fmla="*/ 0 w 13"/>
                <a:gd name="T5" fmla="*/ 0 h 13"/>
                <a:gd name="T6" fmla="*/ 7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785" y="926"/>
              <a:ext cx="19" cy="13"/>
            </a:xfrm>
            <a:custGeom>
              <a:avLst/>
              <a:gdLst>
                <a:gd name="T0" fmla="*/ 19 w 19"/>
                <a:gd name="T1" fmla="*/ 0 h 13"/>
                <a:gd name="T2" fmla="*/ 0 w 19"/>
                <a:gd name="T3" fmla="*/ 0 h 13"/>
                <a:gd name="T4" fmla="*/ 13 w 19"/>
                <a:gd name="T5" fmla="*/ 13 h 13"/>
                <a:gd name="T6" fmla="*/ 19 w 19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">
                  <a:moveTo>
                    <a:pt x="19" y="0"/>
                  </a:moveTo>
                  <a:lnTo>
                    <a:pt x="0" y="0"/>
                  </a:lnTo>
                  <a:lnTo>
                    <a:pt x="13" y="13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765" y="926"/>
              <a:ext cx="13" cy="13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6 h 13"/>
                <a:gd name="T6" fmla="*/ 7 w 13"/>
                <a:gd name="T7" fmla="*/ 13 h 13"/>
                <a:gd name="T8" fmla="*/ 13 w 1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877" y="939"/>
              <a:ext cx="6" cy="13"/>
            </a:xfrm>
            <a:custGeom>
              <a:avLst/>
              <a:gdLst>
                <a:gd name="T0" fmla="*/ 0 w 6"/>
                <a:gd name="T1" fmla="*/ 13 h 13"/>
                <a:gd name="T2" fmla="*/ 6 w 6"/>
                <a:gd name="T3" fmla="*/ 13 h 13"/>
                <a:gd name="T4" fmla="*/ 6 w 6"/>
                <a:gd name="T5" fmla="*/ 0 h 13"/>
                <a:gd name="T6" fmla="*/ 0 w 6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3">
                  <a:moveTo>
                    <a:pt x="0" y="13"/>
                  </a:moveTo>
                  <a:lnTo>
                    <a:pt x="6" y="13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96" y="939"/>
              <a:ext cx="13" cy="13"/>
            </a:xfrm>
            <a:custGeom>
              <a:avLst/>
              <a:gdLst>
                <a:gd name="T0" fmla="*/ 7 w 13"/>
                <a:gd name="T1" fmla="*/ 0 h 13"/>
                <a:gd name="T2" fmla="*/ 0 w 13"/>
                <a:gd name="T3" fmla="*/ 13 h 13"/>
                <a:gd name="T4" fmla="*/ 13 w 13"/>
                <a:gd name="T5" fmla="*/ 13 h 13"/>
                <a:gd name="T6" fmla="*/ 7 w 13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lnTo>
                    <a:pt x="0" y="13"/>
                  </a:lnTo>
                  <a:lnTo>
                    <a:pt x="13" y="13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922" y="939"/>
              <a:ext cx="13" cy="13"/>
            </a:xfrm>
            <a:custGeom>
              <a:avLst/>
              <a:gdLst>
                <a:gd name="T0" fmla="*/ 0 w 13"/>
                <a:gd name="T1" fmla="*/ 13 h 13"/>
                <a:gd name="T2" fmla="*/ 13 w 13"/>
                <a:gd name="T3" fmla="*/ 13 h 13"/>
                <a:gd name="T4" fmla="*/ 7 w 13"/>
                <a:gd name="T5" fmla="*/ 0 h 13"/>
                <a:gd name="T6" fmla="*/ 0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0" y="13"/>
                  </a:moveTo>
                  <a:lnTo>
                    <a:pt x="13" y="13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4949" y="939"/>
              <a:ext cx="13" cy="13"/>
            </a:xfrm>
            <a:custGeom>
              <a:avLst/>
              <a:gdLst>
                <a:gd name="T0" fmla="*/ 6 w 13"/>
                <a:gd name="T1" fmla="*/ 0 h 13"/>
                <a:gd name="T2" fmla="*/ 0 w 13"/>
                <a:gd name="T3" fmla="*/ 13 h 13"/>
                <a:gd name="T4" fmla="*/ 13 w 13"/>
                <a:gd name="T5" fmla="*/ 13 h 13"/>
                <a:gd name="T6" fmla="*/ 6 w 13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0" y="13"/>
                  </a:lnTo>
                  <a:lnTo>
                    <a:pt x="13" y="1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4935" y="926"/>
              <a:ext cx="14" cy="13"/>
            </a:xfrm>
            <a:custGeom>
              <a:avLst/>
              <a:gdLst>
                <a:gd name="T0" fmla="*/ 14 w 14"/>
                <a:gd name="T1" fmla="*/ 6 h 13"/>
                <a:gd name="T2" fmla="*/ 14 w 14"/>
                <a:gd name="T3" fmla="*/ 0 h 13"/>
                <a:gd name="T4" fmla="*/ 0 w 14"/>
                <a:gd name="T5" fmla="*/ 0 h 13"/>
                <a:gd name="T6" fmla="*/ 7 w 14"/>
                <a:gd name="T7" fmla="*/ 13 h 13"/>
                <a:gd name="T8" fmla="*/ 14 w 14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14" y="6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4909" y="926"/>
              <a:ext cx="13" cy="13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7 w 13"/>
                <a:gd name="T5" fmla="*/ 13 h 13"/>
                <a:gd name="T6" fmla="*/ 13 w 13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7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2"/>
            <p:cNvSpPr>
              <a:spLocks/>
            </p:cNvSpPr>
            <p:nvPr/>
          </p:nvSpPr>
          <p:spPr bwMode="auto">
            <a:xfrm>
              <a:off x="4883" y="926"/>
              <a:ext cx="13" cy="13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13 w 13"/>
                <a:gd name="T5" fmla="*/ 13 h 13"/>
                <a:gd name="T6" fmla="*/ 13 w 13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13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3"/>
            <p:cNvSpPr>
              <a:spLocks/>
            </p:cNvSpPr>
            <p:nvPr/>
          </p:nvSpPr>
          <p:spPr bwMode="auto">
            <a:xfrm>
              <a:off x="4863" y="926"/>
              <a:ext cx="14" cy="13"/>
            </a:xfrm>
            <a:custGeom>
              <a:avLst/>
              <a:gdLst>
                <a:gd name="T0" fmla="*/ 14 w 14"/>
                <a:gd name="T1" fmla="*/ 0 h 13"/>
                <a:gd name="T2" fmla="*/ 0 w 14"/>
                <a:gd name="T3" fmla="*/ 0 h 13"/>
                <a:gd name="T4" fmla="*/ 0 w 14"/>
                <a:gd name="T5" fmla="*/ 13 h 13"/>
                <a:gd name="T6" fmla="*/ 14 w 14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14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4"/>
            <p:cNvSpPr>
              <a:spLocks/>
            </p:cNvSpPr>
            <p:nvPr/>
          </p:nvSpPr>
          <p:spPr bwMode="auto">
            <a:xfrm>
              <a:off x="4660" y="781"/>
              <a:ext cx="79" cy="171"/>
            </a:xfrm>
            <a:custGeom>
              <a:avLst/>
              <a:gdLst>
                <a:gd name="T0" fmla="*/ 11 w 12"/>
                <a:gd name="T1" fmla="*/ 14 h 26"/>
                <a:gd name="T2" fmla="*/ 9 w 12"/>
                <a:gd name="T3" fmla="*/ 10 h 26"/>
                <a:gd name="T4" fmla="*/ 8 w 12"/>
                <a:gd name="T5" fmla="*/ 12 h 26"/>
                <a:gd name="T6" fmla="*/ 8 w 12"/>
                <a:gd name="T7" fmla="*/ 9 h 26"/>
                <a:gd name="T8" fmla="*/ 6 w 12"/>
                <a:gd name="T9" fmla="*/ 5 h 26"/>
                <a:gd name="T10" fmla="*/ 4 w 12"/>
                <a:gd name="T11" fmla="*/ 6 h 26"/>
                <a:gd name="T12" fmla="*/ 4 w 12"/>
                <a:gd name="T13" fmla="*/ 4 h 26"/>
                <a:gd name="T14" fmla="*/ 1 w 12"/>
                <a:gd name="T15" fmla="*/ 0 h 26"/>
                <a:gd name="T16" fmla="*/ 2 w 12"/>
                <a:gd name="T17" fmla="*/ 8 h 26"/>
                <a:gd name="T18" fmla="*/ 4 w 12"/>
                <a:gd name="T19" fmla="*/ 10 h 26"/>
                <a:gd name="T20" fmla="*/ 2 w 12"/>
                <a:gd name="T21" fmla="*/ 10 h 26"/>
                <a:gd name="T22" fmla="*/ 3 w 12"/>
                <a:gd name="T23" fmla="*/ 14 h 26"/>
                <a:gd name="T24" fmla="*/ 6 w 12"/>
                <a:gd name="T25" fmla="*/ 16 h 26"/>
                <a:gd name="T26" fmla="*/ 4 w 12"/>
                <a:gd name="T27" fmla="*/ 16 h 26"/>
                <a:gd name="T28" fmla="*/ 6 w 12"/>
                <a:gd name="T29" fmla="*/ 20 h 26"/>
                <a:gd name="T30" fmla="*/ 9 w 12"/>
                <a:gd name="T31" fmla="*/ 21 h 26"/>
                <a:gd name="T32" fmla="*/ 7 w 12"/>
                <a:gd name="T33" fmla="*/ 21 h 26"/>
                <a:gd name="T34" fmla="*/ 12 w 12"/>
                <a:gd name="T35" fmla="*/ 26 h 26"/>
                <a:gd name="T36" fmla="*/ 11 w 12"/>
                <a:gd name="T37" fmla="*/ 16 h 26"/>
                <a:gd name="T38" fmla="*/ 10 w 12"/>
                <a:gd name="T39" fmla="*/ 17 h 26"/>
                <a:gd name="T40" fmla="*/ 11 w 12"/>
                <a:gd name="T4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26">
                  <a:moveTo>
                    <a:pt x="11" y="14"/>
                  </a:moveTo>
                  <a:cubicBezTo>
                    <a:pt x="10" y="13"/>
                    <a:pt x="10" y="12"/>
                    <a:pt x="9" y="1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6"/>
                    <a:pt x="6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1"/>
                    <a:pt x="1" y="0"/>
                    <a:pt x="1" y="0"/>
                  </a:cubicBezTo>
                  <a:cubicBezTo>
                    <a:pt x="1" y="0"/>
                    <a:pt x="0" y="4"/>
                    <a:pt x="2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5" y="19"/>
                    <a:pt x="6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23"/>
                    <a:pt x="10" y="25"/>
                    <a:pt x="12" y="26"/>
                  </a:cubicBezTo>
                  <a:cubicBezTo>
                    <a:pt x="12" y="23"/>
                    <a:pt x="12" y="19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lnTo>
                    <a:pt x="1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4732" y="867"/>
              <a:ext cx="0" cy="13"/>
            </a:xfrm>
            <a:custGeom>
              <a:avLst/>
              <a:gdLst>
                <a:gd name="T0" fmla="*/ 2 h 2"/>
                <a:gd name="T1" fmla="*/ 0 h 2"/>
                <a:gd name="T2" fmla="*/ 1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6"/>
            <p:cNvSpPr>
              <a:spLocks/>
            </p:cNvSpPr>
            <p:nvPr/>
          </p:nvSpPr>
          <p:spPr bwMode="auto">
            <a:xfrm>
              <a:off x="4732" y="932"/>
              <a:ext cx="7" cy="13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7"/>
            <p:cNvSpPr>
              <a:spLocks/>
            </p:cNvSpPr>
            <p:nvPr/>
          </p:nvSpPr>
          <p:spPr bwMode="auto">
            <a:xfrm>
              <a:off x="4726" y="768"/>
              <a:ext cx="46" cy="190"/>
            </a:xfrm>
            <a:custGeom>
              <a:avLst/>
              <a:gdLst>
                <a:gd name="T0" fmla="*/ 7 w 7"/>
                <a:gd name="T1" fmla="*/ 13 h 29"/>
                <a:gd name="T2" fmla="*/ 5 w 7"/>
                <a:gd name="T3" fmla="*/ 13 h 29"/>
                <a:gd name="T4" fmla="*/ 6 w 7"/>
                <a:gd name="T5" fmla="*/ 11 h 29"/>
                <a:gd name="T6" fmla="*/ 5 w 7"/>
                <a:gd name="T7" fmla="*/ 6 h 29"/>
                <a:gd name="T8" fmla="*/ 4 w 7"/>
                <a:gd name="T9" fmla="*/ 7 h 29"/>
                <a:gd name="T10" fmla="*/ 5 w 7"/>
                <a:gd name="T11" fmla="*/ 5 h 29"/>
                <a:gd name="T12" fmla="*/ 3 w 7"/>
                <a:gd name="T13" fmla="*/ 0 h 29"/>
                <a:gd name="T14" fmla="*/ 0 w 7"/>
                <a:gd name="T15" fmla="*/ 8 h 29"/>
                <a:gd name="T16" fmla="*/ 2 w 7"/>
                <a:gd name="T17" fmla="*/ 10 h 29"/>
                <a:gd name="T18" fmla="*/ 0 w 7"/>
                <a:gd name="T19" fmla="*/ 10 h 29"/>
                <a:gd name="T20" fmla="*/ 0 w 7"/>
                <a:gd name="T21" fmla="*/ 12 h 29"/>
                <a:gd name="T22" fmla="*/ 1 w 7"/>
                <a:gd name="T23" fmla="*/ 15 h 29"/>
                <a:gd name="T24" fmla="*/ 1 w 7"/>
                <a:gd name="T25" fmla="*/ 17 h 29"/>
                <a:gd name="T26" fmla="*/ 1 w 7"/>
                <a:gd name="T27" fmla="*/ 16 h 29"/>
                <a:gd name="T28" fmla="*/ 3 w 7"/>
                <a:gd name="T29" fmla="*/ 28 h 29"/>
                <a:gd name="T30" fmla="*/ 3 w 7"/>
                <a:gd name="T31" fmla="*/ 29 h 29"/>
                <a:gd name="T32" fmla="*/ 6 w 7"/>
                <a:gd name="T33" fmla="*/ 19 h 29"/>
                <a:gd name="T34" fmla="*/ 4 w 7"/>
                <a:gd name="T35" fmla="*/ 19 h 29"/>
                <a:gd name="T36" fmla="*/ 7 w 7"/>
                <a:gd name="T37" fmla="*/ 16 h 29"/>
                <a:gd name="T38" fmla="*/ 7 w 7"/>
                <a:gd name="T39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29">
                  <a:moveTo>
                    <a:pt x="7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8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2"/>
                    <a:pt x="3" y="0"/>
                    <a:pt x="3" y="0"/>
                  </a:cubicBezTo>
                  <a:cubicBezTo>
                    <a:pt x="3" y="0"/>
                    <a:pt x="1" y="3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9"/>
                    <a:pt x="3" y="23"/>
                    <a:pt x="3" y="28"/>
                  </a:cubicBezTo>
                  <a:cubicBezTo>
                    <a:pt x="3" y="28"/>
                    <a:pt x="3" y="28"/>
                    <a:pt x="3" y="29"/>
                  </a:cubicBezTo>
                  <a:cubicBezTo>
                    <a:pt x="5" y="25"/>
                    <a:pt x="6" y="22"/>
                    <a:pt x="6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5"/>
                    <a:pt x="7" y="14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8"/>
            <p:cNvSpPr>
              <a:spLocks/>
            </p:cNvSpPr>
            <p:nvPr/>
          </p:nvSpPr>
          <p:spPr bwMode="auto">
            <a:xfrm>
              <a:off x="4739" y="945"/>
              <a:ext cx="6" cy="7"/>
            </a:xfrm>
            <a:custGeom>
              <a:avLst/>
              <a:gdLst>
                <a:gd name="T0" fmla="*/ 6 w 6"/>
                <a:gd name="T1" fmla="*/ 7 h 7"/>
                <a:gd name="T2" fmla="*/ 6 w 6"/>
                <a:gd name="T3" fmla="*/ 7 h 7"/>
                <a:gd name="T4" fmla="*/ 0 w 6"/>
                <a:gd name="T5" fmla="*/ 0 h 7"/>
                <a:gd name="T6" fmla="*/ 6 w 6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lnTo>
                    <a:pt x="6" y="7"/>
                  </a:lnTo>
                  <a:lnTo>
                    <a:pt x="0" y="0"/>
                  </a:lnTo>
                  <a:lnTo>
                    <a:pt x="6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9"/>
            <p:cNvSpPr>
              <a:spLocks/>
            </p:cNvSpPr>
            <p:nvPr/>
          </p:nvSpPr>
          <p:spPr bwMode="auto">
            <a:xfrm>
              <a:off x="4588" y="1208"/>
              <a:ext cx="485" cy="321"/>
            </a:xfrm>
            <a:custGeom>
              <a:avLst/>
              <a:gdLst>
                <a:gd name="T0" fmla="*/ 67 w 74"/>
                <a:gd name="T1" fmla="*/ 33 h 49"/>
                <a:gd name="T2" fmla="*/ 40 w 74"/>
                <a:gd name="T3" fmla="*/ 27 h 49"/>
                <a:gd name="T4" fmla="*/ 15 w 74"/>
                <a:gd name="T5" fmla="*/ 3 h 49"/>
                <a:gd name="T6" fmla="*/ 4 w 74"/>
                <a:gd name="T7" fmla="*/ 3 h 49"/>
                <a:gd name="T8" fmla="*/ 4 w 74"/>
                <a:gd name="T9" fmla="*/ 14 h 49"/>
                <a:gd name="T10" fmla="*/ 31 w 74"/>
                <a:gd name="T11" fmla="*/ 41 h 49"/>
                <a:gd name="T12" fmla="*/ 36 w 74"/>
                <a:gd name="T13" fmla="*/ 43 h 49"/>
                <a:gd name="T14" fmla="*/ 64 w 74"/>
                <a:gd name="T15" fmla="*/ 48 h 49"/>
                <a:gd name="T16" fmla="*/ 73 w 74"/>
                <a:gd name="T17" fmla="*/ 41 h 49"/>
                <a:gd name="T18" fmla="*/ 67 w 74"/>
                <a:gd name="T19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49">
                  <a:moveTo>
                    <a:pt x="67" y="33"/>
                  </a:moveTo>
                  <a:cubicBezTo>
                    <a:pt x="40" y="27"/>
                    <a:pt x="40" y="27"/>
                    <a:pt x="40" y="27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7" y="0"/>
                    <a:pt x="4" y="3"/>
                  </a:cubicBezTo>
                  <a:cubicBezTo>
                    <a:pt x="0" y="6"/>
                    <a:pt x="0" y="11"/>
                    <a:pt x="4" y="14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3" y="42"/>
                    <a:pt x="34" y="43"/>
                    <a:pt x="36" y="43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8" y="49"/>
                    <a:pt x="73" y="46"/>
                    <a:pt x="73" y="41"/>
                  </a:cubicBezTo>
                  <a:cubicBezTo>
                    <a:pt x="74" y="37"/>
                    <a:pt x="71" y="33"/>
                    <a:pt x="6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0"/>
            <p:cNvSpPr>
              <a:spLocks/>
            </p:cNvSpPr>
            <p:nvPr/>
          </p:nvSpPr>
          <p:spPr bwMode="auto">
            <a:xfrm>
              <a:off x="4208" y="794"/>
              <a:ext cx="151" cy="197"/>
            </a:xfrm>
            <a:custGeom>
              <a:avLst/>
              <a:gdLst>
                <a:gd name="T0" fmla="*/ 8 w 23"/>
                <a:gd name="T1" fmla="*/ 2 h 30"/>
                <a:gd name="T2" fmla="*/ 18 w 23"/>
                <a:gd name="T3" fmla="*/ 4 h 30"/>
                <a:gd name="T4" fmla="*/ 16 w 23"/>
                <a:gd name="T5" fmla="*/ 19 h 30"/>
                <a:gd name="T6" fmla="*/ 18 w 23"/>
                <a:gd name="T7" fmla="*/ 28 h 30"/>
                <a:gd name="T8" fmla="*/ 18 w 23"/>
                <a:gd name="T9" fmla="*/ 28 h 30"/>
                <a:gd name="T10" fmla="*/ 12 w 23"/>
                <a:gd name="T11" fmla="*/ 21 h 30"/>
                <a:gd name="T12" fmla="*/ 1 w 23"/>
                <a:gd name="T13" fmla="*/ 11 h 30"/>
                <a:gd name="T14" fmla="*/ 8 w 23"/>
                <a:gd name="T1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0">
                  <a:moveTo>
                    <a:pt x="8" y="2"/>
                  </a:moveTo>
                  <a:cubicBezTo>
                    <a:pt x="12" y="0"/>
                    <a:pt x="16" y="0"/>
                    <a:pt x="18" y="4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8" y="24"/>
                    <a:pt x="23" y="26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3" y="30"/>
                    <a:pt x="14" y="25"/>
                    <a:pt x="12" y="2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1"/>
            <p:cNvSpPr>
              <a:spLocks/>
            </p:cNvSpPr>
            <p:nvPr/>
          </p:nvSpPr>
          <p:spPr bwMode="auto">
            <a:xfrm>
              <a:off x="4234" y="926"/>
              <a:ext cx="40" cy="39"/>
            </a:xfrm>
            <a:custGeom>
              <a:avLst/>
              <a:gdLst>
                <a:gd name="T0" fmla="*/ 4 w 6"/>
                <a:gd name="T1" fmla="*/ 0 h 6"/>
                <a:gd name="T2" fmla="*/ 1 w 6"/>
                <a:gd name="T3" fmla="*/ 1 h 6"/>
                <a:gd name="T4" fmla="*/ 0 w 6"/>
                <a:gd name="T5" fmla="*/ 4 h 6"/>
                <a:gd name="T6" fmla="*/ 2 w 6"/>
                <a:gd name="T7" fmla="*/ 5 h 6"/>
                <a:gd name="T8" fmla="*/ 6 w 6"/>
                <a:gd name="T9" fmla="*/ 3 h 6"/>
                <a:gd name="T10" fmla="*/ 6 w 6"/>
                <a:gd name="T11" fmla="*/ 2 h 6"/>
                <a:gd name="T12" fmla="*/ 4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6"/>
                    <a:pt x="2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2"/>
            <p:cNvSpPr>
              <a:spLocks/>
            </p:cNvSpPr>
            <p:nvPr/>
          </p:nvSpPr>
          <p:spPr bwMode="auto">
            <a:xfrm>
              <a:off x="4333" y="807"/>
              <a:ext cx="242" cy="119"/>
            </a:xfrm>
            <a:custGeom>
              <a:avLst/>
              <a:gdLst>
                <a:gd name="T0" fmla="*/ 1 w 37"/>
                <a:gd name="T1" fmla="*/ 18 h 18"/>
                <a:gd name="T2" fmla="*/ 35 w 37"/>
                <a:gd name="T3" fmla="*/ 4 h 18"/>
                <a:gd name="T4" fmla="*/ 37 w 37"/>
                <a:gd name="T5" fmla="*/ 1 h 18"/>
                <a:gd name="T6" fmla="*/ 34 w 37"/>
                <a:gd name="T7" fmla="*/ 0 h 18"/>
                <a:gd name="T8" fmla="*/ 0 w 37"/>
                <a:gd name="T9" fmla="*/ 13 h 18"/>
                <a:gd name="T10" fmla="*/ 0 w 37"/>
                <a:gd name="T11" fmla="*/ 17 h 18"/>
                <a:gd name="T12" fmla="*/ 1 w 37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8">
                  <a:moveTo>
                    <a:pt x="1" y="18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37" y="4"/>
                    <a:pt x="37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1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3"/>
            <p:cNvSpPr>
              <a:spLocks/>
            </p:cNvSpPr>
            <p:nvPr/>
          </p:nvSpPr>
          <p:spPr bwMode="auto">
            <a:xfrm>
              <a:off x="4293" y="912"/>
              <a:ext cx="7" cy="7"/>
            </a:xfrm>
            <a:custGeom>
              <a:avLst/>
              <a:gdLst>
                <a:gd name="T0" fmla="*/ 7 w 7"/>
                <a:gd name="T1" fmla="*/ 0 h 7"/>
                <a:gd name="T2" fmla="*/ 0 w 7"/>
                <a:gd name="T3" fmla="*/ 0 h 7"/>
                <a:gd name="T4" fmla="*/ 7 w 7"/>
                <a:gd name="T5" fmla="*/ 7 h 7"/>
                <a:gd name="T6" fmla="*/ 7 w 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4"/>
            <p:cNvSpPr>
              <a:spLocks/>
            </p:cNvSpPr>
            <p:nvPr/>
          </p:nvSpPr>
          <p:spPr bwMode="auto">
            <a:xfrm>
              <a:off x="4241" y="945"/>
              <a:ext cx="72" cy="112"/>
            </a:xfrm>
            <a:custGeom>
              <a:avLst/>
              <a:gdLst>
                <a:gd name="T0" fmla="*/ 4 w 11"/>
                <a:gd name="T1" fmla="*/ 17 h 17"/>
                <a:gd name="T2" fmla="*/ 7 w 11"/>
                <a:gd name="T3" fmla="*/ 0 h 17"/>
                <a:gd name="T4" fmla="*/ 4 w 11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4" y="17"/>
                  </a:moveTo>
                  <a:cubicBezTo>
                    <a:pt x="4" y="17"/>
                    <a:pt x="11" y="11"/>
                    <a:pt x="7" y="0"/>
                  </a:cubicBezTo>
                  <a:cubicBezTo>
                    <a:pt x="0" y="9"/>
                    <a:pt x="4" y="17"/>
                    <a:pt x="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5"/>
            <p:cNvSpPr>
              <a:spLocks/>
            </p:cNvSpPr>
            <p:nvPr/>
          </p:nvSpPr>
          <p:spPr bwMode="auto">
            <a:xfrm>
              <a:off x="4221" y="952"/>
              <a:ext cx="53" cy="85"/>
            </a:xfrm>
            <a:custGeom>
              <a:avLst/>
              <a:gdLst>
                <a:gd name="T0" fmla="*/ 1 w 8"/>
                <a:gd name="T1" fmla="*/ 13 h 13"/>
                <a:gd name="T2" fmla="*/ 6 w 8"/>
                <a:gd name="T3" fmla="*/ 10 h 13"/>
                <a:gd name="T4" fmla="*/ 8 w 8"/>
                <a:gd name="T5" fmla="*/ 0 h 13"/>
                <a:gd name="T6" fmla="*/ 1 w 8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1" y="13"/>
                  </a:moveTo>
                  <a:cubicBezTo>
                    <a:pt x="1" y="13"/>
                    <a:pt x="3" y="13"/>
                    <a:pt x="6" y="10"/>
                  </a:cubicBezTo>
                  <a:cubicBezTo>
                    <a:pt x="6" y="8"/>
                    <a:pt x="6" y="4"/>
                    <a:pt x="8" y="0"/>
                  </a:cubicBezTo>
                  <a:cubicBezTo>
                    <a:pt x="0" y="6"/>
                    <a:pt x="1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6"/>
            <p:cNvSpPr>
              <a:spLocks/>
            </p:cNvSpPr>
            <p:nvPr/>
          </p:nvSpPr>
          <p:spPr bwMode="auto">
            <a:xfrm>
              <a:off x="4418" y="788"/>
              <a:ext cx="242" cy="295"/>
            </a:xfrm>
            <a:custGeom>
              <a:avLst/>
              <a:gdLst>
                <a:gd name="T0" fmla="*/ 37 w 37"/>
                <a:gd name="T1" fmla="*/ 38 h 45"/>
                <a:gd name="T2" fmla="*/ 37 w 37"/>
                <a:gd name="T3" fmla="*/ 38 h 45"/>
                <a:gd name="T4" fmla="*/ 37 w 37"/>
                <a:gd name="T5" fmla="*/ 30 h 45"/>
                <a:gd name="T6" fmla="*/ 33 w 37"/>
                <a:gd name="T7" fmla="*/ 24 h 45"/>
                <a:gd name="T8" fmla="*/ 15 w 37"/>
                <a:gd name="T9" fmla="*/ 3 h 45"/>
                <a:gd name="T10" fmla="*/ 4 w 37"/>
                <a:gd name="T11" fmla="*/ 3 h 45"/>
                <a:gd name="T12" fmla="*/ 3 w 37"/>
                <a:gd name="T13" fmla="*/ 14 h 45"/>
                <a:gd name="T14" fmla="*/ 21 w 37"/>
                <a:gd name="T15" fmla="*/ 34 h 45"/>
                <a:gd name="T16" fmla="*/ 22 w 37"/>
                <a:gd name="T17" fmla="*/ 45 h 45"/>
                <a:gd name="T18" fmla="*/ 37 w 37"/>
                <a:gd name="T19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8"/>
                    <a:pt x="37" y="38"/>
                    <a:pt x="37" y="38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28"/>
                    <a:pt x="35" y="26"/>
                    <a:pt x="33" y="2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0" y="5"/>
                    <a:pt x="0" y="11"/>
                    <a:pt x="3" y="1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6" y="41"/>
                    <a:pt x="32" y="38"/>
                    <a:pt x="3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"/>
            <p:cNvSpPr>
              <a:spLocks/>
            </p:cNvSpPr>
            <p:nvPr/>
          </p:nvSpPr>
          <p:spPr bwMode="auto">
            <a:xfrm>
              <a:off x="5263" y="1208"/>
              <a:ext cx="111" cy="72"/>
            </a:xfrm>
            <a:custGeom>
              <a:avLst/>
              <a:gdLst>
                <a:gd name="T0" fmla="*/ 11 w 17"/>
                <a:gd name="T1" fmla="*/ 1 h 11"/>
                <a:gd name="T2" fmla="*/ 0 w 17"/>
                <a:gd name="T3" fmla="*/ 10 h 11"/>
                <a:gd name="T4" fmla="*/ 0 w 17"/>
                <a:gd name="T5" fmla="*/ 10 h 11"/>
                <a:gd name="T6" fmla="*/ 5 w 17"/>
                <a:gd name="T7" fmla="*/ 11 h 11"/>
                <a:gd name="T8" fmla="*/ 11 w 17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1" y="1"/>
                  </a:moveTo>
                  <a:cubicBezTo>
                    <a:pt x="4" y="1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0"/>
                    <a:pt x="4" y="10"/>
                    <a:pt x="5" y="11"/>
                  </a:cubicBezTo>
                  <a:cubicBezTo>
                    <a:pt x="6" y="3"/>
                    <a:pt x="17" y="0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8"/>
            <p:cNvSpPr>
              <a:spLocks/>
            </p:cNvSpPr>
            <p:nvPr/>
          </p:nvSpPr>
          <p:spPr bwMode="auto">
            <a:xfrm>
              <a:off x="4130" y="1943"/>
              <a:ext cx="373" cy="518"/>
            </a:xfrm>
            <a:custGeom>
              <a:avLst/>
              <a:gdLst>
                <a:gd name="T0" fmla="*/ 44 w 57"/>
                <a:gd name="T1" fmla="*/ 69 h 79"/>
                <a:gd name="T2" fmla="*/ 27 w 57"/>
                <a:gd name="T3" fmla="*/ 39 h 79"/>
                <a:gd name="T4" fmla="*/ 27 w 57"/>
                <a:gd name="T5" fmla="*/ 35 h 79"/>
                <a:gd name="T6" fmla="*/ 20 w 57"/>
                <a:gd name="T7" fmla="*/ 0 h 79"/>
                <a:gd name="T8" fmla="*/ 7 w 57"/>
                <a:gd name="T9" fmla="*/ 3 h 79"/>
                <a:gd name="T10" fmla="*/ 6 w 57"/>
                <a:gd name="T11" fmla="*/ 3 h 79"/>
                <a:gd name="T12" fmla="*/ 0 w 57"/>
                <a:gd name="T13" fmla="*/ 8 h 79"/>
                <a:gd name="T14" fmla="*/ 13 w 57"/>
                <a:gd name="T15" fmla="*/ 41 h 79"/>
                <a:gd name="T16" fmla="*/ 14 w 57"/>
                <a:gd name="T17" fmla="*/ 42 h 79"/>
                <a:gd name="T18" fmla="*/ 38 w 57"/>
                <a:gd name="T19" fmla="*/ 72 h 79"/>
                <a:gd name="T20" fmla="*/ 38 w 57"/>
                <a:gd name="T21" fmla="*/ 74 h 79"/>
                <a:gd name="T22" fmla="*/ 43 w 57"/>
                <a:gd name="T23" fmla="*/ 78 h 79"/>
                <a:gd name="T24" fmla="*/ 54 w 57"/>
                <a:gd name="T25" fmla="*/ 78 h 79"/>
                <a:gd name="T26" fmla="*/ 57 w 57"/>
                <a:gd name="T27" fmla="*/ 73 h 79"/>
                <a:gd name="T28" fmla="*/ 44 w 57"/>
                <a:gd name="T2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79">
                  <a:moveTo>
                    <a:pt x="44" y="69"/>
                  </a:move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7" y="37"/>
                    <a:pt x="27" y="3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1"/>
                    <a:pt x="12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3"/>
                    <a:pt x="38" y="74"/>
                    <a:pt x="38" y="74"/>
                  </a:cubicBezTo>
                  <a:cubicBezTo>
                    <a:pt x="38" y="76"/>
                    <a:pt x="40" y="79"/>
                    <a:pt x="43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7" y="78"/>
                    <a:pt x="57" y="75"/>
                    <a:pt x="57" y="73"/>
                  </a:cubicBezTo>
                  <a:cubicBezTo>
                    <a:pt x="56" y="71"/>
                    <a:pt x="49" y="69"/>
                    <a:pt x="4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9"/>
            <p:cNvSpPr>
              <a:spLocks noEditPoints="1"/>
            </p:cNvSpPr>
            <p:nvPr/>
          </p:nvSpPr>
          <p:spPr bwMode="auto">
            <a:xfrm>
              <a:off x="4588" y="2035"/>
              <a:ext cx="321" cy="426"/>
            </a:xfrm>
            <a:custGeom>
              <a:avLst/>
              <a:gdLst>
                <a:gd name="T0" fmla="*/ 49 w 49"/>
                <a:gd name="T1" fmla="*/ 25 h 65"/>
                <a:gd name="T2" fmla="*/ 44 w 49"/>
                <a:gd name="T3" fmla="*/ 0 h 65"/>
                <a:gd name="T4" fmla="*/ 30 w 49"/>
                <a:gd name="T5" fmla="*/ 0 h 65"/>
                <a:gd name="T6" fmla="*/ 23 w 49"/>
                <a:gd name="T7" fmla="*/ 0 h 65"/>
                <a:gd name="T8" fmla="*/ 36 w 49"/>
                <a:gd name="T9" fmla="*/ 31 h 65"/>
                <a:gd name="T10" fmla="*/ 10 w 49"/>
                <a:gd name="T11" fmla="*/ 47 h 65"/>
                <a:gd name="T12" fmla="*/ 6 w 49"/>
                <a:gd name="T13" fmla="*/ 50 h 65"/>
                <a:gd name="T14" fmla="*/ 2 w 49"/>
                <a:gd name="T15" fmla="*/ 61 h 65"/>
                <a:gd name="T16" fmla="*/ 5 w 49"/>
                <a:gd name="T17" fmla="*/ 64 h 65"/>
                <a:gd name="T18" fmla="*/ 15 w 49"/>
                <a:gd name="T19" fmla="*/ 53 h 65"/>
                <a:gd name="T20" fmla="*/ 15 w 49"/>
                <a:gd name="T21" fmla="*/ 53 h 65"/>
                <a:gd name="T22" fmla="*/ 15 w 49"/>
                <a:gd name="T23" fmla="*/ 53 h 65"/>
                <a:gd name="T24" fmla="*/ 15 w 49"/>
                <a:gd name="T25" fmla="*/ 53 h 65"/>
                <a:gd name="T26" fmla="*/ 14 w 49"/>
                <a:gd name="T27" fmla="*/ 53 h 65"/>
                <a:gd name="T28" fmla="*/ 15 w 49"/>
                <a:gd name="T29" fmla="*/ 53 h 65"/>
                <a:gd name="T30" fmla="*/ 47 w 49"/>
                <a:gd name="T31" fmla="*/ 38 h 65"/>
                <a:gd name="T32" fmla="*/ 49 w 49"/>
                <a:gd name="T33" fmla="*/ 28 h 65"/>
                <a:gd name="T34" fmla="*/ 49 w 49"/>
                <a:gd name="T35" fmla="*/ 28 h 65"/>
                <a:gd name="T36" fmla="*/ 49 w 49"/>
                <a:gd name="T37" fmla="*/ 27 h 65"/>
                <a:gd name="T38" fmla="*/ 49 w 49"/>
                <a:gd name="T39" fmla="*/ 25 h 65"/>
                <a:gd name="T40" fmla="*/ 15 w 49"/>
                <a:gd name="T41" fmla="*/ 51 h 65"/>
                <a:gd name="T42" fmla="*/ 15 w 49"/>
                <a:gd name="T43" fmla="*/ 50 h 65"/>
                <a:gd name="T44" fmla="*/ 15 w 49"/>
                <a:gd name="T45" fmla="*/ 50 h 65"/>
                <a:gd name="T46" fmla="*/ 15 w 49"/>
                <a:gd name="T47" fmla="*/ 5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" h="65">
                  <a:moveTo>
                    <a:pt x="49" y="25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6" y="0"/>
                    <a:pt x="30" y="0"/>
                  </a:cubicBezTo>
                  <a:cubicBezTo>
                    <a:pt x="28" y="0"/>
                    <a:pt x="25" y="0"/>
                    <a:pt x="23" y="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8" y="47"/>
                    <a:pt x="7" y="48"/>
                    <a:pt x="6" y="50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0" y="63"/>
                    <a:pt x="2" y="63"/>
                    <a:pt x="5" y="64"/>
                  </a:cubicBezTo>
                  <a:cubicBezTo>
                    <a:pt x="7" y="65"/>
                    <a:pt x="13" y="56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2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7"/>
                    <a:pt x="49" y="27"/>
                  </a:cubicBezTo>
                  <a:cubicBezTo>
                    <a:pt x="49" y="27"/>
                    <a:pt x="49" y="26"/>
                    <a:pt x="49" y="25"/>
                  </a:cubicBezTo>
                  <a:close/>
                  <a:moveTo>
                    <a:pt x="15" y="51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lnTo>
                    <a:pt x="1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40"/>
            <p:cNvSpPr>
              <a:spLocks noChangeArrowheads="1"/>
            </p:cNvSpPr>
            <p:nvPr/>
          </p:nvSpPr>
          <p:spPr bwMode="auto">
            <a:xfrm>
              <a:off x="4687" y="2363"/>
              <a:ext cx="1" cy="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4628" y="1470"/>
              <a:ext cx="275" cy="105"/>
            </a:xfrm>
            <a:custGeom>
              <a:avLst/>
              <a:gdLst>
                <a:gd name="T0" fmla="*/ 11 w 42"/>
                <a:gd name="T1" fmla="*/ 5 h 16"/>
                <a:gd name="T2" fmla="*/ 0 w 42"/>
                <a:gd name="T3" fmla="*/ 13 h 16"/>
                <a:gd name="T4" fmla="*/ 0 w 42"/>
                <a:gd name="T5" fmla="*/ 14 h 16"/>
                <a:gd name="T6" fmla="*/ 11 w 42"/>
                <a:gd name="T7" fmla="*/ 15 h 16"/>
                <a:gd name="T8" fmla="*/ 28 w 42"/>
                <a:gd name="T9" fmla="*/ 13 h 16"/>
                <a:gd name="T10" fmla="*/ 42 w 42"/>
                <a:gd name="T11" fmla="*/ 9 h 16"/>
                <a:gd name="T12" fmla="*/ 30 w 42"/>
                <a:gd name="T13" fmla="*/ 7 h 16"/>
                <a:gd name="T14" fmla="*/ 22 w 42"/>
                <a:gd name="T15" fmla="*/ 4 h 16"/>
                <a:gd name="T16" fmla="*/ 18 w 42"/>
                <a:gd name="T17" fmla="*/ 0 h 16"/>
                <a:gd name="T18" fmla="*/ 17 w 42"/>
                <a:gd name="T19" fmla="*/ 0 h 16"/>
                <a:gd name="T20" fmla="*/ 11 w 42"/>
                <a:gd name="T21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6">
                  <a:moveTo>
                    <a:pt x="11" y="5"/>
                  </a:moveTo>
                  <a:cubicBezTo>
                    <a:pt x="11" y="6"/>
                    <a:pt x="2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1" y="15"/>
                    <a:pt x="7" y="16"/>
                    <a:pt x="11" y="15"/>
                  </a:cubicBezTo>
                  <a:cubicBezTo>
                    <a:pt x="17" y="15"/>
                    <a:pt x="23" y="15"/>
                    <a:pt x="28" y="13"/>
                  </a:cubicBezTo>
                  <a:cubicBezTo>
                    <a:pt x="32" y="12"/>
                    <a:pt x="37" y="11"/>
                    <a:pt x="42" y="9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7" y="7"/>
                    <a:pt x="24" y="5"/>
                    <a:pt x="22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2" y="4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4909" y="1195"/>
              <a:ext cx="367" cy="216"/>
            </a:xfrm>
            <a:custGeom>
              <a:avLst/>
              <a:gdLst>
                <a:gd name="T0" fmla="*/ 24 w 56"/>
                <a:gd name="T1" fmla="*/ 33 h 33"/>
                <a:gd name="T2" fmla="*/ 24 w 56"/>
                <a:gd name="T3" fmla="*/ 32 h 33"/>
                <a:gd name="T4" fmla="*/ 36 w 56"/>
                <a:gd name="T5" fmla="*/ 24 h 33"/>
                <a:gd name="T6" fmla="*/ 47 w 56"/>
                <a:gd name="T7" fmla="*/ 18 h 33"/>
                <a:gd name="T8" fmla="*/ 50 w 56"/>
                <a:gd name="T9" fmla="*/ 14 h 33"/>
                <a:gd name="T10" fmla="*/ 50 w 56"/>
                <a:gd name="T11" fmla="*/ 10 h 33"/>
                <a:gd name="T12" fmla="*/ 53 w 56"/>
                <a:gd name="T13" fmla="*/ 1 h 33"/>
                <a:gd name="T14" fmla="*/ 44 w 56"/>
                <a:gd name="T15" fmla="*/ 5 h 33"/>
                <a:gd name="T16" fmla="*/ 36 w 56"/>
                <a:gd name="T17" fmla="*/ 8 h 33"/>
                <a:gd name="T18" fmla="*/ 29 w 56"/>
                <a:gd name="T19" fmla="*/ 9 h 33"/>
                <a:gd name="T20" fmla="*/ 22 w 56"/>
                <a:gd name="T21" fmla="*/ 11 h 33"/>
                <a:gd name="T22" fmla="*/ 15 w 56"/>
                <a:gd name="T23" fmla="*/ 14 h 33"/>
                <a:gd name="T24" fmla="*/ 10 w 56"/>
                <a:gd name="T25" fmla="*/ 21 h 33"/>
                <a:gd name="T26" fmla="*/ 4 w 56"/>
                <a:gd name="T27" fmla="*/ 25 h 33"/>
                <a:gd name="T28" fmla="*/ 0 w 56"/>
                <a:gd name="T29" fmla="*/ 27 h 33"/>
                <a:gd name="T30" fmla="*/ 18 w 56"/>
                <a:gd name="T31" fmla="*/ 31 h 33"/>
                <a:gd name="T32" fmla="*/ 24 w 56"/>
                <a:gd name="T3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33">
                  <a:moveTo>
                    <a:pt x="24" y="33"/>
                  </a:moveTo>
                  <a:cubicBezTo>
                    <a:pt x="24" y="32"/>
                    <a:pt x="24" y="32"/>
                    <a:pt x="24" y="32"/>
                  </a:cubicBezTo>
                  <a:cubicBezTo>
                    <a:pt x="25" y="31"/>
                    <a:pt x="31" y="27"/>
                    <a:pt x="36" y="24"/>
                  </a:cubicBezTo>
                  <a:cubicBezTo>
                    <a:pt x="41" y="21"/>
                    <a:pt x="47" y="18"/>
                    <a:pt x="47" y="18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2"/>
                    <a:pt x="50" y="10"/>
                  </a:cubicBezTo>
                  <a:cubicBezTo>
                    <a:pt x="51" y="7"/>
                    <a:pt x="51" y="2"/>
                    <a:pt x="53" y="1"/>
                  </a:cubicBezTo>
                  <a:cubicBezTo>
                    <a:pt x="56" y="0"/>
                    <a:pt x="48" y="1"/>
                    <a:pt x="44" y="5"/>
                  </a:cubicBezTo>
                  <a:cubicBezTo>
                    <a:pt x="41" y="8"/>
                    <a:pt x="40" y="8"/>
                    <a:pt x="36" y="8"/>
                  </a:cubicBezTo>
                  <a:cubicBezTo>
                    <a:pt x="32" y="7"/>
                    <a:pt x="30" y="7"/>
                    <a:pt x="29" y="9"/>
                  </a:cubicBezTo>
                  <a:cubicBezTo>
                    <a:pt x="28" y="11"/>
                    <a:pt x="26" y="10"/>
                    <a:pt x="22" y="11"/>
                  </a:cubicBezTo>
                  <a:cubicBezTo>
                    <a:pt x="18" y="12"/>
                    <a:pt x="17" y="10"/>
                    <a:pt x="15" y="14"/>
                  </a:cubicBezTo>
                  <a:cubicBezTo>
                    <a:pt x="13" y="18"/>
                    <a:pt x="12" y="19"/>
                    <a:pt x="10" y="21"/>
                  </a:cubicBezTo>
                  <a:cubicBezTo>
                    <a:pt x="8" y="23"/>
                    <a:pt x="9" y="22"/>
                    <a:pt x="4" y="25"/>
                  </a:cubicBezTo>
                  <a:cubicBezTo>
                    <a:pt x="2" y="27"/>
                    <a:pt x="2" y="27"/>
                    <a:pt x="0" y="2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0" y="31"/>
                    <a:pt x="22" y="32"/>
                    <a:pt x="24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5263" y="1273"/>
              <a:ext cx="39" cy="79"/>
            </a:xfrm>
            <a:custGeom>
              <a:avLst/>
              <a:gdLst>
                <a:gd name="T0" fmla="*/ 5 w 6"/>
                <a:gd name="T1" fmla="*/ 2 h 12"/>
                <a:gd name="T2" fmla="*/ 5 w 6"/>
                <a:gd name="T3" fmla="*/ 1 h 12"/>
                <a:gd name="T4" fmla="*/ 0 w 6"/>
                <a:gd name="T5" fmla="*/ 0 h 12"/>
                <a:gd name="T6" fmla="*/ 5 w 6"/>
                <a:gd name="T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2">
                  <a:moveTo>
                    <a:pt x="5" y="2"/>
                  </a:moveTo>
                  <a:cubicBezTo>
                    <a:pt x="5" y="2"/>
                    <a:pt x="5" y="1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0"/>
                    <a:pt x="6" y="12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3455" y="1595"/>
              <a:ext cx="517" cy="571"/>
            </a:xfrm>
            <a:custGeom>
              <a:avLst/>
              <a:gdLst>
                <a:gd name="T0" fmla="*/ 53 w 79"/>
                <a:gd name="T1" fmla="*/ 38 h 87"/>
                <a:gd name="T2" fmla="*/ 53 w 79"/>
                <a:gd name="T3" fmla="*/ 46 h 87"/>
                <a:gd name="T4" fmla="*/ 60 w 79"/>
                <a:gd name="T5" fmla="*/ 27 h 87"/>
                <a:gd name="T6" fmla="*/ 72 w 79"/>
                <a:gd name="T7" fmla="*/ 12 h 87"/>
                <a:gd name="T8" fmla="*/ 79 w 79"/>
                <a:gd name="T9" fmla="*/ 3 h 87"/>
                <a:gd name="T10" fmla="*/ 79 w 79"/>
                <a:gd name="T11" fmla="*/ 2 h 87"/>
                <a:gd name="T12" fmla="*/ 46 w 79"/>
                <a:gd name="T13" fmla="*/ 22 h 87"/>
                <a:gd name="T14" fmla="*/ 24 w 79"/>
                <a:gd name="T15" fmla="*/ 39 h 87"/>
                <a:gd name="T16" fmla="*/ 34 w 79"/>
                <a:gd name="T17" fmla="*/ 38 h 87"/>
                <a:gd name="T18" fmla="*/ 10 w 79"/>
                <a:gd name="T19" fmla="*/ 52 h 87"/>
                <a:gd name="T20" fmla="*/ 30 w 79"/>
                <a:gd name="T21" fmla="*/ 46 h 87"/>
                <a:gd name="T22" fmla="*/ 7 w 79"/>
                <a:gd name="T23" fmla="*/ 66 h 87"/>
                <a:gd name="T24" fmla="*/ 18 w 79"/>
                <a:gd name="T25" fmla="*/ 64 h 87"/>
                <a:gd name="T26" fmla="*/ 2 w 79"/>
                <a:gd name="T27" fmla="*/ 84 h 87"/>
                <a:gd name="T28" fmla="*/ 21 w 79"/>
                <a:gd name="T29" fmla="*/ 66 h 87"/>
                <a:gd name="T30" fmla="*/ 45 w 79"/>
                <a:gd name="T31" fmla="*/ 48 h 87"/>
                <a:gd name="T32" fmla="*/ 41 w 79"/>
                <a:gd name="T33" fmla="*/ 61 h 87"/>
                <a:gd name="T34" fmla="*/ 53 w 79"/>
                <a:gd name="T35" fmla="*/ 3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87">
                  <a:moveTo>
                    <a:pt x="53" y="38"/>
                  </a:moveTo>
                  <a:cubicBezTo>
                    <a:pt x="56" y="24"/>
                    <a:pt x="54" y="44"/>
                    <a:pt x="53" y="46"/>
                  </a:cubicBezTo>
                  <a:cubicBezTo>
                    <a:pt x="53" y="49"/>
                    <a:pt x="59" y="30"/>
                    <a:pt x="60" y="27"/>
                  </a:cubicBezTo>
                  <a:cubicBezTo>
                    <a:pt x="61" y="24"/>
                    <a:pt x="69" y="13"/>
                    <a:pt x="72" y="12"/>
                  </a:cubicBezTo>
                  <a:cubicBezTo>
                    <a:pt x="74" y="9"/>
                    <a:pt x="76" y="5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57" y="0"/>
                    <a:pt x="46" y="22"/>
                  </a:cubicBezTo>
                  <a:cubicBezTo>
                    <a:pt x="40" y="34"/>
                    <a:pt x="30" y="38"/>
                    <a:pt x="24" y="39"/>
                  </a:cubicBezTo>
                  <a:cubicBezTo>
                    <a:pt x="28" y="39"/>
                    <a:pt x="32" y="38"/>
                    <a:pt x="34" y="38"/>
                  </a:cubicBezTo>
                  <a:cubicBezTo>
                    <a:pt x="38" y="35"/>
                    <a:pt x="12" y="52"/>
                    <a:pt x="10" y="52"/>
                  </a:cubicBezTo>
                  <a:cubicBezTo>
                    <a:pt x="9" y="53"/>
                    <a:pt x="29" y="47"/>
                    <a:pt x="30" y="46"/>
                  </a:cubicBezTo>
                  <a:cubicBezTo>
                    <a:pt x="31" y="45"/>
                    <a:pt x="8" y="65"/>
                    <a:pt x="7" y="66"/>
                  </a:cubicBezTo>
                  <a:cubicBezTo>
                    <a:pt x="6" y="67"/>
                    <a:pt x="12" y="64"/>
                    <a:pt x="18" y="64"/>
                  </a:cubicBezTo>
                  <a:cubicBezTo>
                    <a:pt x="22" y="62"/>
                    <a:pt x="4" y="80"/>
                    <a:pt x="2" y="84"/>
                  </a:cubicBezTo>
                  <a:cubicBezTo>
                    <a:pt x="0" y="87"/>
                    <a:pt x="19" y="67"/>
                    <a:pt x="21" y="66"/>
                  </a:cubicBezTo>
                  <a:cubicBezTo>
                    <a:pt x="23" y="65"/>
                    <a:pt x="44" y="49"/>
                    <a:pt x="45" y="48"/>
                  </a:cubicBezTo>
                  <a:cubicBezTo>
                    <a:pt x="46" y="47"/>
                    <a:pt x="44" y="56"/>
                    <a:pt x="41" y="61"/>
                  </a:cubicBezTo>
                  <a:cubicBezTo>
                    <a:pt x="45" y="57"/>
                    <a:pt x="52" y="48"/>
                    <a:pt x="5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4307" y="1057"/>
              <a:ext cx="517" cy="853"/>
            </a:xfrm>
            <a:custGeom>
              <a:avLst/>
              <a:gdLst>
                <a:gd name="T0" fmla="*/ 71 w 79"/>
                <a:gd name="T1" fmla="*/ 10 h 130"/>
                <a:gd name="T2" fmla="*/ 64 w 79"/>
                <a:gd name="T3" fmla="*/ 5 h 130"/>
                <a:gd name="T4" fmla="*/ 42 w 79"/>
                <a:gd name="T5" fmla="*/ 8 h 130"/>
                <a:gd name="T6" fmla="*/ 5 w 79"/>
                <a:gd name="T7" fmla="*/ 57 h 130"/>
                <a:gd name="T8" fmla="*/ 3 w 79"/>
                <a:gd name="T9" fmla="*/ 74 h 130"/>
                <a:gd name="T10" fmla="*/ 8 w 79"/>
                <a:gd name="T11" fmla="*/ 79 h 130"/>
                <a:gd name="T12" fmla="*/ 14 w 79"/>
                <a:gd name="T13" fmla="*/ 84 h 130"/>
                <a:gd name="T14" fmla="*/ 16 w 79"/>
                <a:gd name="T15" fmla="*/ 85 h 130"/>
                <a:gd name="T16" fmla="*/ 17 w 79"/>
                <a:gd name="T17" fmla="*/ 86 h 130"/>
                <a:gd name="T18" fmla="*/ 32 w 79"/>
                <a:gd name="T19" fmla="*/ 99 h 130"/>
                <a:gd name="T20" fmla="*/ 13 w 79"/>
                <a:gd name="T21" fmla="*/ 110 h 130"/>
                <a:gd name="T22" fmla="*/ 9 w 79"/>
                <a:gd name="T23" fmla="*/ 123 h 130"/>
                <a:gd name="T24" fmla="*/ 10 w 79"/>
                <a:gd name="T25" fmla="*/ 124 h 130"/>
                <a:gd name="T26" fmla="*/ 23 w 79"/>
                <a:gd name="T27" fmla="*/ 127 h 130"/>
                <a:gd name="T28" fmla="*/ 54 w 79"/>
                <a:gd name="T29" fmla="*/ 109 h 130"/>
                <a:gd name="T30" fmla="*/ 57 w 79"/>
                <a:gd name="T31" fmla="*/ 97 h 130"/>
                <a:gd name="T32" fmla="*/ 57 w 79"/>
                <a:gd name="T33" fmla="*/ 96 h 130"/>
                <a:gd name="T34" fmla="*/ 56 w 79"/>
                <a:gd name="T35" fmla="*/ 95 h 130"/>
                <a:gd name="T36" fmla="*/ 54 w 79"/>
                <a:gd name="T37" fmla="*/ 93 h 130"/>
                <a:gd name="T38" fmla="*/ 38 w 79"/>
                <a:gd name="T39" fmla="*/ 79 h 130"/>
                <a:gd name="T40" fmla="*/ 39 w 79"/>
                <a:gd name="T41" fmla="*/ 78 h 130"/>
                <a:gd name="T42" fmla="*/ 58 w 79"/>
                <a:gd name="T43" fmla="*/ 53 h 130"/>
                <a:gd name="T44" fmla="*/ 43 w 79"/>
                <a:gd name="T45" fmla="*/ 39 h 130"/>
                <a:gd name="T46" fmla="*/ 43 w 79"/>
                <a:gd name="T47" fmla="*/ 23 h 130"/>
                <a:gd name="T48" fmla="*/ 52 w 79"/>
                <a:gd name="T49" fmla="*/ 19 h 130"/>
                <a:gd name="T50" fmla="*/ 60 w 79"/>
                <a:gd name="T51" fmla="*/ 23 h 130"/>
                <a:gd name="T52" fmla="*/ 72 w 79"/>
                <a:gd name="T53" fmla="*/ 34 h 130"/>
                <a:gd name="T54" fmla="*/ 73 w 79"/>
                <a:gd name="T55" fmla="*/ 33 h 130"/>
                <a:gd name="T56" fmla="*/ 71 w 79"/>
                <a:gd name="T57" fmla="*/ 1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" h="130">
                  <a:moveTo>
                    <a:pt x="71" y="10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57" y="0"/>
                    <a:pt x="47" y="1"/>
                    <a:pt x="42" y="8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1" y="61"/>
                    <a:pt x="0" y="68"/>
                    <a:pt x="3" y="74"/>
                  </a:cubicBezTo>
                  <a:cubicBezTo>
                    <a:pt x="4" y="76"/>
                    <a:pt x="5" y="78"/>
                    <a:pt x="8" y="79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5" y="84"/>
                    <a:pt x="16" y="85"/>
                    <a:pt x="16" y="85"/>
                  </a:cubicBezTo>
                  <a:cubicBezTo>
                    <a:pt x="16" y="85"/>
                    <a:pt x="16" y="86"/>
                    <a:pt x="17" y="86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9" y="113"/>
                    <a:pt x="7" y="119"/>
                    <a:pt x="9" y="123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13" y="128"/>
                    <a:pt x="19" y="130"/>
                    <a:pt x="23" y="127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8" y="107"/>
                    <a:pt x="60" y="101"/>
                    <a:pt x="57" y="97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6" y="95"/>
                    <a:pt x="56" y="95"/>
                  </a:cubicBezTo>
                  <a:cubicBezTo>
                    <a:pt x="56" y="94"/>
                    <a:pt x="54" y="93"/>
                    <a:pt x="54" y="93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39" y="35"/>
                    <a:pt x="39" y="27"/>
                    <a:pt x="43" y="23"/>
                  </a:cubicBezTo>
                  <a:cubicBezTo>
                    <a:pt x="46" y="20"/>
                    <a:pt x="49" y="19"/>
                    <a:pt x="52" y="19"/>
                  </a:cubicBezTo>
                  <a:cubicBezTo>
                    <a:pt x="55" y="19"/>
                    <a:pt x="58" y="20"/>
                    <a:pt x="60" y="2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9" y="26"/>
                    <a:pt x="77" y="15"/>
                    <a:pt x="7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3730" y="1273"/>
              <a:ext cx="1789" cy="1188"/>
            </a:xfrm>
            <a:custGeom>
              <a:avLst/>
              <a:gdLst>
                <a:gd name="T0" fmla="*/ 239 w 273"/>
                <a:gd name="T1" fmla="*/ 1 h 181"/>
                <a:gd name="T2" fmla="*/ 234 w 273"/>
                <a:gd name="T3" fmla="*/ 0 h 181"/>
                <a:gd name="T4" fmla="*/ 231 w 273"/>
                <a:gd name="T5" fmla="*/ 4 h 181"/>
                <a:gd name="T6" fmla="*/ 217 w 273"/>
                <a:gd name="T7" fmla="*/ 13 h 181"/>
                <a:gd name="T8" fmla="*/ 205 w 273"/>
                <a:gd name="T9" fmla="*/ 22 h 181"/>
                <a:gd name="T10" fmla="*/ 208 w 273"/>
                <a:gd name="T11" fmla="*/ 32 h 181"/>
                <a:gd name="T12" fmla="*/ 197 w 273"/>
                <a:gd name="T13" fmla="*/ 42 h 181"/>
                <a:gd name="T14" fmla="*/ 183 w 273"/>
                <a:gd name="T15" fmla="*/ 40 h 181"/>
                <a:gd name="T16" fmla="*/ 149 w 273"/>
                <a:gd name="T17" fmla="*/ 47 h 181"/>
                <a:gd name="T18" fmla="*/ 132 w 273"/>
                <a:gd name="T19" fmla="*/ 46 h 181"/>
                <a:gd name="T20" fmla="*/ 148 w 273"/>
                <a:gd name="T21" fmla="*/ 60 h 181"/>
                <a:gd name="T22" fmla="*/ 149 w 273"/>
                <a:gd name="T23" fmla="*/ 62 h 181"/>
                <a:gd name="T24" fmla="*/ 144 w 273"/>
                <a:gd name="T25" fmla="*/ 80 h 181"/>
                <a:gd name="T26" fmla="*/ 106 w 273"/>
                <a:gd name="T27" fmla="*/ 100 h 181"/>
                <a:gd name="T28" fmla="*/ 94 w 273"/>
                <a:gd name="T29" fmla="*/ 91 h 181"/>
                <a:gd name="T30" fmla="*/ 113 w 273"/>
                <a:gd name="T31" fmla="*/ 66 h 181"/>
                <a:gd name="T32" fmla="*/ 99 w 273"/>
                <a:gd name="T33" fmla="*/ 54 h 181"/>
                <a:gd name="T34" fmla="*/ 86 w 273"/>
                <a:gd name="T35" fmla="*/ 39 h 181"/>
                <a:gd name="T36" fmla="*/ 49 w 273"/>
                <a:gd name="T37" fmla="*/ 45 h 181"/>
                <a:gd name="T38" fmla="*/ 40 w 273"/>
                <a:gd name="T39" fmla="*/ 52 h 181"/>
                <a:gd name="T40" fmla="*/ 32 w 273"/>
                <a:gd name="T41" fmla="*/ 75 h 181"/>
                <a:gd name="T42" fmla="*/ 21 w 273"/>
                <a:gd name="T43" fmla="*/ 121 h 181"/>
                <a:gd name="T44" fmla="*/ 10 w 273"/>
                <a:gd name="T45" fmla="*/ 161 h 181"/>
                <a:gd name="T46" fmla="*/ 1 w 273"/>
                <a:gd name="T47" fmla="*/ 174 h 181"/>
                <a:gd name="T48" fmla="*/ 14 w 273"/>
                <a:gd name="T49" fmla="*/ 167 h 181"/>
                <a:gd name="T50" fmla="*/ 29 w 273"/>
                <a:gd name="T51" fmla="*/ 132 h 181"/>
                <a:gd name="T52" fmla="*/ 60 w 273"/>
                <a:gd name="T53" fmla="*/ 108 h 181"/>
                <a:gd name="T54" fmla="*/ 66 w 273"/>
                <a:gd name="T55" fmla="*/ 103 h 181"/>
                <a:gd name="T56" fmla="*/ 80 w 273"/>
                <a:gd name="T57" fmla="*/ 99 h 181"/>
                <a:gd name="T58" fmla="*/ 84 w 273"/>
                <a:gd name="T59" fmla="*/ 98 h 181"/>
                <a:gd name="T60" fmla="*/ 161 w 273"/>
                <a:gd name="T61" fmla="*/ 114 h 181"/>
                <a:gd name="T62" fmla="*/ 185 w 273"/>
                <a:gd name="T63" fmla="*/ 111 h 181"/>
                <a:gd name="T64" fmla="*/ 207 w 273"/>
                <a:gd name="T65" fmla="*/ 144 h 181"/>
                <a:gd name="T66" fmla="*/ 227 w 273"/>
                <a:gd name="T67" fmla="*/ 174 h 181"/>
                <a:gd name="T68" fmla="*/ 230 w 273"/>
                <a:gd name="T69" fmla="*/ 181 h 181"/>
                <a:gd name="T70" fmla="*/ 244 w 273"/>
                <a:gd name="T71" fmla="*/ 176 h 181"/>
                <a:gd name="T72" fmla="*/ 220 w 273"/>
                <a:gd name="T73" fmla="*/ 141 h 181"/>
                <a:gd name="T74" fmla="*/ 205 w 273"/>
                <a:gd name="T75" fmla="*/ 102 h 181"/>
                <a:gd name="T76" fmla="*/ 219 w 273"/>
                <a:gd name="T77" fmla="*/ 49 h 181"/>
                <a:gd name="T78" fmla="*/ 258 w 273"/>
                <a:gd name="T79" fmla="*/ 50 h 181"/>
                <a:gd name="T80" fmla="*/ 243 w 273"/>
                <a:gd name="T81" fmla="*/ 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3" h="181">
                  <a:moveTo>
                    <a:pt x="243" y="4"/>
                  </a:moveTo>
                  <a:cubicBezTo>
                    <a:pt x="242" y="2"/>
                    <a:pt x="240" y="1"/>
                    <a:pt x="239" y="1"/>
                  </a:cubicBezTo>
                  <a:cubicBezTo>
                    <a:pt x="239" y="1"/>
                    <a:pt x="239" y="2"/>
                    <a:pt x="239" y="2"/>
                  </a:cubicBezTo>
                  <a:cubicBezTo>
                    <a:pt x="240" y="12"/>
                    <a:pt x="234" y="0"/>
                    <a:pt x="234" y="0"/>
                  </a:cubicBezTo>
                  <a:cubicBezTo>
                    <a:pt x="233" y="0"/>
                    <a:pt x="232" y="0"/>
                    <a:pt x="232" y="0"/>
                  </a:cubicBezTo>
                  <a:cubicBezTo>
                    <a:pt x="231" y="2"/>
                    <a:pt x="231" y="4"/>
                    <a:pt x="231" y="4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2" y="10"/>
                    <a:pt x="217" y="13"/>
                  </a:cubicBezTo>
                  <a:cubicBezTo>
                    <a:pt x="212" y="16"/>
                    <a:pt x="207" y="21"/>
                    <a:pt x="206" y="22"/>
                  </a:cubicBezTo>
                  <a:cubicBezTo>
                    <a:pt x="205" y="22"/>
                    <a:pt x="205" y="22"/>
                    <a:pt x="205" y="22"/>
                  </a:cubicBezTo>
                  <a:cubicBezTo>
                    <a:pt x="205" y="23"/>
                    <a:pt x="206" y="23"/>
                    <a:pt x="206" y="23"/>
                  </a:cubicBezTo>
                  <a:cubicBezTo>
                    <a:pt x="208" y="26"/>
                    <a:pt x="209" y="29"/>
                    <a:pt x="208" y="32"/>
                  </a:cubicBezTo>
                  <a:cubicBezTo>
                    <a:pt x="207" y="38"/>
                    <a:pt x="202" y="42"/>
                    <a:pt x="197" y="42"/>
                  </a:cubicBezTo>
                  <a:cubicBezTo>
                    <a:pt x="197" y="42"/>
                    <a:pt x="197" y="42"/>
                    <a:pt x="197" y="42"/>
                  </a:cubicBezTo>
                  <a:cubicBezTo>
                    <a:pt x="195" y="42"/>
                    <a:pt x="195" y="42"/>
                    <a:pt x="194" y="42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77" y="42"/>
                    <a:pt x="172" y="43"/>
                    <a:pt x="167" y="45"/>
                  </a:cubicBezTo>
                  <a:cubicBezTo>
                    <a:pt x="161" y="47"/>
                    <a:pt x="155" y="46"/>
                    <a:pt x="149" y="47"/>
                  </a:cubicBezTo>
                  <a:cubicBezTo>
                    <a:pt x="145" y="48"/>
                    <a:pt x="139" y="46"/>
                    <a:pt x="138" y="46"/>
                  </a:cubicBezTo>
                  <a:cubicBezTo>
                    <a:pt x="137" y="46"/>
                    <a:pt x="134" y="46"/>
                    <a:pt x="132" y="46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45" y="57"/>
                    <a:pt x="146" y="58"/>
                    <a:pt x="148" y="60"/>
                  </a:cubicBezTo>
                  <a:cubicBezTo>
                    <a:pt x="148" y="60"/>
                    <a:pt x="148" y="61"/>
                    <a:pt x="149" y="61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50" y="65"/>
                    <a:pt x="151" y="69"/>
                    <a:pt x="150" y="72"/>
                  </a:cubicBezTo>
                  <a:cubicBezTo>
                    <a:pt x="149" y="75"/>
                    <a:pt x="147" y="78"/>
                    <a:pt x="144" y="80"/>
                  </a:cubicBezTo>
                  <a:cubicBezTo>
                    <a:pt x="113" y="98"/>
                    <a:pt x="113" y="98"/>
                    <a:pt x="113" y="98"/>
                  </a:cubicBezTo>
                  <a:cubicBezTo>
                    <a:pt x="111" y="99"/>
                    <a:pt x="108" y="100"/>
                    <a:pt x="106" y="100"/>
                  </a:cubicBezTo>
                  <a:cubicBezTo>
                    <a:pt x="101" y="100"/>
                    <a:pt x="97" y="98"/>
                    <a:pt x="95" y="94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0" y="86"/>
                    <a:pt x="93" y="77"/>
                    <a:pt x="99" y="74"/>
                  </a:cubicBezTo>
                  <a:cubicBezTo>
                    <a:pt x="113" y="66"/>
                    <a:pt x="113" y="66"/>
                    <a:pt x="113" y="6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1" y="56"/>
                    <a:pt x="100" y="55"/>
                    <a:pt x="99" y="54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89" y="47"/>
                    <a:pt x="87" y="43"/>
                    <a:pt x="86" y="39"/>
                  </a:cubicBezTo>
                  <a:cubicBezTo>
                    <a:pt x="84" y="39"/>
                    <a:pt x="83" y="38"/>
                    <a:pt x="82" y="38"/>
                  </a:cubicBezTo>
                  <a:cubicBezTo>
                    <a:pt x="69" y="33"/>
                    <a:pt x="49" y="45"/>
                    <a:pt x="49" y="45"/>
                  </a:cubicBezTo>
                  <a:cubicBezTo>
                    <a:pt x="47" y="46"/>
                    <a:pt x="45" y="47"/>
                    <a:pt x="43" y="49"/>
                  </a:cubicBezTo>
                  <a:cubicBezTo>
                    <a:pt x="42" y="50"/>
                    <a:pt x="41" y="51"/>
                    <a:pt x="40" y="52"/>
                  </a:cubicBezTo>
                  <a:cubicBezTo>
                    <a:pt x="37" y="54"/>
                    <a:pt x="36" y="58"/>
                    <a:pt x="34" y="61"/>
                  </a:cubicBezTo>
                  <a:cubicBezTo>
                    <a:pt x="32" y="65"/>
                    <a:pt x="32" y="70"/>
                    <a:pt x="32" y="75"/>
                  </a:cubicBezTo>
                  <a:cubicBezTo>
                    <a:pt x="32" y="84"/>
                    <a:pt x="34" y="92"/>
                    <a:pt x="40" y="97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19" y="122"/>
                    <a:pt x="19" y="124"/>
                    <a:pt x="19" y="126"/>
                  </a:cubicBezTo>
                  <a:cubicBezTo>
                    <a:pt x="10" y="161"/>
                    <a:pt x="10" y="161"/>
                    <a:pt x="10" y="161"/>
                  </a:cubicBezTo>
                  <a:cubicBezTo>
                    <a:pt x="8" y="161"/>
                    <a:pt x="6" y="162"/>
                    <a:pt x="6" y="163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0" y="177"/>
                    <a:pt x="2" y="177"/>
                    <a:pt x="4" y="178"/>
                  </a:cubicBezTo>
                  <a:cubicBezTo>
                    <a:pt x="7" y="179"/>
                    <a:pt x="12" y="171"/>
                    <a:pt x="14" y="167"/>
                  </a:cubicBezTo>
                  <a:cubicBezTo>
                    <a:pt x="15" y="167"/>
                    <a:pt x="15" y="166"/>
                    <a:pt x="15" y="165"/>
                  </a:cubicBezTo>
                  <a:cubicBezTo>
                    <a:pt x="29" y="132"/>
                    <a:pt x="29" y="132"/>
                    <a:pt x="29" y="132"/>
                  </a:cubicBezTo>
                  <a:cubicBezTo>
                    <a:pt x="29" y="132"/>
                    <a:pt x="31" y="131"/>
                    <a:pt x="32" y="130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71" y="102"/>
                    <a:pt x="77" y="101"/>
                    <a:pt x="80" y="99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3" y="99"/>
                    <a:pt x="84" y="98"/>
                    <a:pt x="84" y="98"/>
                  </a:cubicBezTo>
                  <a:cubicBezTo>
                    <a:pt x="101" y="113"/>
                    <a:pt x="130" y="113"/>
                    <a:pt x="153" y="113"/>
                  </a:cubicBezTo>
                  <a:cubicBezTo>
                    <a:pt x="156" y="113"/>
                    <a:pt x="159" y="113"/>
                    <a:pt x="161" y="114"/>
                  </a:cubicBezTo>
                  <a:cubicBezTo>
                    <a:pt x="166" y="114"/>
                    <a:pt x="171" y="114"/>
                    <a:pt x="175" y="113"/>
                  </a:cubicBezTo>
                  <a:cubicBezTo>
                    <a:pt x="179" y="113"/>
                    <a:pt x="182" y="112"/>
                    <a:pt x="185" y="111"/>
                  </a:cubicBezTo>
                  <a:cubicBezTo>
                    <a:pt x="185" y="111"/>
                    <a:pt x="185" y="111"/>
                    <a:pt x="185" y="112"/>
                  </a:cubicBezTo>
                  <a:cubicBezTo>
                    <a:pt x="207" y="144"/>
                    <a:pt x="207" y="144"/>
                    <a:pt x="207" y="144"/>
                  </a:cubicBezTo>
                  <a:cubicBezTo>
                    <a:pt x="208" y="144"/>
                    <a:pt x="209" y="146"/>
                    <a:pt x="209" y="146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6" y="174"/>
                    <a:pt x="225" y="175"/>
                    <a:pt x="225" y="175"/>
                  </a:cubicBezTo>
                  <a:cubicBezTo>
                    <a:pt x="225" y="178"/>
                    <a:pt x="228" y="181"/>
                    <a:pt x="230" y="181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244" y="181"/>
                    <a:pt x="244" y="178"/>
                    <a:pt x="244" y="176"/>
                  </a:cubicBezTo>
                  <a:cubicBezTo>
                    <a:pt x="244" y="174"/>
                    <a:pt x="238" y="173"/>
                    <a:pt x="234" y="171"/>
                  </a:cubicBezTo>
                  <a:cubicBezTo>
                    <a:pt x="220" y="141"/>
                    <a:pt x="220" y="141"/>
                    <a:pt x="220" y="141"/>
                  </a:cubicBezTo>
                  <a:cubicBezTo>
                    <a:pt x="220" y="139"/>
                    <a:pt x="220" y="137"/>
                    <a:pt x="219" y="136"/>
                  </a:cubicBezTo>
                  <a:cubicBezTo>
                    <a:pt x="205" y="102"/>
                    <a:pt x="205" y="102"/>
                    <a:pt x="205" y="102"/>
                  </a:cubicBezTo>
                  <a:cubicBezTo>
                    <a:pt x="208" y="98"/>
                    <a:pt x="210" y="90"/>
                    <a:pt x="209" y="83"/>
                  </a:cubicBezTo>
                  <a:cubicBezTo>
                    <a:pt x="207" y="75"/>
                    <a:pt x="213" y="58"/>
                    <a:pt x="219" y="49"/>
                  </a:cubicBezTo>
                  <a:cubicBezTo>
                    <a:pt x="224" y="41"/>
                    <a:pt x="223" y="24"/>
                    <a:pt x="225" y="32"/>
                  </a:cubicBezTo>
                  <a:cubicBezTo>
                    <a:pt x="228" y="39"/>
                    <a:pt x="247" y="43"/>
                    <a:pt x="258" y="50"/>
                  </a:cubicBezTo>
                  <a:cubicBezTo>
                    <a:pt x="268" y="57"/>
                    <a:pt x="273" y="39"/>
                    <a:pt x="273" y="39"/>
                  </a:cubicBezTo>
                  <a:cubicBezTo>
                    <a:pt x="273" y="39"/>
                    <a:pt x="247" y="10"/>
                    <a:pt x="24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4171121" y="1832511"/>
            <a:ext cx="1924879" cy="3454622"/>
            <a:chOff x="2284412" y="1870075"/>
            <a:chExt cx="1082675" cy="1943100"/>
          </a:xfrm>
        </p:grpSpPr>
        <p:sp>
          <p:nvSpPr>
            <p:cNvPr id="22" name="Oval 7"/>
            <p:cNvSpPr>
              <a:spLocks noChangeArrowheads="1"/>
            </p:cNvSpPr>
            <p:nvPr/>
          </p:nvSpPr>
          <p:spPr bwMode="auto">
            <a:xfrm>
              <a:off x="3273425" y="3048000"/>
              <a:ext cx="52388" cy="5556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3292475" y="3760788"/>
              <a:ext cx="19050" cy="4127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3292475" y="3081338"/>
              <a:ext cx="19050" cy="668338"/>
            </a:xfrm>
            <a:custGeom>
              <a:avLst/>
              <a:gdLst>
                <a:gd name="T0" fmla="*/ 0 w 5"/>
                <a:gd name="T1" fmla="*/ 3 h 177"/>
                <a:gd name="T2" fmla="*/ 2 w 5"/>
                <a:gd name="T3" fmla="*/ 0 h 177"/>
                <a:gd name="T4" fmla="*/ 5 w 5"/>
                <a:gd name="T5" fmla="*/ 3 h 177"/>
                <a:gd name="T6" fmla="*/ 5 w 5"/>
                <a:gd name="T7" fmla="*/ 177 h 177"/>
                <a:gd name="T8" fmla="*/ 0 w 5"/>
                <a:gd name="T9" fmla="*/ 177 h 177"/>
                <a:gd name="T10" fmla="*/ 0 w 5"/>
                <a:gd name="T11" fmla="*/ 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77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0" y="177"/>
                    <a:pt x="0" y="177"/>
                    <a:pt x="0" y="177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2420938" y="3613150"/>
              <a:ext cx="174625" cy="200025"/>
            </a:xfrm>
            <a:custGeom>
              <a:avLst/>
              <a:gdLst>
                <a:gd name="T0" fmla="*/ 12 w 46"/>
                <a:gd name="T1" fmla="*/ 0 h 53"/>
                <a:gd name="T2" fmla="*/ 3 w 46"/>
                <a:gd name="T3" fmla="*/ 24 h 53"/>
                <a:gd name="T4" fmla="*/ 16 w 46"/>
                <a:gd name="T5" fmla="*/ 48 h 53"/>
                <a:gd name="T6" fmla="*/ 21 w 46"/>
                <a:gd name="T7" fmla="*/ 50 h 53"/>
                <a:gd name="T8" fmla="*/ 44 w 46"/>
                <a:gd name="T9" fmla="*/ 39 h 53"/>
                <a:gd name="T10" fmla="*/ 46 w 46"/>
                <a:gd name="T11" fmla="*/ 34 h 53"/>
                <a:gd name="T12" fmla="*/ 36 w 46"/>
                <a:gd name="T13" fmla="*/ 27 h 53"/>
                <a:gd name="T14" fmla="*/ 12 w 46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3">
                  <a:moveTo>
                    <a:pt x="12" y="0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0" y="34"/>
                    <a:pt x="5" y="45"/>
                    <a:pt x="16" y="48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31" y="53"/>
                    <a:pt x="41" y="48"/>
                    <a:pt x="44" y="39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3" y="32"/>
                    <a:pt x="39" y="30"/>
                    <a:pt x="36" y="2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2284412" y="2379663"/>
              <a:ext cx="1082675" cy="1346200"/>
            </a:xfrm>
            <a:custGeom>
              <a:avLst/>
              <a:gdLst>
                <a:gd name="T0" fmla="*/ 282 w 286"/>
                <a:gd name="T1" fmla="*/ 159 h 357"/>
                <a:gd name="T2" fmla="*/ 252 w 286"/>
                <a:gd name="T3" fmla="*/ 100 h 357"/>
                <a:gd name="T4" fmla="*/ 249 w 286"/>
                <a:gd name="T5" fmla="*/ 96 h 357"/>
                <a:gd name="T6" fmla="*/ 247 w 286"/>
                <a:gd name="T7" fmla="*/ 93 h 357"/>
                <a:gd name="T8" fmla="*/ 187 w 286"/>
                <a:gd name="T9" fmla="*/ 33 h 357"/>
                <a:gd name="T10" fmla="*/ 184 w 286"/>
                <a:gd name="T11" fmla="*/ 30 h 357"/>
                <a:gd name="T12" fmla="*/ 184 w 286"/>
                <a:gd name="T13" fmla="*/ 29 h 357"/>
                <a:gd name="T14" fmla="*/ 83 w 286"/>
                <a:gd name="T15" fmla="*/ 1 h 357"/>
                <a:gd name="T16" fmla="*/ 83 w 286"/>
                <a:gd name="T17" fmla="*/ 1 h 357"/>
                <a:gd name="T18" fmla="*/ 68 w 286"/>
                <a:gd name="T19" fmla="*/ 6 h 357"/>
                <a:gd name="T20" fmla="*/ 8 w 286"/>
                <a:gd name="T21" fmla="*/ 66 h 357"/>
                <a:gd name="T22" fmla="*/ 7 w 286"/>
                <a:gd name="T23" fmla="*/ 68 h 357"/>
                <a:gd name="T24" fmla="*/ 4 w 286"/>
                <a:gd name="T25" fmla="*/ 89 h 357"/>
                <a:gd name="T26" fmla="*/ 36 w 286"/>
                <a:gd name="T27" fmla="*/ 147 h 357"/>
                <a:gd name="T28" fmla="*/ 60 w 286"/>
                <a:gd name="T29" fmla="*/ 153 h 357"/>
                <a:gd name="T30" fmla="*/ 66 w 286"/>
                <a:gd name="T31" fmla="*/ 130 h 357"/>
                <a:gd name="T32" fmla="*/ 40 w 286"/>
                <a:gd name="T33" fmla="*/ 83 h 357"/>
                <a:gd name="T34" fmla="*/ 68 w 286"/>
                <a:gd name="T35" fmla="*/ 55 h 357"/>
                <a:gd name="T36" fmla="*/ 58 w 286"/>
                <a:gd name="T37" fmla="*/ 91 h 357"/>
                <a:gd name="T38" fmla="*/ 76 w 286"/>
                <a:gd name="T39" fmla="*/ 124 h 357"/>
                <a:gd name="T40" fmla="*/ 65 w 286"/>
                <a:gd name="T41" fmla="*/ 166 h 357"/>
                <a:gd name="T42" fmla="*/ 37 w 286"/>
                <a:gd name="T43" fmla="*/ 166 h 357"/>
                <a:gd name="T44" fmla="*/ 28 w 286"/>
                <a:gd name="T45" fmla="*/ 196 h 357"/>
                <a:gd name="T46" fmla="*/ 27 w 286"/>
                <a:gd name="T47" fmla="*/ 201 h 357"/>
                <a:gd name="T48" fmla="*/ 22 w 286"/>
                <a:gd name="T49" fmla="*/ 275 h 357"/>
                <a:gd name="T50" fmla="*/ 22 w 286"/>
                <a:gd name="T51" fmla="*/ 279 h 357"/>
                <a:gd name="T52" fmla="*/ 27 w 286"/>
                <a:gd name="T53" fmla="*/ 294 h 357"/>
                <a:gd name="T54" fmla="*/ 76 w 286"/>
                <a:gd name="T55" fmla="*/ 350 h 357"/>
                <a:gd name="T56" fmla="*/ 103 w 286"/>
                <a:gd name="T57" fmla="*/ 350 h 357"/>
                <a:gd name="T58" fmla="*/ 108 w 286"/>
                <a:gd name="T59" fmla="*/ 346 h 357"/>
                <a:gd name="T60" fmla="*/ 109 w 286"/>
                <a:gd name="T61" fmla="*/ 320 h 357"/>
                <a:gd name="T62" fmla="*/ 65 w 286"/>
                <a:gd name="T63" fmla="*/ 272 h 357"/>
                <a:gd name="T64" fmla="*/ 70 w 286"/>
                <a:gd name="T65" fmla="*/ 208 h 357"/>
                <a:gd name="T66" fmla="*/ 86 w 286"/>
                <a:gd name="T67" fmla="*/ 213 h 357"/>
                <a:gd name="T68" fmla="*/ 70 w 286"/>
                <a:gd name="T69" fmla="*/ 261 h 357"/>
                <a:gd name="T70" fmla="*/ 103 w 286"/>
                <a:gd name="T71" fmla="*/ 298 h 357"/>
                <a:gd name="T72" fmla="*/ 105 w 286"/>
                <a:gd name="T73" fmla="*/ 294 h 357"/>
                <a:gd name="T74" fmla="*/ 105 w 286"/>
                <a:gd name="T75" fmla="*/ 294 h 357"/>
                <a:gd name="T76" fmla="*/ 105 w 286"/>
                <a:gd name="T77" fmla="*/ 294 h 357"/>
                <a:gd name="T78" fmla="*/ 129 w 286"/>
                <a:gd name="T79" fmla="*/ 223 h 357"/>
                <a:gd name="T80" fmla="*/ 129 w 286"/>
                <a:gd name="T81" fmla="*/ 220 h 357"/>
                <a:gd name="T82" fmla="*/ 173 w 286"/>
                <a:gd name="T83" fmla="*/ 68 h 357"/>
                <a:gd name="T84" fmla="*/ 222 w 286"/>
                <a:gd name="T85" fmla="*/ 117 h 357"/>
                <a:gd name="T86" fmla="*/ 251 w 286"/>
                <a:gd name="T87" fmla="*/ 175 h 357"/>
                <a:gd name="T88" fmla="*/ 275 w 286"/>
                <a:gd name="T89" fmla="*/ 182 h 357"/>
                <a:gd name="T90" fmla="*/ 282 w 286"/>
                <a:gd name="T91" fmla="*/ 1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" h="357">
                  <a:moveTo>
                    <a:pt x="282" y="159"/>
                  </a:moveTo>
                  <a:cubicBezTo>
                    <a:pt x="252" y="100"/>
                    <a:pt x="252" y="100"/>
                    <a:pt x="252" y="100"/>
                  </a:cubicBezTo>
                  <a:cubicBezTo>
                    <a:pt x="252" y="99"/>
                    <a:pt x="251" y="97"/>
                    <a:pt x="249" y="96"/>
                  </a:cubicBezTo>
                  <a:cubicBezTo>
                    <a:pt x="249" y="95"/>
                    <a:pt x="248" y="94"/>
                    <a:pt x="247" y="93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5" y="32"/>
                    <a:pt x="185" y="31"/>
                    <a:pt x="184" y="30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78" y="0"/>
                    <a:pt x="72" y="2"/>
                    <a:pt x="68" y="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7"/>
                    <a:pt x="7" y="67"/>
                    <a:pt x="7" y="68"/>
                  </a:cubicBezTo>
                  <a:cubicBezTo>
                    <a:pt x="1" y="74"/>
                    <a:pt x="0" y="82"/>
                    <a:pt x="4" y="89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41" y="155"/>
                    <a:pt x="51" y="157"/>
                    <a:pt x="60" y="153"/>
                  </a:cubicBezTo>
                  <a:cubicBezTo>
                    <a:pt x="68" y="148"/>
                    <a:pt x="71" y="138"/>
                    <a:pt x="66" y="130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84" y="138"/>
                    <a:pt x="79" y="157"/>
                    <a:pt x="65" y="166"/>
                  </a:cubicBezTo>
                  <a:cubicBezTo>
                    <a:pt x="56" y="171"/>
                    <a:pt x="45" y="170"/>
                    <a:pt x="37" y="166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7" y="197"/>
                    <a:pt x="27" y="199"/>
                    <a:pt x="27" y="201"/>
                  </a:cubicBezTo>
                  <a:cubicBezTo>
                    <a:pt x="22" y="275"/>
                    <a:pt x="22" y="275"/>
                    <a:pt x="22" y="275"/>
                  </a:cubicBezTo>
                  <a:cubicBezTo>
                    <a:pt x="22" y="276"/>
                    <a:pt x="22" y="278"/>
                    <a:pt x="22" y="279"/>
                  </a:cubicBezTo>
                  <a:cubicBezTo>
                    <a:pt x="21" y="284"/>
                    <a:pt x="23" y="290"/>
                    <a:pt x="27" y="294"/>
                  </a:cubicBezTo>
                  <a:cubicBezTo>
                    <a:pt x="76" y="350"/>
                    <a:pt x="76" y="350"/>
                    <a:pt x="76" y="350"/>
                  </a:cubicBezTo>
                  <a:cubicBezTo>
                    <a:pt x="84" y="357"/>
                    <a:pt x="96" y="357"/>
                    <a:pt x="103" y="350"/>
                  </a:cubicBezTo>
                  <a:cubicBezTo>
                    <a:pt x="108" y="346"/>
                    <a:pt x="108" y="346"/>
                    <a:pt x="108" y="346"/>
                  </a:cubicBezTo>
                  <a:cubicBezTo>
                    <a:pt x="116" y="339"/>
                    <a:pt x="116" y="327"/>
                    <a:pt x="109" y="320"/>
                  </a:cubicBezTo>
                  <a:cubicBezTo>
                    <a:pt x="65" y="272"/>
                    <a:pt x="65" y="272"/>
                    <a:pt x="65" y="272"/>
                  </a:cubicBezTo>
                  <a:cubicBezTo>
                    <a:pt x="70" y="208"/>
                    <a:pt x="70" y="208"/>
                    <a:pt x="70" y="208"/>
                  </a:cubicBezTo>
                  <a:cubicBezTo>
                    <a:pt x="86" y="213"/>
                    <a:pt x="86" y="213"/>
                    <a:pt x="86" y="213"/>
                  </a:cubicBezTo>
                  <a:cubicBezTo>
                    <a:pt x="70" y="261"/>
                    <a:pt x="70" y="261"/>
                    <a:pt x="70" y="261"/>
                  </a:cubicBezTo>
                  <a:cubicBezTo>
                    <a:pt x="103" y="298"/>
                    <a:pt x="103" y="298"/>
                    <a:pt x="103" y="298"/>
                  </a:cubicBezTo>
                  <a:cubicBezTo>
                    <a:pt x="105" y="294"/>
                    <a:pt x="105" y="294"/>
                    <a:pt x="105" y="294"/>
                  </a:cubicBezTo>
                  <a:cubicBezTo>
                    <a:pt x="105" y="294"/>
                    <a:pt x="105" y="294"/>
                    <a:pt x="105" y="294"/>
                  </a:cubicBezTo>
                  <a:cubicBezTo>
                    <a:pt x="105" y="294"/>
                    <a:pt x="105" y="294"/>
                    <a:pt x="105" y="294"/>
                  </a:cubicBezTo>
                  <a:cubicBezTo>
                    <a:pt x="129" y="223"/>
                    <a:pt x="129" y="223"/>
                    <a:pt x="129" y="223"/>
                  </a:cubicBezTo>
                  <a:cubicBezTo>
                    <a:pt x="129" y="222"/>
                    <a:pt x="129" y="222"/>
                    <a:pt x="129" y="220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222" y="117"/>
                    <a:pt x="222" y="117"/>
                    <a:pt x="222" y="117"/>
                  </a:cubicBezTo>
                  <a:cubicBezTo>
                    <a:pt x="251" y="175"/>
                    <a:pt x="251" y="175"/>
                    <a:pt x="251" y="175"/>
                  </a:cubicBezTo>
                  <a:cubicBezTo>
                    <a:pt x="256" y="183"/>
                    <a:pt x="266" y="187"/>
                    <a:pt x="275" y="182"/>
                  </a:cubicBezTo>
                  <a:cubicBezTo>
                    <a:pt x="283" y="178"/>
                    <a:pt x="286" y="168"/>
                    <a:pt x="282" y="15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2682875" y="1870075"/>
              <a:ext cx="287338" cy="65088"/>
            </a:xfrm>
            <a:custGeom>
              <a:avLst/>
              <a:gdLst>
                <a:gd name="T0" fmla="*/ 38 w 76"/>
                <a:gd name="T1" fmla="*/ 17 h 17"/>
                <a:gd name="T2" fmla="*/ 76 w 76"/>
                <a:gd name="T3" fmla="*/ 9 h 17"/>
                <a:gd name="T4" fmla="*/ 38 w 76"/>
                <a:gd name="T5" fmla="*/ 0 h 17"/>
                <a:gd name="T6" fmla="*/ 0 w 76"/>
                <a:gd name="T7" fmla="*/ 9 h 17"/>
                <a:gd name="T8" fmla="*/ 38 w 7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7">
                  <a:moveTo>
                    <a:pt x="38" y="17"/>
                  </a:moveTo>
                  <a:cubicBezTo>
                    <a:pt x="59" y="17"/>
                    <a:pt x="76" y="13"/>
                    <a:pt x="76" y="9"/>
                  </a:cubicBezTo>
                  <a:cubicBezTo>
                    <a:pt x="76" y="3"/>
                    <a:pt x="59" y="0"/>
                    <a:pt x="38" y="0"/>
                  </a:cubicBezTo>
                  <a:cubicBezTo>
                    <a:pt x="17" y="0"/>
                    <a:pt x="0" y="3"/>
                    <a:pt x="0" y="9"/>
                  </a:cubicBezTo>
                  <a:cubicBezTo>
                    <a:pt x="0" y="13"/>
                    <a:pt x="17" y="17"/>
                    <a:pt x="38" y="1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2598738" y="2179638"/>
              <a:ext cx="454025" cy="68263"/>
            </a:xfrm>
            <a:custGeom>
              <a:avLst/>
              <a:gdLst>
                <a:gd name="T0" fmla="*/ 105 w 120"/>
                <a:gd name="T1" fmla="*/ 0 h 18"/>
                <a:gd name="T2" fmla="*/ 108 w 120"/>
                <a:gd name="T3" fmla="*/ 3 h 18"/>
                <a:gd name="T4" fmla="*/ 60 w 120"/>
                <a:gd name="T5" fmla="*/ 12 h 18"/>
                <a:gd name="T6" fmla="*/ 12 w 120"/>
                <a:gd name="T7" fmla="*/ 3 h 18"/>
                <a:gd name="T8" fmla="*/ 15 w 120"/>
                <a:gd name="T9" fmla="*/ 0 h 18"/>
                <a:gd name="T10" fmla="*/ 0 w 120"/>
                <a:gd name="T11" fmla="*/ 8 h 18"/>
                <a:gd name="T12" fmla="*/ 60 w 120"/>
                <a:gd name="T13" fmla="*/ 18 h 18"/>
                <a:gd name="T14" fmla="*/ 120 w 120"/>
                <a:gd name="T15" fmla="*/ 8 h 18"/>
                <a:gd name="T16" fmla="*/ 105 w 120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8">
                  <a:moveTo>
                    <a:pt x="105" y="0"/>
                  </a:moveTo>
                  <a:cubicBezTo>
                    <a:pt x="107" y="2"/>
                    <a:pt x="108" y="2"/>
                    <a:pt x="108" y="3"/>
                  </a:cubicBezTo>
                  <a:cubicBezTo>
                    <a:pt x="108" y="8"/>
                    <a:pt x="86" y="12"/>
                    <a:pt x="60" y="12"/>
                  </a:cubicBezTo>
                  <a:cubicBezTo>
                    <a:pt x="33" y="12"/>
                    <a:pt x="12" y="8"/>
                    <a:pt x="12" y="3"/>
                  </a:cubicBezTo>
                  <a:cubicBezTo>
                    <a:pt x="12" y="2"/>
                    <a:pt x="13" y="2"/>
                    <a:pt x="15" y="0"/>
                  </a:cubicBezTo>
                  <a:cubicBezTo>
                    <a:pt x="5" y="2"/>
                    <a:pt x="0" y="5"/>
                    <a:pt x="0" y="8"/>
                  </a:cubicBezTo>
                  <a:cubicBezTo>
                    <a:pt x="0" y="14"/>
                    <a:pt x="26" y="18"/>
                    <a:pt x="60" y="18"/>
                  </a:cubicBezTo>
                  <a:cubicBezTo>
                    <a:pt x="93" y="18"/>
                    <a:pt x="120" y="14"/>
                    <a:pt x="120" y="8"/>
                  </a:cubicBezTo>
                  <a:cubicBezTo>
                    <a:pt x="120" y="5"/>
                    <a:pt x="115" y="2"/>
                    <a:pt x="105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2682875" y="1919288"/>
              <a:ext cx="287338" cy="287338"/>
            </a:xfrm>
            <a:custGeom>
              <a:avLst/>
              <a:gdLst>
                <a:gd name="T0" fmla="*/ 76 w 76"/>
                <a:gd name="T1" fmla="*/ 69 h 76"/>
                <a:gd name="T2" fmla="*/ 76 w 76"/>
                <a:gd name="T3" fmla="*/ 56 h 76"/>
                <a:gd name="T4" fmla="*/ 76 w 76"/>
                <a:gd name="T5" fmla="*/ 36 h 76"/>
                <a:gd name="T6" fmla="*/ 76 w 76"/>
                <a:gd name="T7" fmla="*/ 21 h 76"/>
                <a:gd name="T8" fmla="*/ 76 w 76"/>
                <a:gd name="T9" fmla="*/ 20 h 76"/>
                <a:gd name="T10" fmla="*/ 76 w 76"/>
                <a:gd name="T11" fmla="*/ 0 h 76"/>
                <a:gd name="T12" fmla="*/ 38 w 76"/>
                <a:gd name="T13" fmla="*/ 8 h 76"/>
                <a:gd name="T14" fmla="*/ 0 w 76"/>
                <a:gd name="T15" fmla="*/ 0 h 76"/>
                <a:gd name="T16" fmla="*/ 0 w 76"/>
                <a:gd name="T17" fmla="*/ 20 h 76"/>
                <a:gd name="T18" fmla="*/ 0 w 76"/>
                <a:gd name="T19" fmla="*/ 21 h 76"/>
                <a:gd name="T20" fmla="*/ 0 w 76"/>
                <a:gd name="T21" fmla="*/ 36 h 76"/>
                <a:gd name="T22" fmla="*/ 0 w 76"/>
                <a:gd name="T23" fmla="*/ 56 h 76"/>
                <a:gd name="T24" fmla="*/ 0 w 76"/>
                <a:gd name="T25" fmla="*/ 69 h 76"/>
                <a:gd name="T26" fmla="*/ 0 w 76"/>
                <a:gd name="T27" fmla="*/ 69 h 76"/>
                <a:gd name="T28" fmla="*/ 38 w 76"/>
                <a:gd name="T29" fmla="*/ 76 h 76"/>
                <a:gd name="T30" fmla="*/ 76 w 76"/>
                <a:gd name="T31" fmla="*/ 69 h 76"/>
                <a:gd name="T32" fmla="*/ 76 w 76"/>
                <a:gd name="T33" fmla="*/ 69 h 76"/>
                <a:gd name="T34" fmla="*/ 76 w 76"/>
                <a:gd name="T35" fmla="*/ 69 h 76"/>
                <a:gd name="T36" fmla="*/ 76 w 76"/>
                <a:gd name="T37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" h="76">
                  <a:moveTo>
                    <a:pt x="76" y="69"/>
                  </a:moveTo>
                  <a:cubicBezTo>
                    <a:pt x="76" y="56"/>
                    <a:pt x="76" y="56"/>
                    <a:pt x="76" y="5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4"/>
                    <a:pt x="59" y="8"/>
                    <a:pt x="38" y="8"/>
                  </a:cubicBezTo>
                  <a:cubicBezTo>
                    <a:pt x="17" y="8"/>
                    <a:pt x="0" y="4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17" y="76"/>
                    <a:pt x="38" y="76"/>
                  </a:cubicBezTo>
                  <a:cubicBezTo>
                    <a:pt x="59" y="76"/>
                    <a:pt x="76" y="73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5"/>
            <p:cNvSpPr>
              <a:spLocks/>
            </p:cNvSpPr>
            <p:nvPr/>
          </p:nvSpPr>
          <p:spPr bwMode="auto">
            <a:xfrm>
              <a:off x="2670175" y="2259013"/>
              <a:ext cx="311150" cy="150813"/>
            </a:xfrm>
            <a:custGeom>
              <a:avLst/>
              <a:gdLst>
                <a:gd name="T0" fmla="*/ 0 w 82"/>
                <a:gd name="T1" fmla="*/ 0 h 40"/>
                <a:gd name="T2" fmla="*/ 41 w 82"/>
                <a:gd name="T3" fmla="*/ 40 h 40"/>
                <a:gd name="T4" fmla="*/ 82 w 82"/>
                <a:gd name="T5" fmla="*/ 0 h 40"/>
                <a:gd name="T6" fmla="*/ 41 w 82"/>
                <a:gd name="T7" fmla="*/ 2 h 40"/>
                <a:gd name="T8" fmla="*/ 0 w 82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40">
                  <a:moveTo>
                    <a:pt x="0" y="0"/>
                  </a:moveTo>
                  <a:cubicBezTo>
                    <a:pt x="0" y="22"/>
                    <a:pt x="18" y="40"/>
                    <a:pt x="41" y="40"/>
                  </a:cubicBezTo>
                  <a:cubicBezTo>
                    <a:pt x="63" y="40"/>
                    <a:pt x="82" y="22"/>
                    <a:pt x="82" y="0"/>
                  </a:cubicBezTo>
                  <a:cubicBezTo>
                    <a:pt x="71" y="1"/>
                    <a:pt x="57" y="2"/>
                    <a:pt x="41" y="2"/>
                  </a:cubicBezTo>
                  <a:cubicBezTo>
                    <a:pt x="25" y="2"/>
                    <a:pt x="11" y="1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94679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5563578" y="3677861"/>
            <a:ext cx="1063690" cy="72551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28353" y="3999932"/>
            <a:ext cx="3135293" cy="6904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  Contact Me</a:t>
            </a:r>
            <a:r>
              <a:rPr lang="zh-CN" altLang="en-US" sz="3600" dirty="0"/>
              <a:t>！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81731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7666" y="5005096"/>
            <a:ext cx="577727" cy="43200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254028" y="5005096"/>
            <a:ext cx="2082466" cy="432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20" name="矩形 19"/>
          <p:cNvSpPr/>
          <p:nvPr/>
        </p:nvSpPr>
        <p:spPr>
          <a:xfrm>
            <a:off x="6892509" y="5005096"/>
            <a:ext cx="2779502" cy="432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081731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0953" y="5005096"/>
            <a:ext cx="365892" cy="43200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4608785" y="706832"/>
            <a:ext cx="2970330" cy="2971029"/>
            <a:chOff x="3329862" y="1970838"/>
            <a:chExt cx="2484276" cy="2484861"/>
          </a:xfrm>
          <a:solidFill>
            <a:schemeClr val="accent1">
              <a:lumMod val="75000"/>
            </a:schemeClr>
          </a:solidFill>
        </p:grpSpPr>
        <p:sp>
          <p:nvSpPr>
            <p:cNvPr id="23" name="椭圆 22"/>
            <p:cNvSpPr/>
            <p:nvPr/>
          </p:nvSpPr>
          <p:spPr>
            <a:xfrm>
              <a:off x="3329862" y="1970838"/>
              <a:ext cx="2484276" cy="24842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grpSp>
          <p:nvGrpSpPr>
            <p:cNvPr id="24" name="Group 4"/>
            <p:cNvGrpSpPr>
              <a:grpSpLocks noChangeAspect="1"/>
            </p:cNvGrpSpPr>
            <p:nvPr/>
          </p:nvGrpSpPr>
          <p:grpSpPr bwMode="auto">
            <a:xfrm>
              <a:off x="3980056" y="2728084"/>
              <a:ext cx="1181837" cy="1727615"/>
              <a:chOff x="3491" y="2229"/>
              <a:chExt cx="576" cy="842"/>
            </a:xfrm>
            <a:grpFill/>
          </p:grpSpPr>
          <p:sp>
            <p:nvSpPr>
              <p:cNvPr id="25" name="Oval 5"/>
              <p:cNvSpPr>
                <a:spLocks noChangeArrowheads="1"/>
              </p:cNvSpPr>
              <p:nvPr/>
            </p:nvSpPr>
            <p:spPr bwMode="auto">
              <a:xfrm>
                <a:off x="3491" y="2229"/>
                <a:ext cx="576" cy="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3582" y="2835"/>
                <a:ext cx="394" cy="236"/>
              </a:xfrm>
              <a:custGeom>
                <a:avLst/>
                <a:gdLst>
                  <a:gd name="T0" fmla="*/ 108 w 139"/>
                  <a:gd name="T1" fmla="*/ 3 h 91"/>
                  <a:gd name="T2" fmla="*/ 89 w 139"/>
                  <a:gd name="T3" fmla="*/ 0 h 91"/>
                  <a:gd name="T4" fmla="*/ 69 w 139"/>
                  <a:gd name="T5" fmla="*/ 0 h 91"/>
                  <a:gd name="T6" fmla="*/ 50 w 139"/>
                  <a:gd name="T7" fmla="*/ 0 h 91"/>
                  <a:gd name="T8" fmla="*/ 31 w 139"/>
                  <a:gd name="T9" fmla="*/ 3 h 91"/>
                  <a:gd name="T10" fmla="*/ 5 w 139"/>
                  <a:gd name="T11" fmla="*/ 57 h 91"/>
                  <a:gd name="T12" fmla="*/ 7 w 139"/>
                  <a:gd name="T13" fmla="*/ 91 h 91"/>
                  <a:gd name="T14" fmla="*/ 132 w 139"/>
                  <a:gd name="T15" fmla="*/ 91 h 91"/>
                  <a:gd name="T16" fmla="*/ 134 w 139"/>
                  <a:gd name="T17" fmla="*/ 57 h 91"/>
                  <a:gd name="T18" fmla="*/ 108 w 139"/>
                  <a:gd name="T19" fmla="*/ 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91">
                    <a:moveTo>
                      <a:pt x="108" y="3"/>
                    </a:moveTo>
                    <a:cubicBezTo>
                      <a:pt x="103" y="1"/>
                      <a:pt x="96" y="0"/>
                      <a:pt x="8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2" y="0"/>
                      <a:pt x="36" y="1"/>
                      <a:pt x="31" y="3"/>
                    </a:cubicBezTo>
                    <a:cubicBezTo>
                      <a:pt x="0" y="15"/>
                      <a:pt x="5" y="57"/>
                      <a:pt x="5" y="57"/>
                    </a:cubicBezTo>
                    <a:cubicBezTo>
                      <a:pt x="7" y="91"/>
                      <a:pt x="7" y="91"/>
                      <a:pt x="7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4" y="57"/>
                      <a:pt x="134" y="57"/>
                      <a:pt x="134" y="57"/>
                    </a:cubicBezTo>
                    <a:cubicBezTo>
                      <a:pt x="134" y="57"/>
                      <a:pt x="139" y="15"/>
                      <a:pt x="108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23469" y="1133382"/>
            <a:ext cx="1740963" cy="204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920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等腰三角形 72"/>
          <p:cNvSpPr/>
          <p:nvPr/>
        </p:nvSpPr>
        <p:spPr>
          <a:xfrm>
            <a:off x="251520" y="5481228"/>
            <a:ext cx="864096" cy="79208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24"/>
          <p:cNvSpPr>
            <a:spLocks noEditPoints="1"/>
          </p:cNvSpPr>
          <p:nvPr/>
        </p:nvSpPr>
        <p:spPr bwMode="auto">
          <a:xfrm>
            <a:off x="4363592" y="641413"/>
            <a:ext cx="2801937" cy="4524375"/>
          </a:xfrm>
          <a:custGeom>
            <a:avLst/>
            <a:gdLst>
              <a:gd name="T0" fmla="*/ 624 w 746"/>
              <a:gd name="T1" fmla="*/ 458 h 1204"/>
              <a:gd name="T2" fmla="*/ 468 w 746"/>
              <a:gd name="T3" fmla="*/ 458 h 1204"/>
              <a:gd name="T4" fmla="*/ 450 w 746"/>
              <a:gd name="T5" fmla="*/ 462 h 1204"/>
              <a:gd name="T6" fmla="*/ 407 w 746"/>
              <a:gd name="T7" fmla="*/ 484 h 1204"/>
              <a:gd name="T8" fmla="*/ 368 w 746"/>
              <a:gd name="T9" fmla="*/ 396 h 1204"/>
              <a:gd name="T10" fmla="*/ 340 w 746"/>
              <a:gd name="T11" fmla="*/ 358 h 1204"/>
              <a:gd name="T12" fmla="*/ 485 w 746"/>
              <a:gd name="T13" fmla="*/ 244 h 1204"/>
              <a:gd name="T14" fmla="*/ 0 w 746"/>
              <a:gd name="T15" fmla="*/ 216 h 1204"/>
              <a:gd name="T16" fmla="*/ 293 w 746"/>
              <a:gd name="T17" fmla="*/ 352 h 1204"/>
              <a:gd name="T18" fmla="*/ 305 w 746"/>
              <a:gd name="T19" fmla="*/ 384 h 1204"/>
              <a:gd name="T20" fmla="*/ 312 w 746"/>
              <a:gd name="T21" fmla="*/ 537 h 1204"/>
              <a:gd name="T22" fmla="*/ 364 w 746"/>
              <a:gd name="T23" fmla="*/ 564 h 1204"/>
              <a:gd name="T24" fmla="*/ 403 w 746"/>
              <a:gd name="T25" fmla="*/ 556 h 1204"/>
              <a:gd name="T26" fmla="*/ 438 w 746"/>
              <a:gd name="T27" fmla="*/ 1154 h 1204"/>
              <a:gd name="T28" fmla="*/ 536 w 746"/>
              <a:gd name="T29" fmla="*/ 1154 h 1204"/>
              <a:gd name="T30" fmla="*/ 555 w 746"/>
              <a:gd name="T31" fmla="*/ 793 h 1204"/>
              <a:gd name="T32" fmla="*/ 604 w 746"/>
              <a:gd name="T33" fmla="*/ 1204 h 1204"/>
              <a:gd name="T34" fmla="*/ 654 w 746"/>
              <a:gd name="T35" fmla="*/ 555 h 1204"/>
              <a:gd name="T36" fmla="*/ 682 w 746"/>
              <a:gd name="T37" fmla="*/ 734 h 1204"/>
              <a:gd name="T38" fmla="*/ 710 w 746"/>
              <a:gd name="T39" fmla="*/ 841 h 1204"/>
              <a:gd name="T40" fmla="*/ 743 w 746"/>
              <a:gd name="T41" fmla="*/ 811 h 1204"/>
              <a:gd name="T42" fmla="*/ 700 w 746"/>
              <a:gd name="T43" fmla="*/ 506 h 1204"/>
              <a:gd name="T44" fmla="*/ 154 w 746"/>
              <a:gd name="T45" fmla="*/ 406 h 1204"/>
              <a:gd name="T46" fmla="*/ 341 w 746"/>
              <a:gd name="T47" fmla="*/ 39 h 1204"/>
              <a:gd name="T48" fmla="*/ 154 w 746"/>
              <a:gd name="T49" fmla="*/ 406 h 1204"/>
              <a:gd name="T50" fmla="*/ 546 w 746"/>
              <a:gd name="T51" fmla="*/ 491 h 1204"/>
              <a:gd name="T52" fmla="*/ 569 w 746"/>
              <a:gd name="T53" fmla="*/ 521 h 1204"/>
              <a:gd name="T54" fmla="*/ 546 w 746"/>
              <a:gd name="T55" fmla="*/ 530 h 1204"/>
              <a:gd name="T56" fmla="*/ 523 w 746"/>
              <a:gd name="T57" fmla="*/ 521 h 1204"/>
              <a:gd name="T58" fmla="*/ 364 w 746"/>
              <a:gd name="T59" fmla="*/ 500 h 1204"/>
              <a:gd name="T60" fmla="*/ 360 w 746"/>
              <a:gd name="T61" fmla="*/ 476 h 1204"/>
              <a:gd name="T62" fmla="*/ 364 w 746"/>
              <a:gd name="T63" fmla="*/ 500 h 1204"/>
              <a:gd name="T64" fmla="*/ 508 w 746"/>
              <a:gd name="T65" fmla="*/ 701 h 1204"/>
              <a:gd name="T66" fmla="*/ 546 w 746"/>
              <a:gd name="T67" fmla="*/ 542 h 1204"/>
              <a:gd name="T68" fmla="*/ 546 w 746"/>
              <a:gd name="T69" fmla="*/ 542 h 1204"/>
              <a:gd name="T70" fmla="*/ 584 w 746"/>
              <a:gd name="T71" fmla="*/ 701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46" h="1204">
                <a:moveTo>
                  <a:pt x="657" y="467"/>
                </a:moveTo>
                <a:cubicBezTo>
                  <a:pt x="644" y="460"/>
                  <a:pt x="631" y="458"/>
                  <a:pt x="624" y="458"/>
                </a:cubicBezTo>
                <a:cubicBezTo>
                  <a:pt x="624" y="458"/>
                  <a:pt x="623" y="458"/>
                  <a:pt x="623" y="458"/>
                </a:cubicBezTo>
                <a:cubicBezTo>
                  <a:pt x="468" y="458"/>
                  <a:pt x="468" y="458"/>
                  <a:pt x="468" y="458"/>
                </a:cubicBezTo>
                <a:cubicBezTo>
                  <a:pt x="466" y="458"/>
                  <a:pt x="464" y="458"/>
                  <a:pt x="462" y="459"/>
                </a:cubicBezTo>
                <a:cubicBezTo>
                  <a:pt x="457" y="459"/>
                  <a:pt x="454" y="461"/>
                  <a:pt x="450" y="462"/>
                </a:cubicBezTo>
                <a:cubicBezTo>
                  <a:pt x="441" y="465"/>
                  <a:pt x="434" y="469"/>
                  <a:pt x="425" y="473"/>
                </a:cubicBezTo>
                <a:cubicBezTo>
                  <a:pt x="419" y="477"/>
                  <a:pt x="413" y="480"/>
                  <a:pt x="407" y="484"/>
                </a:cubicBezTo>
                <a:cubicBezTo>
                  <a:pt x="366" y="408"/>
                  <a:pt x="366" y="408"/>
                  <a:pt x="366" y="408"/>
                </a:cubicBezTo>
                <a:cubicBezTo>
                  <a:pt x="367" y="404"/>
                  <a:pt x="368" y="400"/>
                  <a:pt x="368" y="396"/>
                </a:cubicBezTo>
                <a:cubicBezTo>
                  <a:pt x="372" y="379"/>
                  <a:pt x="360" y="362"/>
                  <a:pt x="343" y="359"/>
                </a:cubicBezTo>
                <a:cubicBezTo>
                  <a:pt x="342" y="359"/>
                  <a:pt x="341" y="358"/>
                  <a:pt x="340" y="358"/>
                </a:cubicBezTo>
                <a:cubicBezTo>
                  <a:pt x="326" y="333"/>
                  <a:pt x="326" y="333"/>
                  <a:pt x="326" y="333"/>
                </a:cubicBezTo>
                <a:cubicBezTo>
                  <a:pt x="485" y="244"/>
                  <a:pt x="485" y="244"/>
                  <a:pt x="485" y="244"/>
                </a:cubicBezTo>
                <a:cubicBezTo>
                  <a:pt x="354" y="0"/>
                  <a:pt x="354" y="0"/>
                  <a:pt x="354" y="0"/>
                </a:cubicBezTo>
                <a:cubicBezTo>
                  <a:pt x="0" y="216"/>
                  <a:pt x="0" y="216"/>
                  <a:pt x="0" y="216"/>
                </a:cubicBezTo>
                <a:cubicBezTo>
                  <a:pt x="143" y="436"/>
                  <a:pt x="143" y="436"/>
                  <a:pt x="143" y="436"/>
                </a:cubicBezTo>
                <a:cubicBezTo>
                  <a:pt x="293" y="352"/>
                  <a:pt x="293" y="352"/>
                  <a:pt x="293" y="352"/>
                </a:cubicBezTo>
                <a:cubicBezTo>
                  <a:pt x="307" y="378"/>
                  <a:pt x="307" y="378"/>
                  <a:pt x="307" y="378"/>
                </a:cubicBezTo>
                <a:cubicBezTo>
                  <a:pt x="306" y="380"/>
                  <a:pt x="306" y="382"/>
                  <a:pt x="305" y="384"/>
                </a:cubicBezTo>
                <a:cubicBezTo>
                  <a:pt x="299" y="419"/>
                  <a:pt x="296" y="447"/>
                  <a:pt x="296" y="470"/>
                </a:cubicBezTo>
                <a:cubicBezTo>
                  <a:pt x="296" y="497"/>
                  <a:pt x="300" y="518"/>
                  <a:pt x="312" y="537"/>
                </a:cubicBezTo>
                <a:cubicBezTo>
                  <a:pt x="318" y="546"/>
                  <a:pt x="326" y="553"/>
                  <a:pt x="336" y="558"/>
                </a:cubicBezTo>
                <a:cubicBezTo>
                  <a:pt x="345" y="563"/>
                  <a:pt x="355" y="564"/>
                  <a:pt x="364" y="564"/>
                </a:cubicBezTo>
                <a:cubicBezTo>
                  <a:pt x="364" y="564"/>
                  <a:pt x="364" y="564"/>
                  <a:pt x="364" y="564"/>
                </a:cubicBezTo>
                <a:cubicBezTo>
                  <a:pt x="379" y="564"/>
                  <a:pt x="391" y="561"/>
                  <a:pt x="403" y="556"/>
                </a:cubicBezTo>
                <a:cubicBezTo>
                  <a:pt x="438" y="621"/>
                  <a:pt x="438" y="621"/>
                  <a:pt x="438" y="621"/>
                </a:cubicBezTo>
                <a:cubicBezTo>
                  <a:pt x="438" y="1154"/>
                  <a:pt x="438" y="1154"/>
                  <a:pt x="438" y="1154"/>
                </a:cubicBezTo>
                <a:cubicBezTo>
                  <a:pt x="438" y="1182"/>
                  <a:pt x="460" y="1204"/>
                  <a:pt x="487" y="1204"/>
                </a:cubicBezTo>
                <a:cubicBezTo>
                  <a:pt x="514" y="1204"/>
                  <a:pt x="536" y="1182"/>
                  <a:pt x="536" y="1154"/>
                </a:cubicBezTo>
                <a:cubicBezTo>
                  <a:pt x="536" y="793"/>
                  <a:pt x="536" y="793"/>
                  <a:pt x="536" y="793"/>
                </a:cubicBezTo>
                <a:cubicBezTo>
                  <a:pt x="555" y="793"/>
                  <a:pt x="555" y="793"/>
                  <a:pt x="555" y="793"/>
                </a:cubicBezTo>
                <a:cubicBezTo>
                  <a:pt x="555" y="1154"/>
                  <a:pt x="555" y="1154"/>
                  <a:pt x="555" y="1154"/>
                </a:cubicBezTo>
                <a:cubicBezTo>
                  <a:pt x="555" y="1182"/>
                  <a:pt x="577" y="1204"/>
                  <a:pt x="604" y="1204"/>
                </a:cubicBezTo>
                <a:cubicBezTo>
                  <a:pt x="632" y="1204"/>
                  <a:pt x="654" y="1182"/>
                  <a:pt x="654" y="1154"/>
                </a:cubicBezTo>
                <a:cubicBezTo>
                  <a:pt x="654" y="555"/>
                  <a:pt x="654" y="555"/>
                  <a:pt x="654" y="555"/>
                </a:cubicBezTo>
                <a:cubicBezTo>
                  <a:pt x="656" y="559"/>
                  <a:pt x="659" y="565"/>
                  <a:pt x="661" y="572"/>
                </a:cubicBezTo>
                <a:cubicBezTo>
                  <a:pt x="672" y="603"/>
                  <a:pt x="682" y="654"/>
                  <a:pt x="682" y="734"/>
                </a:cubicBezTo>
                <a:cubicBezTo>
                  <a:pt x="682" y="756"/>
                  <a:pt x="681" y="780"/>
                  <a:pt x="679" y="807"/>
                </a:cubicBezTo>
                <a:cubicBezTo>
                  <a:pt x="678" y="825"/>
                  <a:pt x="692" y="840"/>
                  <a:pt x="710" y="841"/>
                </a:cubicBezTo>
                <a:cubicBezTo>
                  <a:pt x="710" y="841"/>
                  <a:pt x="711" y="841"/>
                  <a:pt x="711" y="841"/>
                </a:cubicBezTo>
                <a:cubicBezTo>
                  <a:pt x="728" y="841"/>
                  <a:pt x="742" y="828"/>
                  <a:pt x="743" y="811"/>
                </a:cubicBezTo>
                <a:cubicBezTo>
                  <a:pt x="745" y="783"/>
                  <a:pt x="746" y="758"/>
                  <a:pt x="746" y="734"/>
                </a:cubicBezTo>
                <a:cubicBezTo>
                  <a:pt x="746" y="613"/>
                  <a:pt x="726" y="547"/>
                  <a:pt x="700" y="506"/>
                </a:cubicBezTo>
                <a:cubicBezTo>
                  <a:pt x="687" y="486"/>
                  <a:pt x="672" y="474"/>
                  <a:pt x="657" y="467"/>
                </a:cubicBezTo>
                <a:close/>
                <a:moveTo>
                  <a:pt x="154" y="406"/>
                </a:moveTo>
                <a:cubicBezTo>
                  <a:pt x="31" y="225"/>
                  <a:pt x="31" y="225"/>
                  <a:pt x="31" y="225"/>
                </a:cubicBezTo>
                <a:cubicBezTo>
                  <a:pt x="341" y="39"/>
                  <a:pt x="341" y="39"/>
                  <a:pt x="341" y="39"/>
                </a:cubicBezTo>
                <a:cubicBezTo>
                  <a:pt x="445" y="236"/>
                  <a:pt x="445" y="236"/>
                  <a:pt x="445" y="236"/>
                </a:cubicBezTo>
                <a:lnTo>
                  <a:pt x="154" y="406"/>
                </a:lnTo>
                <a:close/>
                <a:moveTo>
                  <a:pt x="531" y="491"/>
                </a:moveTo>
                <a:cubicBezTo>
                  <a:pt x="546" y="491"/>
                  <a:pt x="546" y="491"/>
                  <a:pt x="546" y="491"/>
                </a:cubicBezTo>
                <a:cubicBezTo>
                  <a:pt x="561" y="491"/>
                  <a:pt x="561" y="491"/>
                  <a:pt x="561" y="491"/>
                </a:cubicBezTo>
                <a:cubicBezTo>
                  <a:pt x="569" y="521"/>
                  <a:pt x="569" y="521"/>
                  <a:pt x="569" y="521"/>
                </a:cubicBezTo>
                <a:cubicBezTo>
                  <a:pt x="567" y="523"/>
                  <a:pt x="567" y="523"/>
                  <a:pt x="567" y="523"/>
                </a:cubicBezTo>
                <a:cubicBezTo>
                  <a:pt x="561" y="528"/>
                  <a:pt x="553" y="530"/>
                  <a:pt x="546" y="530"/>
                </a:cubicBezTo>
                <a:cubicBezTo>
                  <a:pt x="538" y="530"/>
                  <a:pt x="530" y="528"/>
                  <a:pt x="524" y="523"/>
                </a:cubicBezTo>
                <a:cubicBezTo>
                  <a:pt x="523" y="521"/>
                  <a:pt x="523" y="521"/>
                  <a:pt x="523" y="521"/>
                </a:cubicBezTo>
                <a:lnTo>
                  <a:pt x="531" y="491"/>
                </a:lnTo>
                <a:close/>
                <a:moveTo>
                  <a:pt x="364" y="500"/>
                </a:moveTo>
                <a:cubicBezTo>
                  <a:pt x="364" y="500"/>
                  <a:pt x="364" y="500"/>
                  <a:pt x="364" y="500"/>
                </a:cubicBezTo>
                <a:cubicBezTo>
                  <a:pt x="363" y="498"/>
                  <a:pt x="360" y="490"/>
                  <a:pt x="360" y="476"/>
                </a:cubicBezTo>
                <a:cubicBezTo>
                  <a:pt x="372" y="499"/>
                  <a:pt x="372" y="499"/>
                  <a:pt x="372" y="499"/>
                </a:cubicBezTo>
                <a:cubicBezTo>
                  <a:pt x="369" y="500"/>
                  <a:pt x="366" y="500"/>
                  <a:pt x="364" y="500"/>
                </a:cubicBezTo>
                <a:close/>
                <a:moveTo>
                  <a:pt x="546" y="749"/>
                </a:moveTo>
                <a:cubicBezTo>
                  <a:pt x="508" y="701"/>
                  <a:pt x="508" y="701"/>
                  <a:pt x="508" y="701"/>
                </a:cubicBezTo>
                <a:cubicBezTo>
                  <a:pt x="530" y="539"/>
                  <a:pt x="530" y="539"/>
                  <a:pt x="530" y="539"/>
                </a:cubicBezTo>
                <a:cubicBezTo>
                  <a:pt x="535" y="541"/>
                  <a:pt x="540" y="542"/>
                  <a:pt x="546" y="542"/>
                </a:cubicBezTo>
                <a:cubicBezTo>
                  <a:pt x="546" y="542"/>
                  <a:pt x="546" y="542"/>
                  <a:pt x="546" y="542"/>
                </a:cubicBezTo>
                <a:cubicBezTo>
                  <a:pt x="546" y="542"/>
                  <a:pt x="546" y="542"/>
                  <a:pt x="546" y="542"/>
                </a:cubicBezTo>
                <a:cubicBezTo>
                  <a:pt x="551" y="542"/>
                  <a:pt x="557" y="541"/>
                  <a:pt x="562" y="539"/>
                </a:cubicBezTo>
                <a:cubicBezTo>
                  <a:pt x="584" y="701"/>
                  <a:pt x="584" y="701"/>
                  <a:pt x="584" y="701"/>
                </a:cubicBezTo>
                <a:lnTo>
                  <a:pt x="546" y="74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Oval 25"/>
          <p:cNvSpPr>
            <a:spLocks noChangeArrowheads="1"/>
          </p:cNvSpPr>
          <p:nvPr/>
        </p:nvSpPr>
        <p:spPr bwMode="auto">
          <a:xfrm>
            <a:off x="6063615" y="1611755"/>
            <a:ext cx="676275" cy="676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 rot="19742874">
            <a:off x="4690198" y="1167114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atin typeface="Hakuu" panose="02000609000000000000" pitchFamily="49" charset="-128"/>
                <a:ea typeface="Hakuu" panose="02000609000000000000" pitchFamily="49" charset="-128"/>
              </a:rPr>
              <a:t>Hello</a:t>
            </a:r>
            <a:endParaRPr lang="zh-CN" altLang="en-US" sz="3200" dirty="0">
              <a:latin typeface="Hakuu" panose="02000609000000000000" pitchFamily="49" charset="-128"/>
              <a:ea typeface="Hakuu" panose="02000609000000000000" pitchFamily="49" charset="-128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0" y="5990897"/>
            <a:ext cx="12192000" cy="8671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大家</a:t>
            </a:r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好，我是</a:t>
            </a:r>
            <a:r>
              <a:rPr lang="en-US" altLang="zh-CN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Packy Young</a:t>
            </a:r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，是个化工屌丝工程师</a:t>
            </a:r>
            <a:endParaRPr lang="zh-CN" altLang="en-US" sz="28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8240111" y="6143296"/>
            <a:ext cx="562304" cy="562304"/>
            <a:chOff x="814552" y="2580291"/>
            <a:chExt cx="930165" cy="930165"/>
          </a:xfrm>
        </p:grpSpPr>
        <p:sp>
          <p:nvSpPr>
            <p:cNvPr id="70" name="矩形 69"/>
            <p:cNvSpPr/>
            <p:nvPr/>
          </p:nvSpPr>
          <p:spPr>
            <a:xfrm rot="-2700000">
              <a:off x="1192924" y="2580291"/>
              <a:ext cx="173421" cy="93016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 rot="2700000">
              <a:off x="1192924" y="2580290"/>
              <a:ext cx="173421" cy="93016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75950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等腰三角形 72"/>
          <p:cNvSpPr/>
          <p:nvPr/>
        </p:nvSpPr>
        <p:spPr>
          <a:xfrm>
            <a:off x="251520" y="5481228"/>
            <a:ext cx="864096" cy="79208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0" y="5990897"/>
            <a:ext cx="12192000" cy="8671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大多数人眼里，我应该是这样。。。</a:t>
            </a:r>
            <a:endParaRPr lang="zh-CN" altLang="en-US" sz="28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423401" y="1382106"/>
            <a:ext cx="3009097" cy="2880000"/>
            <a:chOff x="3339" y="1248"/>
            <a:chExt cx="1888" cy="180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538" y="1898"/>
              <a:ext cx="450" cy="1157"/>
            </a:xfrm>
            <a:custGeom>
              <a:avLst/>
              <a:gdLst>
                <a:gd name="T0" fmla="*/ 10 w 190"/>
                <a:gd name="T1" fmla="*/ 0 h 488"/>
                <a:gd name="T2" fmla="*/ 24 w 190"/>
                <a:gd name="T3" fmla="*/ 12 h 488"/>
                <a:gd name="T4" fmla="*/ 24 w 190"/>
                <a:gd name="T5" fmla="*/ 311 h 488"/>
                <a:gd name="T6" fmla="*/ 173 w 190"/>
                <a:gd name="T7" fmla="*/ 311 h 488"/>
                <a:gd name="T8" fmla="*/ 176 w 190"/>
                <a:gd name="T9" fmla="*/ 311 h 488"/>
                <a:gd name="T10" fmla="*/ 180 w 190"/>
                <a:gd name="T11" fmla="*/ 311 h 488"/>
                <a:gd name="T12" fmla="*/ 190 w 190"/>
                <a:gd name="T13" fmla="*/ 325 h 488"/>
                <a:gd name="T14" fmla="*/ 190 w 190"/>
                <a:gd name="T15" fmla="*/ 474 h 488"/>
                <a:gd name="T16" fmla="*/ 180 w 190"/>
                <a:gd name="T17" fmla="*/ 488 h 488"/>
                <a:gd name="T18" fmla="*/ 166 w 190"/>
                <a:gd name="T19" fmla="*/ 474 h 488"/>
                <a:gd name="T20" fmla="*/ 166 w 190"/>
                <a:gd name="T21" fmla="*/ 339 h 488"/>
                <a:gd name="T22" fmla="*/ 24 w 190"/>
                <a:gd name="T23" fmla="*/ 339 h 488"/>
                <a:gd name="T24" fmla="*/ 24 w 190"/>
                <a:gd name="T25" fmla="*/ 474 h 488"/>
                <a:gd name="T26" fmla="*/ 10 w 190"/>
                <a:gd name="T27" fmla="*/ 488 h 488"/>
                <a:gd name="T28" fmla="*/ 0 w 190"/>
                <a:gd name="T29" fmla="*/ 474 h 488"/>
                <a:gd name="T30" fmla="*/ 0 w 190"/>
                <a:gd name="T31" fmla="*/ 12 h 488"/>
                <a:gd name="T32" fmla="*/ 10 w 190"/>
                <a:gd name="T33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488">
                  <a:moveTo>
                    <a:pt x="10" y="0"/>
                  </a:moveTo>
                  <a:cubicBezTo>
                    <a:pt x="17" y="0"/>
                    <a:pt x="24" y="5"/>
                    <a:pt x="24" y="12"/>
                  </a:cubicBezTo>
                  <a:cubicBezTo>
                    <a:pt x="24" y="311"/>
                    <a:pt x="24" y="311"/>
                    <a:pt x="24" y="311"/>
                  </a:cubicBezTo>
                  <a:cubicBezTo>
                    <a:pt x="173" y="311"/>
                    <a:pt x="173" y="311"/>
                    <a:pt x="173" y="311"/>
                  </a:cubicBezTo>
                  <a:cubicBezTo>
                    <a:pt x="176" y="311"/>
                    <a:pt x="176" y="311"/>
                    <a:pt x="176" y="311"/>
                  </a:cubicBezTo>
                  <a:cubicBezTo>
                    <a:pt x="180" y="311"/>
                    <a:pt x="180" y="311"/>
                    <a:pt x="180" y="311"/>
                  </a:cubicBezTo>
                  <a:cubicBezTo>
                    <a:pt x="187" y="311"/>
                    <a:pt x="190" y="318"/>
                    <a:pt x="190" y="325"/>
                  </a:cubicBezTo>
                  <a:cubicBezTo>
                    <a:pt x="190" y="474"/>
                    <a:pt x="190" y="474"/>
                    <a:pt x="190" y="474"/>
                  </a:cubicBezTo>
                  <a:cubicBezTo>
                    <a:pt x="190" y="481"/>
                    <a:pt x="187" y="488"/>
                    <a:pt x="180" y="488"/>
                  </a:cubicBezTo>
                  <a:cubicBezTo>
                    <a:pt x="173" y="488"/>
                    <a:pt x="166" y="481"/>
                    <a:pt x="166" y="474"/>
                  </a:cubicBezTo>
                  <a:cubicBezTo>
                    <a:pt x="166" y="339"/>
                    <a:pt x="166" y="339"/>
                    <a:pt x="166" y="339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4" y="474"/>
                    <a:pt x="24" y="474"/>
                    <a:pt x="24" y="474"/>
                  </a:cubicBezTo>
                  <a:cubicBezTo>
                    <a:pt x="24" y="481"/>
                    <a:pt x="17" y="488"/>
                    <a:pt x="10" y="488"/>
                  </a:cubicBezTo>
                  <a:cubicBezTo>
                    <a:pt x="3" y="488"/>
                    <a:pt x="0" y="481"/>
                    <a:pt x="0" y="47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3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628" y="1248"/>
              <a:ext cx="377" cy="377"/>
            </a:xfrm>
            <a:custGeom>
              <a:avLst/>
              <a:gdLst>
                <a:gd name="T0" fmla="*/ 159 w 159"/>
                <a:gd name="T1" fmla="*/ 80 h 159"/>
                <a:gd name="T2" fmla="*/ 79 w 159"/>
                <a:gd name="T3" fmla="*/ 159 h 159"/>
                <a:gd name="T4" fmla="*/ 0 w 159"/>
                <a:gd name="T5" fmla="*/ 80 h 159"/>
                <a:gd name="T6" fmla="*/ 79 w 159"/>
                <a:gd name="T7" fmla="*/ 0 h 159"/>
                <a:gd name="T8" fmla="*/ 159 w 159"/>
                <a:gd name="T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159" y="80"/>
                  </a:moveTo>
                  <a:cubicBezTo>
                    <a:pt x="159" y="125"/>
                    <a:pt x="124" y="159"/>
                    <a:pt x="79" y="159"/>
                  </a:cubicBezTo>
                  <a:cubicBezTo>
                    <a:pt x="38" y="159"/>
                    <a:pt x="0" y="125"/>
                    <a:pt x="0" y="80"/>
                  </a:cubicBezTo>
                  <a:cubicBezTo>
                    <a:pt x="0" y="36"/>
                    <a:pt x="38" y="0"/>
                    <a:pt x="79" y="0"/>
                  </a:cubicBezTo>
                  <a:cubicBezTo>
                    <a:pt x="124" y="0"/>
                    <a:pt x="159" y="36"/>
                    <a:pt x="159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39" y="1668"/>
              <a:ext cx="566" cy="460"/>
            </a:xfrm>
            <a:custGeom>
              <a:avLst/>
              <a:gdLst>
                <a:gd name="T0" fmla="*/ 7 w 239"/>
                <a:gd name="T1" fmla="*/ 31 h 194"/>
                <a:gd name="T2" fmla="*/ 42 w 239"/>
                <a:gd name="T3" fmla="*/ 0 h 194"/>
                <a:gd name="T4" fmla="*/ 56 w 239"/>
                <a:gd name="T5" fmla="*/ 3 h 194"/>
                <a:gd name="T6" fmla="*/ 56 w 239"/>
                <a:gd name="T7" fmla="*/ 3 h 194"/>
                <a:gd name="T8" fmla="*/ 212 w 239"/>
                <a:gd name="T9" fmla="*/ 52 h 194"/>
                <a:gd name="T10" fmla="*/ 236 w 239"/>
                <a:gd name="T11" fmla="*/ 93 h 194"/>
                <a:gd name="T12" fmla="*/ 191 w 239"/>
                <a:gd name="T13" fmla="*/ 116 h 194"/>
                <a:gd name="T14" fmla="*/ 73 w 239"/>
                <a:gd name="T15" fmla="*/ 78 h 194"/>
                <a:gd name="T16" fmla="*/ 70 w 239"/>
                <a:gd name="T17" fmla="*/ 163 h 194"/>
                <a:gd name="T18" fmla="*/ 35 w 239"/>
                <a:gd name="T19" fmla="*/ 194 h 194"/>
                <a:gd name="T20" fmla="*/ 4 w 239"/>
                <a:gd name="T21" fmla="*/ 159 h 194"/>
                <a:gd name="T22" fmla="*/ 7 w 239"/>
                <a:gd name="T23" fmla="*/ 3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9" h="194">
                  <a:moveTo>
                    <a:pt x="7" y="31"/>
                  </a:moveTo>
                  <a:cubicBezTo>
                    <a:pt x="11" y="14"/>
                    <a:pt x="25" y="0"/>
                    <a:pt x="42" y="0"/>
                  </a:cubicBezTo>
                  <a:cubicBezTo>
                    <a:pt x="49" y="0"/>
                    <a:pt x="52" y="1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212" y="52"/>
                    <a:pt x="212" y="52"/>
                    <a:pt x="212" y="52"/>
                  </a:cubicBezTo>
                  <a:cubicBezTo>
                    <a:pt x="229" y="57"/>
                    <a:pt x="239" y="76"/>
                    <a:pt x="236" y="93"/>
                  </a:cubicBezTo>
                  <a:cubicBezTo>
                    <a:pt x="229" y="111"/>
                    <a:pt x="208" y="121"/>
                    <a:pt x="191" y="116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0" y="163"/>
                    <a:pt x="70" y="163"/>
                    <a:pt x="70" y="163"/>
                  </a:cubicBezTo>
                  <a:cubicBezTo>
                    <a:pt x="70" y="180"/>
                    <a:pt x="52" y="194"/>
                    <a:pt x="35" y="194"/>
                  </a:cubicBezTo>
                  <a:cubicBezTo>
                    <a:pt x="14" y="192"/>
                    <a:pt x="0" y="176"/>
                    <a:pt x="4" y="159"/>
                  </a:cubicBezTo>
                  <a:lnTo>
                    <a:pt x="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241" y="2661"/>
              <a:ext cx="197" cy="377"/>
            </a:xfrm>
            <a:custGeom>
              <a:avLst/>
              <a:gdLst>
                <a:gd name="T0" fmla="*/ 25 w 83"/>
                <a:gd name="T1" fmla="*/ 95 h 159"/>
                <a:gd name="T2" fmla="*/ 35 w 83"/>
                <a:gd name="T3" fmla="*/ 24 h 159"/>
                <a:gd name="T4" fmla="*/ 35 w 83"/>
                <a:gd name="T5" fmla="*/ 24 h 159"/>
                <a:gd name="T6" fmla="*/ 35 w 83"/>
                <a:gd name="T7" fmla="*/ 0 h 159"/>
                <a:gd name="T8" fmla="*/ 76 w 83"/>
                <a:gd name="T9" fmla="*/ 102 h 159"/>
                <a:gd name="T10" fmla="*/ 56 w 83"/>
                <a:gd name="T11" fmla="*/ 149 h 159"/>
                <a:gd name="T12" fmla="*/ 49 w 83"/>
                <a:gd name="T13" fmla="*/ 152 h 159"/>
                <a:gd name="T14" fmla="*/ 0 w 83"/>
                <a:gd name="T15" fmla="*/ 133 h 159"/>
                <a:gd name="T16" fmla="*/ 25 w 83"/>
                <a:gd name="T17" fmla="*/ 9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59">
                  <a:moveTo>
                    <a:pt x="25" y="95"/>
                  </a:move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83" y="121"/>
                    <a:pt x="76" y="142"/>
                    <a:pt x="56" y="149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28" y="159"/>
                    <a:pt x="7" y="150"/>
                    <a:pt x="0" y="133"/>
                  </a:cubicBezTo>
                  <a:cubicBezTo>
                    <a:pt x="14" y="124"/>
                    <a:pt x="21" y="112"/>
                    <a:pt x="25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061" y="2313"/>
              <a:ext cx="270" cy="640"/>
            </a:xfrm>
            <a:custGeom>
              <a:avLst/>
              <a:gdLst>
                <a:gd name="T0" fmla="*/ 0 w 114"/>
                <a:gd name="T1" fmla="*/ 17 h 270"/>
                <a:gd name="T2" fmla="*/ 52 w 114"/>
                <a:gd name="T3" fmla="*/ 1 h 270"/>
                <a:gd name="T4" fmla="*/ 62 w 114"/>
                <a:gd name="T5" fmla="*/ 0 h 270"/>
                <a:gd name="T6" fmla="*/ 69 w 114"/>
                <a:gd name="T7" fmla="*/ 0 h 270"/>
                <a:gd name="T8" fmla="*/ 80 w 114"/>
                <a:gd name="T9" fmla="*/ 1 h 270"/>
                <a:gd name="T10" fmla="*/ 111 w 114"/>
                <a:gd name="T11" fmla="*/ 41 h 270"/>
                <a:gd name="T12" fmla="*/ 90 w 114"/>
                <a:gd name="T13" fmla="*/ 183 h 270"/>
                <a:gd name="T14" fmla="*/ 90 w 114"/>
                <a:gd name="T15" fmla="*/ 183 h 270"/>
                <a:gd name="T16" fmla="*/ 87 w 114"/>
                <a:gd name="T17" fmla="*/ 235 h 270"/>
                <a:gd name="T18" fmla="*/ 45 w 114"/>
                <a:gd name="T19" fmla="*/ 266 h 270"/>
                <a:gd name="T20" fmla="*/ 35 w 114"/>
                <a:gd name="T21" fmla="*/ 264 h 270"/>
                <a:gd name="T22" fmla="*/ 4 w 114"/>
                <a:gd name="T23" fmla="*/ 225 h 270"/>
                <a:gd name="T24" fmla="*/ 7 w 114"/>
                <a:gd name="T25" fmla="*/ 173 h 270"/>
                <a:gd name="T26" fmla="*/ 7 w 114"/>
                <a:gd name="T27" fmla="*/ 173 h 270"/>
                <a:gd name="T28" fmla="*/ 28 w 114"/>
                <a:gd name="T29" fmla="*/ 31 h 270"/>
                <a:gd name="T30" fmla="*/ 28 w 114"/>
                <a:gd name="T31" fmla="*/ 27 h 270"/>
                <a:gd name="T32" fmla="*/ 0 w 114"/>
                <a:gd name="T33" fmla="*/ 27 h 270"/>
                <a:gd name="T34" fmla="*/ 0 w 114"/>
                <a:gd name="T35" fmla="*/ 1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270">
                  <a:moveTo>
                    <a:pt x="0" y="17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56" y="0"/>
                    <a:pt x="62" y="0"/>
                    <a:pt x="62" y="0"/>
                  </a:cubicBezTo>
                  <a:cubicBezTo>
                    <a:pt x="66" y="0"/>
                    <a:pt x="69" y="0"/>
                    <a:pt x="69" y="0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101" y="3"/>
                    <a:pt x="114" y="22"/>
                    <a:pt x="111" y="41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87" y="235"/>
                    <a:pt x="87" y="235"/>
                    <a:pt x="87" y="235"/>
                  </a:cubicBezTo>
                  <a:cubicBezTo>
                    <a:pt x="83" y="256"/>
                    <a:pt x="62" y="270"/>
                    <a:pt x="45" y="266"/>
                  </a:cubicBezTo>
                  <a:cubicBezTo>
                    <a:pt x="35" y="264"/>
                    <a:pt x="35" y="264"/>
                    <a:pt x="35" y="264"/>
                  </a:cubicBezTo>
                  <a:cubicBezTo>
                    <a:pt x="14" y="263"/>
                    <a:pt x="0" y="244"/>
                    <a:pt x="4" y="225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061" y="1881"/>
              <a:ext cx="517" cy="242"/>
            </a:xfrm>
            <a:custGeom>
              <a:avLst/>
              <a:gdLst>
                <a:gd name="T0" fmla="*/ 0 w 218"/>
                <a:gd name="T1" fmla="*/ 0 h 102"/>
                <a:gd name="T2" fmla="*/ 66 w 218"/>
                <a:gd name="T3" fmla="*/ 36 h 102"/>
                <a:gd name="T4" fmla="*/ 187 w 218"/>
                <a:gd name="T5" fmla="*/ 36 h 102"/>
                <a:gd name="T6" fmla="*/ 218 w 218"/>
                <a:gd name="T7" fmla="*/ 69 h 102"/>
                <a:gd name="T8" fmla="*/ 187 w 218"/>
                <a:gd name="T9" fmla="*/ 102 h 102"/>
                <a:gd name="T10" fmla="*/ 56 w 218"/>
                <a:gd name="T11" fmla="*/ 102 h 102"/>
                <a:gd name="T12" fmla="*/ 56 w 218"/>
                <a:gd name="T13" fmla="*/ 102 h 102"/>
                <a:gd name="T14" fmla="*/ 56 w 218"/>
                <a:gd name="T15" fmla="*/ 102 h 102"/>
                <a:gd name="T16" fmla="*/ 42 w 218"/>
                <a:gd name="T17" fmla="*/ 97 h 102"/>
                <a:gd name="T18" fmla="*/ 0 w 218"/>
                <a:gd name="T19" fmla="*/ 76 h 102"/>
                <a:gd name="T20" fmla="*/ 0 w 218"/>
                <a:gd name="T2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2">
                  <a:moveTo>
                    <a:pt x="0" y="0"/>
                  </a:moveTo>
                  <a:cubicBezTo>
                    <a:pt x="66" y="36"/>
                    <a:pt x="66" y="36"/>
                    <a:pt x="66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201" y="36"/>
                    <a:pt x="218" y="50"/>
                    <a:pt x="218" y="69"/>
                  </a:cubicBezTo>
                  <a:cubicBezTo>
                    <a:pt x="218" y="86"/>
                    <a:pt x="201" y="102"/>
                    <a:pt x="187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2" y="102"/>
                    <a:pt x="45" y="100"/>
                    <a:pt x="42" y="97"/>
                  </a:cubicBezTo>
                  <a:cubicBezTo>
                    <a:pt x="0" y="76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628" y="1670"/>
              <a:ext cx="460" cy="946"/>
            </a:xfrm>
            <a:custGeom>
              <a:avLst/>
              <a:gdLst>
                <a:gd name="T0" fmla="*/ 58 w 194"/>
                <a:gd name="T1" fmla="*/ 135 h 399"/>
                <a:gd name="T2" fmla="*/ 128 w 194"/>
                <a:gd name="T3" fmla="*/ 99 h 399"/>
                <a:gd name="T4" fmla="*/ 93 w 194"/>
                <a:gd name="T5" fmla="*/ 32 h 399"/>
                <a:gd name="T6" fmla="*/ 31 w 194"/>
                <a:gd name="T7" fmla="*/ 11 h 399"/>
                <a:gd name="T8" fmla="*/ 69 w 194"/>
                <a:gd name="T9" fmla="*/ 0 h 399"/>
                <a:gd name="T10" fmla="*/ 107 w 194"/>
                <a:gd name="T11" fmla="*/ 0 h 399"/>
                <a:gd name="T12" fmla="*/ 173 w 194"/>
                <a:gd name="T13" fmla="*/ 68 h 399"/>
                <a:gd name="T14" fmla="*/ 173 w 194"/>
                <a:gd name="T15" fmla="*/ 314 h 399"/>
                <a:gd name="T16" fmla="*/ 194 w 194"/>
                <a:gd name="T17" fmla="*/ 314 h 399"/>
                <a:gd name="T18" fmla="*/ 183 w 194"/>
                <a:gd name="T19" fmla="*/ 399 h 399"/>
                <a:gd name="T20" fmla="*/ 107 w 194"/>
                <a:gd name="T21" fmla="*/ 399 h 399"/>
                <a:gd name="T22" fmla="*/ 86 w 194"/>
                <a:gd name="T23" fmla="*/ 399 h 399"/>
                <a:gd name="T24" fmla="*/ 69 w 194"/>
                <a:gd name="T25" fmla="*/ 399 h 399"/>
                <a:gd name="T26" fmla="*/ 0 w 194"/>
                <a:gd name="T27" fmla="*/ 329 h 399"/>
                <a:gd name="T28" fmla="*/ 0 w 194"/>
                <a:gd name="T29" fmla="*/ 116 h 399"/>
                <a:gd name="T30" fmla="*/ 58 w 194"/>
                <a:gd name="T31" fmla="*/ 135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4" h="399">
                  <a:moveTo>
                    <a:pt x="58" y="135"/>
                  </a:moveTo>
                  <a:cubicBezTo>
                    <a:pt x="90" y="144"/>
                    <a:pt x="121" y="129"/>
                    <a:pt x="128" y="99"/>
                  </a:cubicBezTo>
                  <a:cubicBezTo>
                    <a:pt x="138" y="71"/>
                    <a:pt x="121" y="40"/>
                    <a:pt x="93" y="3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41" y="4"/>
                    <a:pt x="55" y="0"/>
                    <a:pt x="69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42" y="0"/>
                    <a:pt x="173" y="30"/>
                    <a:pt x="173" y="68"/>
                  </a:cubicBezTo>
                  <a:cubicBezTo>
                    <a:pt x="173" y="314"/>
                    <a:pt x="173" y="314"/>
                    <a:pt x="173" y="314"/>
                  </a:cubicBezTo>
                  <a:cubicBezTo>
                    <a:pt x="194" y="314"/>
                    <a:pt x="194" y="314"/>
                    <a:pt x="194" y="314"/>
                  </a:cubicBezTo>
                  <a:cubicBezTo>
                    <a:pt x="183" y="399"/>
                    <a:pt x="183" y="399"/>
                    <a:pt x="183" y="399"/>
                  </a:cubicBezTo>
                  <a:cubicBezTo>
                    <a:pt x="107" y="399"/>
                    <a:pt x="107" y="399"/>
                    <a:pt x="107" y="399"/>
                  </a:cubicBezTo>
                  <a:cubicBezTo>
                    <a:pt x="86" y="399"/>
                    <a:pt x="86" y="399"/>
                    <a:pt x="86" y="399"/>
                  </a:cubicBezTo>
                  <a:cubicBezTo>
                    <a:pt x="69" y="399"/>
                    <a:pt x="69" y="399"/>
                    <a:pt x="69" y="399"/>
                  </a:cubicBezTo>
                  <a:cubicBezTo>
                    <a:pt x="31" y="399"/>
                    <a:pt x="0" y="368"/>
                    <a:pt x="0" y="329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58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414" y="2280"/>
              <a:ext cx="813" cy="775"/>
            </a:xfrm>
            <a:custGeom>
              <a:avLst/>
              <a:gdLst>
                <a:gd name="T0" fmla="*/ 329 w 343"/>
                <a:gd name="T1" fmla="*/ 0 h 327"/>
                <a:gd name="T2" fmla="*/ 14 w 343"/>
                <a:gd name="T3" fmla="*/ 0 h 327"/>
                <a:gd name="T4" fmla="*/ 0 w 343"/>
                <a:gd name="T5" fmla="*/ 14 h 327"/>
                <a:gd name="T6" fmla="*/ 14 w 343"/>
                <a:gd name="T7" fmla="*/ 27 h 327"/>
                <a:gd name="T8" fmla="*/ 156 w 343"/>
                <a:gd name="T9" fmla="*/ 27 h 327"/>
                <a:gd name="T10" fmla="*/ 156 w 343"/>
                <a:gd name="T11" fmla="*/ 303 h 327"/>
                <a:gd name="T12" fmla="*/ 73 w 343"/>
                <a:gd name="T13" fmla="*/ 303 h 327"/>
                <a:gd name="T14" fmla="*/ 49 w 343"/>
                <a:gd name="T15" fmla="*/ 327 h 327"/>
                <a:gd name="T16" fmla="*/ 156 w 343"/>
                <a:gd name="T17" fmla="*/ 327 h 327"/>
                <a:gd name="T18" fmla="*/ 197 w 343"/>
                <a:gd name="T19" fmla="*/ 327 h 327"/>
                <a:gd name="T20" fmla="*/ 301 w 343"/>
                <a:gd name="T21" fmla="*/ 327 h 327"/>
                <a:gd name="T22" fmla="*/ 280 w 343"/>
                <a:gd name="T23" fmla="*/ 303 h 327"/>
                <a:gd name="T24" fmla="*/ 197 w 343"/>
                <a:gd name="T25" fmla="*/ 303 h 327"/>
                <a:gd name="T26" fmla="*/ 197 w 343"/>
                <a:gd name="T27" fmla="*/ 27 h 327"/>
                <a:gd name="T28" fmla="*/ 329 w 343"/>
                <a:gd name="T29" fmla="*/ 27 h 327"/>
                <a:gd name="T30" fmla="*/ 343 w 343"/>
                <a:gd name="T31" fmla="*/ 14 h 327"/>
                <a:gd name="T32" fmla="*/ 329 w 343"/>
                <a:gd name="T33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3" h="327">
                  <a:moveTo>
                    <a:pt x="32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2"/>
                    <a:pt x="7" y="27"/>
                    <a:pt x="14" y="27"/>
                  </a:cubicBezTo>
                  <a:cubicBezTo>
                    <a:pt x="156" y="27"/>
                    <a:pt x="156" y="27"/>
                    <a:pt x="156" y="27"/>
                  </a:cubicBezTo>
                  <a:cubicBezTo>
                    <a:pt x="156" y="303"/>
                    <a:pt x="156" y="303"/>
                    <a:pt x="156" y="303"/>
                  </a:cubicBezTo>
                  <a:cubicBezTo>
                    <a:pt x="73" y="303"/>
                    <a:pt x="73" y="303"/>
                    <a:pt x="73" y="303"/>
                  </a:cubicBezTo>
                  <a:cubicBezTo>
                    <a:pt x="59" y="303"/>
                    <a:pt x="49" y="313"/>
                    <a:pt x="49" y="327"/>
                  </a:cubicBezTo>
                  <a:cubicBezTo>
                    <a:pt x="156" y="327"/>
                    <a:pt x="156" y="327"/>
                    <a:pt x="156" y="327"/>
                  </a:cubicBezTo>
                  <a:cubicBezTo>
                    <a:pt x="197" y="327"/>
                    <a:pt x="197" y="327"/>
                    <a:pt x="197" y="327"/>
                  </a:cubicBezTo>
                  <a:cubicBezTo>
                    <a:pt x="301" y="327"/>
                    <a:pt x="301" y="327"/>
                    <a:pt x="301" y="327"/>
                  </a:cubicBezTo>
                  <a:cubicBezTo>
                    <a:pt x="301" y="313"/>
                    <a:pt x="294" y="303"/>
                    <a:pt x="280" y="303"/>
                  </a:cubicBezTo>
                  <a:cubicBezTo>
                    <a:pt x="197" y="303"/>
                    <a:pt x="197" y="303"/>
                    <a:pt x="197" y="303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329" y="27"/>
                    <a:pt x="329" y="27"/>
                    <a:pt x="329" y="27"/>
                  </a:cubicBezTo>
                  <a:cubicBezTo>
                    <a:pt x="336" y="27"/>
                    <a:pt x="343" y="22"/>
                    <a:pt x="343" y="14"/>
                  </a:cubicBezTo>
                  <a:cubicBezTo>
                    <a:pt x="343" y="7"/>
                    <a:pt x="336" y="0"/>
                    <a:pt x="3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504" y="1950"/>
              <a:ext cx="147" cy="74"/>
            </a:xfrm>
            <a:custGeom>
              <a:avLst/>
              <a:gdLst>
                <a:gd name="T0" fmla="*/ 147 w 147"/>
                <a:gd name="T1" fmla="*/ 26 h 74"/>
                <a:gd name="T2" fmla="*/ 0 w 147"/>
                <a:gd name="T3" fmla="*/ 74 h 74"/>
                <a:gd name="T4" fmla="*/ 0 w 147"/>
                <a:gd name="T5" fmla="*/ 55 h 74"/>
                <a:gd name="T6" fmla="*/ 133 w 147"/>
                <a:gd name="T7" fmla="*/ 0 h 74"/>
                <a:gd name="T8" fmla="*/ 147 w 147"/>
                <a:gd name="T9" fmla="*/ 2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4">
                  <a:moveTo>
                    <a:pt x="147" y="26"/>
                  </a:moveTo>
                  <a:lnTo>
                    <a:pt x="0" y="74"/>
                  </a:lnTo>
                  <a:lnTo>
                    <a:pt x="0" y="55"/>
                  </a:lnTo>
                  <a:lnTo>
                    <a:pt x="133" y="0"/>
                  </a:lnTo>
                  <a:lnTo>
                    <a:pt x="14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651" y="1938"/>
              <a:ext cx="26" cy="29"/>
            </a:xfrm>
            <a:custGeom>
              <a:avLst/>
              <a:gdLst>
                <a:gd name="T0" fmla="*/ 26 w 26"/>
                <a:gd name="T1" fmla="*/ 24 h 29"/>
                <a:gd name="T2" fmla="*/ 10 w 26"/>
                <a:gd name="T3" fmla="*/ 29 h 29"/>
                <a:gd name="T4" fmla="*/ 0 w 26"/>
                <a:gd name="T5" fmla="*/ 7 h 29"/>
                <a:gd name="T6" fmla="*/ 17 w 26"/>
                <a:gd name="T7" fmla="*/ 0 h 29"/>
                <a:gd name="T8" fmla="*/ 26 w 26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9">
                  <a:moveTo>
                    <a:pt x="26" y="24"/>
                  </a:moveTo>
                  <a:lnTo>
                    <a:pt x="10" y="29"/>
                  </a:lnTo>
                  <a:lnTo>
                    <a:pt x="0" y="7"/>
                  </a:lnTo>
                  <a:lnTo>
                    <a:pt x="17" y="0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604" y="2197"/>
              <a:ext cx="343" cy="68"/>
            </a:xfrm>
            <a:custGeom>
              <a:avLst/>
              <a:gdLst>
                <a:gd name="T0" fmla="*/ 117 w 145"/>
                <a:gd name="T1" fmla="*/ 0 h 29"/>
                <a:gd name="T2" fmla="*/ 90 w 145"/>
                <a:gd name="T3" fmla="*/ 0 h 29"/>
                <a:gd name="T4" fmla="*/ 83 w 145"/>
                <a:gd name="T5" fmla="*/ 0 h 29"/>
                <a:gd name="T6" fmla="*/ 79 w 145"/>
                <a:gd name="T7" fmla="*/ 0 h 29"/>
                <a:gd name="T8" fmla="*/ 69 w 145"/>
                <a:gd name="T9" fmla="*/ 9 h 29"/>
                <a:gd name="T10" fmla="*/ 62 w 145"/>
                <a:gd name="T11" fmla="*/ 0 h 29"/>
                <a:gd name="T12" fmla="*/ 55 w 145"/>
                <a:gd name="T13" fmla="*/ 0 h 29"/>
                <a:gd name="T14" fmla="*/ 48 w 145"/>
                <a:gd name="T15" fmla="*/ 0 h 29"/>
                <a:gd name="T16" fmla="*/ 20 w 145"/>
                <a:gd name="T17" fmla="*/ 0 h 29"/>
                <a:gd name="T18" fmla="*/ 14 w 145"/>
                <a:gd name="T19" fmla="*/ 7 h 29"/>
                <a:gd name="T20" fmla="*/ 0 w 145"/>
                <a:gd name="T21" fmla="*/ 7 h 29"/>
                <a:gd name="T22" fmla="*/ 27 w 145"/>
                <a:gd name="T23" fmla="*/ 29 h 29"/>
                <a:gd name="T24" fmla="*/ 114 w 145"/>
                <a:gd name="T25" fmla="*/ 29 h 29"/>
                <a:gd name="T26" fmla="*/ 145 w 145"/>
                <a:gd name="T27" fmla="*/ 7 h 29"/>
                <a:gd name="T28" fmla="*/ 128 w 145"/>
                <a:gd name="T29" fmla="*/ 7 h 29"/>
                <a:gd name="T30" fmla="*/ 117 w 145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29">
                  <a:moveTo>
                    <a:pt x="117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5"/>
                    <a:pt x="76" y="9"/>
                    <a:pt x="69" y="9"/>
                  </a:cubicBezTo>
                  <a:cubicBezTo>
                    <a:pt x="65" y="9"/>
                    <a:pt x="62" y="5"/>
                    <a:pt x="6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4"/>
                    <a:pt x="20" y="7"/>
                    <a:pt x="14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9"/>
                    <a:pt x="14" y="29"/>
                    <a:pt x="27" y="29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8" y="29"/>
                    <a:pt x="138" y="19"/>
                    <a:pt x="145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4" y="7"/>
                    <a:pt x="121" y="4"/>
                    <a:pt x="1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661" y="1988"/>
              <a:ext cx="7" cy="12"/>
            </a:xfrm>
            <a:custGeom>
              <a:avLst/>
              <a:gdLst>
                <a:gd name="T0" fmla="*/ 3 w 3"/>
                <a:gd name="T1" fmla="*/ 3 h 5"/>
                <a:gd name="T2" fmla="*/ 3 w 3"/>
                <a:gd name="T3" fmla="*/ 5 h 5"/>
                <a:gd name="T4" fmla="*/ 0 w 3"/>
                <a:gd name="T5" fmla="*/ 3 h 5"/>
                <a:gd name="T6" fmla="*/ 3 w 3"/>
                <a:gd name="T7" fmla="*/ 0 h 5"/>
                <a:gd name="T8" fmla="*/ 3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3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3" y="0"/>
                    <a:pt x="3" y="0"/>
                  </a:cubicBezTo>
                  <a:cubicBezTo>
                    <a:pt x="3" y="0"/>
                    <a:pt x="3" y="1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661" y="2021"/>
              <a:ext cx="23" cy="17"/>
            </a:xfrm>
            <a:custGeom>
              <a:avLst/>
              <a:gdLst>
                <a:gd name="T0" fmla="*/ 10 w 10"/>
                <a:gd name="T1" fmla="*/ 3 h 7"/>
                <a:gd name="T2" fmla="*/ 3 w 10"/>
                <a:gd name="T3" fmla="*/ 7 h 7"/>
                <a:gd name="T4" fmla="*/ 0 w 10"/>
                <a:gd name="T5" fmla="*/ 3 h 7"/>
                <a:gd name="T6" fmla="*/ 3 w 10"/>
                <a:gd name="T7" fmla="*/ 0 h 7"/>
                <a:gd name="T8" fmla="*/ 10 w 10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10" y="3"/>
                  </a:moveTo>
                  <a:cubicBezTo>
                    <a:pt x="10" y="3"/>
                    <a:pt x="7" y="7"/>
                    <a:pt x="3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3" y="0"/>
                    <a:pt x="3" y="0"/>
                  </a:cubicBezTo>
                  <a:cubicBezTo>
                    <a:pt x="7" y="0"/>
                    <a:pt x="10" y="1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651" y="2045"/>
              <a:ext cx="17" cy="12"/>
            </a:xfrm>
            <a:custGeom>
              <a:avLst/>
              <a:gdLst>
                <a:gd name="T0" fmla="*/ 7 w 7"/>
                <a:gd name="T1" fmla="*/ 2 h 5"/>
                <a:gd name="T2" fmla="*/ 4 w 7"/>
                <a:gd name="T3" fmla="*/ 5 h 5"/>
                <a:gd name="T4" fmla="*/ 0 w 7"/>
                <a:gd name="T5" fmla="*/ 2 h 5"/>
                <a:gd name="T6" fmla="*/ 4 w 7"/>
                <a:gd name="T7" fmla="*/ 0 h 5"/>
                <a:gd name="T8" fmla="*/ 7 w 7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cubicBezTo>
                    <a:pt x="7" y="4"/>
                    <a:pt x="7" y="5"/>
                    <a:pt x="4" y="5"/>
                  </a:cubicBezTo>
                  <a:cubicBezTo>
                    <a:pt x="0" y="5"/>
                    <a:pt x="0" y="4"/>
                    <a:pt x="0" y="2"/>
                  </a:cubicBezTo>
                  <a:cubicBezTo>
                    <a:pt x="0" y="2"/>
                    <a:pt x="0" y="0"/>
                    <a:pt x="4" y="0"/>
                  </a:cubicBezTo>
                  <a:cubicBezTo>
                    <a:pt x="7" y="0"/>
                    <a:pt x="7" y="2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684" y="2057"/>
              <a:ext cx="17" cy="16"/>
            </a:xfrm>
            <a:custGeom>
              <a:avLst/>
              <a:gdLst>
                <a:gd name="T0" fmla="*/ 7 w 7"/>
                <a:gd name="T1" fmla="*/ 4 h 7"/>
                <a:gd name="T2" fmla="*/ 0 w 7"/>
                <a:gd name="T3" fmla="*/ 7 h 7"/>
                <a:gd name="T4" fmla="*/ 0 w 7"/>
                <a:gd name="T5" fmla="*/ 4 h 7"/>
                <a:gd name="T6" fmla="*/ 0 w 7"/>
                <a:gd name="T7" fmla="*/ 0 h 7"/>
                <a:gd name="T8" fmla="*/ 7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5"/>
                    <a:pt x="4" y="7"/>
                    <a:pt x="0" y="7"/>
                  </a:cubicBezTo>
                  <a:cubicBezTo>
                    <a:pt x="0" y="7"/>
                    <a:pt x="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7" y="2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661" y="2078"/>
              <a:ext cx="16" cy="17"/>
            </a:xfrm>
            <a:custGeom>
              <a:avLst/>
              <a:gdLst>
                <a:gd name="T0" fmla="*/ 7 w 7"/>
                <a:gd name="T1" fmla="*/ 3 h 7"/>
                <a:gd name="T2" fmla="*/ 3 w 7"/>
                <a:gd name="T3" fmla="*/ 7 h 7"/>
                <a:gd name="T4" fmla="*/ 0 w 7"/>
                <a:gd name="T5" fmla="*/ 3 h 7"/>
                <a:gd name="T6" fmla="*/ 3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3" y="0"/>
                    <a:pt x="7" y="2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684" y="2095"/>
              <a:ext cx="17" cy="7"/>
            </a:xfrm>
            <a:custGeom>
              <a:avLst/>
              <a:gdLst>
                <a:gd name="T0" fmla="*/ 7 w 7"/>
                <a:gd name="T1" fmla="*/ 1 h 3"/>
                <a:gd name="T2" fmla="*/ 4 w 7"/>
                <a:gd name="T3" fmla="*/ 3 h 3"/>
                <a:gd name="T4" fmla="*/ 0 w 7"/>
                <a:gd name="T5" fmla="*/ 1 h 3"/>
                <a:gd name="T6" fmla="*/ 4 w 7"/>
                <a:gd name="T7" fmla="*/ 0 h 3"/>
                <a:gd name="T8" fmla="*/ 7 w 7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3"/>
                    <a:pt x="7" y="3"/>
                    <a:pt x="4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1"/>
                    <a:pt x="0" y="0"/>
                    <a:pt x="4" y="0"/>
                  </a:cubicBezTo>
                  <a:cubicBezTo>
                    <a:pt x="7" y="0"/>
                    <a:pt x="7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604" y="1704"/>
              <a:ext cx="90" cy="234"/>
            </a:xfrm>
            <a:custGeom>
              <a:avLst/>
              <a:gdLst>
                <a:gd name="T0" fmla="*/ 27 w 38"/>
                <a:gd name="T1" fmla="*/ 4 h 99"/>
                <a:gd name="T2" fmla="*/ 17 w 38"/>
                <a:gd name="T3" fmla="*/ 30 h 99"/>
                <a:gd name="T4" fmla="*/ 20 w 38"/>
                <a:gd name="T5" fmla="*/ 37 h 99"/>
                <a:gd name="T6" fmla="*/ 14 w 38"/>
                <a:gd name="T7" fmla="*/ 49 h 99"/>
                <a:gd name="T8" fmla="*/ 7 w 38"/>
                <a:gd name="T9" fmla="*/ 56 h 99"/>
                <a:gd name="T10" fmla="*/ 14 w 38"/>
                <a:gd name="T11" fmla="*/ 64 h 99"/>
                <a:gd name="T12" fmla="*/ 20 w 38"/>
                <a:gd name="T13" fmla="*/ 70 h 99"/>
                <a:gd name="T14" fmla="*/ 10 w 38"/>
                <a:gd name="T15" fmla="*/ 76 h 99"/>
                <a:gd name="T16" fmla="*/ 17 w 38"/>
                <a:gd name="T17" fmla="*/ 94 h 99"/>
                <a:gd name="T18" fmla="*/ 20 w 38"/>
                <a:gd name="T19" fmla="*/ 89 h 99"/>
                <a:gd name="T20" fmla="*/ 20 w 38"/>
                <a:gd name="T21" fmla="*/ 80 h 99"/>
                <a:gd name="T22" fmla="*/ 27 w 38"/>
                <a:gd name="T23" fmla="*/ 73 h 99"/>
                <a:gd name="T24" fmla="*/ 14 w 38"/>
                <a:gd name="T25" fmla="*/ 57 h 99"/>
                <a:gd name="T26" fmla="*/ 27 w 38"/>
                <a:gd name="T27" fmla="*/ 51 h 99"/>
                <a:gd name="T28" fmla="*/ 34 w 38"/>
                <a:gd name="T29" fmla="*/ 40 h 99"/>
                <a:gd name="T30" fmla="*/ 27 w 38"/>
                <a:gd name="T31" fmla="*/ 33 h 99"/>
                <a:gd name="T32" fmla="*/ 34 w 38"/>
                <a:gd name="T33" fmla="*/ 9 h 99"/>
                <a:gd name="T34" fmla="*/ 27 w 38"/>
                <a:gd name="T35" fmla="*/ 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99">
                  <a:moveTo>
                    <a:pt x="27" y="4"/>
                  </a:moveTo>
                  <a:cubicBezTo>
                    <a:pt x="20" y="11"/>
                    <a:pt x="14" y="19"/>
                    <a:pt x="17" y="30"/>
                  </a:cubicBezTo>
                  <a:cubicBezTo>
                    <a:pt x="20" y="33"/>
                    <a:pt x="20" y="33"/>
                    <a:pt x="20" y="37"/>
                  </a:cubicBezTo>
                  <a:cubicBezTo>
                    <a:pt x="27" y="42"/>
                    <a:pt x="20" y="45"/>
                    <a:pt x="14" y="49"/>
                  </a:cubicBezTo>
                  <a:cubicBezTo>
                    <a:pt x="14" y="49"/>
                    <a:pt x="7" y="52"/>
                    <a:pt x="7" y="56"/>
                  </a:cubicBezTo>
                  <a:cubicBezTo>
                    <a:pt x="7" y="61"/>
                    <a:pt x="7" y="63"/>
                    <a:pt x="14" y="64"/>
                  </a:cubicBezTo>
                  <a:cubicBezTo>
                    <a:pt x="14" y="66"/>
                    <a:pt x="20" y="66"/>
                    <a:pt x="20" y="70"/>
                  </a:cubicBezTo>
                  <a:cubicBezTo>
                    <a:pt x="20" y="75"/>
                    <a:pt x="14" y="73"/>
                    <a:pt x="10" y="76"/>
                  </a:cubicBezTo>
                  <a:cubicBezTo>
                    <a:pt x="0" y="82"/>
                    <a:pt x="14" y="90"/>
                    <a:pt x="17" y="94"/>
                  </a:cubicBezTo>
                  <a:cubicBezTo>
                    <a:pt x="20" y="99"/>
                    <a:pt x="27" y="92"/>
                    <a:pt x="20" y="89"/>
                  </a:cubicBezTo>
                  <a:cubicBezTo>
                    <a:pt x="20" y="85"/>
                    <a:pt x="14" y="83"/>
                    <a:pt x="20" y="80"/>
                  </a:cubicBezTo>
                  <a:cubicBezTo>
                    <a:pt x="24" y="78"/>
                    <a:pt x="27" y="76"/>
                    <a:pt x="27" y="73"/>
                  </a:cubicBezTo>
                  <a:cubicBezTo>
                    <a:pt x="27" y="63"/>
                    <a:pt x="20" y="61"/>
                    <a:pt x="14" y="57"/>
                  </a:cubicBezTo>
                  <a:cubicBezTo>
                    <a:pt x="14" y="57"/>
                    <a:pt x="27" y="52"/>
                    <a:pt x="27" y="51"/>
                  </a:cubicBezTo>
                  <a:cubicBezTo>
                    <a:pt x="31" y="47"/>
                    <a:pt x="34" y="45"/>
                    <a:pt x="34" y="40"/>
                  </a:cubicBezTo>
                  <a:cubicBezTo>
                    <a:pt x="34" y="37"/>
                    <a:pt x="31" y="35"/>
                    <a:pt x="27" y="33"/>
                  </a:cubicBezTo>
                  <a:cubicBezTo>
                    <a:pt x="20" y="23"/>
                    <a:pt x="27" y="18"/>
                    <a:pt x="34" y="9"/>
                  </a:cubicBezTo>
                  <a:cubicBezTo>
                    <a:pt x="38" y="5"/>
                    <a:pt x="34" y="0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Group 29"/>
          <p:cNvGrpSpPr>
            <a:grpSpLocks noChangeAspect="1"/>
          </p:cNvGrpSpPr>
          <p:nvPr/>
        </p:nvGrpSpPr>
        <p:grpSpPr bwMode="auto">
          <a:xfrm>
            <a:off x="8121323" y="1382106"/>
            <a:ext cx="2292307" cy="2880000"/>
            <a:chOff x="3358" y="955"/>
            <a:chExt cx="862" cy="108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3562" y="955"/>
              <a:ext cx="95" cy="17"/>
            </a:xfrm>
            <a:custGeom>
              <a:avLst/>
              <a:gdLst>
                <a:gd name="T0" fmla="*/ 40 w 40"/>
                <a:gd name="T1" fmla="*/ 0 h 7"/>
                <a:gd name="T2" fmla="*/ 0 w 40"/>
                <a:gd name="T3" fmla="*/ 7 h 7"/>
                <a:gd name="T4" fmla="*/ 35 w 40"/>
                <a:gd name="T5" fmla="*/ 7 h 7"/>
                <a:gd name="T6" fmla="*/ 40 w 4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7">
                  <a:moveTo>
                    <a:pt x="40" y="0"/>
                  </a:moveTo>
                  <a:cubicBezTo>
                    <a:pt x="40" y="0"/>
                    <a:pt x="7" y="0"/>
                    <a:pt x="0" y="7"/>
                  </a:cubicBezTo>
                  <a:cubicBezTo>
                    <a:pt x="35" y="7"/>
                    <a:pt x="35" y="7"/>
                    <a:pt x="35" y="7"/>
                  </a:cubicBez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3650" y="955"/>
              <a:ext cx="45" cy="130"/>
            </a:xfrm>
            <a:custGeom>
              <a:avLst/>
              <a:gdLst>
                <a:gd name="T0" fmla="*/ 0 w 19"/>
                <a:gd name="T1" fmla="*/ 55 h 55"/>
                <a:gd name="T2" fmla="*/ 19 w 19"/>
                <a:gd name="T3" fmla="*/ 52 h 55"/>
                <a:gd name="T4" fmla="*/ 5 w 19"/>
                <a:gd name="T5" fmla="*/ 0 h 55"/>
                <a:gd name="T6" fmla="*/ 0 w 19"/>
                <a:gd name="T7" fmla="*/ 7 h 55"/>
                <a:gd name="T8" fmla="*/ 0 w 19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5">
                  <a:moveTo>
                    <a:pt x="0" y="55"/>
                  </a:moveTo>
                  <a:cubicBezTo>
                    <a:pt x="17" y="55"/>
                    <a:pt x="19" y="52"/>
                    <a:pt x="19" y="52"/>
                  </a:cubicBezTo>
                  <a:cubicBezTo>
                    <a:pt x="19" y="28"/>
                    <a:pt x="5" y="0"/>
                    <a:pt x="5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3510" y="972"/>
              <a:ext cx="135" cy="113"/>
            </a:xfrm>
            <a:custGeom>
              <a:avLst/>
              <a:gdLst>
                <a:gd name="T0" fmla="*/ 57 w 57"/>
                <a:gd name="T1" fmla="*/ 48 h 48"/>
                <a:gd name="T2" fmla="*/ 57 w 57"/>
                <a:gd name="T3" fmla="*/ 48 h 48"/>
                <a:gd name="T4" fmla="*/ 57 w 57"/>
                <a:gd name="T5" fmla="*/ 0 h 48"/>
                <a:gd name="T6" fmla="*/ 24 w 57"/>
                <a:gd name="T7" fmla="*/ 0 h 48"/>
                <a:gd name="T8" fmla="*/ 0 w 57"/>
                <a:gd name="T9" fmla="*/ 42 h 48"/>
                <a:gd name="T10" fmla="*/ 57 w 57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8">
                  <a:moveTo>
                    <a:pt x="57" y="48"/>
                  </a:moveTo>
                  <a:cubicBezTo>
                    <a:pt x="57" y="48"/>
                    <a:pt x="57" y="48"/>
                    <a:pt x="57" y="4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48" y="0"/>
                    <a:pt x="24" y="0"/>
                  </a:cubicBezTo>
                  <a:cubicBezTo>
                    <a:pt x="0" y="0"/>
                    <a:pt x="0" y="42"/>
                    <a:pt x="0" y="42"/>
                  </a:cubicBezTo>
                  <a:cubicBezTo>
                    <a:pt x="0" y="48"/>
                    <a:pt x="57" y="48"/>
                    <a:pt x="5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3498" y="1078"/>
              <a:ext cx="233" cy="50"/>
            </a:xfrm>
            <a:custGeom>
              <a:avLst/>
              <a:gdLst>
                <a:gd name="T0" fmla="*/ 50 w 98"/>
                <a:gd name="T1" fmla="*/ 10 h 21"/>
                <a:gd name="T2" fmla="*/ 98 w 98"/>
                <a:gd name="T3" fmla="*/ 3 h 21"/>
                <a:gd name="T4" fmla="*/ 86 w 98"/>
                <a:gd name="T5" fmla="*/ 0 h 21"/>
                <a:gd name="T6" fmla="*/ 86 w 98"/>
                <a:gd name="T7" fmla="*/ 3 h 21"/>
                <a:gd name="T8" fmla="*/ 64 w 98"/>
                <a:gd name="T9" fmla="*/ 10 h 21"/>
                <a:gd name="T10" fmla="*/ 64 w 98"/>
                <a:gd name="T11" fmla="*/ 10 h 21"/>
                <a:gd name="T12" fmla="*/ 3 w 98"/>
                <a:gd name="T13" fmla="*/ 3 h 21"/>
                <a:gd name="T14" fmla="*/ 3 w 98"/>
                <a:gd name="T15" fmla="*/ 0 h 21"/>
                <a:gd name="T16" fmla="*/ 0 w 98"/>
                <a:gd name="T17" fmla="*/ 3 h 21"/>
                <a:gd name="T18" fmla="*/ 50 w 98"/>
                <a:gd name="T1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21">
                  <a:moveTo>
                    <a:pt x="50" y="10"/>
                  </a:moveTo>
                  <a:cubicBezTo>
                    <a:pt x="76" y="10"/>
                    <a:pt x="98" y="10"/>
                    <a:pt x="98" y="3"/>
                  </a:cubicBezTo>
                  <a:cubicBezTo>
                    <a:pt x="98" y="3"/>
                    <a:pt x="93" y="3"/>
                    <a:pt x="86" y="0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3"/>
                    <a:pt x="83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45" y="10"/>
                    <a:pt x="1" y="7"/>
                    <a:pt x="3" y="3"/>
                  </a:cubicBezTo>
                  <a:cubicBezTo>
                    <a:pt x="3" y="3"/>
                    <a:pt x="3" y="3"/>
                    <a:pt x="3" y="0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21"/>
                    <a:pt x="22" y="10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3510" y="1111"/>
              <a:ext cx="188" cy="98"/>
            </a:xfrm>
            <a:custGeom>
              <a:avLst/>
              <a:gdLst>
                <a:gd name="T0" fmla="*/ 8 w 79"/>
                <a:gd name="T1" fmla="*/ 3 h 41"/>
                <a:gd name="T2" fmla="*/ 0 w 79"/>
                <a:gd name="T3" fmla="*/ 3 h 41"/>
                <a:gd name="T4" fmla="*/ 40 w 79"/>
                <a:gd name="T5" fmla="*/ 41 h 41"/>
                <a:gd name="T6" fmla="*/ 79 w 79"/>
                <a:gd name="T7" fmla="*/ 3 h 41"/>
                <a:gd name="T8" fmla="*/ 79 w 79"/>
                <a:gd name="T9" fmla="*/ 0 h 41"/>
                <a:gd name="T10" fmla="*/ 43 w 79"/>
                <a:gd name="T11" fmla="*/ 3 h 41"/>
                <a:gd name="T12" fmla="*/ 8 w 79"/>
                <a:gd name="T13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41">
                  <a:moveTo>
                    <a:pt x="8" y="3"/>
                  </a:moveTo>
                  <a:cubicBezTo>
                    <a:pt x="8" y="3"/>
                    <a:pt x="3" y="3"/>
                    <a:pt x="0" y="3"/>
                  </a:cubicBezTo>
                  <a:cubicBezTo>
                    <a:pt x="0" y="24"/>
                    <a:pt x="17" y="41"/>
                    <a:pt x="40" y="41"/>
                  </a:cubicBezTo>
                  <a:cubicBezTo>
                    <a:pt x="60" y="41"/>
                    <a:pt x="79" y="24"/>
                    <a:pt x="79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1" y="0"/>
                    <a:pt x="53" y="3"/>
                    <a:pt x="43" y="3"/>
                  </a:cubicBezTo>
                  <a:cubicBezTo>
                    <a:pt x="29" y="3"/>
                    <a:pt x="12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3698" y="1118"/>
              <a:ext cx="26" cy="74"/>
            </a:xfrm>
            <a:custGeom>
              <a:avLst/>
              <a:gdLst>
                <a:gd name="T0" fmla="*/ 0 w 11"/>
                <a:gd name="T1" fmla="*/ 7 h 31"/>
                <a:gd name="T2" fmla="*/ 0 w 11"/>
                <a:gd name="T3" fmla="*/ 28 h 31"/>
                <a:gd name="T4" fmla="*/ 6 w 11"/>
                <a:gd name="T5" fmla="*/ 31 h 31"/>
                <a:gd name="T6" fmla="*/ 11 w 11"/>
                <a:gd name="T7" fmla="*/ 28 h 31"/>
                <a:gd name="T8" fmla="*/ 11 w 11"/>
                <a:gd name="T9" fmla="*/ 7 h 31"/>
                <a:gd name="T10" fmla="*/ 6 w 11"/>
                <a:gd name="T11" fmla="*/ 0 h 31"/>
                <a:gd name="T12" fmla="*/ 0 w 11"/>
                <a:gd name="T13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1">
                  <a:moveTo>
                    <a:pt x="0" y="7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4" y="31"/>
                    <a:pt x="6" y="31"/>
                  </a:cubicBezTo>
                  <a:cubicBezTo>
                    <a:pt x="9" y="31"/>
                    <a:pt x="11" y="28"/>
                    <a:pt x="11" y="2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4"/>
                    <a:pt x="9" y="0"/>
                    <a:pt x="6" y="0"/>
                  </a:cubicBezTo>
                  <a:cubicBezTo>
                    <a:pt x="4" y="0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726" y="1071"/>
              <a:ext cx="261" cy="171"/>
            </a:xfrm>
            <a:custGeom>
              <a:avLst/>
              <a:gdLst>
                <a:gd name="T0" fmla="*/ 0 w 110"/>
                <a:gd name="T1" fmla="*/ 48 h 72"/>
                <a:gd name="T2" fmla="*/ 11 w 110"/>
                <a:gd name="T3" fmla="*/ 48 h 72"/>
                <a:gd name="T4" fmla="*/ 7 w 110"/>
                <a:gd name="T5" fmla="*/ 55 h 72"/>
                <a:gd name="T6" fmla="*/ 14 w 110"/>
                <a:gd name="T7" fmla="*/ 55 h 72"/>
                <a:gd name="T8" fmla="*/ 28 w 110"/>
                <a:gd name="T9" fmla="*/ 62 h 72"/>
                <a:gd name="T10" fmla="*/ 28 w 110"/>
                <a:gd name="T11" fmla="*/ 55 h 72"/>
                <a:gd name="T12" fmla="*/ 30 w 110"/>
                <a:gd name="T13" fmla="*/ 55 h 72"/>
                <a:gd name="T14" fmla="*/ 110 w 110"/>
                <a:gd name="T15" fmla="*/ 72 h 72"/>
                <a:gd name="T16" fmla="*/ 110 w 110"/>
                <a:gd name="T17" fmla="*/ 0 h 72"/>
                <a:gd name="T18" fmla="*/ 0 w 110"/>
                <a:gd name="T19" fmla="*/ 24 h 72"/>
                <a:gd name="T20" fmla="*/ 0 w 110"/>
                <a:gd name="T21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72">
                  <a:moveTo>
                    <a:pt x="0" y="48"/>
                  </a:moveTo>
                  <a:cubicBezTo>
                    <a:pt x="11" y="48"/>
                    <a:pt x="11" y="48"/>
                    <a:pt x="11" y="4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13" y="55"/>
                    <a:pt x="14" y="55"/>
                  </a:cubicBezTo>
                  <a:cubicBezTo>
                    <a:pt x="20" y="55"/>
                    <a:pt x="23" y="55"/>
                    <a:pt x="28" y="62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110" y="72"/>
                    <a:pt x="110" y="72"/>
                    <a:pt x="110" y="7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3994" y="1054"/>
              <a:ext cx="22" cy="214"/>
            </a:xfrm>
            <a:custGeom>
              <a:avLst/>
              <a:gdLst>
                <a:gd name="T0" fmla="*/ 5 w 9"/>
                <a:gd name="T1" fmla="*/ 0 h 90"/>
                <a:gd name="T2" fmla="*/ 0 w 9"/>
                <a:gd name="T3" fmla="*/ 7 h 90"/>
                <a:gd name="T4" fmla="*/ 0 w 9"/>
                <a:gd name="T5" fmla="*/ 83 h 90"/>
                <a:gd name="T6" fmla="*/ 5 w 9"/>
                <a:gd name="T7" fmla="*/ 90 h 90"/>
                <a:gd name="T8" fmla="*/ 9 w 9"/>
                <a:gd name="T9" fmla="*/ 83 h 90"/>
                <a:gd name="T10" fmla="*/ 9 w 9"/>
                <a:gd name="T11" fmla="*/ 7 h 90"/>
                <a:gd name="T12" fmla="*/ 5 w 9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0">
                  <a:moveTo>
                    <a:pt x="5" y="0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2" y="90"/>
                    <a:pt x="5" y="90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3"/>
                    <a:pt x="7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4044" y="1152"/>
              <a:ext cx="176" cy="16"/>
            </a:xfrm>
            <a:custGeom>
              <a:avLst/>
              <a:gdLst>
                <a:gd name="T0" fmla="*/ 71 w 74"/>
                <a:gd name="T1" fmla="*/ 0 h 7"/>
                <a:gd name="T2" fmla="*/ 3 w 74"/>
                <a:gd name="T3" fmla="*/ 0 h 7"/>
                <a:gd name="T4" fmla="*/ 0 w 74"/>
                <a:gd name="T5" fmla="*/ 0 h 7"/>
                <a:gd name="T6" fmla="*/ 2 w 74"/>
                <a:gd name="T7" fmla="*/ 7 h 7"/>
                <a:gd name="T8" fmla="*/ 71 w 74"/>
                <a:gd name="T9" fmla="*/ 7 h 7"/>
                <a:gd name="T10" fmla="*/ 74 w 74"/>
                <a:gd name="T11" fmla="*/ 0 h 7"/>
                <a:gd name="T12" fmla="*/ 71 w 7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">
                  <a:moveTo>
                    <a:pt x="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2" y="7"/>
                    <a:pt x="2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2" y="7"/>
                    <a:pt x="74" y="4"/>
                    <a:pt x="74" y="0"/>
                  </a:cubicBezTo>
                  <a:cubicBezTo>
                    <a:pt x="74" y="0"/>
                    <a:pt x="72" y="0"/>
                    <a:pt x="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4044" y="1005"/>
              <a:ext cx="131" cy="130"/>
            </a:xfrm>
            <a:custGeom>
              <a:avLst/>
              <a:gdLst>
                <a:gd name="T0" fmla="*/ 7 w 55"/>
                <a:gd name="T1" fmla="*/ 55 h 55"/>
                <a:gd name="T2" fmla="*/ 53 w 55"/>
                <a:gd name="T3" fmla="*/ 7 h 55"/>
                <a:gd name="T4" fmla="*/ 53 w 55"/>
                <a:gd name="T5" fmla="*/ 0 h 55"/>
                <a:gd name="T6" fmla="*/ 48 w 55"/>
                <a:gd name="T7" fmla="*/ 0 h 55"/>
                <a:gd name="T8" fmla="*/ 2 w 55"/>
                <a:gd name="T9" fmla="*/ 48 h 55"/>
                <a:gd name="T10" fmla="*/ 2 w 55"/>
                <a:gd name="T11" fmla="*/ 55 h 55"/>
                <a:gd name="T12" fmla="*/ 7 w 55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7" y="55"/>
                  </a:moveTo>
                  <a:cubicBezTo>
                    <a:pt x="53" y="7"/>
                    <a:pt x="53" y="7"/>
                    <a:pt x="53" y="7"/>
                  </a:cubicBezTo>
                  <a:cubicBezTo>
                    <a:pt x="55" y="7"/>
                    <a:pt x="55" y="3"/>
                    <a:pt x="5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48"/>
                    <a:pt x="0" y="52"/>
                    <a:pt x="2" y="55"/>
                  </a:cubicBezTo>
                  <a:lnTo>
                    <a:pt x="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4044" y="1185"/>
              <a:ext cx="131" cy="130"/>
            </a:xfrm>
            <a:custGeom>
              <a:avLst/>
              <a:gdLst>
                <a:gd name="T0" fmla="*/ 7 w 55"/>
                <a:gd name="T1" fmla="*/ 0 h 55"/>
                <a:gd name="T2" fmla="*/ 2 w 55"/>
                <a:gd name="T3" fmla="*/ 0 h 55"/>
                <a:gd name="T4" fmla="*/ 2 w 55"/>
                <a:gd name="T5" fmla="*/ 7 h 55"/>
                <a:gd name="T6" fmla="*/ 48 w 55"/>
                <a:gd name="T7" fmla="*/ 52 h 55"/>
                <a:gd name="T8" fmla="*/ 53 w 55"/>
                <a:gd name="T9" fmla="*/ 52 h 55"/>
                <a:gd name="T10" fmla="*/ 53 w 55"/>
                <a:gd name="T11" fmla="*/ 48 h 55"/>
                <a:gd name="T12" fmla="*/ 7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3"/>
                    <a:pt x="2" y="7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50" y="55"/>
                    <a:pt x="52" y="55"/>
                    <a:pt x="53" y="52"/>
                  </a:cubicBezTo>
                  <a:cubicBezTo>
                    <a:pt x="55" y="48"/>
                    <a:pt x="55" y="48"/>
                    <a:pt x="53" y="48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3391" y="1727"/>
              <a:ext cx="183" cy="311"/>
            </a:xfrm>
            <a:custGeom>
              <a:avLst/>
              <a:gdLst>
                <a:gd name="T0" fmla="*/ 50 w 77"/>
                <a:gd name="T1" fmla="*/ 41 h 131"/>
                <a:gd name="T2" fmla="*/ 6 w 77"/>
                <a:gd name="T3" fmla="*/ 96 h 131"/>
                <a:gd name="T4" fmla="*/ 10 w 77"/>
                <a:gd name="T5" fmla="*/ 117 h 131"/>
                <a:gd name="T6" fmla="*/ 13 w 77"/>
                <a:gd name="T7" fmla="*/ 124 h 131"/>
                <a:gd name="T8" fmla="*/ 39 w 77"/>
                <a:gd name="T9" fmla="*/ 121 h 131"/>
                <a:gd name="T10" fmla="*/ 77 w 77"/>
                <a:gd name="T11" fmla="*/ 72 h 131"/>
                <a:gd name="T12" fmla="*/ 77 w 77"/>
                <a:gd name="T13" fmla="*/ 41 h 131"/>
                <a:gd name="T14" fmla="*/ 77 w 77"/>
                <a:gd name="T15" fmla="*/ 38 h 131"/>
                <a:gd name="T16" fmla="*/ 62 w 77"/>
                <a:gd name="T17" fmla="*/ 0 h 131"/>
                <a:gd name="T18" fmla="*/ 50 w 77"/>
                <a:gd name="T19" fmla="*/ 4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131">
                  <a:moveTo>
                    <a:pt x="50" y="41"/>
                  </a:moveTo>
                  <a:cubicBezTo>
                    <a:pt x="6" y="96"/>
                    <a:pt x="6" y="96"/>
                    <a:pt x="6" y="96"/>
                  </a:cubicBezTo>
                  <a:cubicBezTo>
                    <a:pt x="0" y="103"/>
                    <a:pt x="1" y="114"/>
                    <a:pt x="10" y="117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22" y="131"/>
                    <a:pt x="32" y="128"/>
                    <a:pt x="39" y="121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5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3558" y="1218"/>
              <a:ext cx="246" cy="237"/>
            </a:xfrm>
            <a:custGeom>
              <a:avLst/>
              <a:gdLst>
                <a:gd name="T0" fmla="*/ 103 w 104"/>
                <a:gd name="T1" fmla="*/ 90 h 100"/>
                <a:gd name="T2" fmla="*/ 103 w 104"/>
                <a:gd name="T3" fmla="*/ 90 h 100"/>
                <a:gd name="T4" fmla="*/ 103 w 104"/>
                <a:gd name="T5" fmla="*/ 86 h 100"/>
                <a:gd name="T6" fmla="*/ 103 w 104"/>
                <a:gd name="T7" fmla="*/ 83 h 100"/>
                <a:gd name="T8" fmla="*/ 104 w 104"/>
                <a:gd name="T9" fmla="*/ 83 h 100"/>
                <a:gd name="T10" fmla="*/ 104 w 104"/>
                <a:gd name="T11" fmla="*/ 83 h 100"/>
                <a:gd name="T12" fmla="*/ 101 w 104"/>
                <a:gd name="T13" fmla="*/ 21 h 100"/>
                <a:gd name="T14" fmla="*/ 84 w 104"/>
                <a:gd name="T15" fmla="*/ 3 h 100"/>
                <a:gd name="T16" fmla="*/ 68 w 104"/>
                <a:gd name="T17" fmla="*/ 21 h 100"/>
                <a:gd name="T18" fmla="*/ 68 w 104"/>
                <a:gd name="T19" fmla="*/ 48 h 100"/>
                <a:gd name="T20" fmla="*/ 28 w 104"/>
                <a:gd name="T21" fmla="*/ 21 h 100"/>
                <a:gd name="T22" fmla="*/ 6 w 104"/>
                <a:gd name="T23" fmla="*/ 28 h 100"/>
                <a:gd name="T24" fmla="*/ 9 w 104"/>
                <a:gd name="T25" fmla="*/ 48 h 100"/>
                <a:gd name="T26" fmla="*/ 77 w 104"/>
                <a:gd name="T27" fmla="*/ 97 h 100"/>
                <a:gd name="T28" fmla="*/ 78 w 104"/>
                <a:gd name="T29" fmla="*/ 97 h 100"/>
                <a:gd name="T30" fmla="*/ 80 w 104"/>
                <a:gd name="T31" fmla="*/ 97 h 100"/>
                <a:gd name="T32" fmla="*/ 80 w 104"/>
                <a:gd name="T33" fmla="*/ 97 h 100"/>
                <a:gd name="T34" fmla="*/ 82 w 104"/>
                <a:gd name="T35" fmla="*/ 97 h 100"/>
                <a:gd name="T36" fmla="*/ 84 w 104"/>
                <a:gd name="T37" fmla="*/ 100 h 100"/>
                <a:gd name="T38" fmla="*/ 85 w 104"/>
                <a:gd name="T39" fmla="*/ 100 h 100"/>
                <a:gd name="T40" fmla="*/ 87 w 104"/>
                <a:gd name="T41" fmla="*/ 100 h 100"/>
                <a:gd name="T42" fmla="*/ 87 w 104"/>
                <a:gd name="T43" fmla="*/ 100 h 100"/>
                <a:gd name="T44" fmla="*/ 89 w 104"/>
                <a:gd name="T45" fmla="*/ 100 h 100"/>
                <a:gd name="T46" fmla="*/ 91 w 104"/>
                <a:gd name="T47" fmla="*/ 100 h 100"/>
                <a:gd name="T48" fmla="*/ 92 w 104"/>
                <a:gd name="T49" fmla="*/ 97 h 100"/>
                <a:gd name="T50" fmla="*/ 94 w 104"/>
                <a:gd name="T51" fmla="*/ 97 h 100"/>
                <a:gd name="T52" fmla="*/ 96 w 104"/>
                <a:gd name="T53" fmla="*/ 97 h 100"/>
                <a:gd name="T54" fmla="*/ 96 w 104"/>
                <a:gd name="T55" fmla="*/ 97 h 100"/>
                <a:gd name="T56" fmla="*/ 97 w 104"/>
                <a:gd name="T57" fmla="*/ 97 h 100"/>
                <a:gd name="T58" fmla="*/ 99 w 104"/>
                <a:gd name="T59" fmla="*/ 97 h 100"/>
                <a:gd name="T60" fmla="*/ 99 w 104"/>
                <a:gd name="T61" fmla="*/ 93 h 100"/>
                <a:gd name="T62" fmla="*/ 101 w 104"/>
                <a:gd name="T63" fmla="*/ 93 h 100"/>
                <a:gd name="T64" fmla="*/ 101 w 104"/>
                <a:gd name="T65" fmla="*/ 90 h 100"/>
                <a:gd name="T66" fmla="*/ 101 w 104"/>
                <a:gd name="T67" fmla="*/ 90 h 100"/>
                <a:gd name="T68" fmla="*/ 103 w 104"/>
                <a:gd name="T69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0">
                  <a:moveTo>
                    <a:pt x="103" y="90"/>
                  </a:moveTo>
                  <a:cubicBezTo>
                    <a:pt x="103" y="90"/>
                    <a:pt x="103" y="90"/>
                    <a:pt x="103" y="90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103" y="83"/>
                    <a:pt x="103" y="83"/>
                    <a:pt x="103" y="83"/>
                  </a:cubicBezTo>
                  <a:cubicBezTo>
                    <a:pt x="104" y="83"/>
                    <a:pt x="104" y="83"/>
                    <a:pt x="104" y="83"/>
                  </a:cubicBezTo>
                  <a:cubicBezTo>
                    <a:pt x="104" y="83"/>
                    <a:pt x="104" y="83"/>
                    <a:pt x="104" y="83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1" y="10"/>
                    <a:pt x="92" y="0"/>
                    <a:pt x="84" y="3"/>
                  </a:cubicBezTo>
                  <a:cubicBezTo>
                    <a:pt x="73" y="3"/>
                    <a:pt x="66" y="14"/>
                    <a:pt x="68" y="21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1" y="17"/>
                    <a:pt x="11" y="21"/>
                    <a:pt x="6" y="28"/>
                  </a:cubicBezTo>
                  <a:cubicBezTo>
                    <a:pt x="0" y="34"/>
                    <a:pt x="2" y="45"/>
                    <a:pt x="9" y="48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4" y="97"/>
                  </a:cubicBezTo>
                  <a:cubicBezTo>
                    <a:pt x="96" y="97"/>
                    <a:pt x="96" y="97"/>
                    <a:pt x="96" y="97"/>
                  </a:cubicBezTo>
                  <a:cubicBezTo>
                    <a:pt x="96" y="97"/>
                    <a:pt x="96" y="97"/>
                    <a:pt x="96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9" y="97"/>
                    <a:pt x="99" y="97"/>
                    <a:pt x="99" y="97"/>
                  </a:cubicBezTo>
                  <a:cubicBezTo>
                    <a:pt x="99" y="97"/>
                    <a:pt x="99" y="97"/>
                    <a:pt x="99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0"/>
                  </a:cubicBezTo>
                  <a:cubicBezTo>
                    <a:pt x="101" y="90"/>
                    <a:pt x="101" y="90"/>
                    <a:pt x="101" y="90"/>
                  </a:cubicBezTo>
                  <a:lnTo>
                    <a:pt x="103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3493" y="1218"/>
              <a:ext cx="205" cy="813"/>
            </a:xfrm>
            <a:custGeom>
              <a:avLst/>
              <a:gdLst>
                <a:gd name="T0" fmla="*/ 69 w 86"/>
                <a:gd name="T1" fmla="*/ 343 h 343"/>
                <a:gd name="T2" fmla="*/ 86 w 86"/>
                <a:gd name="T3" fmla="*/ 325 h 343"/>
                <a:gd name="T4" fmla="*/ 86 w 86"/>
                <a:gd name="T5" fmla="*/ 253 h 343"/>
                <a:gd name="T6" fmla="*/ 86 w 86"/>
                <a:gd name="T7" fmla="*/ 249 h 343"/>
                <a:gd name="T8" fmla="*/ 85 w 86"/>
                <a:gd name="T9" fmla="*/ 242 h 343"/>
                <a:gd name="T10" fmla="*/ 66 w 86"/>
                <a:gd name="T11" fmla="*/ 197 h 343"/>
                <a:gd name="T12" fmla="*/ 86 w 86"/>
                <a:gd name="T13" fmla="*/ 166 h 343"/>
                <a:gd name="T14" fmla="*/ 86 w 86"/>
                <a:gd name="T15" fmla="*/ 100 h 343"/>
                <a:gd name="T16" fmla="*/ 31 w 86"/>
                <a:gd name="T17" fmla="*/ 62 h 343"/>
                <a:gd name="T18" fmla="*/ 24 w 86"/>
                <a:gd name="T19" fmla="*/ 21 h 343"/>
                <a:gd name="T20" fmla="*/ 64 w 86"/>
                <a:gd name="T21" fmla="*/ 14 h 343"/>
                <a:gd name="T22" fmla="*/ 86 w 86"/>
                <a:gd name="T23" fmla="*/ 28 h 343"/>
                <a:gd name="T24" fmla="*/ 52 w 86"/>
                <a:gd name="T25" fmla="*/ 0 h 343"/>
                <a:gd name="T26" fmla="*/ 34 w 86"/>
                <a:gd name="T27" fmla="*/ 0 h 343"/>
                <a:gd name="T28" fmla="*/ 0 w 86"/>
                <a:gd name="T29" fmla="*/ 34 h 343"/>
                <a:gd name="T30" fmla="*/ 0 w 86"/>
                <a:gd name="T31" fmla="*/ 166 h 343"/>
                <a:gd name="T32" fmla="*/ 21 w 86"/>
                <a:gd name="T33" fmla="*/ 197 h 343"/>
                <a:gd name="T34" fmla="*/ 45 w 86"/>
                <a:gd name="T35" fmla="*/ 256 h 343"/>
                <a:gd name="T36" fmla="*/ 45 w 86"/>
                <a:gd name="T37" fmla="*/ 325 h 343"/>
                <a:gd name="T38" fmla="*/ 64 w 86"/>
                <a:gd name="T39" fmla="*/ 34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343">
                  <a:moveTo>
                    <a:pt x="69" y="343"/>
                  </a:moveTo>
                  <a:cubicBezTo>
                    <a:pt x="79" y="343"/>
                    <a:pt x="86" y="332"/>
                    <a:pt x="86" y="325"/>
                  </a:cubicBezTo>
                  <a:cubicBezTo>
                    <a:pt x="86" y="253"/>
                    <a:pt x="86" y="253"/>
                    <a:pt x="86" y="253"/>
                  </a:cubicBezTo>
                  <a:cubicBezTo>
                    <a:pt x="86" y="249"/>
                    <a:pt x="86" y="249"/>
                    <a:pt x="86" y="249"/>
                  </a:cubicBezTo>
                  <a:cubicBezTo>
                    <a:pt x="86" y="249"/>
                    <a:pt x="86" y="246"/>
                    <a:pt x="85" y="242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78" y="194"/>
                    <a:pt x="86" y="180"/>
                    <a:pt x="86" y="16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7" y="52"/>
                    <a:pt x="14" y="34"/>
                    <a:pt x="24" y="21"/>
                  </a:cubicBezTo>
                  <a:cubicBezTo>
                    <a:pt x="33" y="7"/>
                    <a:pt x="50" y="3"/>
                    <a:pt x="64" y="14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3" y="14"/>
                    <a:pt x="69" y="0"/>
                    <a:pt x="5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4"/>
                    <a:pt x="0" y="34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80"/>
                    <a:pt x="8" y="194"/>
                    <a:pt x="21" y="197"/>
                  </a:cubicBezTo>
                  <a:cubicBezTo>
                    <a:pt x="45" y="256"/>
                    <a:pt x="45" y="256"/>
                    <a:pt x="45" y="256"/>
                  </a:cubicBezTo>
                  <a:cubicBezTo>
                    <a:pt x="45" y="325"/>
                    <a:pt x="45" y="325"/>
                    <a:pt x="45" y="325"/>
                  </a:cubicBezTo>
                  <a:cubicBezTo>
                    <a:pt x="45" y="332"/>
                    <a:pt x="53" y="343"/>
                    <a:pt x="64" y="3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3358" y="1332"/>
              <a:ext cx="109" cy="263"/>
            </a:xfrm>
            <a:custGeom>
              <a:avLst/>
              <a:gdLst>
                <a:gd name="T0" fmla="*/ 34 w 46"/>
                <a:gd name="T1" fmla="*/ 94 h 111"/>
                <a:gd name="T2" fmla="*/ 45 w 46"/>
                <a:gd name="T3" fmla="*/ 42 h 111"/>
                <a:gd name="T4" fmla="*/ 46 w 46"/>
                <a:gd name="T5" fmla="*/ 38 h 111"/>
                <a:gd name="T6" fmla="*/ 46 w 46"/>
                <a:gd name="T7" fmla="*/ 0 h 111"/>
                <a:gd name="T8" fmla="*/ 22 w 46"/>
                <a:gd name="T9" fmla="*/ 14 h 111"/>
                <a:gd name="T10" fmla="*/ 20 w 46"/>
                <a:gd name="T11" fmla="*/ 14 h 111"/>
                <a:gd name="T12" fmla="*/ 20 w 46"/>
                <a:gd name="T13" fmla="*/ 14 h 111"/>
                <a:gd name="T14" fmla="*/ 19 w 46"/>
                <a:gd name="T15" fmla="*/ 14 h 111"/>
                <a:gd name="T16" fmla="*/ 17 w 46"/>
                <a:gd name="T17" fmla="*/ 18 h 111"/>
                <a:gd name="T18" fmla="*/ 17 w 46"/>
                <a:gd name="T19" fmla="*/ 21 h 111"/>
                <a:gd name="T20" fmla="*/ 15 w 46"/>
                <a:gd name="T21" fmla="*/ 21 h 111"/>
                <a:gd name="T22" fmla="*/ 15 w 46"/>
                <a:gd name="T23" fmla="*/ 21 h 111"/>
                <a:gd name="T24" fmla="*/ 14 w 46"/>
                <a:gd name="T25" fmla="*/ 28 h 111"/>
                <a:gd name="T26" fmla="*/ 1 w 46"/>
                <a:gd name="T27" fmla="*/ 90 h 111"/>
                <a:gd name="T28" fmla="*/ 14 w 46"/>
                <a:gd name="T29" fmla="*/ 108 h 111"/>
                <a:gd name="T30" fmla="*/ 34 w 46"/>
                <a:gd name="T31" fmla="*/ 9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111">
                  <a:moveTo>
                    <a:pt x="34" y="94"/>
                  </a:moveTo>
                  <a:cubicBezTo>
                    <a:pt x="45" y="42"/>
                    <a:pt x="45" y="42"/>
                    <a:pt x="45" y="42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4" y="25"/>
                    <a:pt x="14" y="2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7"/>
                    <a:pt x="5" y="104"/>
                    <a:pt x="14" y="108"/>
                  </a:cubicBezTo>
                  <a:cubicBezTo>
                    <a:pt x="24" y="111"/>
                    <a:pt x="32" y="104"/>
                    <a:pt x="34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2181432" y="4597589"/>
            <a:ext cx="1404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办公室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8317020" y="4597589"/>
            <a:ext cx="948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09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等腰三角形 72"/>
          <p:cNvSpPr/>
          <p:nvPr/>
        </p:nvSpPr>
        <p:spPr>
          <a:xfrm>
            <a:off x="251520" y="5481228"/>
            <a:ext cx="864096" cy="79208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0" y="5990897"/>
            <a:ext cx="12192000" cy="8671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但实际上，我是</a:t>
            </a:r>
            <a:r>
              <a:rPr lang="zh-CN" altLang="en-US" sz="2800" dirty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这样</a:t>
            </a:r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。。。</a:t>
            </a:r>
            <a:endParaRPr lang="zh-CN" altLang="en-US" sz="28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181432" y="4597589"/>
            <a:ext cx="1404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办公室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8317020" y="4597589"/>
            <a:ext cx="948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Freeform 24"/>
          <p:cNvSpPr>
            <a:spLocks/>
          </p:cNvSpPr>
          <p:nvPr/>
        </p:nvSpPr>
        <p:spPr bwMode="auto">
          <a:xfrm>
            <a:off x="2864202" y="3469825"/>
            <a:ext cx="412750" cy="822325"/>
          </a:xfrm>
          <a:custGeom>
            <a:avLst/>
            <a:gdLst>
              <a:gd name="T0" fmla="*/ 27 w 147"/>
              <a:gd name="T1" fmla="*/ 260 h 265"/>
              <a:gd name="T2" fmla="*/ 46 w 147"/>
              <a:gd name="T3" fmla="*/ 265 h 265"/>
              <a:gd name="T4" fmla="*/ 81 w 147"/>
              <a:gd name="T5" fmla="*/ 244 h 265"/>
              <a:gd name="T6" fmla="*/ 147 w 147"/>
              <a:gd name="T7" fmla="*/ 123 h 265"/>
              <a:gd name="T8" fmla="*/ 147 w 147"/>
              <a:gd name="T9" fmla="*/ 14 h 265"/>
              <a:gd name="T10" fmla="*/ 128 w 147"/>
              <a:gd name="T11" fmla="*/ 0 h 265"/>
              <a:gd name="T12" fmla="*/ 114 w 147"/>
              <a:gd name="T13" fmla="*/ 14 h 265"/>
              <a:gd name="T14" fmla="*/ 10 w 147"/>
              <a:gd name="T15" fmla="*/ 206 h 265"/>
              <a:gd name="T16" fmla="*/ 27 w 147"/>
              <a:gd name="T17" fmla="*/ 26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265">
                <a:moveTo>
                  <a:pt x="27" y="260"/>
                </a:moveTo>
                <a:cubicBezTo>
                  <a:pt x="33" y="264"/>
                  <a:pt x="39" y="265"/>
                  <a:pt x="46" y="265"/>
                </a:cubicBezTo>
                <a:cubicBezTo>
                  <a:pt x="60" y="265"/>
                  <a:pt x="74" y="258"/>
                  <a:pt x="81" y="244"/>
                </a:cubicBezTo>
                <a:cubicBezTo>
                  <a:pt x="147" y="123"/>
                  <a:pt x="147" y="123"/>
                  <a:pt x="147" y="123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40" y="10"/>
                  <a:pt x="134" y="5"/>
                  <a:pt x="128" y="0"/>
                </a:cubicBezTo>
                <a:cubicBezTo>
                  <a:pt x="122" y="3"/>
                  <a:pt x="118" y="8"/>
                  <a:pt x="114" y="14"/>
                </a:cubicBezTo>
                <a:cubicBezTo>
                  <a:pt x="10" y="206"/>
                  <a:pt x="10" y="206"/>
                  <a:pt x="10" y="206"/>
                </a:cubicBezTo>
                <a:cubicBezTo>
                  <a:pt x="0" y="226"/>
                  <a:pt x="7" y="250"/>
                  <a:pt x="27" y="2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5"/>
          <p:cNvSpPr>
            <a:spLocks/>
          </p:cNvSpPr>
          <p:nvPr/>
        </p:nvSpPr>
        <p:spPr bwMode="auto">
          <a:xfrm>
            <a:off x="3097564" y="2614163"/>
            <a:ext cx="1179513" cy="863600"/>
          </a:xfrm>
          <a:custGeom>
            <a:avLst/>
            <a:gdLst>
              <a:gd name="T0" fmla="*/ 278 w 420"/>
              <a:gd name="T1" fmla="*/ 17 h 278"/>
              <a:gd name="T2" fmla="*/ 321 w 420"/>
              <a:gd name="T3" fmla="*/ 27 h 278"/>
              <a:gd name="T4" fmla="*/ 354 w 420"/>
              <a:gd name="T5" fmla="*/ 66 h 278"/>
              <a:gd name="T6" fmla="*/ 318 w 420"/>
              <a:gd name="T7" fmla="*/ 99 h 278"/>
              <a:gd name="T8" fmla="*/ 315 w 420"/>
              <a:gd name="T9" fmla="*/ 99 h 278"/>
              <a:gd name="T10" fmla="*/ 261 w 420"/>
              <a:gd name="T11" fmla="*/ 87 h 278"/>
              <a:gd name="T12" fmla="*/ 217 w 420"/>
              <a:gd name="T13" fmla="*/ 67 h 278"/>
              <a:gd name="T14" fmla="*/ 0 w 420"/>
              <a:gd name="T15" fmla="*/ 217 h 278"/>
              <a:gd name="T16" fmla="*/ 64 w 420"/>
              <a:gd name="T17" fmla="*/ 278 h 278"/>
              <a:gd name="T18" fmla="*/ 64 w 420"/>
              <a:gd name="T19" fmla="*/ 233 h 278"/>
              <a:gd name="T20" fmla="*/ 136 w 420"/>
              <a:gd name="T21" fmla="*/ 161 h 278"/>
              <a:gd name="T22" fmla="*/ 417 w 420"/>
              <a:gd name="T23" fmla="*/ 161 h 278"/>
              <a:gd name="T24" fmla="*/ 377 w 420"/>
              <a:gd name="T25" fmla="*/ 17 h 278"/>
              <a:gd name="T26" fmla="*/ 355 w 420"/>
              <a:gd name="T27" fmla="*/ 7 h 278"/>
              <a:gd name="T28" fmla="*/ 278 w 420"/>
              <a:gd name="T29" fmla="*/ 17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0" h="278">
                <a:moveTo>
                  <a:pt x="278" y="17"/>
                </a:moveTo>
                <a:cubicBezTo>
                  <a:pt x="301" y="25"/>
                  <a:pt x="321" y="27"/>
                  <a:pt x="321" y="27"/>
                </a:cubicBezTo>
                <a:cubicBezTo>
                  <a:pt x="341" y="29"/>
                  <a:pt x="356" y="46"/>
                  <a:pt x="354" y="66"/>
                </a:cubicBezTo>
                <a:cubicBezTo>
                  <a:pt x="353" y="84"/>
                  <a:pt x="337" y="99"/>
                  <a:pt x="318" y="99"/>
                </a:cubicBezTo>
                <a:cubicBezTo>
                  <a:pt x="317" y="99"/>
                  <a:pt x="316" y="99"/>
                  <a:pt x="315" y="99"/>
                </a:cubicBezTo>
                <a:cubicBezTo>
                  <a:pt x="309" y="98"/>
                  <a:pt x="288" y="96"/>
                  <a:pt x="261" y="87"/>
                </a:cubicBezTo>
                <a:cubicBezTo>
                  <a:pt x="245" y="82"/>
                  <a:pt x="230" y="75"/>
                  <a:pt x="217" y="67"/>
                </a:cubicBezTo>
                <a:cubicBezTo>
                  <a:pt x="173" y="110"/>
                  <a:pt x="113" y="168"/>
                  <a:pt x="0" y="217"/>
                </a:cubicBezTo>
                <a:cubicBezTo>
                  <a:pt x="20" y="239"/>
                  <a:pt x="41" y="259"/>
                  <a:pt x="64" y="278"/>
                </a:cubicBezTo>
                <a:cubicBezTo>
                  <a:pt x="64" y="233"/>
                  <a:pt x="64" y="233"/>
                  <a:pt x="64" y="233"/>
                </a:cubicBezTo>
                <a:cubicBezTo>
                  <a:pt x="64" y="193"/>
                  <a:pt x="96" y="161"/>
                  <a:pt x="136" y="161"/>
                </a:cubicBezTo>
                <a:cubicBezTo>
                  <a:pt x="417" y="161"/>
                  <a:pt x="417" y="161"/>
                  <a:pt x="417" y="161"/>
                </a:cubicBezTo>
                <a:cubicBezTo>
                  <a:pt x="420" y="96"/>
                  <a:pt x="409" y="40"/>
                  <a:pt x="377" y="17"/>
                </a:cubicBezTo>
                <a:cubicBezTo>
                  <a:pt x="371" y="12"/>
                  <a:pt x="363" y="9"/>
                  <a:pt x="355" y="7"/>
                </a:cubicBezTo>
                <a:cubicBezTo>
                  <a:pt x="324" y="0"/>
                  <a:pt x="300" y="4"/>
                  <a:pt x="278" y="1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6"/>
          <p:cNvSpPr>
            <a:spLocks/>
          </p:cNvSpPr>
          <p:nvPr/>
        </p:nvSpPr>
        <p:spPr bwMode="auto">
          <a:xfrm>
            <a:off x="3904014" y="1990275"/>
            <a:ext cx="565150" cy="623888"/>
          </a:xfrm>
          <a:custGeom>
            <a:avLst/>
            <a:gdLst>
              <a:gd name="T0" fmla="*/ 128 w 201"/>
              <a:gd name="T1" fmla="*/ 15 h 201"/>
              <a:gd name="T2" fmla="*/ 15 w 201"/>
              <a:gd name="T3" fmla="*/ 73 h 201"/>
              <a:gd name="T4" fmla="*/ 73 w 201"/>
              <a:gd name="T5" fmla="*/ 186 h 201"/>
              <a:gd name="T6" fmla="*/ 186 w 201"/>
              <a:gd name="T7" fmla="*/ 128 h 201"/>
              <a:gd name="T8" fmla="*/ 128 w 201"/>
              <a:gd name="T9" fmla="*/ 15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201">
                <a:moveTo>
                  <a:pt x="128" y="15"/>
                </a:moveTo>
                <a:cubicBezTo>
                  <a:pt x="81" y="0"/>
                  <a:pt x="30" y="26"/>
                  <a:pt x="15" y="73"/>
                </a:cubicBezTo>
                <a:cubicBezTo>
                  <a:pt x="0" y="120"/>
                  <a:pt x="26" y="171"/>
                  <a:pt x="73" y="186"/>
                </a:cubicBezTo>
                <a:cubicBezTo>
                  <a:pt x="120" y="201"/>
                  <a:pt x="171" y="175"/>
                  <a:pt x="186" y="128"/>
                </a:cubicBezTo>
                <a:cubicBezTo>
                  <a:pt x="201" y="81"/>
                  <a:pt x="175" y="30"/>
                  <a:pt x="128" y="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27"/>
          <p:cNvSpPr>
            <a:spLocks/>
          </p:cNvSpPr>
          <p:nvPr/>
        </p:nvSpPr>
        <p:spPr bwMode="auto">
          <a:xfrm>
            <a:off x="3300764" y="2090288"/>
            <a:ext cx="1771650" cy="2171700"/>
          </a:xfrm>
          <a:custGeom>
            <a:avLst/>
            <a:gdLst>
              <a:gd name="T0" fmla="*/ 0 w 631"/>
              <a:gd name="T1" fmla="*/ 611 h 699"/>
              <a:gd name="T2" fmla="*/ 52 w 631"/>
              <a:gd name="T3" fmla="*/ 674 h 699"/>
              <a:gd name="T4" fmla="*/ 52 w 631"/>
              <a:gd name="T5" fmla="*/ 699 h 699"/>
              <a:gd name="T6" fmla="*/ 155 w 631"/>
              <a:gd name="T7" fmla="*/ 699 h 699"/>
              <a:gd name="T8" fmla="*/ 155 w 631"/>
              <a:gd name="T9" fmla="*/ 675 h 699"/>
              <a:gd name="T10" fmla="*/ 390 w 631"/>
              <a:gd name="T11" fmla="*/ 675 h 699"/>
              <a:gd name="T12" fmla="*/ 390 w 631"/>
              <a:gd name="T13" fmla="*/ 699 h 699"/>
              <a:gd name="T14" fmla="*/ 492 w 631"/>
              <a:gd name="T15" fmla="*/ 699 h 699"/>
              <a:gd name="T16" fmla="*/ 492 w 631"/>
              <a:gd name="T17" fmla="*/ 674 h 699"/>
              <a:gd name="T18" fmla="*/ 545 w 631"/>
              <a:gd name="T19" fmla="*/ 611 h 699"/>
              <a:gd name="T20" fmla="*/ 545 w 631"/>
              <a:gd name="T21" fmla="*/ 493 h 699"/>
              <a:gd name="T22" fmla="*/ 624 w 631"/>
              <a:gd name="T23" fmla="*/ 95 h 699"/>
              <a:gd name="T24" fmla="*/ 583 w 631"/>
              <a:gd name="T25" fmla="*/ 22 h 699"/>
              <a:gd name="T26" fmla="*/ 507 w 631"/>
              <a:gd name="T27" fmla="*/ 6 h 699"/>
              <a:gd name="T28" fmla="*/ 440 w 631"/>
              <a:gd name="T29" fmla="*/ 58 h 699"/>
              <a:gd name="T30" fmla="*/ 384 w 631"/>
              <a:gd name="T31" fmla="*/ 338 h 699"/>
              <a:gd name="T32" fmla="*/ 64 w 631"/>
              <a:gd name="T33" fmla="*/ 338 h 699"/>
              <a:gd name="T34" fmla="*/ 0 w 631"/>
              <a:gd name="T35" fmla="*/ 402 h 699"/>
              <a:gd name="T36" fmla="*/ 0 w 631"/>
              <a:gd name="T37" fmla="*/ 611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31" h="699">
                <a:moveTo>
                  <a:pt x="0" y="611"/>
                </a:moveTo>
                <a:cubicBezTo>
                  <a:pt x="0" y="642"/>
                  <a:pt x="22" y="669"/>
                  <a:pt x="52" y="674"/>
                </a:cubicBezTo>
                <a:cubicBezTo>
                  <a:pt x="52" y="699"/>
                  <a:pt x="52" y="699"/>
                  <a:pt x="52" y="699"/>
                </a:cubicBezTo>
                <a:cubicBezTo>
                  <a:pt x="155" y="699"/>
                  <a:pt x="155" y="699"/>
                  <a:pt x="155" y="699"/>
                </a:cubicBezTo>
                <a:cubicBezTo>
                  <a:pt x="155" y="675"/>
                  <a:pt x="155" y="675"/>
                  <a:pt x="155" y="675"/>
                </a:cubicBezTo>
                <a:cubicBezTo>
                  <a:pt x="390" y="675"/>
                  <a:pt x="390" y="675"/>
                  <a:pt x="390" y="675"/>
                </a:cubicBezTo>
                <a:cubicBezTo>
                  <a:pt x="390" y="699"/>
                  <a:pt x="390" y="699"/>
                  <a:pt x="390" y="699"/>
                </a:cubicBezTo>
                <a:cubicBezTo>
                  <a:pt x="492" y="699"/>
                  <a:pt x="492" y="699"/>
                  <a:pt x="492" y="699"/>
                </a:cubicBezTo>
                <a:cubicBezTo>
                  <a:pt x="492" y="674"/>
                  <a:pt x="492" y="674"/>
                  <a:pt x="492" y="674"/>
                </a:cubicBezTo>
                <a:cubicBezTo>
                  <a:pt x="522" y="669"/>
                  <a:pt x="545" y="642"/>
                  <a:pt x="545" y="611"/>
                </a:cubicBezTo>
                <a:cubicBezTo>
                  <a:pt x="545" y="493"/>
                  <a:pt x="545" y="493"/>
                  <a:pt x="545" y="493"/>
                </a:cubicBezTo>
                <a:cubicBezTo>
                  <a:pt x="624" y="95"/>
                  <a:pt x="624" y="95"/>
                  <a:pt x="624" y="95"/>
                </a:cubicBezTo>
                <a:cubicBezTo>
                  <a:pt x="631" y="61"/>
                  <a:pt x="613" y="28"/>
                  <a:pt x="583" y="22"/>
                </a:cubicBezTo>
                <a:cubicBezTo>
                  <a:pt x="507" y="6"/>
                  <a:pt x="507" y="6"/>
                  <a:pt x="507" y="6"/>
                </a:cubicBezTo>
                <a:cubicBezTo>
                  <a:pt x="477" y="0"/>
                  <a:pt x="447" y="24"/>
                  <a:pt x="440" y="58"/>
                </a:cubicBezTo>
                <a:cubicBezTo>
                  <a:pt x="384" y="338"/>
                  <a:pt x="384" y="338"/>
                  <a:pt x="384" y="338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28" y="338"/>
                  <a:pt x="0" y="367"/>
                  <a:pt x="0" y="402"/>
                </a:cubicBezTo>
                <a:lnTo>
                  <a:pt x="0" y="61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28"/>
          <p:cNvSpPr>
            <a:spLocks/>
          </p:cNvSpPr>
          <p:nvPr/>
        </p:nvSpPr>
        <p:spPr bwMode="auto">
          <a:xfrm>
            <a:off x="3653189" y="2366513"/>
            <a:ext cx="49213" cy="55563"/>
          </a:xfrm>
          <a:custGeom>
            <a:avLst/>
            <a:gdLst>
              <a:gd name="T0" fmla="*/ 2 w 17"/>
              <a:gd name="T1" fmla="*/ 14 h 18"/>
              <a:gd name="T2" fmla="*/ 13 w 17"/>
              <a:gd name="T3" fmla="*/ 18 h 18"/>
              <a:gd name="T4" fmla="*/ 17 w 17"/>
              <a:gd name="T5" fmla="*/ 5 h 18"/>
              <a:gd name="T6" fmla="*/ 0 w 17"/>
              <a:gd name="T7" fmla="*/ 0 h 18"/>
              <a:gd name="T8" fmla="*/ 0 w 17"/>
              <a:gd name="T9" fmla="*/ 1 h 18"/>
              <a:gd name="T10" fmla="*/ 2 w 17"/>
              <a:gd name="T11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8">
                <a:moveTo>
                  <a:pt x="2" y="14"/>
                </a:moveTo>
                <a:cubicBezTo>
                  <a:pt x="13" y="18"/>
                  <a:pt x="13" y="18"/>
                  <a:pt x="13" y="18"/>
                </a:cubicBezTo>
                <a:cubicBezTo>
                  <a:pt x="17" y="5"/>
                  <a:pt x="17" y="5"/>
                  <a:pt x="17" y="5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1" y="6"/>
                  <a:pt x="1" y="10"/>
                  <a:pt x="2" y="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29"/>
          <p:cNvSpPr>
            <a:spLocks/>
          </p:cNvSpPr>
          <p:nvPr/>
        </p:nvSpPr>
        <p:spPr bwMode="auto">
          <a:xfrm>
            <a:off x="3361089" y="2269675"/>
            <a:ext cx="119063" cy="71438"/>
          </a:xfrm>
          <a:custGeom>
            <a:avLst/>
            <a:gdLst>
              <a:gd name="T0" fmla="*/ 4 w 42"/>
              <a:gd name="T1" fmla="*/ 0 h 23"/>
              <a:gd name="T2" fmla="*/ 0 w 42"/>
              <a:gd name="T3" fmla="*/ 13 h 23"/>
              <a:gd name="T4" fmla="*/ 35 w 42"/>
              <a:gd name="T5" fmla="*/ 23 h 23"/>
              <a:gd name="T6" fmla="*/ 42 w 42"/>
              <a:gd name="T7" fmla="*/ 12 h 23"/>
              <a:gd name="T8" fmla="*/ 4 w 42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23">
                <a:moveTo>
                  <a:pt x="4" y="0"/>
                </a:moveTo>
                <a:cubicBezTo>
                  <a:pt x="0" y="13"/>
                  <a:pt x="0" y="13"/>
                  <a:pt x="0" y="13"/>
                </a:cubicBezTo>
                <a:cubicBezTo>
                  <a:pt x="35" y="23"/>
                  <a:pt x="35" y="23"/>
                  <a:pt x="35" y="23"/>
                </a:cubicBezTo>
                <a:cubicBezTo>
                  <a:pt x="36" y="19"/>
                  <a:pt x="39" y="15"/>
                  <a:pt x="42" y="12"/>
                </a:cubicBezTo>
                <a:lnTo>
                  <a:pt x="4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30"/>
          <p:cNvSpPr>
            <a:spLocks/>
          </p:cNvSpPr>
          <p:nvPr/>
        </p:nvSpPr>
        <p:spPr bwMode="auto">
          <a:xfrm>
            <a:off x="3016602" y="1834700"/>
            <a:ext cx="336550" cy="398463"/>
          </a:xfrm>
          <a:custGeom>
            <a:avLst/>
            <a:gdLst>
              <a:gd name="T0" fmla="*/ 36 w 120"/>
              <a:gd name="T1" fmla="*/ 40 h 128"/>
              <a:gd name="T2" fmla="*/ 48 w 120"/>
              <a:gd name="T3" fmla="*/ 68 h 128"/>
              <a:gd name="T4" fmla="*/ 80 w 120"/>
              <a:gd name="T5" fmla="*/ 80 h 128"/>
              <a:gd name="T6" fmla="*/ 105 w 120"/>
              <a:gd name="T7" fmla="*/ 85 h 128"/>
              <a:gd name="T8" fmla="*/ 112 w 120"/>
              <a:gd name="T9" fmla="*/ 100 h 128"/>
              <a:gd name="T10" fmla="*/ 112 w 120"/>
              <a:gd name="T11" fmla="*/ 128 h 128"/>
              <a:gd name="T12" fmla="*/ 120 w 120"/>
              <a:gd name="T13" fmla="*/ 128 h 128"/>
              <a:gd name="T14" fmla="*/ 120 w 120"/>
              <a:gd name="T15" fmla="*/ 100 h 128"/>
              <a:gd name="T16" fmla="*/ 109 w 120"/>
              <a:gd name="T17" fmla="*/ 79 h 128"/>
              <a:gd name="T18" fmla="*/ 80 w 120"/>
              <a:gd name="T19" fmla="*/ 72 h 128"/>
              <a:gd name="T20" fmla="*/ 44 w 120"/>
              <a:gd name="T21" fmla="*/ 40 h 128"/>
              <a:gd name="T22" fmla="*/ 34 w 120"/>
              <a:gd name="T23" fmla="*/ 12 h 128"/>
              <a:gd name="T24" fmla="*/ 0 w 120"/>
              <a:gd name="T25" fmla="*/ 0 h 128"/>
              <a:gd name="T26" fmla="*/ 0 w 120"/>
              <a:gd name="T27" fmla="*/ 8 h 128"/>
              <a:gd name="T28" fmla="*/ 28 w 120"/>
              <a:gd name="T29" fmla="*/ 17 h 128"/>
              <a:gd name="T30" fmla="*/ 36 w 120"/>
              <a:gd name="T3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128">
                <a:moveTo>
                  <a:pt x="36" y="40"/>
                </a:moveTo>
                <a:cubicBezTo>
                  <a:pt x="36" y="51"/>
                  <a:pt x="40" y="61"/>
                  <a:pt x="48" y="68"/>
                </a:cubicBezTo>
                <a:cubicBezTo>
                  <a:pt x="56" y="76"/>
                  <a:pt x="67" y="80"/>
                  <a:pt x="80" y="80"/>
                </a:cubicBezTo>
                <a:cubicBezTo>
                  <a:pt x="91" y="80"/>
                  <a:pt x="100" y="82"/>
                  <a:pt x="105" y="85"/>
                </a:cubicBezTo>
                <a:cubicBezTo>
                  <a:pt x="110" y="89"/>
                  <a:pt x="112" y="93"/>
                  <a:pt x="112" y="100"/>
                </a:cubicBezTo>
                <a:cubicBezTo>
                  <a:pt x="112" y="116"/>
                  <a:pt x="112" y="128"/>
                  <a:pt x="112" y="128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0" y="128"/>
                  <a:pt x="120" y="116"/>
                  <a:pt x="120" y="100"/>
                </a:cubicBezTo>
                <a:cubicBezTo>
                  <a:pt x="120" y="91"/>
                  <a:pt x="116" y="83"/>
                  <a:pt x="109" y="79"/>
                </a:cubicBezTo>
                <a:cubicBezTo>
                  <a:pt x="102" y="74"/>
                  <a:pt x="92" y="72"/>
                  <a:pt x="80" y="72"/>
                </a:cubicBezTo>
                <a:cubicBezTo>
                  <a:pt x="58" y="72"/>
                  <a:pt x="44" y="58"/>
                  <a:pt x="44" y="40"/>
                </a:cubicBezTo>
                <a:cubicBezTo>
                  <a:pt x="44" y="29"/>
                  <a:pt x="41" y="19"/>
                  <a:pt x="34" y="12"/>
                </a:cubicBezTo>
                <a:cubicBezTo>
                  <a:pt x="27" y="4"/>
                  <a:pt x="16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14" y="8"/>
                  <a:pt x="23" y="12"/>
                  <a:pt x="28" y="17"/>
                </a:cubicBezTo>
                <a:cubicBezTo>
                  <a:pt x="34" y="23"/>
                  <a:pt x="36" y="31"/>
                  <a:pt x="36" y="4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31"/>
          <p:cNvSpPr>
            <a:spLocks/>
          </p:cNvSpPr>
          <p:nvPr/>
        </p:nvSpPr>
        <p:spPr bwMode="auto">
          <a:xfrm>
            <a:off x="3251552" y="1834700"/>
            <a:ext cx="169863" cy="398463"/>
          </a:xfrm>
          <a:custGeom>
            <a:avLst/>
            <a:gdLst>
              <a:gd name="T0" fmla="*/ 32 w 60"/>
              <a:gd name="T1" fmla="*/ 24 h 128"/>
              <a:gd name="T2" fmla="*/ 23 w 60"/>
              <a:gd name="T3" fmla="*/ 40 h 128"/>
              <a:gd name="T4" fmla="*/ 16 w 60"/>
              <a:gd name="T5" fmla="*/ 47 h 128"/>
              <a:gd name="T6" fmla="*/ 12 w 60"/>
              <a:gd name="T7" fmla="*/ 54 h 128"/>
              <a:gd name="T8" fmla="*/ 13 w 60"/>
              <a:gd name="T9" fmla="*/ 58 h 128"/>
              <a:gd name="T10" fmla="*/ 24 w 60"/>
              <a:gd name="T11" fmla="*/ 60 h 128"/>
              <a:gd name="T12" fmla="*/ 47 w 60"/>
              <a:gd name="T13" fmla="*/ 62 h 128"/>
              <a:gd name="T14" fmla="*/ 51 w 60"/>
              <a:gd name="T15" fmla="*/ 66 h 128"/>
              <a:gd name="T16" fmla="*/ 52 w 60"/>
              <a:gd name="T17" fmla="*/ 76 h 128"/>
              <a:gd name="T18" fmla="*/ 52 w 60"/>
              <a:gd name="T19" fmla="*/ 128 h 128"/>
              <a:gd name="T20" fmla="*/ 60 w 60"/>
              <a:gd name="T21" fmla="*/ 128 h 128"/>
              <a:gd name="T22" fmla="*/ 60 w 60"/>
              <a:gd name="T23" fmla="*/ 76 h 128"/>
              <a:gd name="T24" fmla="*/ 58 w 60"/>
              <a:gd name="T25" fmla="*/ 63 h 128"/>
              <a:gd name="T26" fmla="*/ 45 w 60"/>
              <a:gd name="T27" fmla="*/ 53 h 128"/>
              <a:gd name="T28" fmla="*/ 24 w 60"/>
              <a:gd name="T29" fmla="*/ 52 h 128"/>
              <a:gd name="T30" fmla="*/ 22 w 60"/>
              <a:gd name="T31" fmla="*/ 52 h 128"/>
              <a:gd name="T32" fmla="*/ 30 w 60"/>
              <a:gd name="T33" fmla="*/ 45 h 128"/>
              <a:gd name="T34" fmla="*/ 40 w 60"/>
              <a:gd name="T35" fmla="*/ 24 h 128"/>
              <a:gd name="T36" fmla="*/ 22 w 60"/>
              <a:gd name="T37" fmla="*/ 3 h 128"/>
              <a:gd name="T38" fmla="*/ 0 w 60"/>
              <a:gd name="T39" fmla="*/ 0 h 128"/>
              <a:gd name="T40" fmla="*/ 0 w 60"/>
              <a:gd name="T41" fmla="*/ 8 h 128"/>
              <a:gd name="T42" fmla="*/ 20 w 60"/>
              <a:gd name="T43" fmla="*/ 10 h 128"/>
              <a:gd name="T44" fmla="*/ 32 w 60"/>
              <a:gd name="T45" fmla="*/ 2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128">
                <a:moveTo>
                  <a:pt x="32" y="24"/>
                </a:moveTo>
                <a:cubicBezTo>
                  <a:pt x="32" y="30"/>
                  <a:pt x="28" y="35"/>
                  <a:pt x="23" y="40"/>
                </a:cubicBezTo>
                <a:cubicBezTo>
                  <a:pt x="21" y="43"/>
                  <a:pt x="18" y="45"/>
                  <a:pt x="16" y="47"/>
                </a:cubicBezTo>
                <a:cubicBezTo>
                  <a:pt x="14" y="49"/>
                  <a:pt x="12" y="50"/>
                  <a:pt x="12" y="54"/>
                </a:cubicBezTo>
                <a:cubicBezTo>
                  <a:pt x="12" y="55"/>
                  <a:pt x="12" y="57"/>
                  <a:pt x="13" y="58"/>
                </a:cubicBezTo>
                <a:cubicBezTo>
                  <a:pt x="16" y="60"/>
                  <a:pt x="19" y="60"/>
                  <a:pt x="24" y="60"/>
                </a:cubicBezTo>
                <a:cubicBezTo>
                  <a:pt x="36" y="60"/>
                  <a:pt x="44" y="60"/>
                  <a:pt x="47" y="62"/>
                </a:cubicBezTo>
                <a:cubicBezTo>
                  <a:pt x="49" y="63"/>
                  <a:pt x="50" y="64"/>
                  <a:pt x="51" y="66"/>
                </a:cubicBezTo>
                <a:cubicBezTo>
                  <a:pt x="51" y="68"/>
                  <a:pt x="52" y="71"/>
                  <a:pt x="52" y="76"/>
                </a:cubicBezTo>
                <a:cubicBezTo>
                  <a:pt x="52" y="96"/>
                  <a:pt x="52" y="128"/>
                  <a:pt x="52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0" y="128"/>
                  <a:pt x="60" y="96"/>
                  <a:pt x="60" y="76"/>
                </a:cubicBezTo>
                <a:cubicBezTo>
                  <a:pt x="60" y="71"/>
                  <a:pt x="59" y="67"/>
                  <a:pt x="58" y="63"/>
                </a:cubicBezTo>
                <a:cubicBezTo>
                  <a:pt x="56" y="57"/>
                  <a:pt x="51" y="54"/>
                  <a:pt x="45" y="53"/>
                </a:cubicBezTo>
                <a:cubicBezTo>
                  <a:pt x="40" y="52"/>
                  <a:pt x="33" y="52"/>
                  <a:pt x="24" y="52"/>
                </a:cubicBezTo>
                <a:cubicBezTo>
                  <a:pt x="23" y="52"/>
                  <a:pt x="23" y="52"/>
                  <a:pt x="22" y="52"/>
                </a:cubicBezTo>
                <a:cubicBezTo>
                  <a:pt x="24" y="50"/>
                  <a:pt x="27" y="48"/>
                  <a:pt x="30" y="45"/>
                </a:cubicBezTo>
                <a:cubicBezTo>
                  <a:pt x="34" y="40"/>
                  <a:pt x="40" y="33"/>
                  <a:pt x="40" y="24"/>
                </a:cubicBezTo>
                <a:cubicBezTo>
                  <a:pt x="40" y="12"/>
                  <a:pt x="31" y="5"/>
                  <a:pt x="22" y="3"/>
                </a:cubicBezTo>
                <a:cubicBezTo>
                  <a:pt x="13" y="0"/>
                  <a:pt x="4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4" y="8"/>
                  <a:pt x="12" y="8"/>
                  <a:pt x="20" y="10"/>
                </a:cubicBezTo>
                <a:cubicBezTo>
                  <a:pt x="27" y="13"/>
                  <a:pt x="32" y="16"/>
                  <a:pt x="32" y="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32"/>
          <p:cNvSpPr>
            <a:spLocks/>
          </p:cNvSpPr>
          <p:nvPr/>
        </p:nvSpPr>
        <p:spPr bwMode="auto">
          <a:xfrm>
            <a:off x="3470627" y="2291900"/>
            <a:ext cx="601663" cy="604838"/>
          </a:xfrm>
          <a:custGeom>
            <a:avLst/>
            <a:gdLst>
              <a:gd name="T0" fmla="*/ 130 w 214"/>
              <a:gd name="T1" fmla="*/ 183 h 195"/>
              <a:gd name="T2" fmla="*/ 183 w 214"/>
              <a:gd name="T3" fmla="*/ 195 h 195"/>
              <a:gd name="T4" fmla="*/ 185 w 214"/>
              <a:gd name="T5" fmla="*/ 195 h 195"/>
              <a:gd name="T6" fmla="*/ 213 w 214"/>
              <a:gd name="T7" fmla="*/ 169 h 195"/>
              <a:gd name="T8" fmla="*/ 187 w 214"/>
              <a:gd name="T9" fmla="*/ 139 h 195"/>
              <a:gd name="T10" fmla="*/ 187 w 214"/>
              <a:gd name="T11" fmla="*/ 139 h 195"/>
              <a:gd name="T12" fmla="*/ 187 w 214"/>
              <a:gd name="T13" fmla="*/ 139 h 195"/>
              <a:gd name="T14" fmla="*/ 121 w 214"/>
              <a:gd name="T15" fmla="*/ 119 h 195"/>
              <a:gd name="T16" fmla="*/ 80 w 214"/>
              <a:gd name="T17" fmla="*/ 85 h 195"/>
              <a:gd name="T18" fmla="*/ 57 w 214"/>
              <a:gd name="T19" fmla="*/ 26 h 195"/>
              <a:gd name="T20" fmla="*/ 27 w 214"/>
              <a:gd name="T21" fmla="*/ 1 h 195"/>
              <a:gd name="T22" fmla="*/ 2 w 214"/>
              <a:gd name="T23" fmla="*/ 31 h 195"/>
              <a:gd name="T24" fmla="*/ 37 w 214"/>
              <a:gd name="T25" fmla="*/ 121 h 195"/>
              <a:gd name="T26" fmla="*/ 130 w 214"/>
              <a:gd name="T27" fmla="*/ 183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4" h="195">
                <a:moveTo>
                  <a:pt x="130" y="183"/>
                </a:moveTo>
                <a:cubicBezTo>
                  <a:pt x="159" y="193"/>
                  <a:pt x="181" y="195"/>
                  <a:pt x="183" y="195"/>
                </a:cubicBezTo>
                <a:cubicBezTo>
                  <a:pt x="184" y="195"/>
                  <a:pt x="184" y="195"/>
                  <a:pt x="185" y="195"/>
                </a:cubicBezTo>
                <a:cubicBezTo>
                  <a:pt x="200" y="195"/>
                  <a:pt x="212" y="184"/>
                  <a:pt x="213" y="169"/>
                </a:cubicBezTo>
                <a:cubicBezTo>
                  <a:pt x="214" y="154"/>
                  <a:pt x="203" y="140"/>
                  <a:pt x="187" y="139"/>
                </a:cubicBezTo>
                <a:cubicBezTo>
                  <a:pt x="187" y="139"/>
                  <a:pt x="187" y="139"/>
                  <a:pt x="187" y="139"/>
                </a:cubicBezTo>
                <a:cubicBezTo>
                  <a:pt x="187" y="139"/>
                  <a:pt x="187" y="139"/>
                  <a:pt x="187" y="139"/>
                </a:cubicBezTo>
                <a:cubicBezTo>
                  <a:pt x="185" y="139"/>
                  <a:pt x="152" y="135"/>
                  <a:pt x="121" y="119"/>
                </a:cubicBezTo>
                <a:cubicBezTo>
                  <a:pt x="106" y="111"/>
                  <a:pt x="91" y="100"/>
                  <a:pt x="80" y="85"/>
                </a:cubicBezTo>
                <a:cubicBezTo>
                  <a:pt x="68" y="70"/>
                  <a:pt x="60" y="52"/>
                  <a:pt x="57" y="26"/>
                </a:cubicBezTo>
                <a:cubicBezTo>
                  <a:pt x="56" y="11"/>
                  <a:pt x="42" y="0"/>
                  <a:pt x="27" y="1"/>
                </a:cubicBezTo>
                <a:cubicBezTo>
                  <a:pt x="11" y="2"/>
                  <a:pt x="0" y="16"/>
                  <a:pt x="2" y="31"/>
                </a:cubicBezTo>
                <a:cubicBezTo>
                  <a:pt x="5" y="68"/>
                  <a:pt x="19" y="99"/>
                  <a:pt x="37" y="121"/>
                </a:cubicBezTo>
                <a:cubicBezTo>
                  <a:pt x="65" y="156"/>
                  <a:pt x="101" y="173"/>
                  <a:pt x="130" y="1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33"/>
          <p:cNvSpPr>
            <a:spLocks/>
          </p:cNvSpPr>
          <p:nvPr/>
        </p:nvSpPr>
        <p:spPr bwMode="auto">
          <a:xfrm>
            <a:off x="1202089" y="2604638"/>
            <a:ext cx="496888" cy="1657350"/>
          </a:xfrm>
          <a:custGeom>
            <a:avLst/>
            <a:gdLst>
              <a:gd name="T0" fmla="*/ 55 w 177"/>
              <a:gd name="T1" fmla="*/ 294 h 533"/>
              <a:gd name="T2" fmla="*/ 71 w 177"/>
              <a:gd name="T3" fmla="*/ 377 h 533"/>
              <a:gd name="T4" fmla="*/ 51 w 177"/>
              <a:gd name="T5" fmla="*/ 477 h 533"/>
              <a:gd name="T6" fmla="*/ 75 w 177"/>
              <a:gd name="T7" fmla="*/ 531 h 533"/>
              <a:gd name="T8" fmla="*/ 90 w 177"/>
              <a:gd name="T9" fmla="*/ 533 h 533"/>
              <a:gd name="T10" fmla="*/ 129 w 177"/>
              <a:gd name="T11" fmla="*/ 507 h 533"/>
              <a:gd name="T12" fmla="*/ 154 w 177"/>
              <a:gd name="T13" fmla="*/ 377 h 533"/>
              <a:gd name="T14" fmla="*/ 128 w 177"/>
              <a:gd name="T15" fmla="*/ 253 h 533"/>
              <a:gd name="T16" fmla="*/ 128 w 177"/>
              <a:gd name="T17" fmla="*/ 251 h 533"/>
              <a:gd name="T18" fmla="*/ 130 w 177"/>
              <a:gd name="T19" fmla="*/ 216 h 533"/>
              <a:gd name="T20" fmla="*/ 75 w 177"/>
              <a:gd name="T21" fmla="*/ 75 h 533"/>
              <a:gd name="T22" fmla="*/ 106 w 177"/>
              <a:gd name="T23" fmla="*/ 34 h 533"/>
              <a:gd name="T24" fmla="*/ 111 w 177"/>
              <a:gd name="T25" fmla="*/ 34 h 533"/>
              <a:gd name="T26" fmla="*/ 147 w 177"/>
              <a:gd name="T27" fmla="*/ 65 h 533"/>
              <a:gd name="T28" fmla="*/ 147 w 177"/>
              <a:gd name="T29" fmla="*/ 67 h 533"/>
              <a:gd name="T30" fmla="*/ 149 w 177"/>
              <a:gd name="T31" fmla="*/ 77 h 533"/>
              <a:gd name="T32" fmla="*/ 158 w 177"/>
              <a:gd name="T33" fmla="*/ 105 h 533"/>
              <a:gd name="T34" fmla="*/ 163 w 177"/>
              <a:gd name="T35" fmla="*/ 88 h 533"/>
              <a:gd name="T36" fmla="*/ 137 w 177"/>
              <a:gd name="T37" fmla="*/ 9 h 533"/>
              <a:gd name="T38" fmla="*/ 40 w 177"/>
              <a:gd name="T39" fmla="*/ 58 h 533"/>
              <a:gd name="T40" fmla="*/ 2 w 177"/>
              <a:gd name="T41" fmla="*/ 235 h 533"/>
              <a:gd name="T42" fmla="*/ 55 w 177"/>
              <a:gd name="T43" fmla="*/ 294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7" h="533">
                <a:moveTo>
                  <a:pt x="55" y="294"/>
                </a:moveTo>
                <a:cubicBezTo>
                  <a:pt x="63" y="314"/>
                  <a:pt x="71" y="342"/>
                  <a:pt x="71" y="377"/>
                </a:cubicBezTo>
                <a:cubicBezTo>
                  <a:pt x="71" y="406"/>
                  <a:pt x="66" y="439"/>
                  <a:pt x="51" y="477"/>
                </a:cubicBezTo>
                <a:cubicBezTo>
                  <a:pt x="43" y="498"/>
                  <a:pt x="54" y="522"/>
                  <a:pt x="75" y="531"/>
                </a:cubicBezTo>
                <a:cubicBezTo>
                  <a:pt x="80" y="532"/>
                  <a:pt x="85" y="533"/>
                  <a:pt x="90" y="533"/>
                </a:cubicBezTo>
                <a:cubicBezTo>
                  <a:pt x="107" y="533"/>
                  <a:pt x="123" y="523"/>
                  <a:pt x="129" y="507"/>
                </a:cubicBezTo>
                <a:cubicBezTo>
                  <a:pt x="147" y="459"/>
                  <a:pt x="154" y="416"/>
                  <a:pt x="154" y="377"/>
                </a:cubicBezTo>
                <a:cubicBezTo>
                  <a:pt x="154" y="324"/>
                  <a:pt x="141" y="281"/>
                  <a:pt x="128" y="253"/>
                </a:cubicBezTo>
                <a:cubicBezTo>
                  <a:pt x="128" y="252"/>
                  <a:pt x="128" y="252"/>
                  <a:pt x="128" y="251"/>
                </a:cubicBezTo>
                <a:cubicBezTo>
                  <a:pt x="128" y="240"/>
                  <a:pt x="128" y="228"/>
                  <a:pt x="130" y="216"/>
                </a:cubicBezTo>
                <a:cubicBezTo>
                  <a:pt x="85" y="137"/>
                  <a:pt x="76" y="78"/>
                  <a:pt x="75" y="75"/>
                </a:cubicBezTo>
                <a:cubicBezTo>
                  <a:pt x="72" y="55"/>
                  <a:pt x="86" y="37"/>
                  <a:pt x="106" y="34"/>
                </a:cubicBezTo>
                <a:cubicBezTo>
                  <a:pt x="108" y="34"/>
                  <a:pt x="109" y="34"/>
                  <a:pt x="111" y="34"/>
                </a:cubicBezTo>
                <a:cubicBezTo>
                  <a:pt x="129" y="34"/>
                  <a:pt x="144" y="47"/>
                  <a:pt x="147" y="65"/>
                </a:cubicBezTo>
                <a:cubicBezTo>
                  <a:pt x="147" y="65"/>
                  <a:pt x="147" y="66"/>
                  <a:pt x="147" y="67"/>
                </a:cubicBezTo>
                <a:cubicBezTo>
                  <a:pt x="147" y="69"/>
                  <a:pt x="148" y="73"/>
                  <a:pt x="149" y="77"/>
                </a:cubicBezTo>
                <a:cubicBezTo>
                  <a:pt x="151" y="84"/>
                  <a:pt x="154" y="93"/>
                  <a:pt x="158" y="105"/>
                </a:cubicBezTo>
                <a:cubicBezTo>
                  <a:pt x="160" y="99"/>
                  <a:pt x="162" y="94"/>
                  <a:pt x="163" y="88"/>
                </a:cubicBezTo>
                <a:cubicBezTo>
                  <a:pt x="177" y="57"/>
                  <a:pt x="167" y="18"/>
                  <a:pt x="137" y="9"/>
                </a:cubicBezTo>
                <a:cubicBezTo>
                  <a:pt x="108" y="0"/>
                  <a:pt x="62" y="12"/>
                  <a:pt x="40" y="58"/>
                </a:cubicBezTo>
                <a:cubicBezTo>
                  <a:pt x="9" y="121"/>
                  <a:pt x="0" y="163"/>
                  <a:pt x="2" y="235"/>
                </a:cubicBezTo>
                <a:cubicBezTo>
                  <a:pt x="7" y="274"/>
                  <a:pt x="30" y="288"/>
                  <a:pt x="55" y="29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34"/>
          <p:cNvSpPr>
            <a:spLocks/>
          </p:cNvSpPr>
          <p:nvPr/>
        </p:nvSpPr>
        <p:spPr bwMode="auto">
          <a:xfrm>
            <a:off x="1429102" y="2730050"/>
            <a:ext cx="449263" cy="804863"/>
          </a:xfrm>
          <a:custGeom>
            <a:avLst/>
            <a:gdLst>
              <a:gd name="T0" fmla="*/ 58 w 160"/>
              <a:gd name="T1" fmla="*/ 29 h 259"/>
              <a:gd name="T2" fmla="*/ 58 w 160"/>
              <a:gd name="T3" fmla="*/ 26 h 259"/>
              <a:gd name="T4" fmla="*/ 58 w 160"/>
              <a:gd name="T5" fmla="*/ 26 h 259"/>
              <a:gd name="T6" fmla="*/ 58 w 160"/>
              <a:gd name="T7" fmla="*/ 26 h 259"/>
              <a:gd name="T8" fmla="*/ 58 w 160"/>
              <a:gd name="T9" fmla="*/ 26 h 259"/>
              <a:gd name="T10" fmla="*/ 26 w 160"/>
              <a:gd name="T11" fmla="*/ 2 h 259"/>
              <a:gd name="T12" fmla="*/ 2 w 160"/>
              <a:gd name="T13" fmla="*/ 34 h 259"/>
              <a:gd name="T14" fmla="*/ 107 w 160"/>
              <a:gd name="T15" fmla="*/ 248 h 259"/>
              <a:gd name="T16" fmla="*/ 129 w 160"/>
              <a:gd name="T17" fmla="*/ 259 h 259"/>
              <a:gd name="T18" fmla="*/ 146 w 160"/>
              <a:gd name="T19" fmla="*/ 253 h 259"/>
              <a:gd name="T20" fmla="*/ 151 w 160"/>
              <a:gd name="T21" fmla="*/ 214 h 259"/>
              <a:gd name="T22" fmla="*/ 73 w 160"/>
              <a:gd name="T23" fmla="*/ 80 h 259"/>
              <a:gd name="T24" fmla="*/ 61 w 160"/>
              <a:gd name="T25" fmla="*/ 39 h 259"/>
              <a:gd name="T26" fmla="*/ 58 w 160"/>
              <a:gd name="T27" fmla="*/ 2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259">
                <a:moveTo>
                  <a:pt x="58" y="29"/>
                </a:moveTo>
                <a:cubicBezTo>
                  <a:pt x="58" y="28"/>
                  <a:pt x="58" y="27"/>
                  <a:pt x="58" y="26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6"/>
                  <a:pt x="58" y="26"/>
                  <a:pt x="58" y="26"/>
                </a:cubicBezTo>
                <a:cubicBezTo>
                  <a:pt x="55" y="11"/>
                  <a:pt x="41" y="0"/>
                  <a:pt x="26" y="2"/>
                </a:cubicBezTo>
                <a:cubicBezTo>
                  <a:pt x="11" y="4"/>
                  <a:pt x="0" y="19"/>
                  <a:pt x="2" y="34"/>
                </a:cubicBezTo>
                <a:cubicBezTo>
                  <a:pt x="3" y="37"/>
                  <a:pt x="17" y="134"/>
                  <a:pt x="107" y="248"/>
                </a:cubicBezTo>
                <a:cubicBezTo>
                  <a:pt x="112" y="255"/>
                  <a:pt x="120" y="259"/>
                  <a:pt x="129" y="259"/>
                </a:cubicBezTo>
                <a:cubicBezTo>
                  <a:pt x="135" y="259"/>
                  <a:pt x="141" y="257"/>
                  <a:pt x="146" y="253"/>
                </a:cubicBezTo>
                <a:cubicBezTo>
                  <a:pt x="158" y="244"/>
                  <a:pt x="160" y="226"/>
                  <a:pt x="151" y="214"/>
                </a:cubicBezTo>
                <a:cubicBezTo>
                  <a:pt x="110" y="162"/>
                  <a:pt x="87" y="114"/>
                  <a:pt x="73" y="80"/>
                </a:cubicBezTo>
                <a:cubicBezTo>
                  <a:pt x="67" y="62"/>
                  <a:pt x="63" y="48"/>
                  <a:pt x="61" y="39"/>
                </a:cubicBezTo>
                <a:cubicBezTo>
                  <a:pt x="59" y="34"/>
                  <a:pt x="59" y="31"/>
                  <a:pt x="58" y="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35"/>
          <p:cNvSpPr>
            <a:spLocks/>
          </p:cNvSpPr>
          <p:nvPr/>
        </p:nvSpPr>
        <p:spPr bwMode="auto">
          <a:xfrm>
            <a:off x="1384652" y="2061713"/>
            <a:ext cx="490538" cy="541338"/>
          </a:xfrm>
          <a:custGeom>
            <a:avLst/>
            <a:gdLst>
              <a:gd name="T0" fmla="*/ 81 w 175"/>
              <a:gd name="T1" fmla="*/ 170 h 174"/>
              <a:gd name="T2" fmla="*/ 171 w 175"/>
              <a:gd name="T3" fmla="*/ 94 h 174"/>
              <a:gd name="T4" fmla="*/ 94 w 175"/>
              <a:gd name="T5" fmla="*/ 4 h 174"/>
              <a:gd name="T6" fmla="*/ 4 w 175"/>
              <a:gd name="T7" fmla="*/ 80 h 174"/>
              <a:gd name="T8" fmla="*/ 81 w 175"/>
              <a:gd name="T9" fmla="*/ 17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74">
                <a:moveTo>
                  <a:pt x="81" y="170"/>
                </a:moveTo>
                <a:cubicBezTo>
                  <a:pt x="127" y="174"/>
                  <a:pt x="167" y="140"/>
                  <a:pt x="171" y="94"/>
                </a:cubicBezTo>
                <a:cubicBezTo>
                  <a:pt x="175" y="48"/>
                  <a:pt x="140" y="8"/>
                  <a:pt x="94" y="4"/>
                </a:cubicBezTo>
                <a:cubicBezTo>
                  <a:pt x="48" y="0"/>
                  <a:pt x="8" y="34"/>
                  <a:pt x="4" y="80"/>
                </a:cubicBezTo>
                <a:cubicBezTo>
                  <a:pt x="0" y="126"/>
                  <a:pt x="35" y="167"/>
                  <a:pt x="81" y="17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52"/>
          <p:cNvSpPr>
            <a:spLocks/>
          </p:cNvSpPr>
          <p:nvPr/>
        </p:nvSpPr>
        <p:spPr bwMode="auto">
          <a:xfrm>
            <a:off x="3578577" y="1412425"/>
            <a:ext cx="161925" cy="182563"/>
          </a:xfrm>
          <a:custGeom>
            <a:avLst/>
            <a:gdLst>
              <a:gd name="T0" fmla="*/ 10 w 58"/>
              <a:gd name="T1" fmla="*/ 45 h 59"/>
              <a:gd name="T2" fmla="*/ 33 w 58"/>
              <a:gd name="T3" fmla="*/ 43 h 59"/>
              <a:gd name="T4" fmla="*/ 29 w 58"/>
              <a:gd name="T5" fmla="*/ 49 h 59"/>
              <a:gd name="T6" fmla="*/ 27 w 58"/>
              <a:gd name="T7" fmla="*/ 53 h 59"/>
              <a:gd name="T8" fmla="*/ 27 w 58"/>
              <a:gd name="T9" fmla="*/ 57 h 59"/>
              <a:gd name="T10" fmla="*/ 30 w 58"/>
              <a:gd name="T11" fmla="*/ 59 h 59"/>
              <a:gd name="T12" fmla="*/ 33 w 58"/>
              <a:gd name="T13" fmla="*/ 59 h 59"/>
              <a:gd name="T14" fmla="*/ 34 w 58"/>
              <a:gd name="T15" fmla="*/ 58 h 59"/>
              <a:gd name="T16" fmla="*/ 36 w 58"/>
              <a:gd name="T17" fmla="*/ 56 h 59"/>
              <a:gd name="T18" fmla="*/ 38 w 58"/>
              <a:gd name="T19" fmla="*/ 51 h 59"/>
              <a:gd name="T20" fmla="*/ 40 w 58"/>
              <a:gd name="T21" fmla="*/ 44 h 59"/>
              <a:gd name="T22" fmla="*/ 44 w 58"/>
              <a:gd name="T23" fmla="*/ 38 h 59"/>
              <a:gd name="T24" fmla="*/ 44 w 58"/>
              <a:gd name="T25" fmla="*/ 38 h 59"/>
              <a:gd name="T26" fmla="*/ 48 w 58"/>
              <a:gd name="T27" fmla="*/ 33 h 59"/>
              <a:gd name="T28" fmla="*/ 50 w 58"/>
              <a:gd name="T29" fmla="*/ 30 h 59"/>
              <a:gd name="T30" fmla="*/ 46 w 58"/>
              <a:gd name="T31" fmla="*/ 26 h 59"/>
              <a:gd name="T32" fmla="*/ 43 w 58"/>
              <a:gd name="T33" fmla="*/ 25 h 59"/>
              <a:gd name="T34" fmla="*/ 41 w 58"/>
              <a:gd name="T35" fmla="*/ 27 h 59"/>
              <a:gd name="T36" fmla="*/ 38 w 58"/>
              <a:gd name="T37" fmla="*/ 33 h 59"/>
              <a:gd name="T38" fmla="*/ 31 w 58"/>
              <a:gd name="T39" fmla="*/ 37 h 59"/>
              <a:gd name="T40" fmla="*/ 21 w 58"/>
              <a:gd name="T41" fmla="*/ 39 h 59"/>
              <a:gd name="T42" fmla="*/ 13 w 58"/>
              <a:gd name="T43" fmla="*/ 38 h 59"/>
              <a:gd name="T44" fmla="*/ 10 w 58"/>
              <a:gd name="T45" fmla="*/ 30 h 59"/>
              <a:gd name="T46" fmla="*/ 18 w 58"/>
              <a:gd name="T47" fmla="*/ 18 h 59"/>
              <a:gd name="T48" fmla="*/ 32 w 58"/>
              <a:gd name="T49" fmla="*/ 10 h 59"/>
              <a:gd name="T50" fmla="*/ 45 w 58"/>
              <a:gd name="T51" fmla="*/ 8 h 59"/>
              <a:gd name="T52" fmla="*/ 47 w 58"/>
              <a:gd name="T53" fmla="*/ 10 h 59"/>
              <a:gd name="T54" fmla="*/ 48 w 58"/>
              <a:gd name="T55" fmla="*/ 12 h 59"/>
              <a:gd name="T56" fmla="*/ 49 w 58"/>
              <a:gd name="T57" fmla="*/ 15 h 59"/>
              <a:gd name="T58" fmla="*/ 50 w 58"/>
              <a:gd name="T59" fmla="*/ 15 h 59"/>
              <a:gd name="T60" fmla="*/ 54 w 58"/>
              <a:gd name="T61" fmla="*/ 14 h 59"/>
              <a:gd name="T62" fmla="*/ 57 w 58"/>
              <a:gd name="T63" fmla="*/ 10 h 59"/>
              <a:gd name="T64" fmla="*/ 56 w 58"/>
              <a:gd name="T65" fmla="*/ 5 h 59"/>
              <a:gd name="T66" fmla="*/ 50 w 58"/>
              <a:gd name="T67" fmla="*/ 2 h 59"/>
              <a:gd name="T68" fmla="*/ 32 w 58"/>
              <a:gd name="T69" fmla="*/ 2 h 59"/>
              <a:gd name="T70" fmla="*/ 13 w 58"/>
              <a:gd name="T71" fmla="*/ 11 h 59"/>
              <a:gd name="T72" fmla="*/ 13 w 58"/>
              <a:gd name="T73" fmla="*/ 11 h 59"/>
              <a:gd name="T74" fmla="*/ 2 w 58"/>
              <a:gd name="T75" fmla="*/ 28 h 59"/>
              <a:gd name="T76" fmla="*/ 2 w 58"/>
              <a:gd name="T77" fmla="*/ 38 h 59"/>
              <a:gd name="T78" fmla="*/ 10 w 58"/>
              <a:gd name="T79" fmla="*/ 45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8" h="59">
                <a:moveTo>
                  <a:pt x="10" y="45"/>
                </a:moveTo>
                <a:cubicBezTo>
                  <a:pt x="16" y="46"/>
                  <a:pt x="24" y="46"/>
                  <a:pt x="33" y="43"/>
                </a:cubicBezTo>
                <a:cubicBezTo>
                  <a:pt x="32" y="44"/>
                  <a:pt x="31" y="46"/>
                  <a:pt x="29" y="49"/>
                </a:cubicBezTo>
                <a:cubicBezTo>
                  <a:pt x="28" y="51"/>
                  <a:pt x="27" y="53"/>
                  <a:pt x="27" y="53"/>
                </a:cubicBezTo>
                <a:cubicBezTo>
                  <a:pt x="27" y="54"/>
                  <a:pt x="27" y="56"/>
                  <a:pt x="27" y="57"/>
                </a:cubicBezTo>
                <a:cubicBezTo>
                  <a:pt x="28" y="58"/>
                  <a:pt x="29" y="59"/>
                  <a:pt x="30" y="59"/>
                </a:cubicBezTo>
                <a:cubicBezTo>
                  <a:pt x="31" y="59"/>
                  <a:pt x="32" y="59"/>
                  <a:pt x="33" y="59"/>
                </a:cubicBezTo>
                <a:cubicBezTo>
                  <a:pt x="33" y="59"/>
                  <a:pt x="34" y="59"/>
                  <a:pt x="34" y="58"/>
                </a:cubicBezTo>
                <a:cubicBezTo>
                  <a:pt x="35" y="58"/>
                  <a:pt x="35" y="57"/>
                  <a:pt x="36" y="56"/>
                </a:cubicBezTo>
                <a:cubicBezTo>
                  <a:pt x="36" y="55"/>
                  <a:pt x="37" y="53"/>
                  <a:pt x="38" y="51"/>
                </a:cubicBezTo>
                <a:cubicBezTo>
                  <a:pt x="38" y="49"/>
                  <a:pt x="39" y="47"/>
                  <a:pt x="40" y="44"/>
                </a:cubicBezTo>
                <a:cubicBezTo>
                  <a:pt x="42" y="42"/>
                  <a:pt x="43" y="39"/>
                  <a:pt x="44" y="38"/>
                </a:cubicBezTo>
                <a:cubicBezTo>
                  <a:pt x="44" y="38"/>
                  <a:pt x="44" y="38"/>
                  <a:pt x="44" y="38"/>
                </a:cubicBezTo>
                <a:cubicBezTo>
                  <a:pt x="45" y="36"/>
                  <a:pt x="46" y="35"/>
                  <a:pt x="48" y="33"/>
                </a:cubicBezTo>
                <a:cubicBezTo>
                  <a:pt x="49" y="32"/>
                  <a:pt x="50" y="31"/>
                  <a:pt x="50" y="30"/>
                </a:cubicBezTo>
                <a:cubicBezTo>
                  <a:pt x="50" y="28"/>
                  <a:pt x="49" y="27"/>
                  <a:pt x="46" y="26"/>
                </a:cubicBezTo>
                <a:cubicBezTo>
                  <a:pt x="45" y="25"/>
                  <a:pt x="44" y="25"/>
                  <a:pt x="43" y="25"/>
                </a:cubicBezTo>
                <a:cubicBezTo>
                  <a:pt x="42" y="26"/>
                  <a:pt x="42" y="26"/>
                  <a:pt x="41" y="27"/>
                </a:cubicBezTo>
                <a:cubicBezTo>
                  <a:pt x="40" y="29"/>
                  <a:pt x="39" y="31"/>
                  <a:pt x="38" y="33"/>
                </a:cubicBezTo>
                <a:cubicBezTo>
                  <a:pt x="37" y="34"/>
                  <a:pt x="34" y="36"/>
                  <a:pt x="31" y="37"/>
                </a:cubicBezTo>
                <a:cubicBezTo>
                  <a:pt x="27" y="38"/>
                  <a:pt x="24" y="39"/>
                  <a:pt x="21" y="39"/>
                </a:cubicBezTo>
                <a:cubicBezTo>
                  <a:pt x="18" y="39"/>
                  <a:pt x="15" y="39"/>
                  <a:pt x="13" y="38"/>
                </a:cubicBezTo>
                <a:cubicBezTo>
                  <a:pt x="10" y="37"/>
                  <a:pt x="8" y="34"/>
                  <a:pt x="10" y="30"/>
                </a:cubicBezTo>
                <a:cubicBezTo>
                  <a:pt x="11" y="26"/>
                  <a:pt x="14" y="22"/>
                  <a:pt x="18" y="18"/>
                </a:cubicBezTo>
                <a:cubicBezTo>
                  <a:pt x="22" y="14"/>
                  <a:pt x="27" y="12"/>
                  <a:pt x="32" y="10"/>
                </a:cubicBezTo>
                <a:cubicBezTo>
                  <a:pt x="38" y="8"/>
                  <a:pt x="42" y="7"/>
                  <a:pt x="45" y="8"/>
                </a:cubicBezTo>
                <a:cubicBezTo>
                  <a:pt x="46" y="9"/>
                  <a:pt x="47" y="9"/>
                  <a:pt x="47" y="10"/>
                </a:cubicBezTo>
                <a:cubicBezTo>
                  <a:pt x="48" y="10"/>
                  <a:pt x="48" y="11"/>
                  <a:pt x="48" y="12"/>
                </a:cubicBezTo>
                <a:cubicBezTo>
                  <a:pt x="48" y="13"/>
                  <a:pt x="48" y="14"/>
                  <a:pt x="49" y="15"/>
                </a:cubicBezTo>
                <a:cubicBezTo>
                  <a:pt x="49" y="15"/>
                  <a:pt x="49" y="15"/>
                  <a:pt x="50" y="15"/>
                </a:cubicBezTo>
                <a:cubicBezTo>
                  <a:pt x="51" y="16"/>
                  <a:pt x="53" y="15"/>
                  <a:pt x="54" y="14"/>
                </a:cubicBezTo>
                <a:cubicBezTo>
                  <a:pt x="56" y="13"/>
                  <a:pt x="57" y="12"/>
                  <a:pt x="57" y="10"/>
                </a:cubicBezTo>
                <a:cubicBezTo>
                  <a:pt x="58" y="9"/>
                  <a:pt x="58" y="7"/>
                  <a:pt x="56" y="5"/>
                </a:cubicBezTo>
                <a:cubicBezTo>
                  <a:pt x="55" y="4"/>
                  <a:pt x="53" y="3"/>
                  <a:pt x="50" y="2"/>
                </a:cubicBezTo>
                <a:cubicBezTo>
                  <a:pt x="45" y="0"/>
                  <a:pt x="39" y="0"/>
                  <a:pt x="32" y="2"/>
                </a:cubicBezTo>
                <a:cubicBezTo>
                  <a:pt x="25" y="3"/>
                  <a:pt x="19" y="7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7" y="16"/>
                  <a:pt x="4" y="21"/>
                  <a:pt x="2" y="28"/>
                </a:cubicBezTo>
                <a:cubicBezTo>
                  <a:pt x="0" y="32"/>
                  <a:pt x="0" y="35"/>
                  <a:pt x="2" y="38"/>
                </a:cubicBezTo>
                <a:cubicBezTo>
                  <a:pt x="4" y="41"/>
                  <a:pt x="6" y="43"/>
                  <a:pt x="10" y="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53"/>
          <p:cNvSpPr>
            <a:spLocks noEditPoints="1"/>
          </p:cNvSpPr>
          <p:nvPr/>
        </p:nvSpPr>
        <p:spPr bwMode="auto">
          <a:xfrm>
            <a:off x="3724627" y="1493388"/>
            <a:ext cx="106363" cy="117475"/>
          </a:xfrm>
          <a:custGeom>
            <a:avLst/>
            <a:gdLst>
              <a:gd name="T0" fmla="*/ 1 w 38"/>
              <a:gd name="T1" fmla="*/ 30 h 38"/>
              <a:gd name="T2" fmla="*/ 8 w 38"/>
              <a:gd name="T3" fmla="*/ 36 h 38"/>
              <a:gd name="T4" fmla="*/ 22 w 38"/>
              <a:gd name="T5" fmla="*/ 35 h 38"/>
              <a:gd name="T6" fmla="*/ 35 w 38"/>
              <a:gd name="T7" fmla="*/ 25 h 38"/>
              <a:gd name="T8" fmla="*/ 35 w 38"/>
              <a:gd name="T9" fmla="*/ 25 h 38"/>
              <a:gd name="T10" fmla="*/ 37 w 38"/>
              <a:gd name="T11" fmla="*/ 20 h 38"/>
              <a:gd name="T12" fmla="*/ 36 w 38"/>
              <a:gd name="T13" fmla="*/ 9 h 38"/>
              <a:gd name="T14" fmla="*/ 29 w 38"/>
              <a:gd name="T15" fmla="*/ 2 h 38"/>
              <a:gd name="T16" fmla="*/ 12 w 38"/>
              <a:gd name="T17" fmla="*/ 6 h 38"/>
              <a:gd name="T18" fmla="*/ 1 w 38"/>
              <a:gd name="T19" fmla="*/ 20 h 38"/>
              <a:gd name="T20" fmla="*/ 1 w 38"/>
              <a:gd name="T21" fmla="*/ 30 h 38"/>
              <a:gd name="T22" fmla="*/ 9 w 38"/>
              <a:gd name="T23" fmla="*/ 22 h 38"/>
              <a:gd name="T24" fmla="*/ 14 w 38"/>
              <a:gd name="T25" fmla="*/ 14 h 38"/>
              <a:gd name="T26" fmla="*/ 21 w 38"/>
              <a:gd name="T27" fmla="*/ 9 h 38"/>
              <a:gd name="T28" fmla="*/ 21 w 38"/>
              <a:gd name="T29" fmla="*/ 9 h 38"/>
              <a:gd name="T30" fmla="*/ 26 w 38"/>
              <a:gd name="T31" fmla="*/ 9 h 38"/>
              <a:gd name="T32" fmla="*/ 29 w 38"/>
              <a:gd name="T33" fmla="*/ 12 h 38"/>
              <a:gd name="T34" fmla="*/ 29 w 38"/>
              <a:gd name="T35" fmla="*/ 18 h 38"/>
              <a:gd name="T36" fmla="*/ 21 w 38"/>
              <a:gd name="T37" fmla="*/ 28 h 38"/>
              <a:gd name="T38" fmla="*/ 11 w 38"/>
              <a:gd name="T39" fmla="*/ 30 h 38"/>
              <a:gd name="T40" fmla="*/ 9 w 38"/>
              <a:gd name="T41" fmla="*/ 27 h 38"/>
              <a:gd name="T42" fmla="*/ 9 w 38"/>
              <a:gd name="T43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38">
                <a:moveTo>
                  <a:pt x="1" y="30"/>
                </a:moveTo>
                <a:cubicBezTo>
                  <a:pt x="2" y="33"/>
                  <a:pt x="5" y="35"/>
                  <a:pt x="8" y="36"/>
                </a:cubicBezTo>
                <a:cubicBezTo>
                  <a:pt x="12" y="38"/>
                  <a:pt x="17" y="37"/>
                  <a:pt x="22" y="35"/>
                </a:cubicBezTo>
                <a:cubicBezTo>
                  <a:pt x="27" y="33"/>
                  <a:pt x="31" y="29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3"/>
                  <a:pt x="36" y="22"/>
                  <a:pt x="37" y="20"/>
                </a:cubicBezTo>
                <a:cubicBezTo>
                  <a:pt x="38" y="16"/>
                  <a:pt x="38" y="12"/>
                  <a:pt x="36" y="9"/>
                </a:cubicBezTo>
                <a:cubicBezTo>
                  <a:pt x="35" y="5"/>
                  <a:pt x="32" y="3"/>
                  <a:pt x="29" y="2"/>
                </a:cubicBezTo>
                <a:cubicBezTo>
                  <a:pt x="23" y="0"/>
                  <a:pt x="17" y="1"/>
                  <a:pt x="12" y="6"/>
                </a:cubicBezTo>
                <a:cubicBezTo>
                  <a:pt x="6" y="10"/>
                  <a:pt x="2" y="15"/>
                  <a:pt x="1" y="20"/>
                </a:cubicBezTo>
                <a:cubicBezTo>
                  <a:pt x="0" y="24"/>
                  <a:pt x="0" y="27"/>
                  <a:pt x="1" y="30"/>
                </a:cubicBezTo>
                <a:close/>
                <a:moveTo>
                  <a:pt x="9" y="22"/>
                </a:moveTo>
                <a:cubicBezTo>
                  <a:pt x="10" y="19"/>
                  <a:pt x="12" y="16"/>
                  <a:pt x="14" y="14"/>
                </a:cubicBezTo>
                <a:cubicBezTo>
                  <a:pt x="17" y="11"/>
                  <a:pt x="19" y="10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2" y="8"/>
                  <a:pt x="24" y="8"/>
                  <a:pt x="26" y="9"/>
                </a:cubicBezTo>
                <a:cubicBezTo>
                  <a:pt x="27" y="9"/>
                  <a:pt x="28" y="10"/>
                  <a:pt x="29" y="12"/>
                </a:cubicBezTo>
                <a:cubicBezTo>
                  <a:pt x="29" y="14"/>
                  <a:pt x="29" y="16"/>
                  <a:pt x="29" y="18"/>
                </a:cubicBezTo>
                <a:cubicBezTo>
                  <a:pt x="27" y="22"/>
                  <a:pt x="25" y="25"/>
                  <a:pt x="21" y="28"/>
                </a:cubicBezTo>
                <a:cubicBezTo>
                  <a:pt x="17" y="30"/>
                  <a:pt x="13" y="31"/>
                  <a:pt x="11" y="30"/>
                </a:cubicBezTo>
                <a:cubicBezTo>
                  <a:pt x="10" y="29"/>
                  <a:pt x="9" y="28"/>
                  <a:pt x="9" y="27"/>
                </a:cubicBezTo>
                <a:cubicBezTo>
                  <a:pt x="8" y="26"/>
                  <a:pt x="8" y="24"/>
                  <a:pt x="9" y="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54"/>
          <p:cNvSpPr>
            <a:spLocks noEditPoints="1"/>
          </p:cNvSpPr>
          <p:nvPr/>
        </p:nvSpPr>
        <p:spPr bwMode="auto">
          <a:xfrm>
            <a:off x="3900839" y="1558475"/>
            <a:ext cx="115888" cy="130175"/>
          </a:xfrm>
          <a:custGeom>
            <a:avLst/>
            <a:gdLst>
              <a:gd name="T0" fmla="*/ 6 w 41"/>
              <a:gd name="T1" fmla="*/ 34 h 42"/>
              <a:gd name="T2" fmla="*/ 26 w 41"/>
              <a:gd name="T3" fmla="*/ 28 h 42"/>
              <a:gd name="T4" fmla="*/ 28 w 41"/>
              <a:gd name="T5" fmla="*/ 42 h 42"/>
              <a:gd name="T6" fmla="*/ 32 w 41"/>
              <a:gd name="T7" fmla="*/ 42 h 42"/>
              <a:gd name="T8" fmla="*/ 34 w 41"/>
              <a:gd name="T9" fmla="*/ 40 h 42"/>
              <a:gd name="T10" fmla="*/ 34 w 41"/>
              <a:gd name="T11" fmla="*/ 37 h 42"/>
              <a:gd name="T12" fmla="*/ 32 w 41"/>
              <a:gd name="T13" fmla="*/ 36 h 42"/>
              <a:gd name="T14" fmla="*/ 32 w 41"/>
              <a:gd name="T15" fmla="*/ 33 h 42"/>
              <a:gd name="T16" fmla="*/ 34 w 41"/>
              <a:gd name="T17" fmla="*/ 27 h 42"/>
              <a:gd name="T18" fmla="*/ 38 w 41"/>
              <a:gd name="T19" fmla="*/ 17 h 42"/>
              <a:gd name="T20" fmla="*/ 41 w 41"/>
              <a:gd name="T21" fmla="*/ 12 h 42"/>
              <a:gd name="T22" fmla="*/ 38 w 41"/>
              <a:gd name="T23" fmla="*/ 8 h 42"/>
              <a:gd name="T24" fmla="*/ 34 w 41"/>
              <a:gd name="T25" fmla="*/ 2 h 42"/>
              <a:gd name="T26" fmla="*/ 15 w 41"/>
              <a:gd name="T27" fmla="*/ 7 h 42"/>
              <a:gd name="T28" fmla="*/ 1 w 41"/>
              <a:gd name="T29" fmla="*/ 23 h 42"/>
              <a:gd name="T30" fmla="*/ 1 w 41"/>
              <a:gd name="T31" fmla="*/ 30 h 42"/>
              <a:gd name="T32" fmla="*/ 6 w 41"/>
              <a:gd name="T33" fmla="*/ 34 h 42"/>
              <a:gd name="T34" fmla="*/ 10 w 41"/>
              <a:gd name="T35" fmla="*/ 24 h 42"/>
              <a:gd name="T36" fmla="*/ 19 w 41"/>
              <a:gd name="T37" fmla="*/ 13 h 42"/>
              <a:gd name="T38" fmla="*/ 30 w 41"/>
              <a:gd name="T39" fmla="*/ 9 h 42"/>
              <a:gd name="T40" fmla="*/ 32 w 41"/>
              <a:gd name="T41" fmla="*/ 10 h 42"/>
              <a:gd name="T42" fmla="*/ 31 w 41"/>
              <a:gd name="T43" fmla="*/ 13 h 42"/>
              <a:gd name="T44" fmla="*/ 22 w 41"/>
              <a:gd name="T45" fmla="*/ 23 h 42"/>
              <a:gd name="T46" fmla="*/ 10 w 41"/>
              <a:gd name="T47" fmla="*/ 27 h 42"/>
              <a:gd name="T48" fmla="*/ 10 w 41"/>
              <a:gd name="T49" fmla="*/ 2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2">
                <a:moveTo>
                  <a:pt x="6" y="34"/>
                </a:moveTo>
                <a:cubicBezTo>
                  <a:pt x="11" y="35"/>
                  <a:pt x="18" y="33"/>
                  <a:pt x="26" y="28"/>
                </a:cubicBezTo>
                <a:cubicBezTo>
                  <a:pt x="23" y="36"/>
                  <a:pt x="24" y="40"/>
                  <a:pt x="28" y="42"/>
                </a:cubicBezTo>
                <a:cubicBezTo>
                  <a:pt x="29" y="42"/>
                  <a:pt x="30" y="42"/>
                  <a:pt x="32" y="42"/>
                </a:cubicBezTo>
                <a:cubicBezTo>
                  <a:pt x="33" y="41"/>
                  <a:pt x="34" y="41"/>
                  <a:pt x="34" y="40"/>
                </a:cubicBezTo>
                <a:cubicBezTo>
                  <a:pt x="35" y="39"/>
                  <a:pt x="34" y="38"/>
                  <a:pt x="34" y="37"/>
                </a:cubicBezTo>
                <a:cubicBezTo>
                  <a:pt x="33" y="37"/>
                  <a:pt x="32" y="36"/>
                  <a:pt x="32" y="36"/>
                </a:cubicBezTo>
                <a:cubicBezTo>
                  <a:pt x="32" y="35"/>
                  <a:pt x="32" y="35"/>
                  <a:pt x="32" y="33"/>
                </a:cubicBezTo>
                <a:cubicBezTo>
                  <a:pt x="32" y="32"/>
                  <a:pt x="33" y="30"/>
                  <a:pt x="34" y="27"/>
                </a:cubicBezTo>
                <a:cubicBezTo>
                  <a:pt x="34" y="24"/>
                  <a:pt x="36" y="21"/>
                  <a:pt x="38" y="17"/>
                </a:cubicBezTo>
                <a:cubicBezTo>
                  <a:pt x="40" y="14"/>
                  <a:pt x="40" y="13"/>
                  <a:pt x="41" y="12"/>
                </a:cubicBezTo>
                <a:cubicBezTo>
                  <a:pt x="41" y="10"/>
                  <a:pt x="40" y="9"/>
                  <a:pt x="38" y="8"/>
                </a:cubicBezTo>
                <a:cubicBezTo>
                  <a:pt x="38" y="5"/>
                  <a:pt x="37" y="3"/>
                  <a:pt x="34" y="2"/>
                </a:cubicBezTo>
                <a:cubicBezTo>
                  <a:pt x="29" y="0"/>
                  <a:pt x="22" y="2"/>
                  <a:pt x="15" y="7"/>
                </a:cubicBezTo>
                <a:cubicBezTo>
                  <a:pt x="8" y="12"/>
                  <a:pt x="3" y="17"/>
                  <a:pt x="1" y="23"/>
                </a:cubicBezTo>
                <a:cubicBezTo>
                  <a:pt x="0" y="25"/>
                  <a:pt x="1" y="28"/>
                  <a:pt x="1" y="30"/>
                </a:cubicBezTo>
                <a:cubicBezTo>
                  <a:pt x="2" y="32"/>
                  <a:pt x="4" y="33"/>
                  <a:pt x="6" y="34"/>
                </a:cubicBezTo>
                <a:close/>
                <a:moveTo>
                  <a:pt x="10" y="24"/>
                </a:moveTo>
                <a:cubicBezTo>
                  <a:pt x="11" y="21"/>
                  <a:pt x="14" y="17"/>
                  <a:pt x="19" y="13"/>
                </a:cubicBezTo>
                <a:cubicBezTo>
                  <a:pt x="24" y="9"/>
                  <a:pt x="28" y="8"/>
                  <a:pt x="30" y="9"/>
                </a:cubicBezTo>
                <a:cubicBezTo>
                  <a:pt x="31" y="9"/>
                  <a:pt x="31" y="9"/>
                  <a:pt x="32" y="10"/>
                </a:cubicBezTo>
                <a:cubicBezTo>
                  <a:pt x="32" y="11"/>
                  <a:pt x="32" y="12"/>
                  <a:pt x="31" y="13"/>
                </a:cubicBezTo>
                <a:cubicBezTo>
                  <a:pt x="30" y="16"/>
                  <a:pt x="27" y="20"/>
                  <a:pt x="22" y="23"/>
                </a:cubicBezTo>
                <a:cubicBezTo>
                  <a:pt x="17" y="27"/>
                  <a:pt x="13" y="28"/>
                  <a:pt x="10" y="27"/>
                </a:cubicBezTo>
                <a:cubicBezTo>
                  <a:pt x="9" y="27"/>
                  <a:pt x="9" y="26"/>
                  <a:pt x="10" y="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55"/>
          <p:cNvSpPr>
            <a:spLocks/>
          </p:cNvSpPr>
          <p:nvPr/>
        </p:nvSpPr>
        <p:spPr bwMode="auto">
          <a:xfrm>
            <a:off x="4032602" y="1590225"/>
            <a:ext cx="166688" cy="146050"/>
          </a:xfrm>
          <a:custGeom>
            <a:avLst/>
            <a:gdLst>
              <a:gd name="T0" fmla="*/ 5 w 59"/>
              <a:gd name="T1" fmla="*/ 40 h 47"/>
              <a:gd name="T2" fmla="*/ 17 w 59"/>
              <a:gd name="T3" fmla="*/ 31 h 47"/>
              <a:gd name="T4" fmla="*/ 18 w 59"/>
              <a:gd name="T5" fmla="*/ 31 h 47"/>
              <a:gd name="T6" fmla="*/ 26 w 59"/>
              <a:gd name="T7" fmla="*/ 22 h 47"/>
              <a:gd name="T8" fmla="*/ 26 w 59"/>
              <a:gd name="T9" fmla="*/ 29 h 47"/>
              <a:gd name="T10" fmla="*/ 26 w 59"/>
              <a:gd name="T11" fmla="*/ 38 h 47"/>
              <a:gd name="T12" fmla="*/ 29 w 59"/>
              <a:gd name="T13" fmla="*/ 44 h 47"/>
              <a:gd name="T14" fmla="*/ 34 w 59"/>
              <a:gd name="T15" fmla="*/ 46 h 47"/>
              <a:gd name="T16" fmla="*/ 37 w 59"/>
              <a:gd name="T17" fmla="*/ 45 h 47"/>
              <a:gd name="T18" fmla="*/ 45 w 59"/>
              <a:gd name="T19" fmla="*/ 34 h 47"/>
              <a:gd name="T20" fmla="*/ 58 w 59"/>
              <a:gd name="T21" fmla="*/ 20 h 47"/>
              <a:gd name="T22" fmla="*/ 59 w 59"/>
              <a:gd name="T23" fmla="*/ 18 h 47"/>
              <a:gd name="T24" fmla="*/ 59 w 59"/>
              <a:gd name="T25" fmla="*/ 16 h 47"/>
              <a:gd name="T26" fmla="*/ 57 w 59"/>
              <a:gd name="T27" fmla="*/ 14 h 47"/>
              <a:gd name="T28" fmla="*/ 53 w 59"/>
              <a:gd name="T29" fmla="*/ 14 h 47"/>
              <a:gd name="T30" fmla="*/ 47 w 59"/>
              <a:gd name="T31" fmla="*/ 20 h 47"/>
              <a:gd name="T32" fmla="*/ 38 w 59"/>
              <a:gd name="T33" fmla="*/ 32 h 47"/>
              <a:gd name="T34" fmla="*/ 35 w 59"/>
              <a:gd name="T35" fmla="*/ 36 h 47"/>
              <a:gd name="T36" fmla="*/ 34 w 59"/>
              <a:gd name="T37" fmla="*/ 36 h 47"/>
              <a:gd name="T38" fmla="*/ 34 w 59"/>
              <a:gd name="T39" fmla="*/ 17 h 47"/>
              <a:gd name="T40" fmla="*/ 35 w 59"/>
              <a:gd name="T41" fmla="*/ 16 h 47"/>
              <a:gd name="T42" fmla="*/ 35 w 59"/>
              <a:gd name="T43" fmla="*/ 14 h 47"/>
              <a:gd name="T44" fmla="*/ 35 w 59"/>
              <a:gd name="T45" fmla="*/ 11 h 47"/>
              <a:gd name="T46" fmla="*/ 32 w 59"/>
              <a:gd name="T47" fmla="*/ 9 h 47"/>
              <a:gd name="T48" fmla="*/ 23 w 59"/>
              <a:gd name="T49" fmla="*/ 15 h 47"/>
              <a:gd name="T50" fmla="*/ 23 w 59"/>
              <a:gd name="T51" fmla="*/ 15 h 47"/>
              <a:gd name="T52" fmla="*/ 13 w 59"/>
              <a:gd name="T53" fmla="*/ 25 h 47"/>
              <a:gd name="T54" fmla="*/ 8 w 59"/>
              <a:gd name="T55" fmla="*/ 30 h 47"/>
              <a:gd name="T56" fmla="*/ 8 w 59"/>
              <a:gd name="T57" fmla="*/ 23 h 47"/>
              <a:gd name="T58" fmla="*/ 10 w 59"/>
              <a:gd name="T59" fmla="*/ 13 h 47"/>
              <a:gd name="T60" fmla="*/ 11 w 59"/>
              <a:gd name="T61" fmla="*/ 10 h 47"/>
              <a:gd name="T62" fmla="*/ 13 w 59"/>
              <a:gd name="T63" fmla="*/ 5 h 47"/>
              <a:gd name="T64" fmla="*/ 12 w 59"/>
              <a:gd name="T65" fmla="*/ 2 h 47"/>
              <a:gd name="T66" fmla="*/ 10 w 59"/>
              <a:gd name="T67" fmla="*/ 0 h 47"/>
              <a:gd name="T68" fmla="*/ 6 w 59"/>
              <a:gd name="T69" fmla="*/ 1 h 47"/>
              <a:gd name="T70" fmla="*/ 3 w 59"/>
              <a:gd name="T71" fmla="*/ 5 h 47"/>
              <a:gd name="T72" fmla="*/ 0 w 59"/>
              <a:gd name="T73" fmla="*/ 26 h 47"/>
              <a:gd name="T74" fmla="*/ 5 w 59"/>
              <a:gd name="T75" fmla="*/ 4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9" h="47">
                <a:moveTo>
                  <a:pt x="5" y="40"/>
                </a:moveTo>
                <a:cubicBezTo>
                  <a:pt x="7" y="41"/>
                  <a:pt x="11" y="38"/>
                  <a:pt x="17" y="31"/>
                </a:cubicBezTo>
                <a:cubicBezTo>
                  <a:pt x="17" y="31"/>
                  <a:pt x="17" y="31"/>
                  <a:pt x="18" y="31"/>
                </a:cubicBezTo>
                <a:cubicBezTo>
                  <a:pt x="23" y="25"/>
                  <a:pt x="26" y="22"/>
                  <a:pt x="26" y="22"/>
                </a:cubicBezTo>
                <a:cubicBezTo>
                  <a:pt x="26" y="23"/>
                  <a:pt x="26" y="26"/>
                  <a:pt x="26" y="29"/>
                </a:cubicBezTo>
                <a:cubicBezTo>
                  <a:pt x="26" y="33"/>
                  <a:pt x="26" y="36"/>
                  <a:pt x="26" y="38"/>
                </a:cubicBezTo>
                <a:cubicBezTo>
                  <a:pt x="27" y="41"/>
                  <a:pt x="28" y="42"/>
                  <a:pt x="29" y="44"/>
                </a:cubicBezTo>
                <a:cubicBezTo>
                  <a:pt x="30" y="45"/>
                  <a:pt x="31" y="46"/>
                  <a:pt x="34" y="46"/>
                </a:cubicBezTo>
                <a:cubicBezTo>
                  <a:pt x="34" y="47"/>
                  <a:pt x="35" y="46"/>
                  <a:pt x="37" y="45"/>
                </a:cubicBezTo>
                <a:cubicBezTo>
                  <a:pt x="38" y="43"/>
                  <a:pt x="41" y="40"/>
                  <a:pt x="45" y="34"/>
                </a:cubicBezTo>
                <a:cubicBezTo>
                  <a:pt x="50" y="28"/>
                  <a:pt x="54" y="23"/>
                  <a:pt x="58" y="20"/>
                </a:cubicBezTo>
                <a:cubicBezTo>
                  <a:pt x="58" y="20"/>
                  <a:pt x="59" y="19"/>
                  <a:pt x="59" y="18"/>
                </a:cubicBezTo>
                <a:cubicBezTo>
                  <a:pt x="59" y="17"/>
                  <a:pt x="59" y="17"/>
                  <a:pt x="59" y="16"/>
                </a:cubicBezTo>
                <a:cubicBezTo>
                  <a:pt x="59" y="15"/>
                  <a:pt x="58" y="14"/>
                  <a:pt x="57" y="14"/>
                </a:cubicBezTo>
                <a:cubicBezTo>
                  <a:pt x="56" y="14"/>
                  <a:pt x="54" y="14"/>
                  <a:pt x="53" y="14"/>
                </a:cubicBezTo>
                <a:cubicBezTo>
                  <a:pt x="52" y="15"/>
                  <a:pt x="49" y="17"/>
                  <a:pt x="47" y="20"/>
                </a:cubicBezTo>
                <a:cubicBezTo>
                  <a:pt x="44" y="23"/>
                  <a:pt x="41" y="27"/>
                  <a:pt x="38" y="32"/>
                </a:cubicBezTo>
                <a:cubicBezTo>
                  <a:pt x="36" y="34"/>
                  <a:pt x="35" y="36"/>
                  <a:pt x="35" y="36"/>
                </a:cubicBezTo>
                <a:cubicBezTo>
                  <a:pt x="34" y="37"/>
                  <a:pt x="34" y="37"/>
                  <a:pt x="34" y="36"/>
                </a:cubicBezTo>
                <a:cubicBezTo>
                  <a:pt x="32" y="30"/>
                  <a:pt x="32" y="23"/>
                  <a:pt x="34" y="17"/>
                </a:cubicBezTo>
                <a:cubicBezTo>
                  <a:pt x="34" y="16"/>
                  <a:pt x="35" y="16"/>
                  <a:pt x="35" y="16"/>
                </a:cubicBezTo>
                <a:cubicBezTo>
                  <a:pt x="35" y="15"/>
                  <a:pt x="35" y="15"/>
                  <a:pt x="35" y="14"/>
                </a:cubicBezTo>
                <a:cubicBezTo>
                  <a:pt x="36" y="13"/>
                  <a:pt x="35" y="12"/>
                  <a:pt x="35" y="11"/>
                </a:cubicBezTo>
                <a:cubicBezTo>
                  <a:pt x="34" y="10"/>
                  <a:pt x="33" y="9"/>
                  <a:pt x="32" y="9"/>
                </a:cubicBezTo>
                <a:cubicBezTo>
                  <a:pt x="30" y="10"/>
                  <a:pt x="27" y="12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1" y="17"/>
                  <a:pt x="18" y="21"/>
                  <a:pt x="13" y="25"/>
                </a:cubicBezTo>
                <a:cubicBezTo>
                  <a:pt x="10" y="28"/>
                  <a:pt x="9" y="30"/>
                  <a:pt x="8" y="30"/>
                </a:cubicBezTo>
                <a:cubicBezTo>
                  <a:pt x="8" y="30"/>
                  <a:pt x="8" y="27"/>
                  <a:pt x="8" y="23"/>
                </a:cubicBezTo>
                <a:cubicBezTo>
                  <a:pt x="8" y="19"/>
                  <a:pt x="9" y="16"/>
                  <a:pt x="10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4" y="1"/>
                  <a:pt x="3" y="3"/>
                  <a:pt x="3" y="5"/>
                </a:cubicBezTo>
                <a:cubicBezTo>
                  <a:pt x="1" y="10"/>
                  <a:pt x="0" y="17"/>
                  <a:pt x="0" y="26"/>
                </a:cubicBezTo>
                <a:cubicBezTo>
                  <a:pt x="0" y="34"/>
                  <a:pt x="1" y="39"/>
                  <a:pt x="5" y="4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56"/>
          <p:cNvSpPr>
            <a:spLocks noEditPoints="1"/>
          </p:cNvSpPr>
          <p:nvPr/>
        </p:nvSpPr>
        <p:spPr bwMode="auto">
          <a:xfrm>
            <a:off x="4178652" y="1658488"/>
            <a:ext cx="115888" cy="130175"/>
          </a:xfrm>
          <a:custGeom>
            <a:avLst/>
            <a:gdLst>
              <a:gd name="T0" fmla="*/ 1 w 41"/>
              <a:gd name="T1" fmla="*/ 29 h 42"/>
              <a:gd name="T2" fmla="*/ 6 w 41"/>
              <a:gd name="T3" fmla="*/ 33 h 42"/>
              <a:gd name="T4" fmla="*/ 26 w 41"/>
              <a:gd name="T5" fmla="*/ 27 h 42"/>
              <a:gd name="T6" fmla="*/ 28 w 41"/>
              <a:gd name="T7" fmla="*/ 42 h 42"/>
              <a:gd name="T8" fmla="*/ 32 w 41"/>
              <a:gd name="T9" fmla="*/ 42 h 42"/>
              <a:gd name="T10" fmla="*/ 34 w 41"/>
              <a:gd name="T11" fmla="*/ 39 h 42"/>
              <a:gd name="T12" fmla="*/ 34 w 41"/>
              <a:gd name="T13" fmla="*/ 37 h 42"/>
              <a:gd name="T14" fmla="*/ 32 w 41"/>
              <a:gd name="T15" fmla="*/ 36 h 42"/>
              <a:gd name="T16" fmla="*/ 32 w 41"/>
              <a:gd name="T17" fmla="*/ 33 h 42"/>
              <a:gd name="T18" fmla="*/ 34 w 41"/>
              <a:gd name="T19" fmla="*/ 27 h 42"/>
              <a:gd name="T20" fmla="*/ 38 w 41"/>
              <a:gd name="T21" fmla="*/ 16 h 42"/>
              <a:gd name="T22" fmla="*/ 41 w 41"/>
              <a:gd name="T23" fmla="*/ 12 h 42"/>
              <a:gd name="T24" fmla="*/ 38 w 41"/>
              <a:gd name="T25" fmla="*/ 8 h 42"/>
              <a:gd name="T26" fmla="*/ 34 w 41"/>
              <a:gd name="T27" fmla="*/ 2 h 42"/>
              <a:gd name="T28" fmla="*/ 15 w 41"/>
              <a:gd name="T29" fmla="*/ 7 h 42"/>
              <a:gd name="T30" fmla="*/ 1 w 41"/>
              <a:gd name="T31" fmla="*/ 23 h 42"/>
              <a:gd name="T32" fmla="*/ 1 w 41"/>
              <a:gd name="T33" fmla="*/ 29 h 42"/>
              <a:gd name="T34" fmla="*/ 10 w 41"/>
              <a:gd name="T35" fmla="*/ 24 h 42"/>
              <a:gd name="T36" fmla="*/ 19 w 41"/>
              <a:gd name="T37" fmla="*/ 13 h 42"/>
              <a:gd name="T38" fmla="*/ 30 w 41"/>
              <a:gd name="T39" fmla="*/ 8 h 42"/>
              <a:gd name="T40" fmla="*/ 32 w 41"/>
              <a:gd name="T41" fmla="*/ 10 h 42"/>
              <a:gd name="T42" fmla="*/ 31 w 41"/>
              <a:gd name="T43" fmla="*/ 13 h 42"/>
              <a:gd name="T44" fmla="*/ 22 w 41"/>
              <a:gd name="T45" fmla="*/ 23 h 42"/>
              <a:gd name="T46" fmla="*/ 10 w 41"/>
              <a:gd name="T47" fmla="*/ 27 h 42"/>
              <a:gd name="T48" fmla="*/ 10 w 41"/>
              <a:gd name="T49" fmla="*/ 2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2">
                <a:moveTo>
                  <a:pt x="1" y="29"/>
                </a:moveTo>
                <a:cubicBezTo>
                  <a:pt x="2" y="31"/>
                  <a:pt x="4" y="33"/>
                  <a:pt x="6" y="33"/>
                </a:cubicBezTo>
                <a:cubicBezTo>
                  <a:pt x="11" y="35"/>
                  <a:pt x="18" y="33"/>
                  <a:pt x="26" y="27"/>
                </a:cubicBezTo>
                <a:cubicBezTo>
                  <a:pt x="23" y="36"/>
                  <a:pt x="24" y="40"/>
                  <a:pt x="28" y="42"/>
                </a:cubicBezTo>
                <a:cubicBezTo>
                  <a:pt x="29" y="42"/>
                  <a:pt x="30" y="42"/>
                  <a:pt x="32" y="42"/>
                </a:cubicBezTo>
                <a:cubicBezTo>
                  <a:pt x="33" y="41"/>
                  <a:pt x="34" y="40"/>
                  <a:pt x="34" y="39"/>
                </a:cubicBezTo>
                <a:cubicBezTo>
                  <a:pt x="35" y="39"/>
                  <a:pt x="34" y="38"/>
                  <a:pt x="34" y="37"/>
                </a:cubicBezTo>
                <a:cubicBezTo>
                  <a:pt x="33" y="36"/>
                  <a:pt x="32" y="36"/>
                  <a:pt x="32" y="36"/>
                </a:cubicBezTo>
                <a:cubicBezTo>
                  <a:pt x="32" y="35"/>
                  <a:pt x="32" y="34"/>
                  <a:pt x="32" y="33"/>
                </a:cubicBezTo>
                <a:cubicBezTo>
                  <a:pt x="32" y="32"/>
                  <a:pt x="33" y="30"/>
                  <a:pt x="34" y="27"/>
                </a:cubicBezTo>
                <a:cubicBezTo>
                  <a:pt x="35" y="24"/>
                  <a:pt x="36" y="21"/>
                  <a:pt x="38" y="16"/>
                </a:cubicBezTo>
                <a:cubicBezTo>
                  <a:pt x="40" y="14"/>
                  <a:pt x="40" y="13"/>
                  <a:pt x="41" y="12"/>
                </a:cubicBezTo>
                <a:cubicBezTo>
                  <a:pt x="41" y="10"/>
                  <a:pt x="40" y="8"/>
                  <a:pt x="38" y="8"/>
                </a:cubicBezTo>
                <a:cubicBezTo>
                  <a:pt x="38" y="5"/>
                  <a:pt x="37" y="3"/>
                  <a:pt x="34" y="2"/>
                </a:cubicBezTo>
                <a:cubicBezTo>
                  <a:pt x="29" y="0"/>
                  <a:pt x="22" y="2"/>
                  <a:pt x="15" y="7"/>
                </a:cubicBezTo>
                <a:cubicBezTo>
                  <a:pt x="8" y="12"/>
                  <a:pt x="3" y="17"/>
                  <a:pt x="1" y="23"/>
                </a:cubicBezTo>
                <a:cubicBezTo>
                  <a:pt x="0" y="25"/>
                  <a:pt x="1" y="27"/>
                  <a:pt x="1" y="29"/>
                </a:cubicBezTo>
                <a:close/>
                <a:moveTo>
                  <a:pt x="10" y="24"/>
                </a:moveTo>
                <a:cubicBezTo>
                  <a:pt x="11" y="20"/>
                  <a:pt x="14" y="17"/>
                  <a:pt x="19" y="13"/>
                </a:cubicBezTo>
                <a:cubicBezTo>
                  <a:pt x="24" y="9"/>
                  <a:pt x="28" y="8"/>
                  <a:pt x="30" y="8"/>
                </a:cubicBezTo>
                <a:cubicBezTo>
                  <a:pt x="31" y="9"/>
                  <a:pt x="31" y="9"/>
                  <a:pt x="32" y="10"/>
                </a:cubicBezTo>
                <a:cubicBezTo>
                  <a:pt x="32" y="11"/>
                  <a:pt x="32" y="12"/>
                  <a:pt x="31" y="13"/>
                </a:cubicBezTo>
                <a:cubicBezTo>
                  <a:pt x="30" y="16"/>
                  <a:pt x="27" y="20"/>
                  <a:pt x="22" y="23"/>
                </a:cubicBezTo>
                <a:cubicBezTo>
                  <a:pt x="17" y="26"/>
                  <a:pt x="13" y="28"/>
                  <a:pt x="10" y="27"/>
                </a:cubicBezTo>
                <a:cubicBezTo>
                  <a:pt x="9" y="27"/>
                  <a:pt x="9" y="26"/>
                  <a:pt x="10" y="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57"/>
          <p:cNvSpPr>
            <a:spLocks/>
          </p:cNvSpPr>
          <p:nvPr/>
        </p:nvSpPr>
        <p:spPr bwMode="auto">
          <a:xfrm>
            <a:off x="4269139" y="1695000"/>
            <a:ext cx="142875" cy="177800"/>
          </a:xfrm>
          <a:custGeom>
            <a:avLst/>
            <a:gdLst>
              <a:gd name="T0" fmla="*/ 16 w 51"/>
              <a:gd name="T1" fmla="*/ 50 h 57"/>
              <a:gd name="T2" fmla="*/ 6 w 51"/>
              <a:gd name="T3" fmla="*/ 40 h 57"/>
              <a:gd name="T4" fmla="*/ 4 w 51"/>
              <a:gd name="T5" fmla="*/ 39 h 57"/>
              <a:gd name="T6" fmla="*/ 2 w 51"/>
              <a:gd name="T7" fmla="*/ 39 h 57"/>
              <a:gd name="T8" fmla="*/ 1 w 51"/>
              <a:gd name="T9" fmla="*/ 41 h 57"/>
              <a:gd name="T10" fmla="*/ 2 w 51"/>
              <a:gd name="T11" fmla="*/ 46 h 57"/>
              <a:gd name="T12" fmla="*/ 7 w 51"/>
              <a:gd name="T13" fmla="*/ 52 h 57"/>
              <a:gd name="T14" fmla="*/ 7 w 51"/>
              <a:gd name="T15" fmla="*/ 52 h 57"/>
              <a:gd name="T16" fmla="*/ 15 w 51"/>
              <a:gd name="T17" fmla="*/ 57 h 57"/>
              <a:gd name="T18" fmla="*/ 22 w 51"/>
              <a:gd name="T19" fmla="*/ 57 h 57"/>
              <a:gd name="T20" fmla="*/ 31 w 51"/>
              <a:gd name="T21" fmla="*/ 50 h 57"/>
              <a:gd name="T22" fmla="*/ 39 w 51"/>
              <a:gd name="T23" fmla="*/ 38 h 57"/>
              <a:gd name="T24" fmla="*/ 46 w 51"/>
              <a:gd name="T25" fmla="*/ 23 h 57"/>
              <a:gd name="T26" fmla="*/ 50 w 51"/>
              <a:gd name="T27" fmla="*/ 12 h 57"/>
              <a:gd name="T28" fmla="*/ 51 w 51"/>
              <a:gd name="T29" fmla="*/ 7 h 57"/>
              <a:gd name="T30" fmla="*/ 48 w 51"/>
              <a:gd name="T31" fmla="*/ 5 h 57"/>
              <a:gd name="T32" fmla="*/ 45 w 51"/>
              <a:gd name="T33" fmla="*/ 5 h 57"/>
              <a:gd name="T34" fmla="*/ 43 w 51"/>
              <a:gd name="T35" fmla="*/ 7 h 57"/>
              <a:gd name="T36" fmla="*/ 41 w 51"/>
              <a:gd name="T37" fmla="*/ 11 h 57"/>
              <a:gd name="T38" fmla="*/ 38 w 51"/>
              <a:gd name="T39" fmla="*/ 20 h 57"/>
              <a:gd name="T40" fmla="*/ 35 w 51"/>
              <a:gd name="T41" fmla="*/ 22 h 57"/>
              <a:gd name="T42" fmla="*/ 30 w 51"/>
              <a:gd name="T43" fmla="*/ 25 h 57"/>
              <a:gd name="T44" fmla="*/ 24 w 51"/>
              <a:gd name="T45" fmla="*/ 26 h 57"/>
              <a:gd name="T46" fmla="*/ 20 w 51"/>
              <a:gd name="T47" fmla="*/ 26 h 57"/>
              <a:gd name="T48" fmla="*/ 19 w 51"/>
              <a:gd name="T49" fmla="*/ 24 h 57"/>
              <a:gd name="T50" fmla="*/ 19 w 51"/>
              <a:gd name="T51" fmla="*/ 21 h 57"/>
              <a:gd name="T52" fmla="*/ 25 w 51"/>
              <a:gd name="T53" fmla="*/ 11 h 57"/>
              <a:gd name="T54" fmla="*/ 30 w 51"/>
              <a:gd name="T55" fmla="*/ 6 h 57"/>
              <a:gd name="T56" fmla="*/ 30 w 51"/>
              <a:gd name="T57" fmla="*/ 3 h 57"/>
              <a:gd name="T58" fmla="*/ 28 w 51"/>
              <a:gd name="T59" fmla="*/ 1 h 57"/>
              <a:gd name="T60" fmla="*/ 23 w 51"/>
              <a:gd name="T61" fmla="*/ 1 h 57"/>
              <a:gd name="T62" fmla="*/ 17 w 51"/>
              <a:gd name="T63" fmla="*/ 10 h 57"/>
              <a:gd name="T64" fmla="*/ 11 w 51"/>
              <a:gd name="T65" fmla="*/ 21 h 57"/>
              <a:gd name="T66" fmla="*/ 11 w 51"/>
              <a:gd name="T67" fmla="*/ 28 h 57"/>
              <a:gd name="T68" fmla="*/ 16 w 51"/>
              <a:gd name="T69" fmla="*/ 33 h 57"/>
              <a:gd name="T70" fmla="*/ 34 w 51"/>
              <a:gd name="T71" fmla="*/ 30 h 57"/>
              <a:gd name="T72" fmla="*/ 25 w 51"/>
              <a:gd name="T73" fmla="*/ 45 h 57"/>
              <a:gd name="T74" fmla="*/ 16 w 51"/>
              <a:gd name="T75" fmla="*/ 5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1" h="57">
                <a:moveTo>
                  <a:pt x="16" y="50"/>
                </a:moveTo>
                <a:cubicBezTo>
                  <a:pt x="11" y="48"/>
                  <a:pt x="8" y="45"/>
                  <a:pt x="6" y="40"/>
                </a:cubicBezTo>
                <a:cubicBezTo>
                  <a:pt x="6" y="40"/>
                  <a:pt x="5" y="39"/>
                  <a:pt x="4" y="39"/>
                </a:cubicBezTo>
                <a:cubicBezTo>
                  <a:pt x="4" y="39"/>
                  <a:pt x="3" y="39"/>
                  <a:pt x="2" y="39"/>
                </a:cubicBezTo>
                <a:cubicBezTo>
                  <a:pt x="1" y="40"/>
                  <a:pt x="1" y="40"/>
                  <a:pt x="1" y="41"/>
                </a:cubicBezTo>
                <a:cubicBezTo>
                  <a:pt x="0" y="42"/>
                  <a:pt x="1" y="44"/>
                  <a:pt x="2" y="46"/>
                </a:cubicBezTo>
                <a:cubicBezTo>
                  <a:pt x="3" y="48"/>
                  <a:pt x="5" y="50"/>
                  <a:pt x="7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9" y="54"/>
                  <a:pt x="12" y="56"/>
                  <a:pt x="15" y="57"/>
                </a:cubicBezTo>
                <a:cubicBezTo>
                  <a:pt x="17" y="57"/>
                  <a:pt x="20" y="57"/>
                  <a:pt x="22" y="57"/>
                </a:cubicBezTo>
                <a:cubicBezTo>
                  <a:pt x="25" y="56"/>
                  <a:pt x="28" y="54"/>
                  <a:pt x="31" y="50"/>
                </a:cubicBezTo>
                <a:cubicBezTo>
                  <a:pt x="34" y="46"/>
                  <a:pt x="36" y="42"/>
                  <a:pt x="39" y="38"/>
                </a:cubicBezTo>
                <a:cubicBezTo>
                  <a:pt x="41" y="33"/>
                  <a:pt x="44" y="28"/>
                  <a:pt x="46" y="23"/>
                </a:cubicBezTo>
                <a:cubicBezTo>
                  <a:pt x="50" y="12"/>
                  <a:pt x="50" y="12"/>
                  <a:pt x="50" y="12"/>
                </a:cubicBezTo>
                <a:cubicBezTo>
                  <a:pt x="51" y="10"/>
                  <a:pt x="51" y="8"/>
                  <a:pt x="51" y="7"/>
                </a:cubicBezTo>
                <a:cubicBezTo>
                  <a:pt x="50" y="6"/>
                  <a:pt x="49" y="6"/>
                  <a:pt x="48" y="5"/>
                </a:cubicBezTo>
                <a:cubicBezTo>
                  <a:pt x="47" y="5"/>
                  <a:pt x="46" y="5"/>
                  <a:pt x="45" y="5"/>
                </a:cubicBezTo>
                <a:cubicBezTo>
                  <a:pt x="44" y="6"/>
                  <a:pt x="44" y="6"/>
                  <a:pt x="43" y="7"/>
                </a:cubicBezTo>
                <a:cubicBezTo>
                  <a:pt x="43" y="7"/>
                  <a:pt x="42" y="9"/>
                  <a:pt x="41" y="11"/>
                </a:cubicBezTo>
                <a:cubicBezTo>
                  <a:pt x="40" y="16"/>
                  <a:pt x="38" y="19"/>
                  <a:pt x="38" y="20"/>
                </a:cubicBezTo>
                <a:cubicBezTo>
                  <a:pt x="37" y="21"/>
                  <a:pt x="36" y="22"/>
                  <a:pt x="35" y="22"/>
                </a:cubicBezTo>
                <a:cubicBezTo>
                  <a:pt x="34" y="23"/>
                  <a:pt x="33" y="24"/>
                  <a:pt x="30" y="25"/>
                </a:cubicBezTo>
                <a:cubicBezTo>
                  <a:pt x="28" y="26"/>
                  <a:pt x="25" y="26"/>
                  <a:pt x="24" y="26"/>
                </a:cubicBezTo>
                <a:cubicBezTo>
                  <a:pt x="22" y="27"/>
                  <a:pt x="21" y="26"/>
                  <a:pt x="20" y="26"/>
                </a:cubicBezTo>
                <a:cubicBezTo>
                  <a:pt x="19" y="26"/>
                  <a:pt x="19" y="25"/>
                  <a:pt x="19" y="24"/>
                </a:cubicBezTo>
                <a:cubicBezTo>
                  <a:pt x="18" y="23"/>
                  <a:pt x="19" y="22"/>
                  <a:pt x="19" y="21"/>
                </a:cubicBezTo>
                <a:cubicBezTo>
                  <a:pt x="20" y="18"/>
                  <a:pt x="22" y="14"/>
                  <a:pt x="25" y="11"/>
                </a:cubicBezTo>
                <a:cubicBezTo>
                  <a:pt x="28" y="8"/>
                  <a:pt x="30" y="6"/>
                  <a:pt x="30" y="6"/>
                </a:cubicBezTo>
                <a:cubicBezTo>
                  <a:pt x="30" y="5"/>
                  <a:pt x="30" y="4"/>
                  <a:pt x="30" y="3"/>
                </a:cubicBezTo>
                <a:cubicBezTo>
                  <a:pt x="29" y="2"/>
                  <a:pt x="29" y="1"/>
                  <a:pt x="28" y="1"/>
                </a:cubicBezTo>
                <a:cubicBezTo>
                  <a:pt x="26" y="0"/>
                  <a:pt x="24" y="0"/>
                  <a:pt x="23" y="1"/>
                </a:cubicBezTo>
                <a:cubicBezTo>
                  <a:pt x="22" y="2"/>
                  <a:pt x="20" y="5"/>
                  <a:pt x="17" y="10"/>
                </a:cubicBezTo>
                <a:cubicBezTo>
                  <a:pt x="14" y="14"/>
                  <a:pt x="12" y="18"/>
                  <a:pt x="11" y="21"/>
                </a:cubicBezTo>
                <a:cubicBezTo>
                  <a:pt x="10" y="23"/>
                  <a:pt x="10" y="26"/>
                  <a:pt x="11" y="28"/>
                </a:cubicBezTo>
                <a:cubicBezTo>
                  <a:pt x="12" y="30"/>
                  <a:pt x="13" y="32"/>
                  <a:pt x="16" y="33"/>
                </a:cubicBezTo>
                <a:cubicBezTo>
                  <a:pt x="19" y="34"/>
                  <a:pt x="26" y="33"/>
                  <a:pt x="34" y="30"/>
                </a:cubicBezTo>
                <a:cubicBezTo>
                  <a:pt x="31" y="36"/>
                  <a:pt x="28" y="41"/>
                  <a:pt x="25" y="45"/>
                </a:cubicBezTo>
                <a:cubicBezTo>
                  <a:pt x="21" y="49"/>
                  <a:pt x="19" y="50"/>
                  <a:pt x="16" y="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58"/>
          <p:cNvSpPr>
            <a:spLocks/>
          </p:cNvSpPr>
          <p:nvPr/>
        </p:nvSpPr>
        <p:spPr bwMode="auto">
          <a:xfrm>
            <a:off x="4426302" y="1691825"/>
            <a:ext cx="58738" cy="100013"/>
          </a:xfrm>
          <a:custGeom>
            <a:avLst/>
            <a:gdLst>
              <a:gd name="T0" fmla="*/ 5 w 21"/>
              <a:gd name="T1" fmla="*/ 32 h 32"/>
              <a:gd name="T2" fmla="*/ 7 w 21"/>
              <a:gd name="T3" fmla="*/ 29 h 32"/>
              <a:gd name="T4" fmla="*/ 11 w 21"/>
              <a:gd name="T5" fmla="*/ 21 h 32"/>
              <a:gd name="T6" fmla="*/ 18 w 21"/>
              <a:gd name="T7" fmla="*/ 11 h 32"/>
              <a:gd name="T8" fmla="*/ 21 w 21"/>
              <a:gd name="T9" fmla="*/ 4 h 32"/>
              <a:gd name="T10" fmla="*/ 21 w 21"/>
              <a:gd name="T11" fmla="*/ 2 h 32"/>
              <a:gd name="T12" fmla="*/ 18 w 21"/>
              <a:gd name="T13" fmla="*/ 0 h 32"/>
              <a:gd name="T14" fmla="*/ 15 w 21"/>
              <a:gd name="T15" fmla="*/ 0 h 32"/>
              <a:gd name="T16" fmla="*/ 12 w 21"/>
              <a:gd name="T17" fmla="*/ 3 h 32"/>
              <a:gd name="T18" fmla="*/ 10 w 21"/>
              <a:gd name="T19" fmla="*/ 6 h 32"/>
              <a:gd name="T20" fmla="*/ 5 w 21"/>
              <a:gd name="T21" fmla="*/ 16 h 32"/>
              <a:gd name="T22" fmla="*/ 0 w 21"/>
              <a:gd name="T23" fmla="*/ 29 h 32"/>
              <a:gd name="T24" fmla="*/ 5 w 21"/>
              <a:gd name="T2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32">
                <a:moveTo>
                  <a:pt x="5" y="32"/>
                </a:moveTo>
                <a:cubicBezTo>
                  <a:pt x="6" y="31"/>
                  <a:pt x="7" y="30"/>
                  <a:pt x="7" y="29"/>
                </a:cubicBezTo>
                <a:cubicBezTo>
                  <a:pt x="8" y="27"/>
                  <a:pt x="9" y="24"/>
                  <a:pt x="11" y="21"/>
                </a:cubicBezTo>
                <a:cubicBezTo>
                  <a:pt x="13" y="18"/>
                  <a:pt x="15" y="14"/>
                  <a:pt x="18" y="11"/>
                </a:cubicBezTo>
                <a:cubicBezTo>
                  <a:pt x="20" y="7"/>
                  <a:pt x="21" y="5"/>
                  <a:pt x="21" y="4"/>
                </a:cubicBezTo>
                <a:cubicBezTo>
                  <a:pt x="21" y="4"/>
                  <a:pt x="21" y="3"/>
                  <a:pt x="21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8" y="0"/>
                  <a:pt x="16" y="0"/>
                  <a:pt x="15" y="0"/>
                </a:cubicBezTo>
                <a:cubicBezTo>
                  <a:pt x="14" y="1"/>
                  <a:pt x="12" y="2"/>
                  <a:pt x="12" y="3"/>
                </a:cubicBezTo>
                <a:cubicBezTo>
                  <a:pt x="11" y="5"/>
                  <a:pt x="11" y="6"/>
                  <a:pt x="10" y="6"/>
                </a:cubicBezTo>
                <a:cubicBezTo>
                  <a:pt x="10" y="8"/>
                  <a:pt x="8" y="12"/>
                  <a:pt x="5" y="16"/>
                </a:cubicBezTo>
                <a:cubicBezTo>
                  <a:pt x="3" y="21"/>
                  <a:pt x="1" y="25"/>
                  <a:pt x="0" y="29"/>
                </a:cubicBezTo>
                <a:cubicBezTo>
                  <a:pt x="1" y="31"/>
                  <a:pt x="3" y="32"/>
                  <a:pt x="5" y="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59"/>
          <p:cNvSpPr>
            <a:spLocks/>
          </p:cNvSpPr>
          <p:nvPr/>
        </p:nvSpPr>
        <p:spPr bwMode="auto">
          <a:xfrm>
            <a:off x="4404077" y="1807713"/>
            <a:ext cx="30163" cy="26988"/>
          </a:xfrm>
          <a:custGeom>
            <a:avLst/>
            <a:gdLst>
              <a:gd name="T0" fmla="*/ 1 w 11"/>
              <a:gd name="T1" fmla="*/ 4 h 9"/>
              <a:gd name="T2" fmla="*/ 3 w 11"/>
              <a:gd name="T3" fmla="*/ 9 h 9"/>
              <a:gd name="T4" fmla="*/ 7 w 11"/>
              <a:gd name="T5" fmla="*/ 9 h 9"/>
              <a:gd name="T6" fmla="*/ 10 w 11"/>
              <a:gd name="T7" fmla="*/ 6 h 9"/>
              <a:gd name="T8" fmla="*/ 11 w 11"/>
              <a:gd name="T9" fmla="*/ 4 h 9"/>
              <a:gd name="T10" fmla="*/ 10 w 11"/>
              <a:gd name="T11" fmla="*/ 2 h 9"/>
              <a:gd name="T12" fmla="*/ 7 w 11"/>
              <a:gd name="T13" fmla="*/ 0 h 9"/>
              <a:gd name="T14" fmla="*/ 4 w 11"/>
              <a:gd name="T15" fmla="*/ 1 h 9"/>
              <a:gd name="T16" fmla="*/ 1 w 11"/>
              <a:gd name="T17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9">
                <a:moveTo>
                  <a:pt x="1" y="4"/>
                </a:moveTo>
                <a:cubicBezTo>
                  <a:pt x="0" y="7"/>
                  <a:pt x="1" y="8"/>
                  <a:pt x="3" y="9"/>
                </a:cubicBezTo>
                <a:cubicBezTo>
                  <a:pt x="4" y="9"/>
                  <a:pt x="5" y="9"/>
                  <a:pt x="7" y="9"/>
                </a:cubicBezTo>
                <a:cubicBezTo>
                  <a:pt x="8" y="9"/>
                  <a:pt x="9" y="8"/>
                  <a:pt x="10" y="6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3"/>
                  <a:pt x="10" y="2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0"/>
                  <a:pt x="4" y="1"/>
                </a:cubicBezTo>
                <a:cubicBezTo>
                  <a:pt x="2" y="2"/>
                  <a:pt x="1" y="3"/>
                  <a:pt x="1" y="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60"/>
          <p:cNvSpPr>
            <a:spLocks/>
          </p:cNvSpPr>
          <p:nvPr/>
        </p:nvSpPr>
        <p:spPr bwMode="auto">
          <a:xfrm>
            <a:off x="4465989" y="1828350"/>
            <a:ext cx="30163" cy="28575"/>
          </a:xfrm>
          <a:custGeom>
            <a:avLst/>
            <a:gdLst>
              <a:gd name="T0" fmla="*/ 3 w 11"/>
              <a:gd name="T1" fmla="*/ 1 h 9"/>
              <a:gd name="T2" fmla="*/ 1 w 11"/>
              <a:gd name="T3" fmla="*/ 4 h 9"/>
              <a:gd name="T4" fmla="*/ 3 w 11"/>
              <a:gd name="T5" fmla="*/ 9 h 9"/>
              <a:gd name="T6" fmla="*/ 7 w 11"/>
              <a:gd name="T7" fmla="*/ 9 h 9"/>
              <a:gd name="T8" fmla="*/ 10 w 11"/>
              <a:gd name="T9" fmla="*/ 6 h 9"/>
              <a:gd name="T10" fmla="*/ 11 w 11"/>
              <a:gd name="T11" fmla="*/ 4 h 9"/>
              <a:gd name="T12" fmla="*/ 10 w 11"/>
              <a:gd name="T13" fmla="*/ 2 h 9"/>
              <a:gd name="T14" fmla="*/ 7 w 11"/>
              <a:gd name="T15" fmla="*/ 0 h 9"/>
              <a:gd name="T16" fmla="*/ 3 w 11"/>
              <a:gd name="T17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9">
                <a:moveTo>
                  <a:pt x="3" y="1"/>
                </a:moveTo>
                <a:cubicBezTo>
                  <a:pt x="2" y="2"/>
                  <a:pt x="1" y="3"/>
                  <a:pt x="1" y="4"/>
                </a:cubicBezTo>
                <a:cubicBezTo>
                  <a:pt x="0" y="7"/>
                  <a:pt x="1" y="8"/>
                  <a:pt x="3" y="9"/>
                </a:cubicBezTo>
                <a:cubicBezTo>
                  <a:pt x="4" y="9"/>
                  <a:pt x="5" y="9"/>
                  <a:pt x="7" y="9"/>
                </a:cubicBezTo>
                <a:cubicBezTo>
                  <a:pt x="8" y="9"/>
                  <a:pt x="9" y="8"/>
                  <a:pt x="10" y="6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3"/>
                  <a:pt x="10" y="2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0"/>
                  <a:pt x="3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61"/>
          <p:cNvSpPr>
            <a:spLocks/>
          </p:cNvSpPr>
          <p:nvPr/>
        </p:nvSpPr>
        <p:spPr bwMode="auto">
          <a:xfrm>
            <a:off x="4488214" y="1714050"/>
            <a:ext cx="58738" cy="98425"/>
          </a:xfrm>
          <a:custGeom>
            <a:avLst/>
            <a:gdLst>
              <a:gd name="T0" fmla="*/ 5 w 21"/>
              <a:gd name="T1" fmla="*/ 32 h 32"/>
              <a:gd name="T2" fmla="*/ 7 w 21"/>
              <a:gd name="T3" fmla="*/ 29 h 32"/>
              <a:gd name="T4" fmla="*/ 11 w 21"/>
              <a:gd name="T5" fmla="*/ 21 h 32"/>
              <a:gd name="T6" fmla="*/ 17 w 21"/>
              <a:gd name="T7" fmla="*/ 11 h 32"/>
              <a:gd name="T8" fmla="*/ 21 w 21"/>
              <a:gd name="T9" fmla="*/ 4 h 32"/>
              <a:gd name="T10" fmla="*/ 20 w 21"/>
              <a:gd name="T11" fmla="*/ 2 h 32"/>
              <a:gd name="T12" fmla="*/ 18 w 21"/>
              <a:gd name="T13" fmla="*/ 0 h 32"/>
              <a:gd name="T14" fmla="*/ 15 w 21"/>
              <a:gd name="T15" fmla="*/ 0 h 32"/>
              <a:gd name="T16" fmla="*/ 11 w 21"/>
              <a:gd name="T17" fmla="*/ 3 h 32"/>
              <a:gd name="T18" fmla="*/ 10 w 21"/>
              <a:gd name="T19" fmla="*/ 6 h 32"/>
              <a:gd name="T20" fmla="*/ 5 w 21"/>
              <a:gd name="T21" fmla="*/ 16 h 32"/>
              <a:gd name="T22" fmla="*/ 0 w 21"/>
              <a:gd name="T23" fmla="*/ 29 h 32"/>
              <a:gd name="T24" fmla="*/ 5 w 21"/>
              <a:gd name="T2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32">
                <a:moveTo>
                  <a:pt x="5" y="32"/>
                </a:moveTo>
                <a:cubicBezTo>
                  <a:pt x="6" y="31"/>
                  <a:pt x="7" y="30"/>
                  <a:pt x="7" y="29"/>
                </a:cubicBezTo>
                <a:cubicBezTo>
                  <a:pt x="8" y="27"/>
                  <a:pt x="9" y="24"/>
                  <a:pt x="11" y="21"/>
                </a:cubicBezTo>
                <a:cubicBezTo>
                  <a:pt x="13" y="18"/>
                  <a:pt x="15" y="14"/>
                  <a:pt x="17" y="11"/>
                </a:cubicBezTo>
                <a:cubicBezTo>
                  <a:pt x="19" y="7"/>
                  <a:pt x="21" y="5"/>
                  <a:pt x="21" y="4"/>
                </a:cubicBezTo>
                <a:cubicBezTo>
                  <a:pt x="21" y="4"/>
                  <a:pt x="21" y="3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6" y="0"/>
                  <a:pt x="15" y="0"/>
                </a:cubicBezTo>
                <a:cubicBezTo>
                  <a:pt x="13" y="1"/>
                  <a:pt x="12" y="2"/>
                  <a:pt x="11" y="3"/>
                </a:cubicBezTo>
                <a:cubicBezTo>
                  <a:pt x="11" y="5"/>
                  <a:pt x="10" y="6"/>
                  <a:pt x="10" y="6"/>
                </a:cubicBezTo>
                <a:cubicBezTo>
                  <a:pt x="9" y="8"/>
                  <a:pt x="8" y="12"/>
                  <a:pt x="5" y="16"/>
                </a:cubicBezTo>
                <a:cubicBezTo>
                  <a:pt x="3" y="21"/>
                  <a:pt x="1" y="25"/>
                  <a:pt x="0" y="29"/>
                </a:cubicBezTo>
                <a:cubicBezTo>
                  <a:pt x="1" y="31"/>
                  <a:pt x="2" y="32"/>
                  <a:pt x="5" y="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62"/>
          <p:cNvSpPr>
            <a:spLocks/>
          </p:cNvSpPr>
          <p:nvPr/>
        </p:nvSpPr>
        <p:spPr bwMode="auto">
          <a:xfrm>
            <a:off x="4527902" y="1850575"/>
            <a:ext cx="30163" cy="28575"/>
          </a:xfrm>
          <a:custGeom>
            <a:avLst/>
            <a:gdLst>
              <a:gd name="T0" fmla="*/ 3 w 11"/>
              <a:gd name="T1" fmla="*/ 1 h 9"/>
              <a:gd name="T2" fmla="*/ 1 w 11"/>
              <a:gd name="T3" fmla="*/ 4 h 9"/>
              <a:gd name="T4" fmla="*/ 3 w 11"/>
              <a:gd name="T5" fmla="*/ 9 h 9"/>
              <a:gd name="T6" fmla="*/ 6 w 11"/>
              <a:gd name="T7" fmla="*/ 9 h 9"/>
              <a:gd name="T8" fmla="*/ 10 w 11"/>
              <a:gd name="T9" fmla="*/ 6 h 9"/>
              <a:gd name="T10" fmla="*/ 11 w 11"/>
              <a:gd name="T11" fmla="*/ 4 h 9"/>
              <a:gd name="T12" fmla="*/ 9 w 11"/>
              <a:gd name="T13" fmla="*/ 2 h 9"/>
              <a:gd name="T14" fmla="*/ 7 w 11"/>
              <a:gd name="T15" fmla="*/ 0 h 9"/>
              <a:gd name="T16" fmla="*/ 3 w 11"/>
              <a:gd name="T17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9">
                <a:moveTo>
                  <a:pt x="3" y="1"/>
                </a:moveTo>
                <a:cubicBezTo>
                  <a:pt x="2" y="2"/>
                  <a:pt x="1" y="3"/>
                  <a:pt x="1" y="4"/>
                </a:cubicBezTo>
                <a:cubicBezTo>
                  <a:pt x="0" y="7"/>
                  <a:pt x="0" y="8"/>
                  <a:pt x="3" y="9"/>
                </a:cubicBezTo>
                <a:cubicBezTo>
                  <a:pt x="4" y="9"/>
                  <a:pt x="5" y="9"/>
                  <a:pt x="6" y="9"/>
                </a:cubicBezTo>
                <a:cubicBezTo>
                  <a:pt x="8" y="9"/>
                  <a:pt x="9" y="8"/>
                  <a:pt x="10" y="6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0" y="3"/>
                  <a:pt x="9" y="2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0"/>
                  <a:pt x="3" y="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63"/>
          <p:cNvSpPr>
            <a:spLocks/>
          </p:cNvSpPr>
          <p:nvPr/>
        </p:nvSpPr>
        <p:spPr bwMode="auto">
          <a:xfrm>
            <a:off x="4550127" y="1736275"/>
            <a:ext cx="58738" cy="98425"/>
          </a:xfrm>
          <a:custGeom>
            <a:avLst/>
            <a:gdLst>
              <a:gd name="T0" fmla="*/ 4 w 21"/>
              <a:gd name="T1" fmla="*/ 32 h 32"/>
              <a:gd name="T2" fmla="*/ 7 w 21"/>
              <a:gd name="T3" fmla="*/ 29 h 32"/>
              <a:gd name="T4" fmla="*/ 11 w 21"/>
              <a:gd name="T5" fmla="*/ 21 h 32"/>
              <a:gd name="T6" fmla="*/ 17 w 21"/>
              <a:gd name="T7" fmla="*/ 11 h 32"/>
              <a:gd name="T8" fmla="*/ 21 w 21"/>
              <a:gd name="T9" fmla="*/ 4 h 32"/>
              <a:gd name="T10" fmla="*/ 20 w 21"/>
              <a:gd name="T11" fmla="*/ 2 h 32"/>
              <a:gd name="T12" fmla="*/ 18 w 21"/>
              <a:gd name="T13" fmla="*/ 0 h 32"/>
              <a:gd name="T14" fmla="*/ 15 w 21"/>
              <a:gd name="T15" fmla="*/ 0 h 32"/>
              <a:gd name="T16" fmla="*/ 11 w 21"/>
              <a:gd name="T17" fmla="*/ 3 h 32"/>
              <a:gd name="T18" fmla="*/ 10 w 21"/>
              <a:gd name="T19" fmla="*/ 6 h 32"/>
              <a:gd name="T20" fmla="*/ 5 w 21"/>
              <a:gd name="T21" fmla="*/ 16 h 32"/>
              <a:gd name="T22" fmla="*/ 0 w 21"/>
              <a:gd name="T23" fmla="*/ 29 h 32"/>
              <a:gd name="T24" fmla="*/ 4 w 21"/>
              <a:gd name="T2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32">
                <a:moveTo>
                  <a:pt x="4" y="32"/>
                </a:moveTo>
                <a:cubicBezTo>
                  <a:pt x="6" y="31"/>
                  <a:pt x="6" y="30"/>
                  <a:pt x="7" y="29"/>
                </a:cubicBezTo>
                <a:cubicBezTo>
                  <a:pt x="8" y="27"/>
                  <a:pt x="9" y="24"/>
                  <a:pt x="11" y="21"/>
                </a:cubicBezTo>
                <a:cubicBezTo>
                  <a:pt x="13" y="18"/>
                  <a:pt x="15" y="14"/>
                  <a:pt x="17" y="11"/>
                </a:cubicBezTo>
                <a:cubicBezTo>
                  <a:pt x="19" y="7"/>
                  <a:pt x="20" y="5"/>
                  <a:pt x="21" y="4"/>
                </a:cubicBezTo>
                <a:cubicBezTo>
                  <a:pt x="21" y="4"/>
                  <a:pt x="21" y="3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6" y="0"/>
                  <a:pt x="15" y="0"/>
                </a:cubicBezTo>
                <a:cubicBezTo>
                  <a:pt x="13" y="1"/>
                  <a:pt x="12" y="2"/>
                  <a:pt x="11" y="3"/>
                </a:cubicBezTo>
                <a:cubicBezTo>
                  <a:pt x="11" y="5"/>
                  <a:pt x="10" y="6"/>
                  <a:pt x="10" y="6"/>
                </a:cubicBezTo>
                <a:cubicBezTo>
                  <a:pt x="9" y="8"/>
                  <a:pt x="8" y="12"/>
                  <a:pt x="5" y="16"/>
                </a:cubicBezTo>
                <a:cubicBezTo>
                  <a:pt x="2" y="21"/>
                  <a:pt x="1" y="25"/>
                  <a:pt x="0" y="29"/>
                </a:cubicBezTo>
                <a:cubicBezTo>
                  <a:pt x="1" y="31"/>
                  <a:pt x="2" y="32"/>
                  <a:pt x="4" y="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文本框 138"/>
          <p:cNvSpPr txBox="1"/>
          <p:nvPr/>
        </p:nvSpPr>
        <p:spPr>
          <a:xfrm rot="20802959">
            <a:off x="1129989" y="1591781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Lucida Handwriting" panose="03010101010101010101" pitchFamily="66" charset="0"/>
                <a:ea typeface="Segoe UI Symbol" panose="020B0502040204020203" pitchFamily="34" charset="0"/>
                <a:cs typeface="Segoe UI" panose="020B0502040204020203" pitchFamily="34" charset="0"/>
              </a:rPr>
              <a:t>Me</a:t>
            </a:r>
            <a:endParaRPr lang="zh-CN" altLang="en-US" sz="2000" dirty="0">
              <a:latin typeface="Lucida Handwriting" panose="03010101010101010101" pitchFamily="66" charset="0"/>
              <a:ea typeface="Hakuu" panose="02000609000000000000" pitchFamily="49" charset="-128"/>
              <a:cs typeface="Segoe UI" panose="020B0502040204020203" pitchFamily="34" charset="0"/>
            </a:endParaRPr>
          </a:p>
        </p:txBody>
      </p:sp>
      <p:sp>
        <p:nvSpPr>
          <p:cNvPr id="144" name="Freeform 67"/>
          <p:cNvSpPr>
            <a:spLocks/>
          </p:cNvSpPr>
          <p:nvPr/>
        </p:nvSpPr>
        <p:spPr bwMode="auto">
          <a:xfrm>
            <a:off x="8335963" y="1452563"/>
            <a:ext cx="84138" cy="93663"/>
          </a:xfrm>
          <a:custGeom>
            <a:avLst/>
            <a:gdLst>
              <a:gd name="T0" fmla="*/ 21 w 31"/>
              <a:gd name="T1" fmla="*/ 17 h 35"/>
              <a:gd name="T2" fmla="*/ 31 w 31"/>
              <a:gd name="T3" fmla="*/ 0 h 35"/>
              <a:gd name="T4" fmla="*/ 26 w 31"/>
              <a:gd name="T5" fmla="*/ 0 h 35"/>
              <a:gd name="T6" fmla="*/ 0 w 31"/>
              <a:gd name="T7" fmla="*/ 17 h 35"/>
              <a:gd name="T8" fmla="*/ 26 w 31"/>
              <a:gd name="T9" fmla="*/ 35 h 35"/>
              <a:gd name="T10" fmla="*/ 31 w 31"/>
              <a:gd name="T11" fmla="*/ 35 h 35"/>
              <a:gd name="T12" fmla="*/ 21 w 31"/>
              <a:gd name="T13" fmla="*/ 17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35">
                <a:moveTo>
                  <a:pt x="21" y="17"/>
                </a:moveTo>
                <a:cubicBezTo>
                  <a:pt x="21" y="9"/>
                  <a:pt x="24" y="2"/>
                  <a:pt x="31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1" y="0"/>
                  <a:pt x="0" y="9"/>
                  <a:pt x="0" y="17"/>
                </a:cubicBezTo>
                <a:cubicBezTo>
                  <a:pt x="0" y="28"/>
                  <a:pt x="11" y="35"/>
                  <a:pt x="26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24" y="33"/>
                  <a:pt x="21" y="26"/>
                  <a:pt x="21" y="1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68"/>
          <p:cNvSpPr>
            <a:spLocks/>
          </p:cNvSpPr>
          <p:nvPr/>
        </p:nvSpPr>
        <p:spPr bwMode="auto">
          <a:xfrm>
            <a:off x="8401051" y="1452563"/>
            <a:ext cx="61913" cy="93663"/>
          </a:xfrm>
          <a:custGeom>
            <a:avLst/>
            <a:gdLst>
              <a:gd name="T0" fmla="*/ 23 w 23"/>
              <a:gd name="T1" fmla="*/ 17 h 35"/>
              <a:gd name="T2" fmla="*/ 16 w 23"/>
              <a:gd name="T3" fmla="*/ 2 h 35"/>
              <a:gd name="T4" fmla="*/ 9 w 23"/>
              <a:gd name="T5" fmla="*/ 0 h 35"/>
              <a:gd name="T6" fmla="*/ 0 w 23"/>
              <a:gd name="T7" fmla="*/ 17 h 35"/>
              <a:gd name="T8" fmla="*/ 9 w 23"/>
              <a:gd name="T9" fmla="*/ 35 h 35"/>
              <a:gd name="T10" fmla="*/ 16 w 23"/>
              <a:gd name="T11" fmla="*/ 35 h 35"/>
              <a:gd name="T12" fmla="*/ 23 w 23"/>
              <a:gd name="T13" fmla="*/ 17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35">
                <a:moveTo>
                  <a:pt x="23" y="17"/>
                </a:moveTo>
                <a:cubicBezTo>
                  <a:pt x="23" y="10"/>
                  <a:pt x="20" y="3"/>
                  <a:pt x="16" y="2"/>
                </a:cubicBezTo>
                <a:cubicBezTo>
                  <a:pt x="9" y="0"/>
                  <a:pt x="9" y="0"/>
                  <a:pt x="9" y="0"/>
                </a:cubicBezTo>
                <a:cubicBezTo>
                  <a:pt x="4" y="2"/>
                  <a:pt x="0" y="9"/>
                  <a:pt x="0" y="17"/>
                </a:cubicBezTo>
                <a:cubicBezTo>
                  <a:pt x="0" y="26"/>
                  <a:pt x="4" y="33"/>
                  <a:pt x="9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20" y="31"/>
                  <a:pt x="23" y="24"/>
                  <a:pt x="23" y="1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69"/>
          <p:cNvSpPr>
            <a:spLocks/>
          </p:cNvSpPr>
          <p:nvPr/>
        </p:nvSpPr>
        <p:spPr bwMode="auto">
          <a:xfrm>
            <a:off x="8137526" y="1625601"/>
            <a:ext cx="395288" cy="101600"/>
          </a:xfrm>
          <a:custGeom>
            <a:avLst/>
            <a:gdLst>
              <a:gd name="T0" fmla="*/ 102 w 147"/>
              <a:gd name="T1" fmla="*/ 0 h 38"/>
              <a:gd name="T2" fmla="*/ 102 w 147"/>
              <a:gd name="T3" fmla="*/ 2 h 38"/>
              <a:gd name="T4" fmla="*/ 2 w 147"/>
              <a:gd name="T5" fmla="*/ 36 h 38"/>
              <a:gd name="T6" fmla="*/ 0 w 147"/>
              <a:gd name="T7" fmla="*/ 36 h 38"/>
              <a:gd name="T8" fmla="*/ 47 w 147"/>
              <a:gd name="T9" fmla="*/ 38 h 38"/>
              <a:gd name="T10" fmla="*/ 147 w 147"/>
              <a:gd name="T11" fmla="*/ 17 h 38"/>
              <a:gd name="T12" fmla="*/ 102 w 147"/>
              <a:gd name="T1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8">
                <a:moveTo>
                  <a:pt x="102" y="0"/>
                </a:moveTo>
                <a:cubicBezTo>
                  <a:pt x="102" y="0"/>
                  <a:pt x="102" y="0"/>
                  <a:pt x="102" y="2"/>
                </a:cubicBezTo>
                <a:cubicBezTo>
                  <a:pt x="102" y="31"/>
                  <a:pt x="57" y="36"/>
                  <a:pt x="2" y="36"/>
                </a:cubicBezTo>
                <a:cubicBezTo>
                  <a:pt x="2" y="36"/>
                  <a:pt x="2" y="36"/>
                  <a:pt x="0" y="36"/>
                </a:cubicBezTo>
                <a:cubicBezTo>
                  <a:pt x="14" y="38"/>
                  <a:pt x="29" y="38"/>
                  <a:pt x="47" y="38"/>
                </a:cubicBezTo>
                <a:cubicBezTo>
                  <a:pt x="102" y="38"/>
                  <a:pt x="147" y="29"/>
                  <a:pt x="147" y="17"/>
                </a:cubicBezTo>
                <a:cubicBezTo>
                  <a:pt x="147" y="9"/>
                  <a:pt x="130" y="4"/>
                  <a:pt x="102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70"/>
          <p:cNvSpPr>
            <a:spLocks/>
          </p:cNvSpPr>
          <p:nvPr/>
        </p:nvSpPr>
        <p:spPr bwMode="auto">
          <a:xfrm>
            <a:off x="7848601" y="1414463"/>
            <a:ext cx="549275" cy="293688"/>
          </a:xfrm>
          <a:custGeom>
            <a:avLst/>
            <a:gdLst>
              <a:gd name="T0" fmla="*/ 204 w 204"/>
              <a:gd name="T1" fmla="*/ 73 h 109"/>
              <a:gd name="T2" fmla="*/ 197 w 204"/>
              <a:gd name="T3" fmla="*/ 52 h 109"/>
              <a:gd name="T4" fmla="*/ 178 w 204"/>
              <a:gd name="T5" fmla="*/ 31 h 109"/>
              <a:gd name="T6" fmla="*/ 178 w 204"/>
              <a:gd name="T7" fmla="*/ 30 h 109"/>
              <a:gd name="T8" fmla="*/ 103 w 204"/>
              <a:gd name="T9" fmla="*/ 0 h 109"/>
              <a:gd name="T10" fmla="*/ 0 w 204"/>
              <a:gd name="T11" fmla="*/ 78 h 109"/>
              <a:gd name="T12" fmla="*/ 103 w 204"/>
              <a:gd name="T13" fmla="*/ 109 h 109"/>
              <a:gd name="T14" fmla="*/ 103 w 204"/>
              <a:gd name="T15" fmla="*/ 109 h 109"/>
              <a:gd name="T16" fmla="*/ 204 w 204"/>
              <a:gd name="T17" fmla="*/ 75 h 109"/>
              <a:gd name="T18" fmla="*/ 204 w 204"/>
              <a:gd name="T19" fmla="*/ 7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4" h="109">
                <a:moveTo>
                  <a:pt x="204" y="73"/>
                </a:moveTo>
                <a:cubicBezTo>
                  <a:pt x="204" y="66"/>
                  <a:pt x="200" y="59"/>
                  <a:pt x="197" y="52"/>
                </a:cubicBezTo>
                <a:cubicBezTo>
                  <a:pt x="185" y="49"/>
                  <a:pt x="178" y="40"/>
                  <a:pt x="178" y="31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59" y="12"/>
                  <a:pt x="133" y="0"/>
                  <a:pt x="103" y="0"/>
                </a:cubicBezTo>
                <a:cubicBezTo>
                  <a:pt x="48" y="0"/>
                  <a:pt x="0" y="47"/>
                  <a:pt x="0" y="78"/>
                </a:cubicBezTo>
                <a:cubicBezTo>
                  <a:pt x="0" y="107"/>
                  <a:pt x="48" y="109"/>
                  <a:pt x="103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59" y="109"/>
                  <a:pt x="204" y="106"/>
                  <a:pt x="204" y="75"/>
                </a:cubicBezTo>
                <a:lnTo>
                  <a:pt x="204" y="7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71"/>
          <p:cNvSpPr>
            <a:spLocks/>
          </p:cNvSpPr>
          <p:nvPr/>
        </p:nvSpPr>
        <p:spPr bwMode="auto">
          <a:xfrm>
            <a:off x="7851776" y="1700213"/>
            <a:ext cx="568325" cy="354013"/>
          </a:xfrm>
          <a:custGeom>
            <a:avLst/>
            <a:gdLst>
              <a:gd name="T0" fmla="*/ 101 w 211"/>
              <a:gd name="T1" fmla="*/ 17 h 131"/>
              <a:gd name="T2" fmla="*/ 4 w 211"/>
              <a:gd name="T3" fmla="*/ 0 h 131"/>
              <a:gd name="T4" fmla="*/ 0 w 211"/>
              <a:gd name="T5" fmla="*/ 26 h 131"/>
              <a:gd name="T6" fmla="*/ 106 w 211"/>
              <a:gd name="T7" fmla="*/ 131 h 131"/>
              <a:gd name="T8" fmla="*/ 211 w 211"/>
              <a:gd name="T9" fmla="*/ 26 h 131"/>
              <a:gd name="T10" fmla="*/ 211 w 211"/>
              <a:gd name="T11" fmla="*/ 21 h 131"/>
              <a:gd name="T12" fmla="*/ 101 w 211"/>
              <a:gd name="T13" fmla="*/ 1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1" h="131">
                <a:moveTo>
                  <a:pt x="101" y="17"/>
                </a:moveTo>
                <a:cubicBezTo>
                  <a:pt x="47" y="19"/>
                  <a:pt x="19" y="10"/>
                  <a:pt x="4" y="0"/>
                </a:cubicBezTo>
                <a:cubicBezTo>
                  <a:pt x="2" y="8"/>
                  <a:pt x="0" y="17"/>
                  <a:pt x="0" y="26"/>
                </a:cubicBezTo>
                <a:cubicBezTo>
                  <a:pt x="0" y="85"/>
                  <a:pt x="49" y="131"/>
                  <a:pt x="106" y="131"/>
                </a:cubicBezTo>
                <a:cubicBezTo>
                  <a:pt x="165" y="131"/>
                  <a:pt x="211" y="85"/>
                  <a:pt x="211" y="26"/>
                </a:cubicBezTo>
                <a:cubicBezTo>
                  <a:pt x="211" y="21"/>
                  <a:pt x="211" y="21"/>
                  <a:pt x="211" y="21"/>
                </a:cubicBezTo>
                <a:cubicBezTo>
                  <a:pt x="168" y="26"/>
                  <a:pt x="101" y="17"/>
                  <a:pt x="101" y="1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72"/>
          <p:cNvSpPr>
            <a:spLocks/>
          </p:cNvSpPr>
          <p:nvPr/>
        </p:nvSpPr>
        <p:spPr bwMode="auto">
          <a:xfrm>
            <a:off x="9151938" y="3081338"/>
            <a:ext cx="1587500" cy="620713"/>
          </a:xfrm>
          <a:custGeom>
            <a:avLst/>
            <a:gdLst>
              <a:gd name="T0" fmla="*/ 587 w 589"/>
              <a:gd name="T1" fmla="*/ 222 h 230"/>
              <a:gd name="T2" fmla="*/ 573 w 589"/>
              <a:gd name="T3" fmla="*/ 229 h 230"/>
              <a:gd name="T4" fmla="*/ 9 w 589"/>
              <a:gd name="T5" fmla="*/ 23 h 230"/>
              <a:gd name="T6" fmla="*/ 2 w 589"/>
              <a:gd name="T7" fmla="*/ 9 h 230"/>
              <a:gd name="T8" fmla="*/ 2 w 589"/>
              <a:gd name="T9" fmla="*/ 9 h 230"/>
              <a:gd name="T10" fmla="*/ 16 w 589"/>
              <a:gd name="T11" fmla="*/ 4 h 230"/>
              <a:gd name="T12" fmla="*/ 580 w 589"/>
              <a:gd name="T13" fmla="*/ 208 h 230"/>
              <a:gd name="T14" fmla="*/ 587 w 589"/>
              <a:gd name="T15" fmla="*/ 222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9" h="230">
                <a:moveTo>
                  <a:pt x="587" y="222"/>
                </a:moveTo>
                <a:cubicBezTo>
                  <a:pt x="585" y="227"/>
                  <a:pt x="579" y="230"/>
                  <a:pt x="573" y="229"/>
                </a:cubicBezTo>
                <a:cubicBezTo>
                  <a:pt x="9" y="23"/>
                  <a:pt x="9" y="23"/>
                  <a:pt x="9" y="23"/>
                </a:cubicBezTo>
                <a:cubicBezTo>
                  <a:pt x="2" y="21"/>
                  <a:pt x="0" y="16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4" y="4"/>
                  <a:pt x="11" y="0"/>
                  <a:pt x="16" y="4"/>
                </a:cubicBezTo>
                <a:cubicBezTo>
                  <a:pt x="580" y="208"/>
                  <a:pt x="580" y="208"/>
                  <a:pt x="580" y="208"/>
                </a:cubicBezTo>
                <a:cubicBezTo>
                  <a:pt x="585" y="210"/>
                  <a:pt x="589" y="217"/>
                  <a:pt x="587" y="2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73"/>
          <p:cNvSpPr>
            <a:spLocks noEditPoints="1"/>
          </p:cNvSpPr>
          <p:nvPr/>
        </p:nvSpPr>
        <p:spPr bwMode="auto">
          <a:xfrm>
            <a:off x="9931401" y="3827463"/>
            <a:ext cx="476250" cy="473075"/>
          </a:xfrm>
          <a:custGeom>
            <a:avLst/>
            <a:gdLst>
              <a:gd name="T0" fmla="*/ 173 w 177"/>
              <a:gd name="T1" fmla="*/ 102 h 175"/>
              <a:gd name="T2" fmla="*/ 170 w 177"/>
              <a:gd name="T3" fmla="*/ 56 h 175"/>
              <a:gd name="T4" fmla="*/ 161 w 177"/>
              <a:gd name="T5" fmla="*/ 40 h 175"/>
              <a:gd name="T6" fmla="*/ 127 w 177"/>
              <a:gd name="T7" fmla="*/ 9 h 175"/>
              <a:gd name="T8" fmla="*/ 118 w 177"/>
              <a:gd name="T9" fmla="*/ 5 h 175"/>
              <a:gd name="T10" fmla="*/ 109 w 177"/>
              <a:gd name="T11" fmla="*/ 4 h 175"/>
              <a:gd name="T12" fmla="*/ 64 w 177"/>
              <a:gd name="T13" fmla="*/ 5 h 175"/>
              <a:gd name="T14" fmla="*/ 47 w 177"/>
              <a:gd name="T15" fmla="*/ 12 h 175"/>
              <a:gd name="T16" fmla="*/ 14 w 177"/>
              <a:gd name="T17" fmla="*/ 45 h 175"/>
              <a:gd name="T18" fmla="*/ 7 w 177"/>
              <a:gd name="T19" fmla="*/ 57 h 175"/>
              <a:gd name="T20" fmla="*/ 7 w 177"/>
              <a:gd name="T21" fmla="*/ 63 h 175"/>
              <a:gd name="T22" fmla="*/ 6 w 177"/>
              <a:gd name="T23" fmla="*/ 113 h 175"/>
              <a:gd name="T24" fmla="*/ 13 w 177"/>
              <a:gd name="T25" fmla="*/ 128 h 175"/>
              <a:gd name="T26" fmla="*/ 51 w 177"/>
              <a:gd name="T27" fmla="*/ 165 h 175"/>
              <a:gd name="T28" fmla="*/ 59 w 177"/>
              <a:gd name="T29" fmla="*/ 168 h 175"/>
              <a:gd name="T30" fmla="*/ 66 w 177"/>
              <a:gd name="T31" fmla="*/ 172 h 175"/>
              <a:gd name="T32" fmla="*/ 122 w 177"/>
              <a:gd name="T33" fmla="*/ 168 h 175"/>
              <a:gd name="T34" fmla="*/ 137 w 177"/>
              <a:gd name="T35" fmla="*/ 159 h 175"/>
              <a:gd name="T36" fmla="*/ 170 w 177"/>
              <a:gd name="T37" fmla="*/ 120 h 175"/>
              <a:gd name="T38" fmla="*/ 170 w 177"/>
              <a:gd name="T39" fmla="*/ 116 h 175"/>
              <a:gd name="T40" fmla="*/ 173 w 177"/>
              <a:gd name="T41" fmla="*/ 102 h 175"/>
              <a:gd name="T42" fmla="*/ 154 w 177"/>
              <a:gd name="T43" fmla="*/ 95 h 175"/>
              <a:gd name="T44" fmla="*/ 123 w 177"/>
              <a:gd name="T45" fmla="*/ 85 h 175"/>
              <a:gd name="T46" fmla="*/ 122 w 177"/>
              <a:gd name="T47" fmla="*/ 78 h 175"/>
              <a:gd name="T48" fmla="*/ 151 w 177"/>
              <a:gd name="T49" fmla="*/ 64 h 175"/>
              <a:gd name="T50" fmla="*/ 154 w 177"/>
              <a:gd name="T51" fmla="*/ 95 h 175"/>
              <a:gd name="T52" fmla="*/ 142 w 177"/>
              <a:gd name="T53" fmla="*/ 49 h 175"/>
              <a:gd name="T54" fmla="*/ 113 w 177"/>
              <a:gd name="T55" fmla="*/ 63 h 175"/>
              <a:gd name="T56" fmla="*/ 109 w 177"/>
              <a:gd name="T57" fmla="*/ 59 h 175"/>
              <a:gd name="T58" fmla="*/ 120 w 177"/>
              <a:gd name="T59" fmla="*/ 30 h 175"/>
              <a:gd name="T60" fmla="*/ 142 w 177"/>
              <a:gd name="T61" fmla="*/ 49 h 175"/>
              <a:gd name="T62" fmla="*/ 103 w 177"/>
              <a:gd name="T63" fmla="*/ 23 h 175"/>
              <a:gd name="T64" fmla="*/ 92 w 177"/>
              <a:gd name="T65" fmla="*/ 54 h 175"/>
              <a:gd name="T66" fmla="*/ 87 w 177"/>
              <a:gd name="T67" fmla="*/ 54 h 175"/>
              <a:gd name="T68" fmla="*/ 73 w 177"/>
              <a:gd name="T69" fmla="*/ 23 h 175"/>
              <a:gd name="T70" fmla="*/ 103 w 177"/>
              <a:gd name="T71" fmla="*/ 23 h 175"/>
              <a:gd name="T72" fmla="*/ 56 w 177"/>
              <a:gd name="T73" fmla="*/ 30 h 175"/>
              <a:gd name="T74" fmla="*/ 70 w 177"/>
              <a:gd name="T75" fmla="*/ 59 h 175"/>
              <a:gd name="T76" fmla="*/ 64 w 177"/>
              <a:gd name="T77" fmla="*/ 64 h 175"/>
              <a:gd name="T78" fmla="*/ 33 w 177"/>
              <a:gd name="T79" fmla="*/ 52 h 175"/>
              <a:gd name="T80" fmla="*/ 56 w 177"/>
              <a:gd name="T81" fmla="*/ 30 h 175"/>
              <a:gd name="T82" fmla="*/ 26 w 177"/>
              <a:gd name="T83" fmla="*/ 69 h 175"/>
              <a:gd name="T84" fmla="*/ 56 w 177"/>
              <a:gd name="T85" fmla="*/ 80 h 175"/>
              <a:gd name="T86" fmla="*/ 54 w 177"/>
              <a:gd name="T87" fmla="*/ 87 h 175"/>
              <a:gd name="T88" fmla="*/ 25 w 177"/>
              <a:gd name="T89" fmla="*/ 104 h 175"/>
              <a:gd name="T90" fmla="*/ 26 w 177"/>
              <a:gd name="T91" fmla="*/ 69 h 175"/>
              <a:gd name="T92" fmla="*/ 31 w 177"/>
              <a:gd name="T93" fmla="*/ 120 h 175"/>
              <a:gd name="T94" fmla="*/ 61 w 177"/>
              <a:gd name="T95" fmla="*/ 106 h 175"/>
              <a:gd name="T96" fmla="*/ 70 w 177"/>
              <a:gd name="T97" fmla="*/ 114 h 175"/>
              <a:gd name="T98" fmla="*/ 57 w 177"/>
              <a:gd name="T99" fmla="*/ 146 h 175"/>
              <a:gd name="T100" fmla="*/ 31 w 177"/>
              <a:gd name="T101" fmla="*/ 120 h 175"/>
              <a:gd name="T102" fmla="*/ 75 w 177"/>
              <a:gd name="T103" fmla="*/ 153 h 175"/>
              <a:gd name="T104" fmla="*/ 87 w 177"/>
              <a:gd name="T105" fmla="*/ 121 h 175"/>
              <a:gd name="T106" fmla="*/ 99 w 177"/>
              <a:gd name="T107" fmla="*/ 120 h 175"/>
              <a:gd name="T108" fmla="*/ 113 w 177"/>
              <a:gd name="T109" fmla="*/ 149 h 175"/>
              <a:gd name="T110" fmla="*/ 75 w 177"/>
              <a:gd name="T111" fmla="*/ 153 h 175"/>
              <a:gd name="T112" fmla="*/ 128 w 177"/>
              <a:gd name="T113" fmla="*/ 140 h 175"/>
              <a:gd name="T114" fmla="*/ 115 w 177"/>
              <a:gd name="T115" fmla="*/ 111 h 175"/>
              <a:gd name="T116" fmla="*/ 120 w 177"/>
              <a:gd name="T117" fmla="*/ 102 h 175"/>
              <a:gd name="T118" fmla="*/ 149 w 177"/>
              <a:gd name="T119" fmla="*/ 113 h 175"/>
              <a:gd name="T120" fmla="*/ 128 w 177"/>
              <a:gd name="T121" fmla="*/ 14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7" h="175">
                <a:moveTo>
                  <a:pt x="173" y="102"/>
                </a:moveTo>
                <a:cubicBezTo>
                  <a:pt x="177" y="87"/>
                  <a:pt x="175" y="71"/>
                  <a:pt x="170" y="56"/>
                </a:cubicBezTo>
                <a:cubicBezTo>
                  <a:pt x="167" y="50"/>
                  <a:pt x="165" y="45"/>
                  <a:pt x="161" y="40"/>
                </a:cubicBezTo>
                <a:cubicBezTo>
                  <a:pt x="153" y="28"/>
                  <a:pt x="142" y="16"/>
                  <a:pt x="127" y="9"/>
                </a:cubicBezTo>
                <a:cubicBezTo>
                  <a:pt x="125" y="9"/>
                  <a:pt x="122" y="7"/>
                  <a:pt x="118" y="5"/>
                </a:cubicBezTo>
                <a:cubicBezTo>
                  <a:pt x="118" y="5"/>
                  <a:pt x="113" y="4"/>
                  <a:pt x="109" y="4"/>
                </a:cubicBezTo>
                <a:cubicBezTo>
                  <a:pt x="94" y="0"/>
                  <a:pt x="78" y="0"/>
                  <a:pt x="64" y="5"/>
                </a:cubicBezTo>
                <a:cubicBezTo>
                  <a:pt x="59" y="7"/>
                  <a:pt x="52" y="9"/>
                  <a:pt x="47" y="12"/>
                </a:cubicBezTo>
                <a:cubicBezTo>
                  <a:pt x="33" y="19"/>
                  <a:pt x="21" y="31"/>
                  <a:pt x="14" y="45"/>
                </a:cubicBezTo>
                <a:cubicBezTo>
                  <a:pt x="11" y="49"/>
                  <a:pt x="9" y="54"/>
                  <a:pt x="7" y="57"/>
                </a:cubicBezTo>
                <a:cubicBezTo>
                  <a:pt x="7" y="63"/>
                  <a:pt x="7" y="63"/>
                  <a:pt x="7" y="63"/>
                </a:cubicBezTo>
                <a:cubicBezTo>
                  <a:pt x="0" y="78"/>
                  <a:pt x="2" y="95"/>
                  <a:pt x="6" y="113"/>
                </a:cubicBezTo>
                <a:cubicBezTo>
                  <a:pt x="7" y="118"/>
                  <a:pt x="11" y="123"/>
                  <a:pt x="13" y="128"/>
                </a:cubicBezTo>
                <a:cubicBezTo>
                  <a:pt x="21" y="144"/>
                  <a:pt x="35" y="158"/>
                  <a:pt x="51" y="165"/>
                </a:cubicBezTo>
                <a:cubicBezTo>
                  <a:pt x="54" y="166"/>
                  <a:pt x="57" y="168"/>
                  <a:pt x="59" y="168"/>
                </a:cubicBezTo>
                <a:cubicBezTo>
                  <a:pt x="63" y="170"/>
                  <a:pt x="66" y="172"/>
                  <a:pt x="66" y="172"/>
                </a:cubicBezTo>
                <a:cubicBezTo>
                  <a:pt x="87" y="175"/>
                  <a:pt x="104" y="175"/>
                  <a:pt x="122" y="168"/>
                </a:cubicBezTo>
                <a:cubicBezTo>
                  <a:pt x="127" y="166"/>
                  <a:pt x="132" y="163"/>
                  <a:pt x="137" y="159"/>
                </a:cubicBezTo>
                <a:cubicBezTo>
                  <a:pt x="151" y="151"/>
                  <a:pt x="163" y="137"/>
                  <a:pt x="170" y="120"/>
                </a:cubicBezTo>
                <a:cubicBezTo>
                  <a:pt x="170" y="120"/>
                  <a:pt x="170" y="118"/>
                  <a:pt x="170" y="116"/>
                </a:cubicBezTo>
                <a:cubicBezTo>
                  <a:pt x="172" y="113"/>
                  <a:pt x="173" y="108"/>
                  <a:pt x="173" y="102"/>
                </a:cubicBezTo>
                <a:close/>
                <a:moveTo>
                  <a:pt x="154" y="95"/>
                </a:moveTo>
                <a:cubicBezTo>
                  <a:pt x="123" y="85"/>
                  <a:pt x="123" y="85"/>
                  <a:pt x="123" y="85"/>
                </a:cubicBezTo>
                <a:cubicBezTo>
                  <a:pt x="123" y="85"/>
                  <a:pt x="123" y="80"/>
                  <a:pt x="122" y="78"/>
                </a:cubicBezTo>
                <a:cubicBezTo>
                  <a:pt x="151" y="64"/>
                  <a:pt x="151" y="64"/>
                  <a:pt x="151" y="64"/>
                </a:cubicBezTo>
                <a:cubicBezTo>
                  <a:pt x="154" y="75"/>
                  <a:pt x="156" y="85"/>
                  <a:pt x="154" y="95"/>
                </a:cubicBezTo>
                <a:close/>
                <a:moveTo>
                  <a:pt x="142" y="49"/>
                </a:moveTo>
                <a:cubicBezTo>
                  <a:pt x="113" y="63"/>
                  <a:pt x="113" y="63"/>
                  <a:pt x="113" y="63"/>
                </a:cubicBezTo>
                <a:cubicBezTo>
                  <a:pt x="111" y="61"/>
                  <a:pt x="111" y="61"/>
                  <a:pt x="109" y="59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28" y="33"/>
                  <a:pt x="137" y="40"/>
                  <a:pt x="142" y="49"/>
                </a:cubicBezTo>
                <a:close/>
                <a:moveTo>
                  <a:pt x="103" y="23"/>
                </a:moveTo>
                <a:cubicBezTo>
                  <a:pt x="92" y="54"/>
                  <a:pt x="92" y="54"/>
                  <a:pt x="92" y="54"/>
                </a:cubicBezTo>
                <a:cubicBezTo>
                  <a:pt x="87" y="54"/>
                  <a:pt x="87" y="54"/>
                  <a:pt x="87" y="54"/>
                </a:cubicBezTo>
                <a:cubicBezTo>
                  <a:pt x="73" y="23"/>
                  <a:pt x="73" y="23"/>
                  <a:pt x="73" y="23"/>
                </a:cubicBezTo>
                <a:cubicBezTo>
                  <a:pt x="83" y="21"/>
                  <a:pt x="94" y="21"/>
                  <a:pt x="103" y="23"/>
                </a:cubicBezTo>
                <a:close/>
                <a:moveTo>
                  <a:pt x="56" y="30"/>
                </a:moveTo>
                <a:cubicBezTo>
                  <a:pt x="70" y="59"/>
                  <a:pt x="70" y="59"/>
                  <a:pt x="70" y="59"/>
                </a:cubicBezTo>
                <a:cubicBezTo>
                  <a:pt x="68" y="61"/>
                  <a:pt x="66" y="63"/>
                  <a:pt x="64" y="64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43"/>
                  <a:pt x="47" y="35"/>
                  <a:pt x="56" y="30"/>
                </a:cubicBezTo>
                <a:close/>
                <a:moveTo>
                  <a:pt x="26" y="69"/>
                </a:moveTo>
                <a:cubicBezTo>
                  <a:pt x="56" y="80"/>
                  <a:pt x="56" y="80"/>
                  <a:pt x="56" y="80"/>
                </a:cubicBezTo>
                <a:cubicBezTo>
                  <a:pt x="56" y="83"/>
                  <a:pt x="54" y="87"/>
                  <a:pt x="54" y="87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1" y="92"/>
                  <a:pt x="23" y="80"/>
                  <a:pt x="26" y="69"/>
                </a:cubicBezTo>
                <a:close/>
                <a:moveTo>
                  <a:pt x="31" y="120"/>
                </a:moveTo>
                <a:cubicBezTo>
                  <a:pt x="61" y="106"/>
                  <a:pt x="61" y="106"/>
                  <a:pt x="61" y="106"/>
                </a:cubicBezTo>
                <a:cubicBezTo>
                  <a:pt x="63" y="109"/>
                  <a:pt x="66" y="113"/>
                  <a:pt x="70" y="114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47" y="140"/>
                  <a:pt x="38" y="130"/>
                  <a:pt x="31" y="120"/>
                </a:cubicBezTo>
                <a:close/>
                <a:moveTo>
                  <a:pt x="75" y="153"/>
                </a:moveTo>
                <a:cubicBezTo>
                  <a:pt x="87" y="121"/>
                  <a:pt x="87" y="121"/>
                  <a:pt x="87" y="121"/>
                </a:cubicBezTo>
                <a:cubicBezTo>
                  <a:pt x="90" y="121"/>
                  <a:pt x="94" y="121"/>
                  <a:pt x="99" y="120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01" y="154"/>
                  <a:pt x="89" y="154"/>
                  <a:pt x="75" y="153"/>
                </a:cubicBezTo>
                <a:close/>
                <a:moveTo>
                  <a:pt x="128" y="140"/>
                </a:moveTo>
                <a:cubicBezTo>
                  <a:pt x="115" y="111"/>
                  <a:pt x="115" y="111"/>
                  <a:pt x="115" y="111"/>
                </a:cubicBezTo>
                <a:cubicBezTo>
                  <a:pt x="116" y="109"/>
                  <a:pt x="118" y="106"/>
                  <a:pt x="120" y="102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6" y="125"/>
                  <a:pt x="137" y="134"/>
                  <a:pt x="128" y="14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74"/>
          <p:cNvSpPr>
            <a:spLocks/>
          </p:cNvSpPr>
          <p:nvPr/>
        </p:nvSpPr>
        <p:spPr bwMode="auto">
          <a:xfrm>
            <a:off x="9182101" y="3162301"/>
            <a:ext cx="1495425" cy="844550"/>
          </a:xfrm>
          <a:custGeom>
            <a:avLst/>
            <a:gdLst>
              <a:gd name="T0" fmla="*/ 403 w 555"/>
              <a:gd name="T1" fmla="*/ 237 h 313"/>
              <a:gd name="T2" fmla="*/ 469 w 555"/>
              <a:gd name="T3" fmla="*/ 313 h 313"/>
              <a:gd name="T4" fmla="*/ 555 w 555"/>
              <a:gd name="T5" fmla="*/ 202 h 313"/>
              <a:gd name="T6" fmla="*/ 0 w 555"/>
              <a:gd name="T7" fmla="*/ 0 h 313"/>
              <a:gd name="T8" fmla="*/ 268 w 555"/>
              <a:gd name="T9" fmla="*/ 303 h 313"/>
              <a:gd name="T10" fmla="*/ 268 w 555"/>
              <a:gd name="T11" fmla="*/ 299 h 313"/>
              <a:gd name="T12" fmla="*/ 403 w 555"/>
              <a:gd name="T13" fmla="*/ 237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5" h="313">
                <a:moveTo>
                  <a:pt x="403" y="237"/>
                </a:moveTo>
                <a:cubicBezTo>
                  <a:pt x="438" y="249"/>
                  <a:pt x="462" y="280"/>
                  <a:pt x="469" y="313"/>
                </a:cubicBezTo>
                <a:cubicBezTo>
                  <a:pt x="502" y="294"/>
                  <a:pt x="533" y="261"/>
                  <a:pt x="555" y="202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97" y="216"/>
                  <a:pt x="268" y="303"/>
                </a:cubicBezTo>
                <a:cubicBezTo>
                  <a:pt x="268" y="299"/>
                  <a:pt x="268" y="299"/>
                  <a:pt x="268" y="299"/>
                </a:cubicBezTo>
                <a:cubicBezTo>
                  <a:pt x="289" y="244"/>
                  <a:pt x="348" y="216"/>
                  <a:pt x="403" y="2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75"/>
          <p:cNvSpPr>
            <a:spLocks/>
          </p:cNvSpPr>
          <p:nvPr/>
        </p:nvSpPr>
        <p:spPr bwMode="auto">
          <a:xfrm>
            <a:off x="9144001" y="3563938"/>
            <a:ext cx="269875" cy="447675"/>
          </a:xfrm>
          <a:custGeom>
            <a:avLst/>
            <a:gdLst>
              <a:gd name="T0" fmla="*/ 72 w 100"/>
              <a:gd name="T1" fmla="*/ 143 h 166"/>
              <a:gd name="T2" fmla="*/ 62 w 100"/>
              <a:gd name="T3" fmla="*/ 138 h 166"/>
              <a:gd name="T4" fmla="*/ 100 w 100"/>
              <a:gd name="T5" fmla="*/ 32 h 166"/>
              <a:gd name="T6" fmla="*/ 74 w 100"/>
              <a:gd name="T7" fmla="*/ 0 h 166"/>
              <a:gd name="T8" fmla="*/ 28 w 100"/>
              <a:gd name="T9" fmla="*/ 126 h 166"/>
              <a:gd name="T10" fmla="*/ 15 w 100"/>
              <a:gd name="T11" fmla="*/ 122 h 166"/>
              <a:gd name="T12" fmla="*/ 1 w 100"/>
              <a:gd name="T13" fmla="*/ 128 h 166"/>
              <a:gd name="T14" fmla="*/ 7 w 100"/>
              <a:gd name="T15" fmla="*/ 141 h 166"/>
              <a:gd name="T16" fmla="*/ 66 w 100"/>
              <a:gd name="T17" fmla="*/ 164 h 166"/>
              <a:gd name="T18" fmla="*/ 79 w 100"/>
              <a:gd name="T19" fmla="*/ 157 h 166"/>
              <a:gd name="T20" fmla="*/ 72 w 100"/>
              <a:gd name="T21" fmla="*/ 14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0" h="166">
                <a:moveTo>
                  <a:pt x="72" y="143"/>
                </a:moveTo>
                <a:cubicBezTo>
                  <a:pt x="62" y="138"/>
                  <a:pt x="62" y="138"/>
                  <a:pt x="62" y="138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0"/>
                  <a:pt x="83" y="10"/>
                  <a:pt x="74" y="0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15" y="122"/>
                  <a:pt x="15" y="122"/>
                  <a:pt x="15" y="122"/>
                </a:cubicBezTo>
                <a:cubicBezTo>
                  <a:pt x="8" y="119"/>
                  <a:pt x="3" y="122"/>
                  <a:pt x="1" y="128"/>
                </a:cubicBezTo>
                <a:cubicBezTo>
                  <a:pt x="0" y="135"/>
                  <a:pt x="1" y="140"/>
                  <a:pt x="7" y="141"/>
                </a:cubicBezTo>
                <a:cubicBezTo>
                  <a:pt x="66" y="164"/>
                  <a:pt x="66" y="164"/>
                  <a:pt x="66" y="164"/>
                </a:cubicBezTo>
                <a:cubicBezTo>
                  <a:pt x="72" y="166"/>
                  <a:pt x="78" y="162"/>
                  <a:pt x="79" y="157"/>
                </a:cubicBezTo>
                <a:cubicBezTo>
                  <a:pt x="81" y="152"/>
                  <a:pt x="79" y="145"/>
                  <a:pt x="72" y="14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76"/>
          <p:cNvSpPr>
            <a:spLocks/>
          </p:cNvSpPr>
          <p:nvPr/>
        </p:nvSpPr>
        <p:spPr bwMode="auto">
          <a:xfrm>
            <a:off x="7673976" y="2181226"/>
            <a:ext cx="1006475" cy="938213"/>
          </a:xfrm>
          <a:custGeom>
            <a:avLst/>
            <a:gdLst>
              <a:gd name="T0" fmla="*/ 340 w 374"/>
              <a:gd name="T1" fmla="*/ 256 h 348"/>
              <a:gd name="T2" fmla="*/ 198 w 374"/>
              <a:gd name="T3" fmla="*/ 201 h 348"/>
              <a:gd name="T4" fmla="*/ 89 w 374"/>
              <a:gd name="T5" fmla="*/ 28 h 348"/>
              <a:gd name="T6" fmla="*/ 28 w 374"/>
              <a:gd name="T7" fmla="*/ 14 h 348"/>
              <a:gd name="T8" fmla="*/ 14 w 374"/>
              <a:gd name="T9" fmla="*/ 75 h 348"/>
              <a:gd name="T10" fmla="*/ 129 w 374"/>
              <a:gd name="T11" fmla="*/ 258 h 348"/>
              <a:gd name="T12" fmla="*/ 151 w 374"/>
              <a:gd name="T13" fmla="*/ 279 h 348"/>
              <a:gd name="T14" fmla="*/ 309 w 374"/>
              <a:gd name="T15" fmla="*/ 339 h 348"/>
              <a:gd name="T16" fmla="*/ 366 w 374"/>
              <a:gd name="T17" fmla="*/ 313 h 348"/>
              <a:gd name="T18" fmla="*/ 340 w 374"/>
              <a:gd name="T19" fmla="*/ 25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4" h="348">
                <a:moveTo>
                  <a:pt x="340" y="256"/>
                </a:moveTo>
                <a:cubicBezTo>
                  <a:pt x="198" y="201"/>
                  <a:pt x="198" y="201"/>
                  <a:pt x="198" y="201"/>
                </a:cubicBezTo>
                <a:cubicBezTo>
                  <a:pt x="89" y="28"/>
                  <a:pt x="89" y="28"/>
                  <a:pt x="89" y="28"/>
                </a:cubicBezTo>
                <a:cubicBezTo>
                  <a:pt x="77" y="7"/>
                  <a:pt x="49" y="0"/>
                  <a:pt x="28" y="14"/>
                </a:cubicBezTo>
                <a:cubicBezTo>
                  <a:pt x="7" y="26"/>
                  <a:pt x="0" y="54"/>
                  <a:pt x="14" y="75"/>
                </a:cubicBezTo>
                <a:cubicBezTo>
                  <a:pt x="129" y="258"/>
                  <a:pt x="129" y="258"/>
                  <a:pt x="129" y="258"/>
                </a:cubicBezTo>
                <a:cubicBezTo>
                  <a:pt x="132" y="267"/>
                  <a:pt x="141" y="275"/>
                  <a:pt x="151" y="279"/>
                </a:cubicBezTo>
                <a:cubicBezTo>
                  <a:pt x="309" y="339"/>
                  <a:pt x="309" y="339"/>
                  <a:pt x="309" y="339"/>
                </a:cubicBezTo>
                <a:cubicBezTo>
                  <a:pt x="331" y="348"/>
                  <a:pt x="357" y="336"/>
                  <a:pt x="366" y="313"/>
                </a:cubicBezTo>
                <a:cubicBezTo>
                  <a:pt x="374" y="291"/>
                  <a:pt x="364" y="265"/>
                  <a:pt x="340" y="25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77"/>
          <p:cNvSpPr>
            <a:spLocks/>
          </p:cNvSpPr>
          <p:nvPr/>
        </p:nvSpPr>
        <p:spPr bwMode="auto">
          <a:xfrm>
            <a:off x="9401176" y="2984501"/>
            <a:ext cx="400050" cy="269875"/>
          </a:xfrm>
          <a:custGeom>
            <a:avLst/>
            <a:gdLst>
              <a:gd name="T0" fmla="*/ 225 w 252"/>
              <a:gd name="T1" fmla="*/ 170 h 170"/>
              <a:gd name="T2" fmla="*/ 252 w 252"/>
              <a:gd name="T3" fmla="*/ 88 h 170"/>
              <a:gd name="T4" fmla="*/ 152 w 252"/>
              <a:gd name="T5" fmla="*/ 0 h 170"/>
              <a:gd name="T6" fmla="*/ 8 w 252"/>
              <a:gd name="T7" fmla="*/ 61 h 170"/>
              <a:gd name="T8" fmla="*/ 0 w 252"/>
              <a:gd name="T9" fmla="*/ 92 h 170"/>
              <a:gd name="T10" fmla="*/ 224 w 252"/>
              <a:gd name="T11" fmla="*/ 170 h 170"/>
              <a:gd name="T12" fmla="*/ 225 w 252"/>
              <a:gd name="T13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" h="170">
                <a:moveTo>
                  <a:pt x="225" y="170"/>
                </a:moveTo>
                <a:lnTo>
                  <a:pt x="252" y="88"/>
                </a:lnTo>
                <a:lnTo>
                  <a:pt x="152" y="0"/>
                </a:lnTo>
                <a:lnTo>
                  <a:pt x="8" y="61"/>
                </a:lnTo>
                <a:lnTo>
                  <a:pt x="0" y="92"/>
                </a:lnTo>
                <a:lnTo>
                  <a:pt x="224" y="170"/>
                </a:lnTo>
                <a:lnTo>
                  <a:pt x="225" y="17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78"/>
          <p:cNvSpPr>
            <a:spLocks/>
          </p:cNvSpPr>
          <p:nvPr/>
        </p:nvSpPr>
        <p:spPr bwMode="auto">
          <a:xfrm>
            <a:off x="9782176" y="3146426"/>
            <a:ext cx="555625" cy="290513"/>
          </a:xfrm>
          <a:custGeom>
            <a:avLst/>
            <a:gdLst>
              <a:gd name="T0" fmla="*/ 350 w 350"/>
              <a:gd name="T1" fmla="*/ 164 h 183"/>
              <a:gd name="T2" fmla="*/ 291 w 350"/>
              <a:gd name="T3" fmla="*/ 71 h 183"/>
              <a:gd name="T4" fmla="*/ 165 w 350"/>
              <a:gd name="T5" fmla="*/ 0 h 183"/>
              <a:gd name="T6" fmla="*/ 50 w 350"/>
              <a:gd name="T7" fmla="*/ 18 h 183"/>
              <a:gd name="T8" fmla="*/ 0 w 350"/>
              <a:gd name="T9" fmla="*/ 74 h 183"/>
              <a:gd name="T10" fmla="*/ 301 w 350"/>
              <a:gd name="T11" fmla="*/ 183 h 183"/>
              <a:gd name="T12" fmla="*/ 350 w 350"/>
              <a:gd name="T13" fmla="*/ 164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0" h="183">
                <a:moveTo>
                  <a:pt x="350" y="164"/>
                </a:moveTo>
                <a:lnTo>
                  <a:pt x="291" y="71"/>
                </a:lnTo>
                <a:lnTo>
                  <a:pt x="165" y="0"/>
                </a:lnTo>
                <a:lnTo>
                  <a:pt x="50" y="18"/>
                </a:lnTo>
                <a:lnTo>
                  <a:pt x="0" y="74"/>
                </a:lnTo>
                <a:lnTo>
                  <a:pt x="301" y="183"/>
                </a:lnTo>
                <a:lnTo>
                  <a:pt x="350" y="1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79"/>
          <p:cNvSpPr>
            <a:spLocks/>
          </p:cNvSpPr>
          <p:nvPr/>
        </p:nvSpPr>
        <p:spPr bwMode="auto">
          <a:xfrm>
            <a:off x="10369551" y="3309938"/>
            <a:ext cx="331788" cy="249238"/>
          </a:xfrm>
          <a:custGeom>
            <a:avLst/>
            <a:gdLst>
              <a:gd name="T0" fmla="*/ 209 w 209"/>
              <a:gd name="T1" fmla="*/ 116 h 157"/>
              <a:gd name="T2" fmla="*/ 189 w 209"/>
              <a:gd name="T3" fmla="*/ 0 h 157"/>
              <a:gd name="T4" fmla="*/ 36 w 209"/>
              <a:gd name="T5" fmla="*/ 9 h 157"/>
              <a:gd name="T6" fmla="*/ 0 w 209"/>
              <a:gd name="T7" fmla="*/ 106 h 157"/>
              <a:gd name="T8" fmla="*/ 138 w 209"/>
              <a:gd name="T9" fmla="*/ 157 h 157"/>
              <a:gd name="T10" fmla="*/ 209 w 209"/>
              <a:gd name="T11" fmla="*/ 11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9" h="157">
                <a:moveTo>
                  <a:pt x="209" y="116"/>
                </a:moveTo>
                <a:lnTo>
                  <a:pt x="189" y="0"/>
                </a:lnTo>
                <a:lnTo>
                  <a:pt x="36" y="9"/>
                </a:lnTo>
                <a:lnTo>
                  <a:pt x="0" y="106"/>
                </a:lnTo>
                <a:lnTo>
                  <a:pt x="138" y="157"/>
                </a:lnTo>
                <a:lnTo>
                  <a:pt x="209" y="1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80"/>
          <p:cNvSpPr>
            <a:spLocks/>
          </p:cNvSpPr>
          <p:nvPr/>
        </p:nvSpPr>
        <p:spPr bwMode="auto">
          <a:xfrm>
            <a:off x="9998076" y="2919413"/>
            <a:ext cx="288925" cy="192088"/>
          </a:xfrm>
          <a:custGeom>
            <a:avLst/>
            <a:gdLst>
              <a:gd name="T0" fmla="*/ 55 w 182"/>
              <a:gd name="T1" fmla="*/ 121 h 121"/>
              <a:gd name="T2" fmla="*/ 61 w 182"/>
              <a:gd name="T3" fmla="*/ 114 h 121"/>
              <a:gd name="T4" fmla="*/ 178 w 182"/>
              <a:gd name="T5" fmla="*/ 97 h 121"/>
              <a:gd name="T6" fmla="*/ 182 w 182"/>
              <a:gd name="T7" fmla="*/ 88 h 121"/>
              <a:gd name="T8" fmla="*/ 82 w 182"/>
              <a:gd name="T9" fmla="*/ 0 h 121"/>
              <a:gd name="T10" fmla="*/ 0 w 182"/>
              <a:gd name="T11" fmla="*/ 34 h 121"/>
              <a:gd name="T12" fmla="*/ 44 w 182"/>
              <a:gd name="T13" fmla="*/ 114 h 121"/>
              <a:gd name="T14" fmla="*/ 55 w 182"/>
              <a:gd name="T15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2" h="121">
                <a:moveTo>
                  <a:pt x="55" y="121"/>
                </a:moveTo>
                <a:lnTo>
                  <a:pt x="61" y="114"/>
                </a:lnTo>
                <a:lnTo>
                  <a:pt x="178" y="97"/>
                </a:lnTo>
                <a:lnTo>
                  <a:pt x="182" y="88"/>
                </a:lnTo>
                <a:lnTo>
                  <a:pt x="82" y="0"/>
                </a:lnTo>
                <a:lnTo>
                  <a:pt x="0" y="34"/>
                </a:lnTo>
                <a:lnTo>
                  <a:pt x="44" y="114"/>
                </a:lnTo>
                <a:lnTo>
                  <a:pt x="55" y="1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81"/>
          <p:cNvSpPr>
            <a:spLocks/>
          </p:cNvSpPr>
          <p:nvPr/>
        </p:nvSpPr>
        <p:spPr bwMode="auto">
          <a:xfrm>
            <a:off x="10140951" y="3105151"/>
            <a:ext cx="433388" cy="223838"/>
          </a:xfrm>
          <a:custGeom>
            <a:avLst/>
            <a:gdLst>
              <a:gd name="T0" fmla="*/ 148 w 273"/>
              <a:gd name="T1" fmla="*/ 141 h 141"/>
              <a:gd name="T2" fmla="*/ 156 w 273"/>
              <a:gd name="T3" fmla="*/ 121 h 141"/>
              <a:gd name="T4" fmla="*/ 273 w 273"/>
              <a:gd name="T5" fmla="*/ 112 h 141"/>
              <a:gd name="T6" fmla="*/ 248 w 273"/>
              <a:gd name="T7" fmla="*/ 70 h 141"/>
              <a:gd name="T8" fmla="*/ 121 w 273"/>
              <a:gd name="T9" fmla="*/ 0 h 141"/>
              <a:gd name="T10" fmla="*/ 7 w 273"/>
              <a:gd name="T11" fmla="*/ 17 h 141"/>
              <a:gd name="T12" fmla="*/ 0 w 273"/>
              <a:gd name="T13" fmla="*/ 26 h 141"/>
              <a:gd name="T14" fmla="*/ 116 w 273"/>
              <a:gd name="T15" fmla="*/ 89 h 141"/>
              <a:gd name="T16" fmla="*/ 148 w 273"/>
              <a:gd name="T17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3" h="141">
                <a:moveTo>
                  <a:pt x="148" y="141"/>
                </a:moveTo>
                <a:lnTo>
                  <a:pt x="156" y="121"/>
                </a:lnTo>
                <a:lnTo>
                  <a:pt x="273" y="112"/>
                </a:lnTo>
                <a:lnTo>
                  <a:pt x="248" y="70"/>
                </a:lnTo>
                <a:lnTo>
                  <a:pt x="121" y="0"/>
                </a:lnTo>
                <a:lnTo>
                  <a:pt x="7" y="17"/>
                </a:lnTo>
                <a:lnTo>
                  <a:pt x="0" y="26"/>
                </a:lnTo>
                <a:lnTo>
                  <a:pt x="116" y="89"/>
                </a:lnTo>
                <a:lnTo>
                  <a:pt x="148" y="14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82"/>
          <p:cNvSpPr>
            <a:spLocks/>
          </p:cNvSpPr>
          <p:nvPr/>
        </p:nvSpPr>
        <p:spPr bwMode="auto">
          <a:xfrm>
            <a:off x="9758363" y="2978151"/>
            <a:ext cx="266700" cy="160338"/>
          </a:xfrm>
          <a:custGeom>
            <a:avLst/>
            <a:gdLst>
              <a:gd name="T0" fmla="*/ 51 w 168"/>
              <a:gd name="T1" fmla="*/ 101 h 101"/>
              <a:gd name="T2" fmla="*/ 168 w 168"/>
              <a:gd name="T3" fmla="*/ 80 h 101"/>
              <a:gd name="T4" fmla="*/ 124 w 168"/>
              <a:gd name="T5" fmla="*/ 0 h 101"/>
              <a:gd name="T6" fmla="*/ 10 w 168"/>
              <a:gd name="T7" fmla="*/ 9 h 101"/>
              <a:gd name="T8" fmla="*/ 0 w 168"/>
              <a:gd name="T9" fmla="*/ 36 h 101"/>
              <a:gd name="T10" fmla="*/ 53 w 168"/>
              <a:gd name="T11" fmla="*/ 85 h 101"/>
              <a:gd name="T12" fmla="*/ 51 w 168"/>
              <a:gd name="T13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8" h="101">
                <a:moveTo>
                  <a:pt x="51" y="101"/>
                </a:moveTo>
                <a:lnTo>
                  <a:pt x="168" y="80"/>
                </a:lnTo>
                <a:lnTo>
                  <a:pt x="124" y="0"/>
                </a:lnTo>
                <a:lnTo>
                  <a:pt x="10" y="9"/>
                </a:lnTo>
                <a:lnTo>
                  <a:pt x="0" y="36"/>
                </a:lnTo>
                <a:lnTo>
                  <a:pt x="53" y="85"/>
                </a:lnTo>
                <a:lnTo>
                  <a:pt x="51" y="1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83"/>
          <p:cNvSpPr>
            <a:spLocks/>
          </p:cNvSpPr>
          <p:nvPr/>
        </p:nvSpPr>
        <p:spPr bwMode="auto">
          <a:xfrm>
            <a:off x="6831013" y="3394076"/>
            <a:ext cx="712788" cy="919163"/>
          </a:xfrm>
          <a:custGeom>
            <a:avLst/>
            <a:gdLst>
              <a:gd name="T0" fmla="*/ 265 w 265"/>
              <a:gd name="T1" fmla="*/ 109 h 341"/>
              <a:gd name="T2" fmla="*/ 166 w 265"/>
              <a:gd name="T3" fmla="*/ 0 h 341"/>
              <a:gd name="T4" fmla="*/ 149 w 265"/>
              <a:gd name="T5" fmla="*/ 132 h 341"/>
              <a:gd name="T6" fmla="*/ 23 w 265"/>
              <a:gd name="T7" fmla="*/ 239 h 341"/>
              <a:gd name="T8" fmla="*/ 17 w 265"/>
              <a:gd name="T9" fmla="*/ 307 h 341"/>
              <a:gd name="T10" fmla="*/ 26 w 265"/>
              <a:gd name="T11" fmla="*/ 317 h 341"/>
              <a:gd name="T12" fmla="*/ 95 w 265"/>
              <a:gd name="T13" fmla="*/ 324 h 341"/>
              <a:gd name="T14" fmla="*/ 239 w 265"/>
              <a:gd name="T15" fmla="*/ 201 h 341"/>
              <a:gd name="T16" fmla="*/ 256 w 265"/>
              <a:gd name="T17" fmla="*/ 163 h 341"/>
              <a:gd name="T18" fmla="*/ 258 w 265"/>
              <a:gd name="T19" fmla="*/ 159 h 341"/>
              <a:gd name="T20" fmla="*/ 265 w 265"/>
              <a:gd name="T21" fmla="*/ 10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5" h="341">
                <a:moveTo>
                  <a:pt x="265" y="109"/>
                </a:moveTo>
                <a:cubicBezTo>
                  <a:pt x="166" y="0"/>
                  <a:pt x="166" y="0"/>
                  <a:pt x="166" y="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23" y="239"/>
                  <a:pt x="23" y="239"/>
                  <a:pt x="23" y="239"/>
                </a:cubicBezTo>
                <a:cubicBezTo>
                  <a:pt x="2" y="256"/>
                  <a:pt x="0" y="286"/>
                  <a:pt x="17" y="307"/>
                </a:cubicBezTo>
                <a:cubicBezTo>
                  <a:pt x="26" y="317"/>
                  <a:pt x="26" y="317"/>
                  <a:pt x="26" y="317"/>
                </a:cubicBezTo>
                <a:cubicBezTo>
                  <a:pt x="43" y="338"/>
                  <a:pt x="74" y="341"/>
                  <a:pt x="95" y="324"/>
                </a:cubicBezTo>
                <a:cubicBezTo>
                  <a:pt x="239" y="201"/>
                  <a:pt x="239" y="201"/>
                  <a:pt x="239" y="201"/>
                </a:cubicBezTo>
                <a:cubicBezTo>
                  <a:pt x="251" y="191"/>
                  <a:pt x="256" y="177"/>
                  <a:pt x="256" y="163"/>
                </a:cubicBezTo>
                <a:cubicBezTo>
                  <a:pt x="256" y="163"/>
                  <a:pt x="258" y="161"/>
                  <a:pt x="258" y="159"/>
                </a:cubicBezTo>
                <a:lnTo>
                  <a:pt x="265" y="10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84"/>
          <p:cNvSpPr>
            <a:spLocks/>
          </p:cNvSpPr>
          <p:nvPr/>
        </p:nvSpPr>
        <p:spPr bwMode="auto">
          <a:xfrm>
            <a:off x="8112126" y="2363788"/>
            <a:ext cx="663575" cy="593725"/>
          </a:xfrm>
          <a:custGeom>
            <a:avLst/>
            <a:gdLst>
              <a:gd name="T0" fmla="*/ 213 w 246"/>
              <a:gd name="T1" fmla="*/ 145 h 220"/>
              <a:gd name="T2" fmla="*/ 69 w 246"/>
              <a:gd name="T3" fmla="*/ 91 h 220"/>
              <a:gd name="T4" fmla="*/ 12 w 246"/>
              <a:gd name="T5" fmla="*/ 0 h 220"/>
              <a:gd name="T6" fmla="*/ 12 w 246"/>
              <a:gd name="T7" fmla="*/ 1 h 220"/>
              <a:gd name="T8" fmla="*/ 0 w 246"/>
              <a:gd name="T9" fmla="*/ 32 h 220"/>
              <a:gd name="T10" fmla="*/ 54 w 246"/>
              <a:gd name="T11" fmla="*/ 119 h 220"/>
              <a:gd name="T12" fmla="*/ 198 w 246"/>
              <a:gd name="T13" fmla="*/ 174 h 220"/>
              <a:gd name="T14" fmla="*/ 225 w 246"/>
              <a:gd name="T15" fmla="*/ 220 h 220"/>
              <a:gd name="T16" fmla="*/ 237 w 246"/>
              <a:gd name="T17" fmla="*/ 202 h 220"/>
              <a:gd name="T18" fmla="*/ 213 w 246"/>
              <a:gd name="T19" fmla="*/ 145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6" h="220">
                <a:moveTo>
                  <a:pt x="213" y="145"/>
                </a:moveTo>
                <a:cubicBezTo>
                  <a:pt x="69" y="91"/>
                  <a:pt x="69" y="91"/>
                  <a:pt x="69" y="91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0" y="32"/>
                  <a:pt x="0" y="32"/>
                  <a:pt x="0" y="32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198" y="174"/>
                  <a:pt x="198" y="174"/>
                  <a:pt x="198" y="174"/>
                </a:cubicBezTo>
                <a:cubicBezTo>
                  <a:pt x="217" y="181"/>
                  <a:pt x="229" y="200"/>
                  <a:pt x="225" y="220"/>
                </a:cubicBezTo>
                <a:cubicBezTo>
                  <a:pt x="231" y="216"/>
                  <a:pt x="236" y="209"/>
                  <a:pt x="237" y="202"/>
                </a:cubicBezTo>
                <a:cubicBezTo>
                  <a:pt x="246" y="180"/>
                  <a:pt x="236" y="154"/>
                  <a:pt x="213" y="1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85"/>
          <p:cNvSpPr>
            <a:spLocks/>
          </p:cNvSpPr>
          <p:nvPr/>
        </p:nvSpPr>
        <p:spPr bwMode="auto">
          <a:xfrm>
            <a:off x="8710613" y="3003551"/>
            <a:ext cx="428625" cy="231775"/>
          </a:xfrm>
          <a:custGeom>
            <a:avLst/>
            <a:gdLst>
              <a:gd name="T0" fmla="*/ 0 w 159"/>
              <a:gd name="T1" fmla="*/ 29 h 86"/>
              <a:gd name="T2" fmla="*/ 159 w 159"/>
              <a:gd name="T3" fmla="*/ 86 h 86"/>
              <a:gd name="T4" fmla="*/ 138 w 159"/>
              <a:gd name="T5" fmla="*/ 47 h 86"/>
              <a:gd name="T6" fmla="*/ 9 w 159"/>
              <a:gd name="T7" fmla="*/ 0 h 86"/>
              <a:gd name="T8" fmla="*/ 5 w 159"/>
              <a:gd name="T9" fmla="*/ 17 h 86"/>
              <a:gd name="T10" fmla="*/ 0 w 159"/>
              <a:gd name="T11" fmla="*/ 2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9" h="86">
                <a:moveTo>
                  <a:pt x="0" y="29"/>
                </a:moveTo>
                <a:cubicBezTo>
                  <a:pt x="159" y="86"/>
                  <a:pt x="159" y="86"/>
                  <a:pt x="159" y="86"/>
                </a:cubicBezTo>
                <a:cubicBezTo>
                  <a:pt x="145" y="62"/>
                  <a:pt x="138" y="47"/>
                  <a:pt x="138" y="47"/>
                </a:cubicBezTo>
                <a:cubicBezTo>
                  <a:pt x="9" y="0"/>
                  <a:pt x="9" y="0"/>
                  <a:pt x="9" y="0"/>
                </a:cubicBezTo>
                <a:cubicBezTo>
                  <a:pt x="9" y="5"/>
                  <a:pt x="7" y="12"/>
                  <a:pt x="5" y="17"/>
                </a:cubicBezTo>
                <a:cubicBezTo>
                  <a:pt x="3" y="22"/>
                  <a:pt x="2" y="26"/>
                  <a:pt x="0" y="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Freeform 86"/>
          <p:cNvSpPr>
            <a:spLocks/>
          </p:cNvSpPr>
          <p:nvPr/>
        </p:nvSpPr>
        <p:spPr bwMode="auto">
          <a:xfrm>
            <a:off x="7118351" y="1962151"/>
            <a:ext cx="1012825" cy="2332038"/>
          </a:xfrm>
          <a:custGeom>
            <a:avLst/>
            <a:gdLst>
              <a:gd name="T0" fmla="*/ 220 w 376"/>
              <a:gd name="T1" fmla="*/ 72 h 865"/>
              <a:gd name="T2" fmla="*/ 317 w 376"/>
              <a:gd name="T3" fmla="*/ 95 h 865"/>
              <a:gd name="T4" fmla="*/ 355 w 376"/>
              <a:gd name="T5" fmla="*/ 157 h 865"/>
              <a:gd name="T6" fmla="*/ 359 w 376"/>
              <a:gd name="T7" fmla="*/ 152 h 865"/>
              <a:gd name="T8" fmla="*/ 307 w 376"/>
              <a:gd name="T9" fmla="*/ 34 h 865"/>
              <a:gd name="T10" fmla="*/ 262 w 376"/>
              <a:gd name="T11" fmla="*/ 17 h 865"/>
              <a:gd name="T12" fmla="*/ 144 w 376"/>
              <a:gd name="T13" fmla="*/ 69 h 865"/>
              <a:gd name="T14" fmla="*/ 18 w 376"/>
              <a:gd name="T15" fmla="*/ 393 h 865"/>
              <a:gd name="T16" fmla="*/ 70 w 376"/>
              <a:gd name="T17" fmla="*/ 510 h 865"/>
              <a:gd name="T18" fmla="*/ 78 w 376"/>
              <a:gd name="T19" fmla="*/ 514 h 865"/>
              <a:gd name="T20" fmla="*/ 84 w 376"/>
              <a:gd name="T21" fmla="*/ 521 h 865"/>
              <a:gd name="T22" fmla="*/ 201 w 376"/>
              <a:gd name="T23" fmla="*/ 652 h 865"/>
              <a:gd name="T24" fmla="*/ 201 w 376"/>
              <a:gd name="T25" fmla="*/ 817 h 865"/>
              <a:gd name="T26" fmla="*/ 250 w 376"/>
              <a:gd name="T27" fmla="*/ 865 h 865"/>
              <a:gd name="T28" fmla="*/ 264 w 376"/>
              <a:gd name="T29" fmla="*/ 865 h 865"/>
              <a:gd name="T30" fmla="*/ 312 w 376"/>
              <a:gd name="T31" fmla="*/ 817 h 865"/>
              <a:gd name="T32" fmla="*/ 312 w 376"/>
              <a:gd name="T33" fmla="*/ 626 h 865"/>
              <a:gd name="T34" fmla="*/ 295 w 376"/>
              <a:gd name="T35" fmla="*/ 590 h 865"/>
              <a:gd name="T36" fmla="*/ 293 w 376"/>
              <a:gd name="T37" fmla="*/ 588 h 865"/>
              <a:gd name="T38" fmla="*/ 215 w 376"/>
              <a:gd name="T39" fmla="*/ 502 h 865"/>
              <a:gd name="T40" fmla="*/ 231 w 376"/>
              <a:gd name="T41" fmla="*/ 476 h 865"/>
              <a:gd name="T42" fmla="*/ 293 w 376"/>
              <a:gd name="T43" fmla="*/ 320 h 865"/>
              <a:gd name="T44" fmla="*/ 198 w 376"/>
              <a:gd name="T45" fmla="*/ 169 h 865"/>
              <a:gd name="T46" fmla="*/ 220 w 376"/>
              <a:gd name="T47" fmla="*/ 72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6" h="865">
                <a:moveTo>
                  <a:pt x="220" y="72"/>
                </a:moveTo>
                <a:cubicBezTo>
                  <a:pt x="253" y="52"/>
                  <a:pt x="296" y="62"/>
                  <a:pt x="317" y="95"/>
                </a:cubicBezTo>
                <a:cubicBezTo>
                  <a:pt x="355" y="157"/>
                  <a:pt x="355" y="157"/>
                  <a:pt x="355" y="157"/>
                </a:cubicBezTo>
                <a:cubicBezTo>
                  <a:pt x="359" y="152"/>
                  <a:pt x="359" y="152"/>
                  <a:pt x="359" y="152"/>
                </a:cubicBezTo>
                <a:cubicBezTo>
                  <a:pt x="376" y="105"/>
                  <a:pt x="354" y="53"/>
                  <a:pt x="307" y="34"/>
                </a:cubicBezTo>
                <a:cubicBezTo>
                  <a:pt x="262" y="17"/>
                  <a:pt x="262" y="17"/>
                  <a:pt x="262" y="17"/>
                </a:cubicBezTo>
                <a:cubicBezTo>
                  <a:pt x="215" y="0"/>
                  <a:pt x="163" y="22"/>
                  <a:pt x="144" y="69"/>
                </a:cubicBezTo>
                <a:cubicBezTo>
                  <a:pt x="18" y="393"/>
                  <a:pt x="18" y="393"/>
                  <a:pt x="18" y="393"/>
                </a:cubicBezTo>
                <a:cubicBezTo>
                  <a:pt x="0" y="439"/>
                  <a:pt x="23" y="491"/>
                  <a:pt x="70" y="510"/>
                </a:cubicBezTo>
                <a:cubicBezTo>
                  <a:pt x="78" y="514"/>
                  <a:pt x="78" y="514"/>
                  <a:pt x="78" y="514"/>
                </a:cubicBezTo>
                <a:cubicBezTo>
                  <a:pt x="80" y="516"/>
                  <a:pt x="82" y="517"/>
                  <a:pt x="84" y="521"/>
                </a:cubicBezTo>
                <a:cubicBezTo>
                  <a:pt x="201" y="652"/>
                  <a:pt x="201" y="652"/>
                  <a:pt x="201" y="652"/>
                </a:cubicBezTo>
                <a:cubicBezTo>
                  <a:pt x="201" y="817"/>
                  <a:pt x="201" y="817"/>
                  <a:pt x="201" y="817"/>
                </a:cubicBezTo>
                <a:cubicBezTo>
                  <a:pt x="201" y="845"/>
                  <a:pt x="224" y="865"/>
                  <a:pt x="250" y="865"/>
                </a:cubicBezTo>
                <a:cubicBezTo>
                  <a:pt x="264" y="865"/>
                  <a:pt x="264" y="865"/>
                  <a:pt x="264" y="865"/>
                </a:cubicBezTo>
                <a:cubicBezTo>
                  <a:pt x="291" y="865"/>
                  <a:pt x="312" y="845"/>
                  <a:pt x="312" y="817"/>
                </a:cubicBezTo>
                <a:cubicBezTo>
                  <a:pt x="312" y="626"/>
                  <a:pt x="312" y="626"/>
                  <a:pt x="312" y="626"/>
                </a:cubicBezTo>
                <a:cubicBezTo>
                  <a:pt x="312" y="613"/>
                  <a:pt x="305" y="599"/>
                  <a:pt x="295" y="590"/>
                </a:cubicBezTo>
                <a:cubicBezTo>
                  <a:pt x="295" y="588"/>
                  <a:pt x="293" y="588"/>
                  <a:pt x="293" y="588"/>
                </a:cubicBezTo>
                <a:cubicBezTo>
                  <a:pt x="215" y="502"/>
                  <a:pt x="215" y="502"/>
                  <a:pt x="215" y="502"/>
                </a:cubicBezTo>
                <a:cubicBezTo>
                  <a:pt x="222" y="495"/>
                  <a:pt x="227" y="486"/>
                  <a:pt x="231" y="476"/>
                </a:cubicBezTo>
                <a:cubicBezTo>
                  <a:pt x="293" y="320"/>
                  <a:pt x="293" y="320"/>
                  <a:pt x="293" y="320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9" y="136"/>
                  <a:pt x="189" y="93"/>
                  <a:pt x="220" y="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3204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45020" y="1024759"/>
            <a:ext cx="9417963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不过，这</a:t>
            </a:r>
            <a:endParaRPr lang="en-US" altLang="zh-CN" sz="4800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r>
              <a:rPr lang="zh-CN" altLang="en-US" sz="13800" dirty="0">
                <a:solidFill>
                  <a:srgbClr val="FF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不</a:t>
            </a:r>
            <a:r>
              <a:rPr lang="zh-CN" altLang="en-US" sz="13800" dirty="0" smtClean="0">
                <a:solidFill>
                  <a:srgbClr val="FF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重要</a:t>
            </a:r>
            <a:endParaRPr lang="en-US" altLang="zh-CN" sz="13800" dirty="0" smtClean="0">
              <a:solidFill>
                <a:srgbClr val="FF0000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r>
              <a:rPr lang="zh-CN" altLang="en-US" sz="4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因为，我还有一个隐藏多年的身份</a:t>
            </a:r>
            <a:endParaRPr lang="en-US" altLang="zh-CN" sz="4800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r>
              <a:rPr lang="zh-CN" altLang="en-US" sz="4800" dirty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那</a:t>
            </a:r>
            <a:r>
              <a:rPr lang="zh-CN" altLang="en-US" sz="4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就是。。。</a:t>
            </a:r>
            <a:endParaRPr lang="en-US" altLang="zh-CN" sz="4800" dirty="0" smtClean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465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图片 1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11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等腰三角形 72"/>
          <p:cNvSpPr/>
          <p:nvPr/>
        </p:nvSpPr>
        <p:spPr>
          <a:xfrm>
            <a:off x="251520" y="5481228"/>
            <a:ext cx="864096" cy="79208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0" y="5990897"/>
            <a:ext cx="12192000" cy="8671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画</a:t>
            </a:r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风不符，直接负分滚粗好么！</a:t>
            </a:r>
            <a:endParaRPr lang="zh-CN" altLang="en-US" sz="28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559285" y="1148416"/>
            <a:ext cx="5001390" cy="3507559"/>
            <a:chOff x="4946651" y="2797176"/>
            <a:chExt cx="2290762" cy="16065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6897688" y="3302001"/>
              <a:ext cx="339725" cy="633413"/>
            </a:xfrm>
            <a:custGeom>
              <a:avLst/>
              <a:gdLst>
                <a:gd name="T0" fmla="*/ 88 w 90"/>
                <a:gd name="T1" fmla="*/ 78 h 168"/>
                <a:gd name="T2" fmla="*/ 86 w 90"/>
                <a:gd name="T3" fmla="*/ 74 h 168"/>
                <a:gd name="T4" fmla="*/ 32 w 90"/>
                <a:gd name="T5" fmla="*/ 8 h 168"/>
                <a:gd name="T6" fmla="*/ 8 w 90"/>
                <a:gd name="T7" fmla="*/ 7 h 168"/>
                <a:gd name="T8" fmla="*/ 7 w 90"/>
                <a:gd name="T9" fmla="*/ 31 h 168"/>
                <a:gd name="T10" fmla="*/ 57 w 90"/>
                <a:gd name="T11" fmla="*/ 92 h 168"/>
                <a:gd name="T12" fmla="*/ 57 w 90"/>
                <a:gd name="T13" fmla="*/ 150 h 168"/>
                <a:gd name="T14" fmla="*/ 72 w 90"/>
                <a:gd name="T15" fmla="*/ 168 h 168"/>
                <a:gd name="T16" fmla="*/ 90 w 90"/>
                <a:gd name="T17" fmla="*/ 150 h 168"/>
                <a:gd name="T18" fmla="*/ 90 w 90"/>
                <a:gd name="T19" fmla="*/ 85 h 168"/>
                <a:gd name="T20" fmla="*/ 88 w 90"/>
                <a:gd name="T21" fmla="*/ 7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68">
                  <a:moveTo>
                    <a:pt x="88" y="78"/>
                  </a:moveTo>
                  <a:cubicBezTo>
                    <a:pt x="88" y="76"/>
                    <a:pt x="86" y="74"/>
                    <a:pt x="86" y="7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6" y="1"/>
                    <a:pt x="15" y="0"/>
                    <a:pt x="8" y="7"/>
                  </a:cubicBezTo>
                  <a:cubicBezTo>
                    <a:pt x="1" y="12"/>
                    <a:pt x="0" y="22"/>
                    <a:pt x="7" y="31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7" y="161"/>
                    <a:pt x="64" y="168"/>
                    <a:pt x="72" y="168"/>
                  </a:cubicBezTo>
                  <a:cubicBezTo>
                    <a:pt x="83" y="168"/>
                    <a:pt x="90" y="161"/>
                    <a:pt x="90" y="150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3"/>
                    <a:pt x="90" y="81"/>
                    <a:pt x="88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946651" y="3186113"/>
              <a:ext cx="400050" cy="296863"/>
            </a:xfrm>
            <a:custGeom>
              <a:avLst/>
              <a:gdLst>
                <a:gd name="T0" fmla="*/ 71 w 106"/>
                <a:gd name="T1" fmla="*/ 0 h 79"/>
                <a:gd name="T2" fmla="*/ 64 w 106"/>
                <a:gd name="T3" fmla="*/ 0 h 79"/>
                <a:gd name="T4" fmla="*/ 64 w 106"/>
                <a:gd name="T5" fmla="*/ 0 h 79"/>
                <a:gd name="T6" fmla="*/ 64 w 106"/>
                <a:gd name="T7" fmla="*/ 0 h 79"/>
                <a:gd name="T8" fmla="*/ 55 w 106"/>
                <a:gd name="T9" fmla="*/ 5 h 79"/>
                <a:gd name="T10" fmla="*/ 7 w 106"/>
                <a:gd name="T11" fmla="*/ 48 h 79"/>
                <a:gd name="T12" fmla="*/ 7 w 106"/>
                <a:gd name="T13" fmla="*/ 72 h 79"/>
                <a:gd name="T14" fmla="*/ 31 w 106"/>
                <a:gd name="T15" fmla="*/ 74 h 79"/>
                <a:gd name="T16" fmla="*/ 73 w 106"/>
                <a:gd name="T17" fmla="*/ 36 h 79"/>
                <a:gd name="T18" fmla="*/ 102 w 106"/>
                <a:gd name="T19" fmla="*/ 41 h 79"/>
                <a:gd name="T20" fmla="*/ 102 w 106"/>
                <a:gd name="T21" fmla="*/ 27 h 79"/>
                <a:gd name="T22" fmla="*/ 106 w 106"/>
                <a:gd name="T23" fmla="*/ 8 h 79"/>
                <a:gd name="T24" fmla="*/ 71 w 106"/>
                <a:gd name="T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79">
                  <a:moveTo>
                    <a:pt x="71" y="0"/>
                  </a:moveTo>
                  <a:cubicBezTo>
                    <a:pt x="69" y="0"/>
                    <a:pt x="67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1" y="1"/>
                    <a:pt x="59" y="1"/>
                    <a:pt x="55" y="5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0" y="55"/>
                    <a:pt x="0" y="65"/>
                    <a:pt x="7" y="72"/>
                  </a:cubicBezTo>
                  <a:cubicBezTo>
                    <a:pt x="12" y="79"/>
                    <a:pt x="24" y="79"/>
                    <a:pt x="31" y="74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0"/>
                    <a:pt x="104" y="13"/>
                    <a:pt x="106" y="8"/>
                  </a:cubicBez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160963" y="3965576"/>
              <a:ext cx="392113" cy="438150"/>
            </a:xfrm>
            <a:custGeom>
              <a:avLst/>
              <a:gdLst>
                <a:gd name="T0" fmla="*/ 62 w 104"/>
                <a:gd name="T1" fmla="*/ 37 h 116"/>
                <a:gd name="T2" fmla="*/ 10 w 104"/>
                <a:gd name="T3" fmla="*/ 77 h 116"/>
                <a:gd name="T4" fmla="*/ 7 w 104"/>
                <a:gd name="T5" fmla="*/ 103 h 116"/>
                <a:gd name="T6" fmla="*/ 10 w 104"/>
                <a:gd name="T7" fmla="*/ 108 h 116"/>
                <a:gd name="T8" fmla="*/ 36 w 104"/>
                <a:gd name="T9" fmla="*/ 111 h 116"/>
                <a:gd name="T10" fmla="*/ 94 w 104"/>
                <a:gd name="T11" fmla="*/ 64 h 116"/>
                <a:gd name="T12" fmla="*/ 100 w 104"/>
                <a:gd name="T13" fmla="*/ 56 h 116"/>
                <a:gd name="T14" fmla="*/ 102 w 104"/>
                <a:gd name="T15" fmla="*/ 49 h 116"/>
                <a:gd name="T16" fmla="*/ 104 w 104"/>
                <a:gd name="T17" fmla="*/ 40 h 116"/>
                <a:gd name="T18" fmla="*/ 68 w 104"/>
                <a:gd name="T19" fmla="*/ 0 h 116"/>
                <a:gd name="T20" fmla="*/ 62 w 104"/>
                <a:gd name="T21" fmla="*/ 3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16">
                  <a:moveTo>
                    <a:pt x="62" y="37"/>
                  </a:moveTo>
                  <a:cubicBezTo>
                    <a:pt x="10" y="77"/>
                    <a:pt x="10" y="77"/>
                    <a:pt x="10" y="77"/>
                  </a:cubicBezTo>
                  <a:cubicBezTo>
                    <a:pt x="2" y="83"/>
                    <a:pt x="0" y="96"/>
                    <a:pt x="7" y="103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7" y="116"/>
                    <a:pt x="30" y="116"/>
                    <a:pt x="36" y="111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7" y="63"/>
                    <a:pt x="99" y="59"/>
                    <a:pt x="100" y="56"/>
                  </a:cubicBezTo>
                  <a:cubicBezTo>
                    <a:pt x="102" y="54"/>
                    <a:pt x="102" y="52"/>
                    <a:pt x="102" y="49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68" y="0"/>
                    <a:pt x="68" y="0"/>
                    <a:pt x="68" y="0"/>
                  </a:cubicBezTo>
                  <a:lnTo>
                    <a:pt x="6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368926" y="2797176"/>
              <a:ext cx="315913" cy="301625"/>
            </a:xfrm>
            <a:custGeom>
              <a:avLst/>
              <a:gdLst>
                <a:gd name="T0" fmla="*/ 80 w 84"/>
                <a:gd name="T1" fmla="*/ 47 h 80"/>
                <a:gd name="T2" fmla="*/ 80 w 84"/>
                <a:gd name="T3" fmla="*/ 49 h 80"/>
                <a:gd name="T4" fmla="*/ 51 w 84"/>
                <a:gd name="T5" fmla="*/ 49 h 80"/>
                <a:gd name="T6" fmla="*/ 42 w 84"/>
                <a:gd name="T7" fmla="*/ 39 h 80"/>
                <a:gd name="T8" fmla="*/ 51 w 84"/>
                <a:gd name="T9" fmla="*/ 30 h 80"/>
                <a:gd name="T10" fmla="*/ 80 w 84"/>
                <a:gd name="T11" fmla="*/ 30 h 80"/>
                <a:gd name="T12" fmla="*/ 42 w 84"/>
                <a:gd name="T13" fmla="*/ 0 h 80"/>
                <a:gd name="T14" fmla="*/ 0 w 84"/>
                <a:gd name="T15" fmla="*/ 40 h 80"/>
                <a:gd name="T16" fmla="*/ 42 w 84"/>
                <a:gd name="T17" fmla="*/ 80 h 80"/>
                <a:gd name="T18" fmla="*/ 80 w 84"/>
                <a:gd name="T19" fmla="*/ 54 h 80"/>
                <a:gd name="T20" fmla="*/ 84 w 84"/>
                <a:gd name="T21" fmla="*/ 47 h 80"/>
                <a:gd name="T22" fmla="*/ 80 w 84"/>
                <a:gd name="T23" fmla="*/ 4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0">
                  <a:moveTo>
                    <a:pt x="80" y="47"/>
                  </a:moveTo>
                  <a:cubicBezTo>
                    <a:pt x="80" y="49"/>
                    <a:pt x="80" y="49"/>
                    <a:pt x="80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5" y="49"/>
                    <a:pt x="42" y="44"/>
                    <a:pt x="42" y="39"/>
                  </a:cubicBezTo>
                  <a:cubicBezTo>
                    <a:pt x="42" y="33"/>
                    <a:pt x="45" y="30"/>
                    <a:pt x="51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5" y="13"/>
                    <a:pt x="59" y="0"/>
                    <a:pt x="42" y="0"/>
                  </a:cubicBezTo>
                  <a:cubicBezTo>
                    <a:pt x="20" y="0"/>
                    <a:pt x="0" y="18"/>
                    <a:pt x="0" y="40"/>
                  </a:cubicBezTo>
                  <a:cubicBezTo>
                    <a:pt x="0" y="63"/>
                    <a:pt x="20" y="80"/>
                    <a:pt x="42" y="80"/>
                  </a:cubicBezTo>
                  <a:cubicBezTo>
                    <a:pt x="59" y="80"/>
                    <a:pt x="75" y="70"/>
                    <a:pt x="80" y="54"/>
                  </a:cubicBezTo>
                  <a:cubicBezTo>
                    <a:pt x="80" y="54"/>
                    <a:pt x="84" y="51"/>
                    <a:pt x="84" y="47"/>
                  </a:cubicBezTo>
                  <a:lnTo>
                    <a:pt x="8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5588001" y="2944813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5538788" y="2922588"/>
              <a:ext cx="150813" cy="41275"/>
            </a:xfrm>
            <a:custGeom>
              <a:avLst/>
              <a:gdLst>
                <a:gd name="T0" fmla="*/ 40 w 40"/>
                <a:gd name="T1" fmla="*/ 11 h 11"/>
                <a:gd name="T2" fmla="*/ 37 w 40"/>
                <a:gd name="T3" fmla="*/ 6 h 11"/>
                <a:gd name="T4" fmla="*/ 37 w 40"/>
                <a:gd name="T5" fmla="*/ 9 h 11"/>
                <a:gd name="T6" fmla="*/ 37 w 40"/>
                <a:gd name="T7" fmla="*/ 7 h 11"/>
                <a:gd name="T8" fmla="*/ 35 w 40"/>
                <a:gd name="T9" fmla="*/ 0 h 11"/>
                <a:gd name="T10" fmla="*/ 23 w 40"/>
                <a:gd name="T11" fmla="*/ 0 h 11"/>
                <a:gd name="T12" fmla="*/ 18 w 40"/>
                <a:gd name="T13" fmla="*/ 0 h 11"/>
                <a:gd name="T14" fmla="*/ 6 w 40"/>
                <a:gd name="T15" fmla="*/ 0 h 11"/>
                <a:gd name="T16" fmla="*/ 0 w 40"/>
                <a:gd name="T17" fmla="*/ 6 h 11"/>
                <a:gd name="T18" fmla="*/ 6 w 40"/>
                <a:gd name="T19" fmla="*/ 11 h 11"/>
                <a:gd name="T20" fmla="*/ 18 w 40"/>
                <a:gd name="T21" fmla="*/ 11 h 11"/>
                <a:gd name="T22" fmla="*/ 25 w 40"/>
                <a:gd name="T23" fmla="*/ 11 h 11"/>
                <a:gd name="T24" fmla="*/ 25 w 40"/>
                <a:gd name="T25" fmla="*/ 11 h 11"/>
                <a:gd name="T26" fmla="*/ 28 w 40"/>
                <a:gd name="T27" fmla="*/ 11 h 11"/>
                <a:gd name="T28" fmla="*/ 37 w 40"/>
                <a:gd name="T29" fmla="*/ 11 h 11"/>
                <a:gd name="T30" fmla="*/ 37 w 40"/>
                <a:gd name="T31" fmla="*/ 9 h 11"/>
                <a:gd name="T32" fmla="*/ 37 w 40"/>
                <a:gd name="T33" fmla="*/ 11 h 11"/>
                <a:gd name="T34" fmla="*/ 40 w 40"/>
                <a:gd name="T35" fmla="*/ 11 h 11"/>
                <a:gd name="T36" fmla="*/ 13 w 40"/>
                <a:gd name="T37" fmla="*/ 6 h 11"/>
                <a:gd name="T38" fmla="*/ 13 w 40"/>
                <a:gd name="T39" fmla="*/ 6 h 11"/>
                <a:gd name="T40" fmla="*/ 13 w 40"/>
                <a:gd name="T41" fmla="*/ 6 h 11"/>
                <a:gd name="T42" fmla="*/ 13 w 40"/>
                <a:gd name="T43" fmla="*/ 6 h 11"/>
                <a:gd name="T44" fmla="*/ 30 w 40"/>
                <a:gd name="T45" fmla="*/ 11 h 11"/>
                <a:gd name="T46" fmla="*/ 30 w 40"/>
                <a:gd name="T47" fmla="*/ 11 h 11"/>
                <a:gd name="T48" fmla="*/ 28 w 40"/>
                <a:gd name="T49" fmla="*/ 11 h 11"/>
                <a:gd name="T50" fmla="*/ 25 w 40"/>
                <a:gd name="T51" fmla="*/ 6 h 11"/>
                <a:gd name="T52" fmla="*/ 25 w 40"/>
                <a:gd name="T53" fmla="*/ 6 h 11"/>
                <a:gd name="T54" fmla="*/ 30 w 40"/>
                <a:gd name="T55" fmla="*/ 0 h 11"/>
                <a:gd name="T56" fmla="*/ 30 w 40"/>
                <a:gd name="T57" fmla="*/ 2 h 11"/>
                <a:gd name="T58" fmla="*/ 33 w 40"/>
                <a:gd name="T59" fmla="*/ 6 h 11"/>
                <a:gd name="T60" fmla="*/ 30 w 40"/>
                <a:gd name="T6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0" h="11">
                  <a:moveTo>
                    <a:pt x="40" y="11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7"/>
                    <a:pt x="37" y="9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4"/>
                    <a:pt x="37" y="2"/>
                    <a:pt x="3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0" y="2"/>
                    <a:pt x="0" y="6"/>
                  </a:cubicBezTo>
                  <a:cubicBezTo>
                    <a:pt x="0" y="9"/>
                    <a:pt x="4" y="11"/>
                    <a:pt x="6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11"/>
                    <a:pt x="37" y="11"/>
                    <a:pt x="37" y="11"/>
                  </a:cubicBezTo>
                  <a:lnTo>
                    <a:pt x="40" y="11"/>
                  </a:lnTo>
                  <a:close/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4"/>
                    <a:pt x="26" y="0"/>
                    <a:pt x="30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3" y="4"/>
                    <a:pt x="33" y="6"/>
                  </a:cubicBezTo>
                  <a:lnTo>
                    <a:pt x="3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5492751" y="3224213"/>
              <a:ext cx="693738" cy="195263"/>
            </a:xfrm>
            <a:custGeom>
              <a:avLst/>
              <a:gdLst>
                <a:gd name="T0" fmla="*/ 182 w 184"/>
                <a:gd name="T1" fmla="*/ 16 h 52"/>
                <a:gd name="T2" fmla="*/ 161 w 184"/>
                <a:gd name="T3" fmla="*/ 2 h 52"/>
                <a:gd name="T4" fmla="*/ 101 w 184"/>
                <a:gd name="T5" fmla="*/ 17 h 52"/>
                <a:gd name="T6" fmla="*/ 19 w 184"/>
                <a:gd name="T7" fmla="*/ 10 h 52"/>
                <a:gd name="T8" fmla="*/ 0 w 184"/>
                <a:gd name="T9" fmla="*/ 26 h 52"/>
                <a:gd name="T10" fmla="*/ 16 w 184"/>
                <a:gd name="T11" fmla="*/ 43 h 52"/>
                <a:gd name="T12" fmla="*/ 99 w 184"/>
                <a:gd name="T13" fmla="*/ 52 h 52"/>
                <a:gd name="T14" fmla="*/ 103 w 184"/>
                <a:gd name="T15" fmla="*/ 52 h 52"/>
                <a:gd name="T16" fmla="*/ 106 w 184"/>
                <a:gd name="T17" fmla="*/ 52 h 52"/>
                <a:gd name="T18" fmla="*/ 170 w 184"/>
                <a:gd name="T19" fmla="*/ 36 h 52"/>
                <a:gd name="T20" fmla="*/ 182 w 184"/>
                <a:gd name="T21" fmla="*/ 1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52">
                  <a:moveTo>
                    <a:pt x="182" y="16"/>
                  </a:moveTo>
                  <a:cubicBezTo>
                    <a:pt x="180" y="5"/>
                    <a:pt x="170" y="0"/>
                    <a:pt x="161" y="2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1" y="9"/>
                    <a:pt x="2" y="16"/>
                    <a:pt x="0" y="26"/>
                  </a:cubicBezTo>
                  <a:cubicBezTo>
                    <a:pt x="0" y="35"/>
                    <a:pt x="7" y="43"/>
                    <a:pt x="16" y="43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99" y="52"/>
                    <a:pt x="101" y="52"/>
                    <a:pt x="103" y="52"/>
                  </a:cubicBezTo>
                  <a:cubicBezTo>
                    <a:pt x="103" y="52"/>
                    <a:pt x="104" y="52"/>
                    <a:pt x="106" y="52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9" y="33"/>
                    <a:pt x="184" y="24"/>
                    <a:pt x="18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981826" y="2967038"/>
              <a:ext cx="131763" cy="196850"/>
            </a:xfrm>
            <a:custGeom>
              <a:avLst/>
              <a:gdLst>
                <a:gd name="T0" fmla="*/ 4 w 35"/>
                <a:gd name="T1" fmla="*/ 52 h 52"/>
                <a:gd name="T2" fmla="*/ 35 w 35"/>
                <a:gd name="T3" fmla="*/ 14 h 52"/>
                <a:gd name="T4" fmla="*/ 31 w 35"/>
                <a:gd name="T5" fmla="*/ 0 h 52"/>
                <a:gd name="T6" fmla="*/ 0 w 35"/>
                <a:gd name="T7" fmla="*/ 32 h 52"/>
                <a:gd name="T8" fmla="*/ 4 w 35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2">
                  <a:moveTo>
                    <a:pt x="4" y="52"/>
                  </a:moveTo>
                  <a:cubicBezTo>
                    <a:pt x="21" y="49"/>
                    <a:pt x="35" y="32"/>
                    <a:pt x="35" y="14"/>
                  </a:cubicBezTo>
                  <a:cubicBezTo>
                    <a:pt x="35" y="9"/>
                    <a:pt x="33" y="6"/>
                    <a:pt x="31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4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902451" y="2865438"/>
              <a:ext cx="195263" cy="90488"/>
            </a:xfrm>
            <a:custGeom>
              <a:avLst/>
              <a:gdLst>
                <a:gd name="T0" fmla="*/ 52 w 52"/>
                <a:gd name="T1" fmla="*/ 24 h 24"/>
                <a:gd name="T2" fmla="*/ 14 w 52"/>
                <a:gd name="T3" fmla="*/ 0 h 24"/>
                <a:gd name="T4" fmla="*/ 0 w 52"/>
                <a:gd name="T5" fmla="*/ 3 h 24"/>
                <a:gd name="T6" fmla="*/ 7 w 52"/>
                <a:gd name="T7" fmla="*/ 17 h 24"/>
                <a:gd name="T8" fmla="*/ 52 w 52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4">
                  <a:moveTo>
                    <a:pt x="52" y="24"/>
                  </a:moveTo>
                  <a:cubicBezTo>
                    <a:pt x="45" y="10"/>
                    <a:pt x="31" y="0"/>
                    <a:pt x="14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7" y="17"/>
                    <a:pt x="7" y="17"/>
                    <a:pt x="7" y="17"/>
                  </a:cubicBez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615113" y="2797176"/>
              <a:ext cx="463550" cy="444500"/>
            </a:xfrm>
            <a:custGeom>
              <a:avLst/>
              <a:gdLst>
                <a:gd name="T0" fmla="*/ 292 w 292"/>
                <a:gd name="T1" fmla="*/ 107 h 280"/>
                <a:gd name="T2" fmla="*/ 285 w 292"/>
                <a:gd name="T3" fmla="*/ 107 h 280"/>
                <a:gd name="T4" fmla="*/ 190 w 292"/>
                <a:gd name="T5" fmla="*/ 95 h 280"/>
                <a:gd name="T6" fmla="*/ 178 w 292"/>
                <a:gd name="T7" fmla="*/ 62 h 280"/>
                <a:gd name="T8" fmla="*/ 145 w 292"/>
                <a:gd name="T9" fmla="*/ 0 h 280"/>
                <a:gd name="T10" fmla="*/ 100 w 292"/>
                <a:gd name="T11" fmla="*/ 95 h 280"/>
                <a:gd name="T12" fmla="*/ 0 w 292"/>
                <a:gd name="T13" fmla="*/ 107 h 280"/>
                <a:gd name="T14" fmla="*/ 72 w 292"/>
                <a:gd name="T15" fmla="*/ 178 h 280"/>
                <a:gd name="T16" fmla="*/ 74 w 292"/>
                <a:gd name="T17" fmla="*/ 183 h 280"/>
                <a:gd name="T18" fmla="*/ 67 w 292"/>
                <a:gd name="T19" fmla="*/ 228 h 280"/>
                <a:gd name="T20" fmla="*/ 55 w 292"/>
                <a:gd name="T21" fmla="*/ 280 h 280"/>
                <a:gd name="T22" fmla="*/ 145 w 292"/>
                <a:gd name="T23" fmla="*/ 231 h 280"/>
                <a:gd name="T24" fmla="*/ 174 w 292"/>
                <a:gd name="T25" fmla="*/ 247 h 280"/>
                <a:gd name="T26" fmla="*/ 235 w 292"/>
                <a:gd name="T27" fmla="*/ 280 h 280"/>
                <a:gd name="T28" fmla="*/ 235 w 292"/>
                <a:gd name="T29" fmla="*/ 259 h 280"/>
                <a:gd name="T30" fmla="*/ 226 w 292"/>
                <a:gd name="T31" fmla="*/ 223 h 280"/>
                <a:gd name="T32" fmla="*/ 219 w 292"/>
                <a:gd name="T33" fmla="*/ 183 h 280"/>
                <a:gd name="T34" fmla="*/ 288 w 292"/>
                <a:gd name="T35" fmla="*/ 117 h 280"/>
                <a:gd name="T36" fmla="*/ 292 w 292"/>
                <a:gd name="T37" fmla="*/ 107 h 280"/>
                <a:gd name="T38" fmla="*/ 252 w 292"/>
                <a:gd name="T39" fmla="*/ 124 h 280"/>
                <a:gd name="T40" fmla="*/ 202 w 292"/>
                <a:gd name="T41" fmla="*/ 174 h 280"/>
                <a:gd name="T42" fmla="*/ 207 w 292"/>
                <a:gd name="T43" fmla="*/ 207 h 280"/>
                <a:gd name="T44" fmla="*/ 214 w 292"/>
                <a:gd name="T45" fmla="*/ 235 h 280"/>
                <a:gd name="T46" fmla="*/ 214 w 292"/>
                <a:gd name="T47" fmla="*/ 252 h 280"/>
                <a:gd name="T48" fmla="*/ 164 w 292"/>
                <a:gd name="T49" fmla="*/ 223 h 280"/>
                <a:gd name="T50" fmla="*/ 145 w 292"/>
                <a:gd name="T51" fmla="*/ 214 h 280"/>
                <a:gd name="T52" fmla="*/ 79 w 292"/>
                <a:gd name="T53" fmla="*/ 252 h 280"/>
                <a:gd name="T54" fmla="*/ 84 w 292"/>
                <a:gd name="T55" fmla="*/ 212 h 280"/>
                <a:gd name="T56" fmla="*/ 91 w 292"/>
                <a:gd name="T57" fmla="*/ 174 h 280"/>
                <a:gd name="T58" fmla="*/ 91 w 292"/>
                <a:gd name="T59" fmla="*/ 174 h 280"/>
                <a:gd name="T60" fmla="*/ 34 w 292"/>
                <a:gd name="T61" fmla="*/ 121 h 280"/>
                <a:gd name="T62" fmla="*/ 112 w 292"/>
                <a:gd name="T63" fmla="*/ 107 h 280"/>
                <a:gd name="T64" fmla="*/ 145 w 292"/>
                <a:gd name="T65" fmla="*/ 38 h 280"/>
                <a:gd name="T66" fmla="*/ 169 w 292"/>
                <a:gd name="T67" fmla="*/ 88 h 280"/>
                <a:gd name="T68" fmla="*/ 181 w 292"/>
                <a:gd name="T69" fmla="*/ 107 h 280"/>
                <a:gd name="T70" fmla="*/ 252 w 292"/>
                <a:gd name="T71" fmla="*/ 121 h 280"/>
                <a:gd name="T72" fmla="*/ 254 w 292"/>
                <a:gd name="T73" fmla="*/ 121 h 280"/>
                <a:gd name="T74" fmla="*/ 252 w 292"/>
                <a:gd name="T75" fmla="*/ 124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2" h="280">
                  <a:moveTo>
                    <a:pt x="292" y="107"/>
                  </a:moveTo>
                  <a:lnTo>
                    <a:pt x="285" y="107"/>
                  </a:lnTo>
                  <a:lnTo>
                    <a:pt x="190" y="95"/>
                  </a:lnTo>
                  <a:lnTo>
                    <a:pt x="178" y="62"/>
                  </a:lnTo>
                  <a:lnTo>
                    <a:pt x="145" y="0"/>
                  </a:lnTo>
                  <a:lnTo>
                    <a:pt x="100" y="95"/>
                  </a:lnTo>
                  <a:lnTo>
                    <a:pt x="0" y="107"/>
                  </a:lnTo>
                  <a:lnTo>
                    <a:pt x="72" y="178"/>
                  </a:lnTo>
                  <a:lnTo>
                    <a:pt x="74" y="183"/>
                  </a:lnTo>
                  <a:lnTo>
                    <a:pt x="67" y="228"/>
                  </a:lnTo>
                  <a:lnTo>
                    <a:pt x="55" y="280"/>
                  </a:lnTo>
                  <a:lnTo>
                    <a:pt x="145" y="231"/>
                  </a:lnTo>
                  <a:lnTo>
                    <a:pt x="174" y="247"/>
                  </a:lnTo>
                  <a:lnTo>
                    <a:pt x="235" y="280"/>
                  </a:lnTo>
                  <a:lnTo>
                    <a:pt x="235" y="259"/>
                  </a:lnTo>
                  <a:lnTo>
                    <a:pt x="226" y="223"/>
                  </a:lnTo>
                  <a:lnTo>
                    <a:pt x="219" y="183"/>
                  </a:lnTo>
                  <a:lnTo>
                    <a:pt x="288" y="117"/>
                  </a:lnTo>
                  <a:lnTo>
                    <a:pt x="292" y="107"/>
                  </a:lnTo>
                  <a:close/>
                  <a:moveTo>
                    <a:pt x="252" y="124"/>
                  </a:moveTo>
                  <a:lnTo>
                    <a:pt x="202" y="174"/>
                  </a:lnTo>
                  <a:lnTo>
                    <a:pt x="207" y="207"/>
                  </a:lnTo>
                  <a:lnTo>
                    <a:pt x="214" y="235"/>
                  </a:lnTo>
                  <a:lnTo>
                    <a:pt x="214" y="252"/>
                  </a:lnTo>
                  <a:lnTo>
                    <a:pt x="164" y="223"/>
                  </a:lnTo>
                  <a:lnTo>
                    <a:pt x="145" y="214"/>
                  </a:lnTo>
                  <a:lnTo>
                    <a:pt x="79" y="252"/>
                  </a:lnTo>
                  <a:lnTo>
                    <a:pt x="84" y="212"/>
                  </a:lnTo>
                  <a:lnTo>
                    <a:pt x="91" y="174"/>
                  </a:lnTo>
                  <a:lnTo>
                    <a:pt x="91" y="174"/>
                  </a:lnTo>
                  <a:lnTo>
                    <a:pt x="34" y="121"/>
                  </a:lnTo>
                  <a:lnTo>
                    <a:pt x="112" y="107"/>
                  </a:lnTo>
                  <a:lnTo>
                    <a:pt x="145" y="38"/>
                  </a:lnTo>
                  <a:lnTo>
                    <a:pt x="169" y="88"/>
                  </a:lnTo>
                  <a:lnTo>
                    <a:pt x="181" y="107"/>
                  </a:lnTo>
                  <a:lnTo>
                    <a:pt x="252" y="121"/>
                  </a:lnTo>
                  <a:lnTo>
                    <a:pt x="254" y="121"/>
                  </a:lnTo>
                  <a:lnTo>
                    <a:pt x="252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6310313" y="3381376"/>
              <a:ext cx="395288" cy="192088"/>
            </a:xfrm>
            <a:custGeom>
              <a:avLst/>
              <a:gdLst>
                <a:gd name="T0" fmla="*/ 79 w 105"/>
                <a:gd name="T1" fmla="*/ 17 h 51"/>
                <a:gd name="T2" fmla="*/ 22 w 105"/>
                <a:gd name="T3" fmla="*/ 1 h 51"/>
                <a:gd name="T4" fmla="*/ 2 w 105"/>
                <a:gd name="T5" fmla="*/ 13 h 51"/>
                <a:gd name="T6" fmla="*/ 14 w 105"/>
                <a:gd name="T7" fmla="*/ 34 h 51"/>
                <a:gd name="T8" fmla="*/ 76 w 105"/>
                <a:gd name="T9" fmla="*/ 51 h 51"/>
                <a:gd name="T10" fmla="*/ 85 w 105"/>
                <a:gd name="T11" fmla="*/ 51 h 51"/>
                <a:gd name="T12" fmla="*/ 85 w 105"/>
                <a:gd name="T13" fmla="*/ 51 h 51"/>
                <a:gd name="T14" fmla="*/ 105 w 105"/>
                <a:gd name="T15" fmla="*/ 5 h 51"/>
                <a:gd name="T16" fmla="*/ 79 w 105"/>
                <a:gd name="T17" fmla="*/ 1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51">
                  <a:moveTo>
                    <a:pt x="79" y="17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4" y="0"/>
                    <a:pt x="3" y="5"/>
                    <a:pt x="2" y="13"/>
                  </a:cubicBezTo>
                  <a:cubicBezTo>
                    <a:pt x="0" y="22"/>
                    <a:pt x="5" y="32"/>
                    <a:pt x="14" y="34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9" y="51"/>
                    <a:pt x="81" y="51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105" y="5"/>
                    <a:pt x="105" y="5"/>
                    <a:pt x="105" y="5"/>
                  </a:cubicBezTo>
                  <a:lnTo>
                    <a:pt x="7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570663" y="3208338"/>
              <a:ext cx="542925" cy="1195388"/>
            </a:xfrm>
            <a:custGeom>
              <a:avLst/>
              <a:gdLst>
                <a:gd name="T0" fmla="*/ 121 w 144"/>
                <a:gd name="T1" fmla="*/ 9 h 317"/>
                <a:gd name="T2" fmla="*/ 116 w 144"/>
                <a:gd name="T3" fmla="*/ 7 h 317"/>
                <a:gd name="T4" fmla="*/ 118 w 144"/>
                <a:gd name="T5" fmla="*/ 16 h 317"/>
                <a:gd name="T6" fmla="*/ 87 w 144"/>
                <a:gd name="T7" fmla="*/ 0 h 317"/>
                <a:gd name="T8" fmla="*/ 59 w 144"/>
                <a:gd name="T9" fmla="*/ 21 h 317"/>
                <a:gd name="T10" fmla="*/ 7 w 144"/>
                <a:gd name="T11" fmla="*/ 144 h 317"/>
                <a:gd name="T12" fmla="*/ 19 w 144"/>
                <a:gd name="T13" fmla="*/ 188 h 317"/>
                <a:gd name="T14" fmla="*/ 14 w 144"/>
                <a:gd name="T15" fmla="*/ 250 h 317"/>
                <a:gd name="T16" fmla="*/ 23 w 144"/>
                <a:gd name="T17" fmla="*/ 267 h 317"/>
                <a:gd name="T18" fmla="*/ 23 w 144"/>
                <a:gd name="T19" fmla="*/ 269 h 317"/>
                <a:gd name="T20" fmla="*/ 81 w 144"/>
                <a:gd name="T21" fmla="*/ 312 h 317"/>
                <a:gd name="T22" fmla="*/ 107 w 144"/>
                <a:gd name="T23" fmla="*/ 309 h 317"/>
                <a:gd name="T24" fmla="*/ 111 w 144"/>
                <a:gd name="T25" fmla="*/ 304 h 317"/>
                <a:gd name="T26" fmla="*/ 107 w 144"/>
                <a:gd name="T27" fmla="*/ 278 h 317"/>
                <a:gd name="T28" fmla="*/ 59 w 144"/>
                <a:gd name="T29" fmla="*/ 241 h 317"/>
                <a:gd name="T30" fmla="*/ 62 w 144"/>
                <a:gd name="T31" fmla="*/ 200 h 317"/>
                <a:gd name="T32" fmla="*/ 88 w 144"/>
                <a:gd name="T33" fmla="*/ 179 h 317"/>
                <a:gd name="T34" fmla="*/ 119 w 144"/>
                <a:gd name="T35" fmla="*/ 106 h 317"/>
                <a:gd name="T36" fmla="*/ 83 w 144"/>
                <a:gd name="T37" fmla="*/ 65 h 317"/>
                <a:gd name="T38" fmla="*/ 87 w 144"/>
                <a:gd name="T39" fmla="*/ 23 h 317"/>
                <a:gd name="T40" fmla="*/ 128 w 144"/>
                <a:gd name="T41" fmla="*/ 26 h 317"/>
                <a:gd name="T42" fmla="*/ 144 w 144"/>
                <a:gd name="T43" fmla="*/ 46 h 317"/>
                <a:gd name="T44" fmla="*/ 121 w 144"/>
                <a:gd name="T45" fmla="*/ 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317">
                  <a:moveTo>
                    <a:pt x="121" y="9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4" y="2"/>
                    <a:pt x="64" y="9"/>
                    <a:pt x="59" y="21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0" y="160"/>
                    <a:pt x="5" y="179"/>
                    <a:pt x="19" y="18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8"/>
                    <a:pt x="17" y="264"/>
                    <a:pt x="23" y="267"/>
                  </a:cubicBezTo>
                  <a:cubicBezTo>
                    <a:pt x="23" y="269"/>
                    <a:pt x="23" y="269"/>
                    <a:pt x="23" y="269"/>
                  </a:cubicBezTo>
                  <a:cubicBezTo>
                    <a:pt x="81" y="312"/>
                    <a:pt x="81" y="312"/>
                    <a:pt x="81" y="312"/>
                  </a:cubicBezTo>
                  <a:cubicBezTo>
                    <a:pt x="90" y="317"/>
                    <a:pt x="102" y="317"/>
                    <a:pt x="107" y="309"/>
                  </a:cubicBezTo>
                  <a:cubicBezTo>
                    <a:pt x="111" y="304"/>
                    <a:pt x="111" y="304"/>
                    <a:pt x="111" y="304"/>
                  </a:cubicBezTo>
                  <a:cubicBezTo>
                    <a:pt x="118" y="295"/>
                    <a:pt x="116" y="284"/>
                    <a:pt x="107" y="278"/>
                  </a:cubicBezTo>
                  <a:cubicBezTo>
                    <a:pt x="59" y="241"/>
                    <a:pt x="59" y="241"/>
                    <a:pt x="59" y="241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73" y="198"/>
                    <a:pt x="83" y="191"/>
                    <a:pt x="88" y="179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73" y="52"/>
                    <a:pt x="74" y="33"/>
                    <a:pt x="87" y="23"/>
                  </a:cubicBezTo>
                  <a:cubicBezTo>
                    <a:pt x="99" y="13"/>
                    <a:pt x="118" y="14"/>
                    <a:pt x="128" y="2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30"/>
                    <a:pt x="137" y="16"/>
                    <a:pt x="1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362701" y="3883026"/>
              <a:ext cx="246063" cy="515938"/>
            </a:xfrm>
            <a:custGeom>
              <a:avLst/>
              <a:gdLst>
                <a:gd name="T0" fmla="*/ 65 w 65"/>
                <a:gd name="T1" fmla="*/ 12 h 137"/>
                <a:gd name="T2" fmla="*/ 53 w 65"/>
                <a:gd name="T3" fmla="*/ 0 h 137"/>
                <a:gd name="T4" fmla="*/ 8 w 65"/>
                <a:gd name="T5" fmla="*/ 28 h 137"/>
                <a:gd name="T6" fmla="*/ 0 w 65"/>
                <a:gd name="T7" fmla="*/ 43 h 137"/>
                <a:gd name="T8" fmla="*/ 0 w 65"/>
                <a:gd name="T9" fmla="*/ 45 h 137"/>
                <a:gd name="T10" fmla="*/ 0 w 65"/>
                <a:gd name="T11" fmla="*/ 118 h 137"/>
                <a:gd name="T12" fmla="*/ 19 w 65"/>
                <a:gd name="T13" fmla="*/ 137 h 137"/>
                <a:gd name="T14" fmla="*/ 24 w 65"/>
                <a:gd name="T15" fmla="*/ 137 h 137"/>
                <a:gd name="T16" fmla="*/ 43 w 65"/>
                <a:gd name="T17" fmla="*/ 118 h 137"/>
                <a:gd name="T18" fmla="*/ 43 w 65"/>
                <a:gd name="T19" fmla="*/ 57 h 137"/>
                <a:gd name="T20" fmla="*/ 62 w 65"/>
                <a:gd name="T21" fmla="*/ 45 h 137"/>
                <a:gd name="T22" fmla="*/ 65 w 65"/>
                <a:gd name="T23" fmla="*/ 1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137">
                  <a:moveTo>
                    <a:pt x="65" y="12"/>
                  </a:moveTo>
                  <a:cubicBezTo>
                    <a:pt x="60" y="9"/>
                    <a:pt x="57" y="3"/>
                    <a:pt x="53" y="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3" y="31"/>
                    <a:pt x="0" y="38"/>
                    <a:pt x="0" y="4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8"/>
                    <a:pt x="8" y="137"/>
                    <a:pt x="19" y="1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34" y="137"/>
                    <a:pt x="43" y="128"/>
                    <a:pt x="43" y="118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62" y="45"/>
                    <a:pt x="62" y="45"/>
                    <a:pt x="62" y="45"/>
                  </a:cubicBezTo>
                  <a:lnTo>
                    <a:pt x="6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368926" y="3151188"/>
              <a:ext cx="406400" cy="1247775"/>
            </a:xfrm>
            <a:custGeom>
              <a:avLst/>
              <a:gdLst>
                <a:gd name="T0" fmla="*/ 21 w 108"/>
                <a:gd name="T1" fmla="*/ 45 h 331"/>
                <a:gd name="T2" fmla="*/ 54 w 108"/>
                <a:gd name="T3" fmla="*/ 17 h 331"/>
                <a:gd name="T4" fmla="*/ 85 w 108"/>
                <a:gd name="T5" fmla="*/ 21 h 331"/>
                <a:gd name="T6" fmla="*/ 85 w 108"/>
                <a:gd name="T7" fmla="*/ 19 h 331"/>
                <a:gd name="T8" fmla="*/ 54 w 108"/>
                <a:gd name="T9" fmla="*/ 0 h 331"/>
                <a:gd name="T10" fmla="*/ 37 w 108"/>
                <a:gd name="T11" fmla="*/ 0 h 331"/>
                <a:gd name="T12" fmla="*/ 0 w 108"/>
                <a:gd name="T13" fmla="*/ 35 h 331"/>
                <a:gd name="T14" fmla="*/ 0 w 108"/>
                <a:gd name="T15" fmla="*/ 170 h 331"/>
                <a:gd name="T16" fmla="*/ 6 w 108"/>
                <a:gd name="T17" fmla="*/ 187 h 331"/>
                <a:gd name="T18" fmla="*/ 28 w 108"/>
                <a:gd name="T19" fmla="*/ 204 h 331"/>
                <a:gd name="T20" fmla="*/ 65 w 108"/>
                <a:gd name="T21" fmla="*/ 246 h 331"/>
                <a:gd name="T22" fmla="*/ 65 w 108"/>
                <a:gd name="T23" fmla="*/ 312 h 331"/>
                <a:gd name="T24" fmla="*/ 84 w 108"/>
                <a:gd name="T25" fmla="*/ 331 h 331"/>
                <a:gd name="T26" fmla="*/ 89 w 108"/>
                <a:gd name="T27" fmla="*/ 331 h 331"/>
                <a:gd name="T28" fmla="*/ 108 w 108"/>
                <a:gd name="T29" fmla="*/ 312 h 331"/>
                <a:gd name="T30" fmla="*/ 108 w 108"/>
                <a:gd name="T31" fmla="*/ 239 h 331"/>
                <a:gd name="T32" fmla="*/ 106 w 108"/>
                <a:gd name="T33" fmla="*/ 230 h 331"/>
                <a:gd name="T34" fmla="*/ 103 w 108"/>
                <a:gd name="T35" fmla="*/ 223 h 331"/>
                <a:gd name="T36" fmla="*/ 78 w 108"/>
                <a:gd name="T37" fmla="*/ 196 h 331"/>
                <a:gd name="T38" fmla="*/ 91 w 108"/>
                <a:gd name="T39" fmla="*/ 170 h 331"/>
                <a:gd name="T40" fmla="*/ 91 w 108"/>
                <a:gd name="T41" fmla="*/ 80 h 331"/>
                <a:gd name="T42" fmla="*/ 47 w 108"/>
                <a:gd name="T43" fmla="*/ 76 h 331"/>
                <a:gd name="T44" fmla="*/ 21 w 108"/>
                <a:gd name="T45" fmla="*/ 4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8" h="331">
                  <a:moveTo>
                    <a:pt x="21" y="45"/>
                  </a:moveTo>
                  <a:cubicBezTo>
                    <a:pt x="23" y="28"/>
                    <a:pt x="37" y="15"/>
                    <a:pt x="54" y="17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78" y="9"/>
                    <a:pt x="68" y="0"/>
                    <a:pt x="5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5"/>
                    <a:pt x="0" y="35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5"/>
                    <a:pt x="2" y="182"/>
                    <a:pt x="6" y="187"/>
                  </a:cubicBezTo>
                  <a:cubicBezTo>
                    <a:pt x="11" y="196"/>
                    <a:pt x="18" y="201"/>
                    <a:pt x="28" y="204"/>
                  </a:cubicBezTo>
                  <a:cubicBezTo>
                    <a:pt x="65" y="246"/>
                    <a:pt x="65" y="246"/>
                    <a:pt x="65" y="246"/>
                  </a:cubicBezTo>
                  <a:cubicBezTo>
                    <a:pt x="65" y="312"/>
                    <a:pt x="65" y="312"/>
                    <a:pt x="65" y="312"/>
                  </a:cubicBezTo>
                  <a:cubicBezTo>
                    <a:pt x="65" y="322"/>
                    <a:pt x="73" y="331"/>
                    <a:pt x="84" y="331"/>
                  </a:cubicBezTo>
                  <a:cubicBezTo>
                    <a:pt x="89" y="331"/>
                    <a:pt x="89" y="331"/>
                    <a:pt x="89" y="331"/>
                  </a:cubicBezTo>
                  <a:cubicBezTo>
                    <a:pt x="99" y="331"/>
                    <a:pt x="108" y="322"/>
                    <a:pt x="108" y="312"/>
                  </a:cubicBezTo>
                  <a:cubicBezTo>
                    <a:pt x="108" y="239"/>
                    <a:pt x="108" y="239"/>
                    <a:pt x="108" y="239"/>
                  </a:cubicBezTo>
                  <a:cubicBezTo>
                    <a:pt x="108" y="235"/>
                    <a:pt x="106" y="230"/>
                    <a:pt x="106" y="230"/>
                  </a:cubicBezTo>
                  <a:cubicBezTo>
                    <a:pt x="104" y="225"/>
                    <a:pt x="103" y="223"/>
                    <a:pt x="103" y="223"/>
                  </a:cubicBezTo>
                  <a:cubicBezTo>
                    <a:pt x="78" y="196"/>
                    <a:pt x="78" y="196"/>
                    <a:pt x="78" y="196"/>
                  </a:cubicBezTo>
                  <a:cubicBezTo>
                    <a:pt x="85" y="190"/>
                    <a:pt x="91" y="180"/>
                    <a:pt x="91" y="170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32" y="74"/>
                    <a:pt x="20" y="61"/>
                    <a:pt x="2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213476" y="3087688"/>
              <a:ext cx="500063" cy="241300"/>
            </a:xfrm>
            <a:custGeom>
              <a:avLst/>
              <a:gdLst>
                <a:gd name="T0" fmla="*/ 133 w 133"/>
                <a:gd name="T1" fmla="*/ 0 h 64"/>
                <a:gd name="T2" fmla="*/ 97 w 133"/>
                <a:gd name="T3" fmla="*/ 38 h 64"/>
                <a:gd name="T4" fmla="*/ 95 w 133"/>
                <a:gd name="T5" fmla="*/ 45 h 64"/>
                <a:gd name="T6" fmla="*/ 43 w 133"/>
                <a:gd name="T7" fmla="*/ 53 h 64"/>
                <a:gd name="T8" fmla="*/ 41 w 133"/>
                <a:gd name="T9" fmla="*/ 53 h 64"/>
                <a:gd name="T10" fmla="*/ 38 w 133"/>
                <a:gd name="T11" fmla="*/ 50 h 64"/>
                <a:gd name="T12" fmla="*/ 2 w 133"/>
                <a:gd name="T13" fmla="*/ 50 h 64"/>
                <a:gd name="T14" fmla="*/ 0 w 133"/>
                <a:gd name="T15" fmla="*/ 64 h 64"/>
                <a:gd name="T16" fmla="*/ 36 w 133"/>
                <a:gd name="T17" fmla="*/ 64 h 64"/>
                <a:gd name="T18" fmla="*/ 43 w 133"/>
                <a:gd name="T19" fmla="*/ 58 h 64"/>
                <a:gd name="T20" fmla="*/ 43 w 133"/>
                <a:gd name="T21" fmla="*/ 58 h 64"/>
                <a:gd name="T22" fmla="*/ 100 w 133"/>
                <a:gd name="T23" fmla="*/ 48 h 64"/>
                <a:gd name="T24" fmla="*/ 107 w 133"/>
                <a:gd name="T25" fmla="*/ 46 h 64"/>
                <a:gd name="T26" fmla="*/ 130 w 133"/>
                <a:gd name="T27" fmla="*/ 22 h 64"/>
                <a:gd name="T28" fmla="*/ 133 w 133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64">
                  <a:moveTo>
                    <a:pt x="133" y="0"/>
                  </a:moveTo>
                  <a:cubicBezTo>
                    <a:pt x="97" y="38"/>
                    <a:pt x="97" y="38"/>
                    <a:pt x="97" y="38"/>
                  </a:cubicBezTo>
                  <a:cubicBezTo>
                    <a:pt x="95" y="39"/>
                    <a:pt x="95" y="41"/>
                    <a:pt x="95" y="45"/>
                  </a:cubicBezTo>
                  <a:cubicBezTo>
                    <a:pt x="80" y="52"/>
                    <a:pt x="60" y="53"/>
                    <a:pt x="43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0" y="52"/>
                    <a:pt x="38" y="50"/>
                    <a:pt x="38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5"/>
                    <a:pt x="2" y="60"/>
                    <a:pt x="0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40" y="64"/>
                    <a:pt x="41" y="62"/>
                    <a:pt x="43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62" y="58"/>
                    <a:pt x="83" y="57"/>
                    <a:pt x="100" y="48"/>
                  </a:cubicBezTo>
                  <a:cubicBezTo>
                    <a:pt x="100" y="48"/>
                    <a:pt x="105" y="48"/>
                    <a:pt x="107" y="46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3" y="0"/>
                    <a:pt x="133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18051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等腰三角形 72"/>
          <p:cNvSpPr/>
          <p:nvPr/>
        </p:nvSpPr>
        <p:spPr>
          <a:xfrm>
            <a:off x="251520" y="5481228"/>
            <a:ext cx="864096" cy="79208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0" y="5990897"/>
            <a:ext cx="12192000" cy="8671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我，其实是个魔法师</a:t>
            </a:r>
            <a:endParaRPr lang="zh-CN" altLang="en-US" sz="28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756316" y="1133475"/>
            <a:ext cx="2979738" cy="3646488"/>
            <a:chOff x="3155" y="714"/>
            <a:chExt cx="1877" cy="229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3874" y="714"/>
              <a:ext cx="385" cy="91"/>
            </a:xfrm>
            <a:custGeom>
              <a:avLst/>
              <a:gdLst>
                <a:gd name="T0" fmla="*/ 114 w 228"/>
                <a:gd name="T1" fmla="*/ 54 h 54"/>
                <a:gd name="T2" fmla="*/ 228 w 228"/>
                <a:gd name="T3" fmla="*/ 28 h 54"/>
                <a:gd name="T4" fmla="*/ 114 w 228"/>
                <a:gd name="T5" fmla="*/ 0 h 54"/>
                <a:gd name="T6" fmla="*/ 0 w 228"/>
                <a:gd name="T7" fmla="*/ 28 h 54"/>
                <a:gd name="T8" fmla="*/ 114 w 228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54">
                  <a:moveTo>
                    <a:pt x="114" y="54"/>
                  </a:moveTo>
                  <a:cubicBezTo>
                    <a:pt x="176" y="54"/>
                    <a:pt x="228" y="42"/>
                    <a:pt x="228" y="28"/>
                  </a:cubicBezTo>
                  <a:cubicBezTo>
                    <a:pt x="228" y="12"/>
                    <a:pt x="176" y="0"/>
                    <a:pt x="114" y="0"/>
                  </a:cubicBezTo>
                  <a:cubicBezTo>
                    <a:pt x="50" y="0"/>
                    <a:pt x="0" y="12"/>
                    <a:pt x="0" y="28"/>
                  </a:cubicBezTo>
                  <a:cubicBezTo>
                    <a:pt x="0" y="42"/>
                    <a:pt x="50" y="54"/>
                    <a:pt x="11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3759" y="1135"/>
              <a:ext cx="615" cy="91"/>
            </a:xfrm>
            <a:custGeom>
              <a:avLst/>
              <a:gdLst>
                <a:gd name="T0" fmla="*/ 317 w 364"/>
                <a:gd name="T1" fmla="*/ 0 h 54"/>
                <a:gd name="T2" fmla="*/ 326 w 364"/>
                <a:gd name="T3" fmla="*/ 9 h 54"/>
                <a:gd name="T4" fmla="*/ 182 w 364"/>
                <a:gd name="T5" fmla="*/ 35 h 54"/>
                <a:gd name="T6" fmla="*/ 37 w 364"/>
                <a:gd name="T7" fmla="*/ 9 h 54"/>
                <a:gd name="T8" fmla="*/ 47 w 364"/>
                <a:gd name="T9" fmla="*/ 0 h 54"/>
                <a:gd name="T10" fmla="*/ 0 w 364"/>
                <a:gd name="T11" fmla="*/ 21 h 54"/>
                <a:gd name="T12" fmla="*/ 182 w 364"/>
                <a:gd name="T13" fmla="*/ 54 h 54"/>
                <a:gd name="T14" fmla="*/ 364 w 364"/>
                <a:gd name="T15" fmla="*/ 21 h 54"/>
                <a:gd name="T16" fmla="*/ 317 w 364"/>
                <a:gd name="T1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4" h="54">
                  <a:moveTo>
                    <a:pt x="317" y="0"/>
                  </a:moveTo>
                  <a:cubicBezTo>
                    <a:pt x="322" y="2"/>
                    <a:pt x="326" y="6"/>
                    <a:pt x="326" y="9"/>
                  </a:cubicBezTo>
                  <a:cubicBezTo>
                    <a:pt x="326" y="23"/>
                    <a:pt x="262" y="35"/>
                    <a:pt x="182" y="35"/>
                  </a:cubicBezTo>
                  <a:cubicBezTo>
                    <a:pt x="103" y="35"/>
                    <a:pt x="37" y="23"/>
                    <a:pt x="37" y="9"/>
                  </a:cubicBezTo>
                  <a:cubicBezTo>
                    <a:pt x="37" y="6"/>
                    <a:pt x="40" y="2"/>
                    <a:pt x="47" y="0"/>
                  </a:cubicBezTo>
                  <a:cubicBezTo>
                    <a:pt x="18" y="6"/>
                    <a:pt x="0" y="13"/>
                    <a:pt x="0" y="21"/>
                  </a:cubicBezTo>
                  <a:cubicBezTo>
                    <a:pt x="0" y="40"/>
                    <a:pt x="82" y="54"/>
                    <a:pt x="182" y="54"/>
                  </a:cubicBezTo>
                  <a:cubicBezTo>
                    <a:pt x="283" y="54"/>
                    <a:pt x="364" y="40"/>
                    <a:pt x="364" y="21"/>
                  </a:cubicBezTo>
                  <a:cubicBezTo>
                    <a:pt x="364" y="13"/>
                    <a:pt x="345" y="6"/>
                    <a:pt x="3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3874" y="782"/>
              <a:ext cx="385" cy="386"/>
            </a:xfrm>
            <a:custGeom>
              <a:avLst/>
              <a:gdLst>
                <a:gd name="T0" fmla="*/ 228 w 228"/>
                <a:gd name="T1" fmla="*/ 209 h 229"/>
                <a:gd name="T2" fmla="*/ 228 w 228"/>
                <a:gd name="T3" fmla="*/ 170 h 229"/>
                <a:gd name="T4" fmla="*/ 228 w 228"/>
                <a:gd name="T5" fmla="*/ 111 h 229"/>
                <a:gd name="T6" fmla="*/ 228 w 228"/>
                <a:gd name="T7" fmla="*/ 66 h 229"/>
                <a:gd name="T8" fmla="*/ 228 w 228"/>
                <a:gd name="T9" fmla="*/ 62 h 229"/>
                <a:gd name="T10" fmla="*/ 228 w 228"/>
                <a:gd name="T11" fmla="*/ 0 h 229"/>
                <a:gd name="T12" fmla="*/ 114 w 228"/>
                <a:gd name="T13" fmla="*/ 26 h 229"/>
                <a:gd name="T14" fmla="*/ 0 w 228"/>
                <a:gd name="T15" fmla="*/ 0 h 229"/>
                <a:gd name="T16" fmla="*/ 0 w 228"/>
                <a:gd name="T17" fmla="*/ 62 h 229"/>
                <a:gd name="T18" fmla="*/ 0 w 228"/>
                <a:gd name="T19" fmla="*/ 66 h 229"/>
                <a:gd name="T20" fmla="*/ 0 w 228"/>
                <a:gd name="T21" fmla="*/ 111 h 229"/>
                <a:gd name="T22" fmla="*/ 0 w 228"/>
                <a:gd name="T23" fmla="*/ 170 h 229"/>
                <a:gd name="T24" fmla="*/ 0 w 228"/>
                <a:gd name="T25" fmla="*/ 209 h 229"/>
                <a:gd name="T26" fmla="*/ 0 w 228"/>
                <a:gd name="T27" fmla="*/ 209 h 229"/>
                <a:gd name="T28" fmla="*/ 114 w 228"/>
                <a:gd name="T29" fmla="*/ 229 h 229"/>
                <a:gd name="T30" fmla="*/ 228 w 228"/>
                <a:gd name="T31" fmla="*/ 209 h 229"/>
                <a:gd name="T32" fmla="*/ 228 w 228"/>
                <a:gd name="T33" fmla="*/ 209 h 229"/>
                <a:gd name="T34" fmla="*/ 228 w 228"/>
                <a:gd name="T35" fmla="*/ 209 h 229"/>
                <a:gd name="T36" fmla="*/ 228 w 228"/>
                <a:gd name="T37" fmla="*/ 20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8" h="229">
                  <a:moveTo>
                    <a:pt x="228" y="209"/>
                  </a:moveTo>
                  <a:cubicBezTo>
                    <a:pt x="228" y="170"/>
                    <a:pt x="228" y="170"/>
                    <a:pt x="228" y="170"/>
                  </a:cubicBezTo>
                  <a:cubicBezTo>
                    <a:pt x="228" y="111"/>
                    <a:pt x="228" y="111"/>
                    <a:pt x="228" y="111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8" y="62"/>
                    <a:pt x="228" y="62"/>
                    <a:pt x="228" y="62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8" y="14"/>
                    <a:pt x="176" y="26"/>
                    <a:pt x="114" y="26"/>
                  </a:cubicBezTo>
                  <a:cubicBezTo>
                    <a:pt x="50" y="26"/>
                    <a:pt x="0" y="14"/>
                    <a:pt x="0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20"/>
                    <a:pt x="52" y="229"/>
                    <a:pt x="114" y="229"/>
                  </a:cubicBezTo>
                  <a:cubicBezTo>
                    <a:pt x="176" y="229"/>
                    <a:pt x="228" y="220"/>
                    <a:pt x="228" y="209"/>
                  </a:cubicBezTo>
                  <a:cubicBezTo>
                    <a:pt x="228" y="209"/>
                    <a:pt x="228" y="209"/>
                    <a:pt x="228" y="209"/>
                  </a:cubicBezTo>
                  <a:cubicBezTo>
                    <a:pt x="228" y="209"/>
                    <a:pt x="228" y="209"/>
                    <a:pt x="228" y="209"/>
                  </a:cubicBezTo>
                  <a:cubicBezTo>
                    <a:pt x="228" y="209"/>
                    <a:pt x="228" y="209"/>
                    <a:pt x="228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3857" y="1237"/>
              <a:ext cx="417" cy="205"/>
            </a:xfrm>
            <a:custGeom>
              <a:avLst/>
              <a:gdLst>
                <a:gd name="T0" fmla="*/ 0 w 247"/>
                <a:gd name="T1" fmla="*/ 0 h 121"/>
                <a:gd name="T2" fmla="*/ 124 w 247"/>
                <a:gd name="T3" fmla="*/ 121 h 121"/>
                <a:gd name="T4" fmla="*/ 247 w 247"/>
                <a:gd name="T5" fmla="*/ 0 h 121"/>
                <a:gd name="T6" fmla="*/ 124 w 247"/>
                <a:gd name="T7" fmla="*/ 9 h 121"/>
                <a:gd name="T8" fmla="*/ 0 w 247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21">
                  <a:moveTo>
                    <a:pt x="0" y="0"/>
                  </a:moveTo>
                  <a:cubicBezTo>
                    <a:pt x="1" y="68"/>
                    <a:pt x="57" y="121"/>
                    <a:pt x="124" y="121"/>
                  </a:cubicBezTo>
                  <a:cubicBezTo>
                    <a:pt x="192" y="121"/>
                    <a:pt x="245" y="68"/>
                    <a:pt x="247" y="0"/>
                  </a:cubicBezTo>
                  <a:cubicBezTo>
                    <a:pt x="216" y="5"/>
                    <a:pt x="171" y="9"/>
                    <a:pt x="124" y="9"/>
                  </a:cubicBezTo>
                  <a:cubicBezTo>
                    <a:pt x="76" y="9"/>
                    <a:pt x="32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4858" y="785"/>
              <a:ext cx="75" cy="76"/>
            </a:xfrm>
            <a:custGeom>
              <a:avLst/>
              <a:gdLst>
                <a:gd name="T0" fmla="*/ 0 w 44"/>
                <a:gd name="T1" fmla="*/ 22 h 45"/>
                <a:gd name="T2" fmla="*/ 23 w 44"/>
                <a:gd name="T3" fmla="*/ 45 h 45"/>
                <a:gd name="T4" fmla="*/ 44 w 44"/>
                <a:gd name="T5" fmla="*/ 22 h 45"/>
                <a:gd name="T6" fmla="*/ 23 w 44"/>
                <a:gd name="T7" fmla="*/ 0 h 45"/>
                <a:gd name="T8" fmla="*/ 0 w 44"/>
                <a:gd name="T9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0" y="22"/>
                  </a:moveTo>
                  <a:cubicBezTo>
                    <a:pt x="0" y="34"/>
                    <a:pt x="9" y="45"/>
                    <a:pt x="23" y="45"/>
                  </a:cubicBezTo>
                  <a:cubicBezTo>
                    <a:pt x="33" y="45"/>
                    <a:pt x="44" y="34"/>
                    <a:pt x="44" y="22"/>
                  </a:cubicBezTo>
                  <a:cubicBezTo>
                    <a:pt x="44" y="10"/>
                    <a:pt x="33" y="0"/>
                    <a:pt x="23" y="0"/>
                  </a:cubicBezTo>
                  <a:cubicBezTo>
                    <a:pt x="9" y="0"/>
                    <a:pt x="0" y="10"/>
                    <a:pt x="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0"/>
            <p:cNvSpPr>
              <a:spLocks noChangeArrowheads="1"/>
            </p:cNvSpPr>
            <p:nvPr/>
          </p:nvSpPr>
          <p:spPr bwMode="auto">
            <a:xfrm>
              <a:off x="4882" y="1744"/>
              <a:ext cx="27" cy="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4882" y="834"/>
              <a:ext cx="27" cy="891"/>
            </a:xfrm>
            <a:custGeom>
              <a:avLst/>
              <a:gdLst>
                <a:gd name="T0" fmla="*/ 0 w 16"/>
                <a:gd name="T1" fmla="*/ 5 h 528"/>
                <a:gd name="T2" fmla="*/ 9 w 16"/>
                <a:gd name="T3" fmla="*/ 0 h 528"/>
                <a:gd name="T4" fmla="*/ 16 w 16"/>
                <a:gd name="T5" fmla="*/ 5 h 528"/>
                <a:gd name="T6" fmla="*/ 16 w 16"/>
                <a:gd name="T7" fmla="*/ 528 h 528"/>
                <a:gd name="T8" fmla="*/ 0 w 16"/>
                <a:gd name="T9" fmla="*/ 528 h 528"/>
                <a:gd name="T10" fmla="*/ 0 w 16"/>
                <a:gd name="T11" fmla="*/ 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528">
                  <a:moveTo>
                    <a:pt x="0" y="5"/>
                  </a:moveTo>
                  <a:cubicBezTo>
                    <a:pt x="0" y="2"/>
                    <a:pt x="4" y="0"/>
                    <a:pt x="9" y="0"/>
                  </a:cubicBezTo>
                  <a:cubicBezTo>
                    <a:pt x="12" y="0"/>
                    <a:pt x="16" y="2"/>
                    <a:pt x="16" y="5"/>
                  </a:cubicBezTo>
                  <a:cubicBezTo>
                    <a:pt x="16" y="528"/>
                    <a:pt x="16" y="528"/>
                    <a:pt x="16" y="528"/>
                  </a:cubicBezTo>
                  <a:cubicBezTo>
                    <a:pt x="0" y="528"/>
                    <a:pt x="0" y="528"/>
                    <a:pt x="0" y="528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3155" y="971"/>
              <a:ext cx="1877" cy="2040"/>
            </a:xfrm>
            <a:custGeom>
              <a:avLst/>
              <a:gdLst>
                <a:gd name="T0" fmla="*/ 1079 w 1112"/>
                <a:gd name="T1" fmla="*/ 1084 h 1209"/>
                <a:gd name="T2" fmla="*/ 893 w 1112"/>
                <a:gd name="T3" fmla="*/ 960 h 1209"/>
                <a:gd name="T4" fmla="*/ 886 w 1112"/>
                <a:gd name="T5" fmla="*/ 956 h 1209"/>
                <a:gd name="T6" fmla="*/ 878 w 1112"/>
                <a:gd name="T7" fmla="*/ 949 h 1209"/>
                <a:gd name="T8" fmla="*/ 718 w 1112"/>
                <a:gd name="T9" fmla="*/ 842 h 1209"/>
                <a:gd name="T10" fmla="*/ 718 w 1112"/>
                <a:gd name="T11" fmla="*/ 425 h 1209"/>
                <a:gd name="T12" fmla="*/ 732 w 1112"/>
                <a:gd name="T13" fmla="*/ 419 h 1209"/>
                <a:gd name="T14" fmla="*/ 952 w 1112"/>
                <a:gd name="T15" fmla="*/ 288 h 1209"/>
                <a:gd name="T16" fmla="*/ 968 w 1112"/>
                <a:gd name="T17" fmla="*/ 272 h 1209"/>
                <a:gd name="T18" fmla="*/ 978 w 1112"/>
                <a:gd name="T19" fmla="*/ 260 h 1209"/>
                <a:gd name="T20" fmla="*/ 1065 w 1112"/>
                <a:gd name="T21" fmla="*/ 82 h 1209"/>
                <a:gd name="T22" fmla="*/ 1042 w 1112"/>
                <a:gd name="T23" fmla="*/ 13 h 1209"/>
                <a:gd name="T24" fmla="*/ 971 w 1112"/>
                <a:gd name="T25" fmla="*/ 37 h 1209"/>
                <a:gd name="T26" fmla="*/ 888 w 1112"/>
                <a:gd name="T27" fmla="*/ 205 h 1209"/>
                <a:gd name="T28" fmla="*/ 715 w 1112"/>
                <a:gd name="T29" fmla="*/ 309 h 1209"/>
                <a:gd name="T30" fmla="*/ 405 w 1112"/>
                <a:gd name="T31" fmla="*/ 309 h 1209"/>
                <a:gd name="T32" fmla="*/ 223 w 1112"/>
                <a:gd name="T33" fmla="*/ 200 h 1209"/>
                <a:gd name="T34" fmla="*/ 97 w 1112"/>
                <a:gd name="T35" fmla="*/ 54 h 1209"/>
                <a:gd name="T36" fmla="*/ 24 w 1112"/>
                <a:gd name="T37" fmla="*/ 49 h 1209"/>
                <a:gd name="T38" fmla="*/ 19 w 1112"/>
                <a:gd name="T39" fmla="*/ 122 h 1209"/>
                <a:gd name="T40" fmla="*/ 149 w 1112"/>
                <a:gd name="T41" fmla="*/ 272 h 1209"/>
                <a:gd name="T42" fmla="*/ 161 w 1112"/>
                <a:gd name="T43" fmla="*/ 283 h 1209"/>
                <a:gd name="T44" fmla="*/ 168 w 1112"/>
                <a:gd name="T45" fmla="*/ 288 h 1209"/>
                <a:gd name="T46" fmla="*/ 388 w 1112"/>
                <a:gd name="T47" fmla="*/ 419 h 1209"/>
                <a:gd name="T48" fmla="*/ 405 w 1112"/>
                <a:gd name="T49" fmla="*/ 425 h 1209"/>
                <a:gd name="T50" fmla="*/ 405 w 1112"/>
                <a:gd name="T51" fmla="*/ 795 h 1209"/>
                <a:gd name="T52" fmla="*/ 227 w 1112"/>
                <a:gd name="T53" fmla="*/ 864 h 1209"/>
                <a:gd name="T54" fmla="*/ 192 w 1112"/>
                <a:gd name="T55" fmla="*/ 920 h 1209"/>
                <a:gd name="T56" fmla="*/ 192 w 1112"/>
                <a:gd name="T57" fmla="*/ 923 h 1209"/>
                <a:gd name="T58" fmla="*/ 192 w 1112"/>
                <a:gd name="T59" fmla="*/ 1147 h 1209"/>
                <a:gd name="T60" fmla="*/ 249 w 1112"/>
                <a:gd name="T61" fmla="*/ 1202 h 1209"/>
                <a:gd name="T62" fmla="*/ 265 w 1112"/>
                <a:gd name="T63" fmla="*/ 1202 h 1209"/>
                <a:gd name="T64" fmla="*/ 322 w 1112"/>
                <a:gd name="T65" fmla="*/ 1147 h 1209"/>
                <a:gd name="T66" fmla="*/ 322 w 1112"/>
                <a:gd name="T67" fmla="*/ 968 h 1209"/>
                <a:gd name="T68" fmla="*/ 447 w 1112"/>
                <a:gd name="T69" fmla="*/ 918 h 1209"/>
                <a:gd name="T70" fmla="*/ 601 w 1112"/>
                <a:gd name="T71" fmla="*/ 918 h 1209"/>
                <a:gd name="T72" fmla="*/ 602 w 1112"/>
                <a:gd name="T73" fmla="*/ 920 h 1209"/>
                <a:gd name="T74" fmla="*/ 805 w 1112"/>
                <a:gd name="T75" fmla="*/ 1057 h 1209"/>
                <a:gd name="T76" fmla="*/ 812 w 1112"/>
                <a:gd name="T77" fmla="*/ 1064 h 1209"/>
                <a:gd name="T78" fmla="*/ 817 w 1112"/>
                <a:gd name="T79" fmla="*/ 1067 h 1209"/>
                <a:gd name="T80" fmla="*/ 1004 w 1112"/>
                <a:gd name="T81" fmla="*/ 1195 h 1209"/>
                <a:gd name="T82" fmla="*/ 1084 w 1112"/>
                <a:gd name="T83" fmla="*/ 1181 h 1209"/>
                <a:gd name="T84" fmla="*/ 1094 w 1112"/>
                <a:gd name="T85" fmla="*/ 1167 h 1209"/>
                <a:gd name="T86" fmla="*/ 1079 w 1112"/>
                <a:gd name="T87" fmla="*/ 1084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12" h="1209">
                  <a:moveTo>
                    <a:pt x="1079" y="1084"/>
                  </a:moveTo>
                  <a:cubicBezTo>
                    <a:pt x="893" y="960"/>
                    <a:pt x="893" y="960"/>
                    <a:pt x="893" y="960"/>
                  </a:cubicBezTo>
                  <a:cubicBezTo>
                    <a:pt x="893" y="960"/>
                    <a:pt x="890" y="958"/>
                    <a:pt x="886" y="956"/>
                  </a:cubicBezTo>
                  <a:cubicBezTo>
                    <a:pt x="886" y="956"/>
                    <a:pt x="881" y="951"/>
                    <a:pt x="878" y="949"/>
                  </a:cubicBezTo>
                  <a:cubicBezTo>
                    <a:pt x="718" y="842"/>
                    <a:pt x="718" y="842"/>
                    <a:pt x="718" y="842"/>
                  </a:cubicBezTo>
                  <a:cubicBezTo>
                    <a:pt x="718" y="425"/>
                    <a:pt x="718" y="425"/>
                    <a:pt x="718" y="425"/>
                  </a:cubicBezTo>
                  <a:cubicBezTo>
                    <a:pt x="724" y="425"/>
                    <a:pt x="729" y="421"/>
                    <a:pt x="732" y="419"/>
                  </a:cubicBezTo>
                  <a:cubicBezTo>
                    <a:pt x="952" y="288"/>
                    <a:pt x="952" y="288"/>
                    <a:pt x="952" y="288"/>
                  </a:cubicBezTo>
                  <a:cubicBezTo>
                    <a:pt x="959" y="284"/>
                    <a:pt x="964" y="279"/>
                    <a:pt x="968" y="272"/>
                  </a:cubicBezTo>
                  <a:cubicBezTo>
                    <a:pt x="971" y="269"/>
                    <a:pt x="975" y="265"/>
                    <a:pt x="978" y="260"/>
                  </a:cubicBezTo>
                  <a:cubicBezTo>
                    <a:pt x="1065" y="82"/>
                    <a:pt x="1065" y="82"/>
                    <a:pt x="1065" y="82"/>
                  </a:cubicBezTo>
                  <a:cubicBezTo>
                    <a:pt x="1077" y="56"/>
                    <a:pt x="1067" y="25"/>
                    <a:pt x="1042" y="13"/>
                  </a:cubicBezTo>
                  <a:cubicBezTo>
                    <a:pt x="1016" y="0"/>
                    <a:pt x="985" y="11"/>
                    <a:pt x="971" y="37"/>
                  </a:cubicBezTo>
                  <a:cubicBezTo>
                    <a:pt x="888" y="205"/>
                    <a:pt x="888" y="205"/>
                    <a:pt x="888" y="205"/>
                  </a:cubicBezTo>
                  <a:cubicBezTo>
                    <a:pt x="715" y="309"/>
                    <a:pt x="715" y="309"/>
                    <a:pt x="715" y="309"/>
                  </a:cubicBezTo>
                  <a:cubicBezTo>
                    <a:pt x="405" y="309"/>
                    <a:pt x="405" y="309"/>
                    <a:pt x="405" y="309"/>
                  </a:cubicBezTo>
                  <a:cubicBezTo>
                    <a:pt x="223" y="200"/>
                    <a:pt x="223" y="200"/>
                    <a:pt x="223" y="200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78" y="33"/>
                    <a:pt x="45" y="32"/>
                    <a:pt x="24" y="49"/>
                  </a:cubicBezTo>
                  <a:cubicBezTo>
                    <a:pt x="2" y="68"/>
                    <a:pt x="0" y="101"/>
                    <a:pt x="19" y="122"/>
                  </a:cubicBezTo>
                  <a:cubicBezTo>
                    <a:pt x="149" y="272"/>
                    <a:pt x="149" y="272"/>
                    <a:pt x="149" y="272"/>
                  </a:cubicBezTo>
                  <a:cubicBezTo>
                    <a:pt x="152" y="276"/>
                    <a:pt x="156" y="279"/>
                    <a:pt x="161" y="283"/>
                  </a:cubicBezTo>
                  <a:cubicBezTo>
                    <a:pt x="163" y="284"/>
                    <a:pt x="166" y="286"/>
                    <a:pt x="168" y="288"/>
                  </a:cubicBezTo>
                  <a:cubicBezTo>
                    <a:pt x="388" y="419"/>
                    <a:pt x="388" y="419"/>
                    <a:pt x="388" y="419"/>
                  </a:cubicBezTo>
                  <a:cubicBezTo>
                    <a:pt x="393" y="423"/>
                    <a:pt x="400" y="425"/>
                    <a:pt x="405" y="425"/>
                  </a:cubicBezTo>
                  <a:cubicBezTo>
                    <a:pt x="405" y="795"/>
                    <a:pt x="405" y="795"/>
                    <a:pt x="405" y="795"/>
                  </a:cubicBezTo>
                  <a:cubicBezTo>
                    <a:pt x="227" y="864"/>
                    <a:pt x="227" y="864"/>
                    <a:pt x="227" y="864"/>
                  </a:cubicBezTo>
                  <a:cubicBezTo>
                    <a:pt x="204" y="873"/>
                    <a:pt x="191" y="897"/>
                    <a:pt x="192" y="920"/>
                  </a:cubicBezTo>
                  <a:cubicBezTo>
                    <a:pt x="192" y="923"/>
                    <a:pt x="192" y="923"/>
                    <a:pt x="192" y="923"/>
                  </a:cubicBezTo>
                  <a:cubicBezTo>
                    <a:pt x="192" y="1147"/>
                    <a:pt x="192" y="1147"/>
                    <a:pt x="192" y="1147"/>
                  </a:cubicBezTo>
                  <a:cubicBezTo>
                    <a:pt x="192" y="1178"/>
                    <a:pt x="216" y="1202"/>
                    <a:pt x="249" y="1202"/>
                  </a:cubicBezTo>
                  <a:cubicBezTo>
                    <a:pt x="265" y="1202"/>
                    <a:pt x="265" y="1202"/>
                    <a:pt x="265" y="1202"/>
                  </a:cubicBezTo>
                  <a:cubicBezTo>
                    <a:pt x="296" y="1202"/>
                    <a:pt x="322" y="1178"/>
                    <a:pt x="322" y="1147"/>
                  </a:cubicBezTo>
                  <a:cubicBezTo>
                    <a:pt x="322" y="968"/>
                    <a:pt x="322" y="968"/>
                    <a:pt x="322" y="968"/>
                  </a:cubicBezTo>
                  <a:cubicBezTo>
                    <a:pt x="447" y="918"/>
                    <a:pt x="447" y="918"/>
                    <a:pt x="447" y="918"/>
                  </a:cubicBezTo>
                  <a:cubicBezTo>
                    <a:pt x="601" y="918"/>
                    <a:pt x="601" y="918"/>
                    <a:pt x="601" y="918"/>
                  </a:cubicBezTo>
                  <a:cubicBezTo>
                    <a:pt x="602" y="920"/>
                    <a:pt x="602" y="920"/>
                    <a:pt x="602" y="920"/>
                  </a:cubicBezTo>
                  <a:cubicBezTo>
                    <a:pt x="805" y="1057"/>
                    <a:pt x="805" y="1057"/>
                    <a:pt x="805" y="1057"/>
                  </a:cubicBezTo>
                  <a:cubicBezTo>
                    <a:pt x="807" y="1057"/>
                    <a:pt x="810" y="1060"/>
                    <a:pt x="812" y="1064"/>
                  </a:cubicBezTo>
                  <a:cubicBezTo>
                    <a:pt x="815" y="1064"/>
                    <a:pt x="817" y="1067"/>
                    <a:pt x="817" y="1067"/>
                  </a:cubicBezTo>
                  <a:cubicBezTo>
                    <a:pt x="1004" y="1195"/>
                    <a:pt x="1004" y="1195"/>
                    <a:pt x="1004" y="1195"/>
                  </a:cubicBezTo>
                  <a:cubicBezTo>
                    <a:pt x="1030" y="1209"/>
                    <a:pt x="1067" y="1205"/>
                    <a:pt x="1084" y="1181"/>
                  </a:cubicBezTo>
                  <a:cubicBezTo>
                    <a:pt x="1094" y="1167"/>
                    <a:pt x="1094" y="1167"/>
                    <a:pt x="1094" y="1167"/>
                  </a:cubicBezTo>
                  <a:cubicBezTo>
                    <a:pt x="1112" y="1140"/>
                    <a:pt x="1105" y="1105"/>
                    <a:pt x="1079" y="10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 rot="20215450">
            <a:off x="2510929" y="948633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Hakuu" panose="02000609000000000000" pitchFamily="49" charset="-128"/>
                <a:ea typeface="Hakuu" panose="02000609000000000000" pitchFamily="49" charset="-128"/>
              </a:rPr>
              <a:t>吃葡萄不吐葡萄</a:t>
            </a:r>
            <a:r>
              <a:rPr lang="zh-CN" altLang="en-US" sz="2400" dirty="0" smtClean="0">
                <a:latin typeface="Hakuu" panose="02000609000000000000" pitchFamily="49" charset="-128"/>
                <a:ea typeface="Hakuu" panose="02000609000000000000" pitchFamily="49" charset="-128"/>
              </a:rPr>
              <a:t>皮，走！</a:t>
            </a:r>
            <a:endParaRPr lang="zh-CN" altLang="en-US" sz="2400" dirty="0">
              <a:latin typeface="Hakuu" panose="02000609000000000000" pitchFamily="49" charset="-128"/>
              <a:ea typeface="Hakuu" panose="020006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5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等腰三角形 72"/>
          <p:cNvSpPr/>
          <p:nvPr/>
        </p:nvSpPr>
        <p:spPr>
          <a:xfrm>
            <a:off x="251520" y="5481228"/>
            <a:ext cx="864096" cy="79208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0" y="5990897"/>
            <a:ext cx="12192000" cy="8671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华康俪金黑W8" panose="020B0809000000000000" pitchFamily="49" charset="-122"/>
                <a:ea typeface="华康俪金黑W8" panose="020B0809000000000000" pitchFamily="49" charset="-122"/>
              </a:rPr>
              <a:t>我的经典魔法：“洗”马</a:t>
            </a:r>
            <a:endParaRPr lang="zh-CN" altLang="en-US" sz="2800" dirty="0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84213" y="1498600"/>
            <a:ext cx="2381250" cy="3544887"/>
            <a:chOff x="431" y="944"/>
            <a:chExt cx="1500" cy="223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667" y="944"/>
              <a:ext cx="323" cy="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6" y="1294"/>
              <a:ext cx="506" cy="77"/>
            </a:xfrm>
            <a:custGeom>
              <a:avLst/>
              <a:gdLst>
                <a:gd name="T0" fmla="*/ 317 w 362"/>
                <a:gd name="T1" fmla="*/ 0 h 55"/>
                <a:gd name="T2" fmla="*/ 325 w 362"/>
                <a:gd name="T3" fmla="*/ 10 h 55"/>
                <a:gd name="T4" fmla="*/ 181 w 362"/>
                <a:gd name="T5" fmla="*/ 34 h 55"/>
                <a:gd name="T6" fmla="*/ 36 w 362"/>
                <a:gd name="T7" fmla="*/ 10 h 55"/>
                <a:gd name="T8" fmla="*/ 45 w 362"/>
                <a:gd name="T9" fmla="*/ 0 h 55"/>
                <a:gd name="T10" fmla="*/ 0 w 362"/>
                <a:gd name="T11" fmla="*/ 21 h 55"/>
                <a:gd name="T12" fmla="*/ 181 w 362"/>
                <a:gd name="T13" fmla="*/ 55 h 55"/>
                <a:gd name="T14" fmla="*/ 362 w 362"/>
                <a:gd name="T15" fmla="*/ 21 h 55"/>
                <a:gd name="T16" fmla="*/ 317 w 362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55">
                  <a:moveTo>
                    <a:pt x="317" y="0"/>
                  </a:moveTo>
                  <a:cubicBezTo>
                    <a:pt x="322" y="3"/>
                    <a:pt x="325" y="7"/>
                    <a:pt x="325" y="10"/>
                  </a:cubicBezTo>
                  <a:cubicBezTo>
                    <a:pt x="325" y="24"/>
                    <a:pt x="261" y="34"/>
                    <a:pt x="181" y="34"/>
                  </a:cubicBezTo>
                  <a:cubicBezTo>
                    <a:pt x="102" y="34"/>
                    <a:pt x="36" y="24"/>
                    <a:pt x="36" y="10"/>
                  </a:cubicBezTo>
                  <a:cubicBezTo>
                    <a:pt x="36" y="7"/>
                    <a:pt x="40" y="3"/>
                    <a:pt x="45" y="0"/>
                  </a:cubicBezTo>
                  <a:cubicBezTo>
                    <a:pt x="17" y="7"/>
                    <a:pt x="0" y="14"/>
                    <a:pt x="0" y="21"/>
                  </a:cubicBezTo>
                  <a:cubicBezTo>
                    <a:pt x="0" y="41"/>
                    <a:pt x="81" y="55"/>
                    <a:pt x="181" y="55"/>
                  </a:cubicBezTo>
                  <a:cubicBezTo>
                    <a:pt x="280" y="55"/>
                    <a:pt x="362" y="41"/>
                    <a:pt x="362" y="21"/>
                  </a:cubicBezTo>
                  <a:cubicBezTo>
                    <a:pt x="362" y="14"/>
                    <a:pt x="344" y="7"/>
                    <a:pt x="3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67" y="1003"/>
              <a:ext cx="323" cy="320"/>
            </a:xfrm>
            <a:custGeom>
              <a:avLst/>
              <a:gdLst>
                <a:gd name="T0" fmla="*/ 231 w 231"/>
                <a:gd name="T1" fmla="*/ 208 h 229"/>
                <a:gd name="T2" fmla="*/ 231 w 231"/>
                <a:gd name="T3" fmla="*/ 170 h 229"/>
                <a:gd name="T4" fmla="*/ 231 w 231"/>
                <a:gd name="T5" fmla="*/ 111 h 229"/>
                <a:gd name="T6" fmla="*/ 231 w 231"/>
                <a:gd name="T7" fmla="*/ 66 h 229"/>
                <a:gd name="T8" fmla="*/ 231 w 231"/>
                <a:gd name="T9" fmla="*/ 62 h 229"/>
                <a:gd name="T10" fmla="*/ 231 w 231"/>
                <a:gd name="T11" fmla="*/ 0 h 229"/>
                <a:gd name="T12" fmla="*/ 116 w 231"/>
                <a:gd name="T13" fmla="*/ 28 h 229"/>
                <a:gd name="T14" fmla="*/ 0 w 231"/>
                <a:gd name="T15" fmla="*/ 0 h 229"/>
                <a:gd name="T16" fmla="*/ 0 w 231"/>
                <a:gd name="T17" fmla="*/ 62 h 229"/>
                <a:gd name="T18" fmla="*/ 0 w 231"/>
                <a:gd name="T19" fmla="*/ 66 h 229"/>
                <a:gd name="T20" fmla="*/ 0 w 231"/>
                <a:gd name="T21" fmla="*/ 111 h 229"/>
                <a:gd name="T22" fmla="*/ 0 w 231"/>
                <a:gd name="T23" fmla="*/ 170 h 229"/>
                <a:gd name="T24" fmla="*/ 0 w 231"/>
                <a:gd name="T25" fmla="*/ 208 h 229"/>
                <a:gd name="T26" fmla="*/ 0 w 231"/>
                <a:gd name="T27" fmla="*/ 208 h 229"/>
                <a:gd name="T28" fmla="*/ 116 w 231"/>
                <a:gd name="T29" fmla="*/ 229 h 229"/>
                <a:gd name="T30" fmla="*/ 231 w 231"/>
                <a:gd name="T31" fmla="*/ 208 h 229"/>
                <a:gd name="T32" fmla="*/ 231 w 231"/>
                <a:gd name="T33" fmla="*/ 208 h 229"/>
                <a:gd name="T34" fmla="*/ 231 w 231"/>
                <a:gd name="T35" fmla="*/ 208 h 229"/>
                <a:gd name="T36" fmla="*/ 231 w 231"/>
                <a:gd name="T37" fmla="*/ 20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229">
                  <a:moveTo>
                    <a:pt x="231" y="208"/>
                  </a:moveTo>
                  <a:cubicBezTo>
                    <a:pt x="231" y="170"/>
                    <a:pt x="231" y="170"/>
                    <a:pt x="231" y="170"/>
                  </a:cubicBezTo>
                  <a:cubicBezTo>
                    <a:pt x="231" y="111"/>
                    <a:pt x="231" y="111"/>
                    <a:pt x="231" y="111"/>
                  </a:cubicBezTo>
                  <a:cubicBezTo>
                    <a:pt x="231" y="66"/>
                    <a:pt x="231" y="66"/>
                    <a:pt x="231" y="66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1" y="14"/>
                    <a:pt x="179" y="28"/>
                    <a:pt x="116" y="28"/>
                  </a:cubicBezTo>
                  <a:cubicBezTo>
                    <a:pt x="52" y="28"/>
                    <a:pt x="0" y="14"/>
                    <a:pt x="0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2" y="222"/>
                    <a:pt x="52" y="229"/>
                    <a:pt x="116" y="229"/>
                  </a:cubicBezTo>
                  <a:cubicBezTo>
                    <a:pt x="179" y="229"/>
                    <a:pt x="229" y="222"/>
                    <a:pt x="231" y="208"/>
                  </a:cubicBezTo>
                  <a:cubicBezTo>
                    <a:pt x="231" y="208"/>
                    <a:pt x="231" y="208"/>
                    <a:pt x="231" y="208"/>
                  </a:cubicBezTo>
                  <a:cubicBezTo>
                    <a:pt x="231" y="208"/>
                    <a:pt x="231" y="208"/>
                    <a:pt x="231" y="208"/>
                  </a:cubicBezTo>
                  <a:cubicBezTo>
                    <a:pt x="231" y="208"/>
                    <a:pt x="231" y="208"/>
                    <a:pt x="231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56" y="1380"/>
              <a:ext cx="345" cy="170"/>
            </a:xfrm>
            <a:custGeom>
              <a:avLst/>
              <a:gdLst>
                <a:gd name="T0" fmla="*/ 0 w 247"/>
                <a:gd name="T1" fmla="*/ 0 h 121"/>
                <a:gd name="T2" fmla="*/ 124 w 247"/>
                <a:gd name="T3" fmla="*/ 121 h 121"/>
                <a:gd name="T4" fmla="*/ 247 w 247"/>
                <a:gd name="T5" fmla="*/ 0 h 121"/>
                <a:gd name="T6" fmla="*/ 124 w 247"/>
                <a:gd name="T7" fmla="*/ 7 h 121"/>
                <a:gd name="T8" fmla="*/ 0 w 247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21">
                  <a:moveTo>
                    <a:pt x="0" y="0"/>
                  </a:moveTo>
                  <a:cubicBezTo>
                    <a:pt x="2" y="69"/>
                    <a:pt x="57" y="121"/>
                    <a:pt x="124" y="121"/>
                  </a:cubicBezTo>
                  <a:cubicBezTo>
                    <a:pt x="192" y="121"/>
                    <a:pt x="246" y="69"/>
                    <a:pt x="247" y="0"/>
                  </a:cubicBezTo>
                  <a:cubicBezTo>
                    <a:pt x="215" y="7"/>
                    <a:pt x="171" y="7"/>
                    <a:pt x="124" y="7"/>
                  </a:cubicBezTo>
                  <a:cubicBezTo>
                    <a:pt x="76" y="7"/>
                    <a:pt x="33" y="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444" y="1942"/>
              <a:ext cx="70" cy="339"/>
            </a:xfrm>
            <a:custGeom>
              <a:avLst/>
              <a:gdLst>
                <a:gd name="T0" fmla="*/ 33 w 50"/>
                <a:gd name="T1" fmla="*/ 194 h 242"/>
                <a:gd name="T2" fmla="*/ 18 w 50"/>
                <a:gd name="T3" fmla="*/ 194 h 242"/>
                <a:gd name="T4" fmla="*/ 23 w 50"/>
                <a:gd name="T5" fmla="*/ 128 h 242"/>
                <a:gd name="T6" fmla="*/ 18 w 50"/>
                <a:gd name="T7" fmla="*/ 194 h 242"/>
                <a:gd name="T8" fmla="*/ 0 w 50"/>
                <a:gd name="T9" fmla="*/ 214 h 242"/>
                <a:gd name="T10" fmla="*/ 21 w 50"/>
                <a:gd name="T11" fmla="*/ 239 h 242"/>
                <a:gd name="T12" fmla="*/ 45 w 50"/>
                <a:gd name="T13" fmla="*/ 221 h 242"/>
                <a:gd name="T14" fmla="*/ 33 w 50"/>
                <a:gd name="T15" fmla="*/ 197 h 242"/>
                <a:gd name="T16" fmla="*/ 50 w 50"/>
                <a:gd name="T17" fmla="*/ 0 h 242"/>
                <a:gd name="T18" fmla="*/ 50 w 50"/>
                <a:gd name="T19" fmla="*/ 0 h 242"/>
                <a:gd name="T20" fmla="*/ 33 w 50"/>
                <a:gd name="T21" fmla="*/ 19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42">
                  <a:moveTo>
                    <a:pt x="33" y="194"/>
                  </a:moveTo>
                  <a:cubicBezTo>
                    <a:pt x="18" y="194"/>
                    <a:pt x="18" y="194"/>
                    <a:pt x="18" y="194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9" y="201"/>
                    <a:pt x="2" y="208"/>
                    <a:pt x="0" y="214"/>
                  </a:cubicBezTo>
                  <a:cubicBezTo>
                    <a:pt x="0" y="228"/>
                    <a:pt x="9" y="239"/>
                    <a:pt x="21" y="239"/>
                  </a:cubicBezTo>
                  <a:cubicBezTo>
                    <a:pt x="33" y="242"/>
                    <a:pt x="44" y="232"/>
                    <a:pt x="45" y="221"/>
                  </a:cubicBezTo>
                  <a:cubicBezTo>
                    <a:pt x="45" y="208"/>
                    <a:pt x="40" y="201"/>
                    <a:pt x="33" y="197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33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532" y="1594"/>
              <a:ext cx="14" cy="154"/>
            </a:xfrm>
            <a:custGeom>
              <a:avLst/>
              <a:gdLst>
                <a:gd name="T0" fmla="*/ 0 w 14"/>
                <a:gd name="T1" fmla="*/ 154 h 154"/>
                <a:gd name="T2" fmla="*/ 14 w 14"/>
                <a:gd name="T3" fmla="*/ 0 h 154"/>
                <a:gd name="T4" fmla="*/ 0 w 14"/>
                <a:gd name="T5" fmla="*/ 154 h 154"/>
                <a:gd name="T6" fmla="*/ 0 w 14"/>
                <a:gd name="T7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54">
                  <a:moveTo>
                    <a:pt x="0" y="154"/>
                  </a:moveTo>
                  <a:lnTo>
                    <a:pt x="14" y="0"/>
                  </a:lnTo>
                  <a:lnTo>
                    <a:pt x="0" y="154"/>
                  </a:lnTo>
                  <a:lnTo>
                    <a:pt x="0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599" y="1860"/>
              <a:ext cx="332" cy="63"/>
            </a:xfrm>
            <a:custGeom>
              <a:avLst/>
              <a:gdLst>
                <a:gd name="T0" fmla="*/ 216 w 237"/>
                <a:gd name="T1" fmla="*/ 3 h 45"/>
                <a:gd name="T2" fmla="*/ 196 w 237"/>
                <a:gd name="T3" fmla="*/ 14 h 45"/>
                <a:gd name="T4" fmla="*/ 192 w 237"/>
                <a:gd name="T5" fmla="*/ 14 h 45"/>
                <a:gd name="T6" fmla="*/ 190 w 237"/>
                <a:gd name="T7" fmla="*/ 31 h 45"/>
                <a:gd name="T8" fmla="*/ 0 w 237"/>
                <a:gd name="T9" fmla="*/ 10 h 45"/>
                <a:gd name="T10" fmla="*/ 0 w 237"/>
                <a:gd name="T11" fmla="*/ 10 h 45"/>
                <a:gd name="T12" fmla="*/ 194 w 237"/>
                <a:gd name="T13" fmla="*/ 31 h 45"/>
                <a:gd name="T14" fmla="*/ 213 w 237"/>
                <a:gd name="T15" fmla="*/ 45 h 45"/>
                <a:gd name="T16" fmla="*/ 237 w 237"/>
                <a:gd name="T17" fmla="*/ 24 h 45"/>
                <a:gd name="T18" fmla="*/ 216 w 237"/>
                <a:gd name="T1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7" h="45">
                  <a:moveTo>
                    <a:pt x="216" y="3"/>
                  </a:moveTo>
                  <a:cubicBezTo>
                    <a:pt x="208" y="0"/>
                    <a:pt x="199" y="3"/>
                    <a:pt x="196" y="14"/>
                  </a:cubicBezTo>
                  <a:cubicBezTo>
                    <a:pt x="192" y="14"/>
                    <a:pt x="192" y="14"/>
                    <a:pt x="192" y="14"/>
                  </a:cubicBezTo>
                  <a:cubicBezTo>
                    <a:pt x="190" y="31"/>
                    <a:pt x="190" y="31"/>
                    <a:pt x="190" y="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94" y="31"/>
                    <a:pt x="194" y="31"/>
                    <a:pt x="194" y="31"/>
                  </a:cubicBezTo>
                  <a:cubicBezTo>
                    <a:pt x="196" y="38"/>
                    <a:pt x="204" y="45"/>
                    <a:pt x="213" y="45"/>
                  </a:cubicBezTo>
                  <a:cubicBezTo>
                    <a:pt x="225" y="45"/>
                    <a:pt x="235" y="38"/>
                    <a:pt x="237" y="24"/>
                  </a:cubicBezTo>
                  <a:cubicBezTo>
                    <a:pt x="237" y="10"/>
                    <a:pt x="229" y="3"/>
                    <a:pt x="2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476" y="1942"/>
              <a:ext cx="17" cy="179"/>
            </a:xfrm>
            <a:custGeom>
              <a:avLst/>
              <a:gdLst>
                <a:gd name="T0" fmla="*/ 17 w 17"/>
                <a:gd name="T1" fmla="*/ 0 h 179"/>
                <a:gd name="T2" fmla="*/ 0 w 17"/>
                <a:gd name="T3" fmla="*/ 179 h 179"/>
                <a:gd name="T4" fmla="*/ 17 w 17"/>
                <a:gd name="T5" fmla="*/ 0 h 179"/>
                <a:gd name="T6" fmla="*/ 17 w 17"/>
                <a:gd name="T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79">
                  <a:moveTo>
                    <a:pt x="17" y="0"/>
                  </a:moveTo>
                  <a:lnTo>
                    <a:pt x="0" y="179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510" y="1439"/>
              <a:ext cx="67" cy="309"/>
            </a:xfrm>
            <a:custGeom>
              <a:avLst/>
              <a:gdLst>
                <a:gd name="T0" fmla="*/ 16 w 48"/>
                <a:gd name="T1" fmla="*/ 41 h 221"/>
                <a:gd name="T2" fmla="*/ 31 w 48"/>
                <a:gd name="T3" fmla="*/ 45 h 221"/>
                <a:gd name="T4" fmla="*/ 26 w 48"/>
                <a:gd name="T5" fmla="*/ 111 h 221"/>
                <a:gd name="T6" fmla="*/ 31 w 48"/>
                <a:gd name="T7" fmla="*/ 41 h 221"/>
                <a:gd name="T8" fmla="*/ 48 w 48"/>
                <a:gd name="T9" fmla="*/ 20 h 221"/>
                <a:gd name="T10" fmla="*/ 28 w 48"/>
                <a:gd name="T11" fmla="*/ 0 h 221"/>
                <a:gd name="T12" fmla="*/ 3 w 48"/>
                <a:gd name="T13" fmla="*/ 20 h 221"/>
                <a:gd name="T14" fmla="*/ 16 w 48"/>
                <a:gd name="T15" fmla="*/ 41 h 221"/>
                <a:gd name="T16" fmla="*/ 0 w 48"/>
                <a:gd name="T17" fmla="*/ 221 h 221"/>
                <a:gd name="T18" fmla="*/ 0 w 48"/>
                <a:gd name="T19" fmla="*/ 221 h 221"/>
                <a:gd name="T20" fmla="*/ 16 w 48"/>
                <a:gd name="T21" fmla="*/ 4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221">
                  <a:moveTo>
                    <a:pt x="16" y="41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40" y="41"/>
                    <a:pt x="47" y="34"/>
                    <a:pt x="48" y="20"/>
                  </a:cubicBezTo>
                  <a:cubicBezTo>
                    <a:pt x="48" y="10"/>
                    <a:pt x="40" y="0"/>
                    <a:pt x="28" y="0"/>
                  </a:cubicBezTo>
                  <a:cubicBezTo>
                    <a:pt x="16" y="0"/>
                    <a:pt x="5" y="7"/>
                    <a:pt x="3" y="20"/>
                  </a:cubicBezTo>
                  <a:cubicBezTo>
                    <a:pt x="3" y="27"/>
                    <a:pt x="9" y="34"/>
                    <a:pt x="16" y="4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lnTo>
                    <a:pt x="16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469" y="1942"/>
              <a:ext cx="45" cy="272"/>
            </a:xfrm>
            <a:custGeom>
              <a:avLst/>
              <a:gdLst>
                <a:gd name="T0" fmla="*/ 21 w 45"/>
                <a:gd name="T1" fmla="*/ 272 h 272"/>
                <a:gd name="T2" fmla="*/ 45 w 45"/>
                <a:gd name="T3" fmla="*/ 0 h 272"/>
                <a:gd name="T4" fmla="*/ 24 w 45"/>
                <a:gd name="T5" fmla="*/ 0 h 272"/>
                <a:gd name="T6" fmla="*/ 7 w 45"/>
                <a:gd name="T7" fmla="*/ 179 h 272"/>
                <a:gd name="T8" fmla="*/ 0 w 45"/>
                <a:gd name="T9" fmla="*/ 272 h 272"/>
                <a:gd name="T10" fmla="*/ 21 w 45"/>
                <a:gd name="T1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72">
                  <a:moveTo>
                    <a:pt x="21" y="272"/>
                  </a:moveTo>
                  <a:lnTo>
                    <a:pt x="45" y="0"/>
                  </a:lnTo>
                  <a:lnTo>
                    <a:pt x="24" y="0"/>
                  </a:lnTo>
                  <a:lnTo>
                    <a:pt x="7" y="179"/>
                  </a:lnTo>
                  <a:lnTo>
                    <a:pt x="0" y="272"/>
                  </a:lnTo>
                  <a:lnTo>
                    <a:pt x="21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510" y="1496"/>
              <a:ext cx="43" cy="252"/>
            </a:xfrm>
            <a:custGeom>
              <a:avLst/>
              <a:gdLst>
                <a:gd name="T0" fmla="*/ 16 w 31"/>
                <a:gd name="T1" fmla="*/ 0 h 180"/>
                <a:gd name="T2" fmla="*/ 0 w 31"/>
                <a:gd name="T3" fmla="*/ 180 h 180"/>
                <a:gd name="T4" fmla="*/ 16 w 31"/>
                <a:gd name="T5" fmla="*/ 180 h 180"/>
                <a:gd name="T6" fmla="*/ 26 w 31"/>
                <a:gd name="T7" fmla="*/ 70 h 180"/>
                <a:gd name="T8" fmla="*/ 31 w 31"/>
                <a:gd name="T9" fmla="*/ 4 h 180"/>
                <a:gd name="T10" fmla="*/ 16 w 31"/>
                <a:gd name="T1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80">
                  <a:moveTo>
                    <a:pt x="16" y="0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5" y="180"/>
                    <a:pt x="10" y="180"/>
                    <a:pt x="16" y="18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31" y="4"/>
                    <a:pt x="31" y="4"/>
                    <a:pt x="31" y="4"/>
                  </a:cubicBez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226" y="1526"/>
              <a:ext cx="185" cy="228"/>
            </a:xfrm>
            <a:custGeom>
              <a:avLst/>
              <a:gdLst>
                <a:gd name="T0" fmla="*/ 33 w 132"/>
                <a:gd name="T1" fmla="*/ 45 h 163"/>
                <a:gd name="T2" fmla="*/ 45 w 132"/>
                <a:gd name="T3" fmla="*/ 35 h 163"/>
                <a:gd name="T4" fmla="*/ 44 w 132"/>
                <a:gd name="T5" fmla="*/ 35 h 163"/>
                <a:gd name="T6" fmla="*/ 42 w 132"/>
                <a:gd name="T7" fmla="*/ 7 h 163"/>
                <a:gd name="T8" fmla="*/ 11 w 132"/>
                <a:gd name="T9" fmla="*/ 7 h 163"/>
                <a:gd name="T10" fmla="*/ 7 w 132"/>
                <a:gd name="T11" fmla="*/ 35 h 163"/>
                <a:gd name="T12" fmla="*/ 32 w 132"/>
                <a:gd name="T13" fmla="*/ 41 h 163"/>
                <a:gd name="T14" fmla="*/ 132 w 132"/>
                <a:gd name="T15" fmla="*/ 163 h 163"/>
                <a:gd name="T16" fmla="*/ 132 w 132"/>
                <a:gd name="T17" fmla="*/ 163 h 163"/>
                <a:gd name="T18" fmla="*/ 33 w 132"/>
                <a:gd name="T19" fmla="*/ 4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2" h="163">
                  <a:moveTo>
                    <a:pt x="33" y="45"/>
                  </a:moveTo>
                  <a:cubicBezTo>
                    <a:pt x="45" y="35"/>
                    <a:pt x="45" y="35"/>
                    <a:pt x="4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9" y="28"/>
                    <a:pt x="47" y="14"/>
                    <a:pt x="42" y="7"/>
                  </a:cubicBezTo>
                  <a:cubicBezTo>
                    <a:pt x="33" y="0"/>
                    <a:pt x="19" y="0"/>
                    <a:pt x="11" y="7"/>
                  </a:cubicBezTo>
                  <a:cubicBezTo>
                    <a:pt x="2" y="14"/>
                    <a:pt x="0" y="28"/>
                    <a:pt x="7" y="35"/>
                  </a:cubicBezTo>
                  <a:cubicBezTo>
                    <a:pt x="14" y="41"/>
                    <a:pt x="23" y="49"/>
                    <a:pt x="32" y="41"/>
                  </a:cubicBezTo>
                  <a:cubicBezTo>
                    <a:pt x="132" y="163"/>
                    <a:pt x="132" y="163"/>
                    <a:pt x="132" y="163"/>
                  </a:cubicBezTo>
                  <a:cubicBezTo>
                    <a:pt x="132" y="163"/>
                    <a:pt x="132" y="163"/>
                    <a:pt x="132" y="163"/>
                  </a:cubicBezTo>
                  <a:lnTo>
                    <a:pt x="33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559" y="1927"/>
              <a:ext cx="173" cy="208"/>
            </a:xfrm>
            <a:custGeom>
              <a:avLst/>
              <a:gdLst>
                <a:gd name="T0" fmla="*/ 0 w 173"/>
                <a:gd name="T1" fmla="*/ 0 h 208"/>
                <a:gd name="T2" fmla="*/ 173 w 173"/>
                <a:gd name="T3" fmla="*/ 208 h 208"/>
                <a:gd name="T4" fmla="*/ 173 w 173"/>
                <a:gd name="T5" fmla="*/ 208 h 208"/>
                <a:gd name="T6" fmla="*/ 0 w 173"/>
                <a:gd name="T7" fmla="*/ 0 h 208"/>
                <a:gd name="T8" fmla="*/ 0 w 173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8">
                  <a:moveTo>
                    <a:pt x="0" y="0"/>
                  </a:moveTo>
                  <a:lnTo>
                    <a:pt x="173" y="208"/>
                  </a:lnTo>
                  <a:lnTo>
                    <a:pt x="173" y="2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583" y="1575"/>
              <a:ext cx="261" cy="207"/>
            </a:xfrm>
            <a:custGeom>
              <a:avLst/>
              <a:gdLst>
                <a:gd name="T0" fmla="*/ 140 w 187"/>
                <a:gd name="T1" fmla="*/ 34 h 148"/>
                <a:gd name="T2" fmla="*/ 151 w 187"/>
                <a:gd name="T3" fmla="*/ 41 h 148"/>
                <a:gd name="T4" fmla="*/ 152 w 187"/>
                <a:gd name="T5" fmla="*/ 41 h 148"/>
                <a:gd name="T6" fmla="*/ 176 w 187"/>
                <a:gd name="T7" fmla="*/ 41 h 148"/>
                <a:gd name="T8" fmla="*/ 180 w 187"/>
                <a:gd name="T9" fmla="*/ 6 h 148"/>
                <a:gd name="T10" fmla="*/ 149 w 187"/>
                <a:gd name="T11" fmla="*/ 6 h 148"/>
                <a:gd name="T12" fmla="*/ 142 w 187"/>
                <a:gd name="T13" fmla="*/ 31 h 148"/>
                <a:gd name="T14" fmla="*/ 0 w 187"/>
                <a:gd name="T15" fmla="*/ 148 h 148"/>
                <a:gd name="T16" fmla="*/ 0 w 187"/>
                <a:gd name="T17" fmla="*/ 148 h 148"/>
                <a:gd name="T18" fmla="*/ 140 w 187"/>
                <a:gd name="T19" fmla="*/ 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148">
                  <a:moveTo>
                    <a:pt x="140" y="34"/>
                  </a:moveTo>
                  <a:cubicBezTo>
                    <a:pt x="151" y="41"/>
                    <a:pt x="151" y="41"/>
                    <a:pt x="151" y="41"/>
                  </a:cubicBezTo>
                  <a:cubicBezTo>
                    <a:pt x="152" y="41"/>
                    <a:pt x="152" y="41"/>
                    <a:pt x="152" y="41"/>
                  </a:cubicBezTo>
                  <a:cubicBezTo>
                    <a:pt x="159" y="48"/>
                    <a:pt x="170" y="48"/>
                    <a:pt x="176" y="41"/>
                  </a:cubicBezTo>
                  <a:cubicBezTo>
                    <a:pt x="187" y="34"/>
                    <a:pt x="187" y="20"/>
                    <a:pt x="180" y="6"/>
                  </a:cubicBezTo>
                  <a:cubicBezTo>
                    <a:pt x="171" y="0"/>
                    <a:pt x="157" y="0"/>
                    <a:pt x="149" y="6"/>
                  </a:cubicBezTo>
                  <a:cubicBezTo>
                    <a:pt x="142" y="14"/>
                    <a:pt x="138" y="20"/>
                    <a:pt x="142" y="31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140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1229" y="1952"/>
              <a:ext cx="155" cy="126"/>
            </a:xfrm>
            <a:custGeom>
              <a:avLst/>
              <a:gdLst>
                <a:gd name="T0" fmla="*/ 152 w 155"/>
                <a:gd name="T1" fmla="*/ 0 h 126"/>
                <a:gd name="T2" fmla="*/ 0 w 155"/>
                <a:gd name="T3" fmla="*/ 126 h 126"/>
                <a:gd name="T4" fmla="*/ 0 w 155"/>
                <a:gd name="T5" fmla="*/ 126 h 126"/>
                <a:gd name="T6" fmla="*/ 155 w 155"/>
                <a:gd name="T7" fmla="*/ 0 h 126"/>
                <a:gd name="T8" fmla="*/ 152 w 15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26">
                  <a:moveTo>
                    <a:pt x="152" y="0"/>
                  </a:moveTo>
                  <a:lnTo>
                    <a:pt x="0" y="126"/>
                  </a:lnTo>
                  <a:lnTo>
                    <a:pt x="0" y="126"/>
                  </a:lnTo>
                  <a:lnTo>
                    <a:pt x="155" y="0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1604" y="1854"/>
              <a:ext cx="264" cy="25"/>
            </a:xfrm>
            <a:custGeom>
              <a:avLst/>
              <a:gdLst>
                <a:gd name="T0" fmla="*/ 264 w 264"/>
                <a:gd name="T1" fmla="*/ 25 h 25"/>
                <a:gd name="T2" fmla="*/ 264 w 264"/>
                <a:gd name="T3" fmla="*/ 25 h 25"/>
                <a:gd name="T4" fmla="*/ 0 w 264"/>
                <a:gd name="T5" fmla="*/ 0 h 25"/>
                <a:gd name="T6" fmla="*/ 0 w 264"/>
                <a:gd name="T7" fmla="*/ 0 h 25"/>
                <a:gd name="T8" fmla="*/ 264 w 264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5">
                  <a:moveTo>
                    <a:pt x="264" y="25"/>
                  </a:moveTo>
                  <a:lnTo>
                    <a:pt x="264" y="25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1599" y="1854"/>
              <a:ext cx="269" cy="49"/>
            </a:xfrm>
            <a:custGeom>
              <a:avLst/>
              <a:gdLst>
                <a:gd name="T0" fmla="*/ 0 w 192"/>
                <a:gd name="T1" fmla="*/ 14 h 35"/>
                <a:gd name="T2" fmla="*/ 190 w 192"/>
                <a:gd name="T3" fmla="*/ 35 h 35"/>
                <a:gd name="T4" fmla="*/ 192 w 192"/>
                <a:gd name="T5" fmla="*/ 18 h 35"/>
                <a:gd name="T6" fmla="*/ 3 w 192"/>
                <a:gd name="T7" fmla="*/ 0 h 35"/>
                <a:gd name="T8" fmla="*/ 0 w 192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35">
                  <a:moveTo>
                    <a:pt x="0" y="14"/>
                  </a:moveTo>
                  <a:cubicBezTo>
                    <a:pt x="190" y="35"/>
                    <a:pt x="190" y="35"/>
                    <a:pt x="190" y="35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7"/>
                    <a:pt x="2" y="11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2"/>
            <p:cNvSpPr>
              <a:spLocks/>
            </p:cNvSpPr>
            <p:nvPr/>
          </p:nvSpPr>
          <p:spPr bwMode="auto">
            <a:xfrm>
              <a:off x="1289" y="1575"/>
              <a:ext cx="148" cy="173"/>
            </a:xfrm>
            <a:custGeom>
              <a:avLst/>
              <a:gdLst>
                <a:gd name="T0" fmla="*/ 148 w 148"/>
                <a:gd name="T1" fmla="*/ 173 h 173"/>
                <a:gd name="T2" fmla="*/ 0 w 148"/>
                <a:gd name="T3" fmla="*/ 0 h 173"/>
                <a:gd name="T4" fmla="*/ 0 w 148"/>
                <a:gd name="T5" fmla="*/ 0 h 173"/>
                <a:gd name="T6" fmla="*/ 148 w 148"/>
                <a:gd name="T7" fmla="*/ 173 h 173"/>
                <a:gd name="T8" fmla="*/ 148 w 148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73">
                  <a:moveTo>
                    <a:pt x="148" y="17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48" y="173"/>
                  </a:lnTo>
                  <a:lnTo>
                    <a:pt x="148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3"/>
            <p:cNvSpPr>
              <a:spLocks/>
            </p:cNvSpPr>
            <p:nvPr/>
          </p:nvSpPr>
          <p:spPr bwMode="auto">
            <a:xfrm>
              <a:off x="1576" y="1913"/>
              <a:ext cx="219" cy="281"/>
            </a:xfrm>
            <a:custGeom>
              <a:avLst/>
              <a:gdLst>
                <a:gd name="T0" fmla="*/ 123 w 157"/>
                <a:gd name="T1" fmla="*/ 152 h 201"/>
                <a:gd name="T2" fmla="*/ 112 w 157"/>
                <a:gd name="T3" fmla="*/ 159 h 201"/>
                <a:gd name="T4" fmla="*/ 114 w 157"/>
                <a:gd name="T5" fmla="*/ 163 h 201"/>
                <a:gd name="T6" fmla="*/ 116 w 157"/>
                <a:gd name="T7" fmla="*/ 187 h 201"/>
                <a:gd name="T8" fmla="*/ 147 w 157"/>
                <a:gd name="T9" fmla="*/ 190 h 201"/>
                <a:gd name="T10" fmla="*/ 150 w 157"/>
                <a:gd name="T11" fmla="*/ 159 h 201"/>
                <a:gd name="T12" fmla="*/ 126 w 157"/>
                <a:gd name="T13" fmla="*/ 152 h 201"/>
                <a:gd name="T14" fmla="*/ 0 w 157"/>
                <a:gd name="T15" fmla="*/ 0 h 201"/>
                <a:gd name="T16" fmla="*/ 0 w 157"/>
                <a:gd name="T17" fmla="*/ 0 h 201"/>
                <a:gd name="T18" fmla="*/ 123 w 157"/>
                <a:gd name="T19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01">
                  <a:moveTo>
                    <a:pt x="123" y="152"/>
                  </a:moveTo>
                  <a:cubicBezTo>
                    <a:pt x="112" y="159"/>
                    <a:pt x="112" y="159"/>
                    <a:pt x="112" y="159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09" y="173"/>
                    <a:pt x="111" y="180"/>
                    <a:pt x="116" y="187"/>
                  </a:cubicBezTo>
                  <a:cubicBezTo>
                    <a:pt x="124" y="197"/>
                    <a:pt x="138" y="201"/>
                    <a:pt x="147" y="190"/>
                  </a:cubicBezTo>
                  <a:cubicBezTo>
                    <a:pt x="156" y="183"/>
                    <a:pt x="157" y="170"/>
                    <a:pt x="150" y="159"/>
                  </a:cubicBezTo>
                  <a:cubicBezTo>
                    <a:pt x="143" y="152"/>
                    <a:pt x="135" y="152"/>
                    <a:pt x="126" y="15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3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4"/>
            <p:cNvSpPr>
              <a:spLocks/>
            </p:cNvSpPr>
            <p:nvPr/>
          </p:nvSpPr>
          <p:spPr bwMode="auto">
            <a:xfrm>
              <a:off x="1559" y="1913"/>
              <a:ext cx="189" cy="222"/>
            </a:xfrm>
            <a:custGeom>
              <a:avLst/>
              <a:gdLst>
                <a:gd name="T0" fmla="*/ 12 w 135"/>
                <a:gd name="T1" fmla="*/ 0 h 159"/>
                <a:gd name="T2" fmla="*/ 0 w 135"/>
                <a:gd name="T3" fmla="*/ 10 h 159"/>
                <a:gd name="T4" fmla="*/ 124 w 135"/>
                <a:gd name="T5" fmla="*/ 159 h 159"/>
                <a:gd name="T6" fmla="*/ 135 w 135"/>
                <a:gd name="T7" fmla="*/ 152 h 159"/>
                <a:gd name="T8" fmla="*/ 12 w 135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59">
                  <a:moveTo>
                    <a:pt x="12" y="0"/>
                  </a:moveTo>
                  <a:cubicBezTo>
                    <a:pt x="8" y="7"/>
                    <a:pt x="3" y="7"/>
                    <a:pt x="0" y="10"/>
                  </a:cubicBezTo>
                  <a:cubicBezTo>
                    <a:pt x="124" y="159"/>
                    <a:pt x="124" y="159"/>
                    <a:pt x="124" y="159"/>
                  </a:cubicBezTo>
                  <a:cubicBezTo>
                    <a:pt x="135" y="152"/>
                    <a:pt x="135" y="152"/>
                    <a:pt x="135" y="152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272" y="1575"/>
              <a:ext cx="165" cy="179"/>
            </a:xfrm>
            <a:custGeom>
              <a:avLst/>
              <a:gdLst>
                <a:gd name="T0" fmla="*/ 139 w 165"/>
                <a:gd name="T1" fmla="*/ 179 h 179"/>
                <a:gd name="T2" fmla="*/ 165 w 165"/>
                <a:gd name="T3" fmla="*/ 173 h 179"/>
                <a:gd name="T4" fmla="*/ 17 w 165"/>
                <a:gd name="T5" fmla="*/ 0 h 179"/>
                <a:gd name="T6" fmla="*/ 0 w 165"/>
                <a:gd name="T7" fmla="*/ 14 h 179"/>
                <a:gd name="T8" fmla="*/ 139 w 165"/>
                <a:gd name="T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79">
                  <a:moveTo>
                    <a:pt x="139" y="179"/>
                  </a:moveTo>
                  <a:lnTo>
                    <a:pt x="165" y="173"/>
                  </a:lnTo>
                  <a:lnTo>
                    <a:pt x="17" y="0"/>
                  </a:lnTo>
                  <a:lnTo>
                    <a:pt x="0" y="14"/>
                  </a:lnTo>
                  <a:lnTo>
                    <a:pt x="139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6"/>
            <p:cNvSpPr>
              <a:spLocks/>
            </p:cNvSpPr>
            <p:nvPr/>
          </p:nvSpPr>
          <p:spPr bwMode="auto">
            <a:xfrm>
              <a:off x="1595" y="1632"/>
              <a:ext cx="199" cy="169"/>
            </a:xfrm>
            <a:custGeom>
              <a:avLst/>
              <a:gdLst>
                <a:gd name="T0" fmla="*/ 0 w 142"/>
                <a:gd name="T1" fmla="*/ 121 h 121"/>
                <a:gd name="T2" fmla="*/ 142 w 142"/>
                <a:gd name="T3" fmla="*/ 4 h 121"/>
                <a:gd name="T4" fmla="*/ 142 w 142"/>
                <a:gd name="T5" fmla="*/ 0 h 121"/>
                <a:gd name="T6" fmla="*/ 0 w 142"/>
                <a:gd name="T7" fmla="*/ 118 h 121"/>
                <a:gd name="T8" fmla="*/ 0 w 142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21">
                  <a:moveTo>
                    <a:pt x="0" y="121"/>
                  </a:moveTo>
                  <a:cubicBezTo>
                    <a:pt x="142" y="4"/>
                    <a:pt x="142" y="4"/>
                    <a:pt x="142" y="4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0" y="121"/>
                    <a:pt x="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7"/>
            <p:cNvSpPr>
              <a:spLocks/>
            </p:cNvSpPr>
            <p:nvPr/>
          </p:nvSpPr>
          <p:spPr bwMode="auto">
            <a:xfrm>
              <a:off x="1179" y="1947"/>
              <a:ext cx="242" cy="194"/>
            </a:xfrm>
            <a:custGeom>
              <a:avLst/>
              <a:gdLst>
                <a:gd name="T0" fmla="*/ 47 w 173"/>
                <a:gd name="T1" fmla="*/ 108 h 139"/>
                <a:gd name="T2" fmla="*/ 36 w 173"/>
                <a:gd name="T3" fmla="*/ 94 h 139"/>
                <a:gd name="T4" fmla="*/ 34 w 173"/>
                <a:gd name="T5" fmla="*/ 94 h 139"/>
                <a:gd name="T6" fmla="*/ 10 w 173"/>
                <a:gd name="T7" fmla="*/ 97 h 139"/>
                <a:gd name="T8" fmla="*/ 7 w 173"/>
                <a:gd name="T9" fmla="*/ 128 h 139"/>
                <a:gd name="T10" fmla="*/ 38 w 173"/>
                <a:gd name="T11" fmla="*/ 132 h 139"/>
                <a:gd name="T12" fmla="*/ 45 w 173"/>
                <a:gd name="T13" fmla="*/ 108 h 139"/>
                <a:gd name="T14" fmla="*/ 173 w 173"/>
                <a:gd name="T15" fmla="*/ 0 h 139"/>
                <a:gd name="T16" fmla="*/ 171 w 173"/>
                <a:gd name="T17" fmla="*/ 0 h 139"/>
                <a:gd name="T18" fmla="*/ 47 w 173"/>
                <a:gd name="T19" fmla="*/ 10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39">
                  <a:moveTo>
                    <a:pt x="47" y="108"/>
                  </a:moveTo>
                  <a:cubicBezTo>
                    <a:pt x="36" y="94"/>
                    <a:pt x="36" y="94"/>
                    <a:pt x="36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27" y="94"/>
                    <a:pt x="17" y="94"/>
                    <a:pt x="10" y="97"/>
                  </a:cubicBezTo>
                  <a:cubicBezTo>
                    <a:pt x="0" y="108"/>
                    <a:pt x="0" y="121"/>
                    <a:pt x="7" y="128"/>
                  </a:cubicBezTo>
                  <a:cubicBezTo>
                    <a:pt x="15" y="139"/>
                    <a:pt x="29" y="139"/>
                    <a:pt x="38" y="132"/>
                  </a:cubicBezTo>
                  <a:cubicBezTo>
                    <a:pt x="45" y="125"/>
                    <a:pt x="48" y="114"/>
                    <a:pt x="45" y="108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1" y="0"/>
                    <a:pt x="171" y="0"/>
                    <a:pt x="171" y="0"/>
                  </a:cubicBezTo>
                  <a:lnTo>
                    <a:pt x="47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8"/>
            <p:cNvSpPr>
              <a:spLocks/>
            </p:cNvSpPr>
            <p:nvPr/>
          </p:nvSpPr>
          <p:spPr bwMode="auto">
            <a:xfrm>
              <a:off x="1583" y="1622"/>
              <a:ext cx="211" cy="175"/>
            </a:xfrm>
            <a:custGeom>
              <a:avLst/>
              <a:gdLst>
                <a:gd name="T0" fmla="*/ 0 w 151"/>
                <a:gd name="T1" fmla="*/ 114 h 125"/>
                <a:gd name="T2" fmla="*/ 9 w 151"/>
                <a:gd name="T3" fmla="*/ 125 h 125"/>
                <a:gd name="T4" fmla="*/ 151 w 151"/>
                <a:gd name="T5" fmla="*/ 7 h 125"/>
                <a:gd name="T6" fmla="*/ 140 w 151"/>
                <a:gd name="T7" fmla="*/ 0 h 125"/>
                <a:gd name="T8" fmla="*/ 0 w 151"/>
                <a:gd name="T9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25">
                  <a:moveTo>
                    <a:pt x="0" y="114"/>
                  </a:moveTo>
                  <a:cubicBezTo>
                    <a:pt x="3" y="118"/>
                    <a:pt x="7" y="125"/>
                    <a:pt x="9" y="125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40" y="0"/>
                    <a:pt x="140" y="0"/>
                    <a:pt x="140" y="0"/>
                  </a:cubicBez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9"/>
            <p:cNvSpPr>
              <a:spLocks/>
            </p:cNvSpPr>
            <p:nvPr/>
          </p:nvSpPr>
          <p:spPr bwMode="auto">
            <a:xfrm>
              <a:off x="1229" y="1947"/>
              <a:ext cx="189" cy="151"/>
            </a:xfrm>
            <a:custGeom>
              <a:avLst/>
              <a:gdLst>
                <a:gd name="T0" fmla="*/ 189 w 189"/>
                <a:gd name="T1" fmla="*/ 0 h 151"/>
                <a:gd name="T2" fmla="*/ 155 w 189"/>
                <a:gd name="T3" fmla="*/ 5 h 151"/>
                <a:gd name="T4" fmla="*/ 0 w 189"/>
                <a:gd name="T5" fmla="*/ 131 h 151"/>
                <a:gd name="T6" fmla="*/ 15 w 189"/>
                <a:gd name="T7" fmla="*/ 151 h 151"/>
                <a:gd name="T8" fmla="*/ 189 w 189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51">
                  <a:moveTo>
                    <a:pt x="189" y="0"/>
                  </a:moveTo>
                  <a:lnTo>
                    <a:pt x="155" y="5"/>
                  </a:lnTo>
                  <a:lnTo>
                    <a:pt x="0" y="131"/>
                  </a:lnTo>
                  <a:lnTo>
                    <a:pt x="15" y="151"/>
                  </a:lnTo>
                  <a:lnTo>
                    <a:pt x="1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0"/>
            <p:cNvSpPr>
              <a:spLocks noChangeArrowheads="1"/>
            </p:cNvSpPr>
            <p:nvPr/>
          </p:nvSpPr>
          <p:spPr bwMode="auto">
            <a:xfrm>
              <a:off x="1520" y="188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1"/>
            <p:cNvSpPr>
              <a:spLocks/>
            </p:cNvSpPr>
            <p:nvPr/>
          </p:nvSpPr>
          <p:spPr bwMode="auto">
            <a:xfrm>
              <a:off x="1510" y="1874"/>
              <a:ext cx="10" cy="10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10 w 10"/>
                <a:gd name="T5" fmla="*/ 10 h 10"/>
                <a:gd name="T6" fmla="*/ 10 w 10"/>
                <a:gd name="T7" fmla="*/ 10 h 10"/>
                <a:gd name="T8" fmla="*/ 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Rectangle 32"/>
            <p:cNvSpPr>
              <a:spLocks noChangeArrowheads="1"/>
            </p:cNvSpPr>
            <p:nvPr/>
          </p:nvSpPr>
          <p:spPr bwMode="auto">
            <a:xfrm>
              <a:off x="1524" y="1831"/>
              <a:ext cx="1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3"/>
            <p:cNvSpPr>
              <a:spLocks noChangeArrowheads="1"/>
            </p:cNvSpPr>
            <p:nvPr/>
          </p:nvSpPr>
          <p:spPr bwMode="auto">
            <a:xfrm>
              <a:off x="1483" y="1864"/>
              <a:ext cx="3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4"/>
            <p:cNvSpPr>
              <a:spLocks/>
            </p:cNvSpPr>
            <p:nvPr/>
          </p:nvSpPr>
          <p:spPr bwMode="auto">
            <a:xfrm>
              <a:off x="1513" y="1831"/>
              <a:ext cx="11" cy="14"/>
            </a:xfrm>
            <a:custGeom>
              <a:avLst/>
              <a:gdLst>
                <a:gd name="T0" fmla="*/ 0 w 11"/>
                <a:gd name="T1" fmla="*/ 14 h 14"/>
                <a:gd name="T2" fmla="*/ 11 w 11"/>
                <a:gd name="T3" fmla="*/ 5 h 14"/>
                <a:gd name="T4" fmla="*/ 11 w 11"/>
                <a:gd name="T5" fmla="*/ 0 h 14"/>
                <a:gd name="T6" fmla="*/ 0 w 11"/>
                <a:gd name="T7" fmla="*/ 14 h 14"/>
                <a:gd name="T8" fmla="*/ 0 w 11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0" y="14"/>
                  </a:moveTo>
                  <a:lnTo>
                    <a:pt x="11" y="5"/>
                  </a:lnTo>
                  <a:lnTo>
                    <a:pt x="11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35"/>
            <p:cNvSpPr>
              <a:spLocks noChangeArrowheads="1"/>
            </p:cNvSpPr>
            <p:nvPr/>
          </p:nvSpPr>
          <p:spPr bwMode="auto">
            <a:xfrm>
              <a:off x="1486" y="184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6"/>
            <p:cNvSpPr>
              <a:spLocks/>
            </p:cNvSpPr>
            <p:nvPr/>
          </p:nvSpPr>
          <p:spPr bwMode="auto">
            <a:xfrm>
              <a:off x="1486" y="1845"/>
              <a:ext cx="10" cy="9"/>
            </a:xfrm>
            <a:custGeom>
              <a:avLst/>
              <a:gdLst>
                <a:gd name="T0" fmla="*/ 0 w 10"/>
                <a:gd name="T1" fmla="*/ 0 h 9"/>
                <a:gd name="T2" fmla="*/ 0 w 10"/>
                <a:gd name="T3" fmla="*/ 0 h 9"/>
                <a:gd name="T4" fmla="*/ 10 w 10"/>
                <a:gd name="T5" fmla="*/ 9 h 9"/>
                <a:gd name="T6" fmla="*/ 10 w 10"/>
                <a:gd name="T7" fmla="*/ 9 h 9"/>
                <a:gd name="T8" fmla="*/ 0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0" y="0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"/>
            <p:cNvSpPr>
              <a:spLocks/>
            </p:cNvSpPr>
            <p:nvPr/>
          </p:nvSpPr>
          <p:spPr bwMode="auto">
            <a:xfrm>
              <a:off x="1483" y="1854"/>
              <a:ext cx="13" cy="10"/>
            </a:xfrm>
            <a:custGeom>
              <a:avLst/>
              <a:gdLst>
                <a:gd name="T0" fmla="*/ 13 w 13"/>
                <a:gd name="T1" fmla="*/ 0 h 10"/>
                <a:gd name="T2" fmla="*/ 0 w 13"/>
                <a:gd name="T3" fmla="*/ 10 h 10"/>
                <a:gd name="T4" fmla="*/ 3 w 13"/>
                <a:gd name="T5" fmla="*/ 10 h 10"/>
                <a:gd name="T6" fmla="*/ 13 w 13"/>
                <a:gd name="T7" fmla="*/ 0 h 10"/>
                <a:gd name="T8" fmla="*/ 13 w 1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13" y="0"/>
                  </a:moveTo>
                  <a:lnTo>
                    <a:pt x="0" y="10"/>
                  </a:lnTo>
                  <a:lnTo>
                    <a:pt x="3" y="1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38"/>
            <p:cNvSpPr>
              <a:spLocks noChangeArrowheads="1"/>
            </p:cNvSpPr>
            <p:nvPr/>
          </p:nvSpPr>
          <p:spPr bwMode="auto">
            <a:xfrm>
              <a:off x="1496" y="185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9"/>
            <p:cNvSpPr>
              <a:spLocks noChangeArrowheads="1"/>
            </p:cNvSpPr>
            <p:nvPr/>
          </p:nvSpPr>
          <p:spPr bwMode="auto">
            <a:xfrm>
              <a:off x="1537" y="1870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40"/>
            <p:cNvSpPr>
              <a:spLocks noChangeArrowheads="1"/>
            </p:cNvSpPr>
            <p:nvPr/>
          </p:nvSpPr>
          <p:spPr bwMode="auto">
            <a:xfrm>
              <a:off x="1503" y="1831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1503" y="1831"/>
              <a:ext cx="10" cy="14"/>
            </a:xfrm>
            <a:custGeom>
              <a:avLst/>
              <a:gdLst>
                <a:gd name="T0" fmla="*/ 10 w 10"/>
                <a:gd name="T1" fmla="*/ 14 h 14"/>
                <a:gd name="T2" fmla="*/ 10 w 10"/>
                <a:gd name="T3" fmla="*/ 14 h 14"/>
                <a:gd name="T4" fmla="*/ 0 w 10"/>
                <a:gd name="T5" fmla="*/ 0 h 14"/>
                <a:gd name="T6" fmla="*/ 0 w 10"/>
                <a:gd name="T7" fmla="*/ 0 h 14"/>
                <a:gd name="T8" fmla="*/ 10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10" y="14"/>
                  </a:moveTo>
                  <a:lnTo>
                    <a:pt x="10" y="1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520" y="1870"/>
              <a:ext cx="3" cy="14"/>
            </a:xfrm>
            <a:custGeom>
              <a:avLst/>
              <a:gdLst>
                <a:gd name="T0" fmla="*/ 3 w 3"/>
                <a:gd name="T1" fmla="*/ 0 h 14"/>
                <a:gd name="T2" fmla="*/ 0 w 3"/>
                <a:gd name="T3" fmla="*/ 14 h 14"/>
                <a:gd name="T4" fmla="*/ 0 w 3"/>
                <a:gd name="T5" fmla="*/ 14 h 14"/>
                <a:gd name="T6" fmla="*/ 3 w 3"/>
                <a:gd name="T7" fmla="*/ 0 h 14"/>
                <a:gd name="T8" fmla="*/ 3 w 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4">
                  <a:moveTo>
                    <a:pt x="3" y="0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43"/>
            <p:cNvSpPr>
              <a:spLocks noChangeArrowheads="1"/>
            </p:cNvSpPr>
            <p:nvPr/>
          </p:nvSpPr>
          <p:spPr bwMode="auto">
            <a:xfrm>
              <a:off x="1523" y="1870"/>
              <a:ext cx="14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44"/>
            <p:cNvSpPr>
              <a:spLocks noChangeArrowheads="1"/>
            </p:cNvSpPr>
            <p:nvPr/>
          </p:nvSpPr>
          <p:spPr bwMode="auto">
            <a:xfrm>
              <a:off x="1523" y="1870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1500" y="1831"/>
              <a:ext cx="3" cy="14"/>
            </a:xfrm>
            <a:custGeom>
              <a:avLst/>
              <a:gdLst>
                <a:gd name="T0" fmla="*/ 0 w 3"/>
                <a:gd name="T1" fmla="*/ 14 h 14"/>
                <a:gd name="T2" fmla="*/ 3 w 3"/>
                <a:gd name="T3" fmla="*/ 0 h 14"/>
                <a:gd name="T4" fmla="*/ 3 w 3"/>
                <a:gd name="T5" fmla="*/ 0 h 14"/>
                <a:gd name="T6" fmla="*/ 0 w 3"/>
                <a:gd name="T7" fmla="*/ 14 h 14"/>
                <a:gd name="T8" fmla="*/ 0 w 3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4">
                  <a:moveTo>
                    <a:pt x="0" y="14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1510" y="1864"/>
              <a:ext cx="13" cy="20"/>
            </a:xfrm>
            <a:custGeom>
              <a:avLst/>
              <a:gdLst>
                <a:gd name="T0" fmla="*/ 0 w 13"/>
                <a:gd name="T1" fmla="*/ 10 h 20"/>
                <a:gd name="T2" fmla="*/ 10 w 13"/>
                <a:gd name="T3" fmla="*/ 20 h 20"/>
                <a:gd name="T4" fmla="*/ 13 w 13"/>
                <a:gd name="T5" fmla="*/ 6 h 20"/>
                <a:gd name="T6" fmla="*/ 4 w 13"/>
                <a:gd name="T7" fmla="*/ 0 h 20"/>
                <a:gd name="T8" fmla="*/ 0 w 13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0" y="10"/>
                  </a:moveTo>
                  <a:lnTo>
                    <a:pt x="10" y="20"/>
                  </a:lnTo>
                  <a:lnTo>
                    <a:pt x="13" y="6"/>
                  </a:lnTo>
                  <a:lnTo>
                    <a:pt x="4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1500" y="1831"/>
              <a:ext cx="13" cy="14"/>
            </a:xfrm>
            <a:custGeom>
              <a:avLst/>
              <a:gdLst>
                <a:gd name="T0" fmla="*/ 13 w 13"/>
                <a:gd name="T1" fmla="*/ 14 h 14"/>
                <a:gd name="T2" fmla="*/ 3 w 13"/>
                <a:gd name="T3" fmla="*/ 0 h 14"/>
                <a:gd name="T4" fmla="*/ 0 w 13"/>
                <a:gd name="T5" fmla="*/ 14 h 14"/>
                <a:gd name="T6" fmla="*/ 7 w 13"/>
                <a:gd name="T7" fmla="*/ 14 h 14"/>
                <a:gd name="T8" fmla="*/ 13 w 13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3" y="14"/>
                  </a:moveTo>
                  <a:lnTo>
                    <a:pt x="3" y="0"/>
                  </a:lnTo>
                  <a:lnTo>
                    <a:pt x="0" y="14"/>
                  </a:lnTo>
                  <a:lnTo>
                    <a:pt x="7" y="14"/>
                  </a:lnTo>
                  <a:lnTo>
                    <a:pt x="1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1514" y="1864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0 h 6"/>
                <a:gd name="T4" fmla="*/ 9 w 9"/>
                <a:gd name="T5" fmla="*/ 6 h 6"/>
                <a:gd name="T6" fmla="*/ 9 w 9"/>
                <a:gd name="T7" fmla="*/ 6 h 6"/>
                <a:gd name="T8" fmla="*/ 0 w 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0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49"/>
            <p:cNvSpPr>
              <a:spLocks noChangeArrowheads="1"/>
            </p:cNvSpPr>
            <p:nvPr/>
          </p:nvSpPr>
          <p:spPr bwMode="auto">
            <a:xfrm>
              <a:off x="1513" y="184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50"/>
            <p:cNvSpPr>
              <a:spLocks noChangeArrowheads="1"/>
            </p:cNvSpPr>
            <p:nvPr/>
          </p:nvSpPr>
          <p:spPr bwMode="auto">
            <a:xfrm>
              <a:off x="1507" y="1845"/>
              <a:ext cx="6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1"/>
            <p:cNvSpPr>
              <a:spLocks/>
            </p:cNvSpPr>
            <p:nvPr/>
          </p:nvSpPr>
          <p:spPr bwMode="auto">
            <a:xfrm>
              <a:off x="1527" y="1860"/>
              <a:ext cx="10" cy="10"/>
            </a:xfrm>
            <a:custGeom>
              <a:avLst/>
              <a:gdLst>
                <a:gd name="T0" fmla="*/ 0 w 10"/>
                <a:gd name="T1" fmla="*/ 0 h 10"/>
                <a:gd name="T2" fmla="*/ 10 w 10"/>
                <a:gd name="T3" fmla="*/ 10 h 10"/>
                <a:gd name="T4" fmla="*/ 10 w 10"/>
                <a:gd name="T5" fmla="*/ 10 h 10"/>
                <a:gd name="T6" fmla="*/ 0 w 10"/>
                <a:gd name="T7" fmla="*/ 0 h 10"/>
                <a:gd name="T8" fmla="*/ 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52"/>
            <p:cNvSpPr>
              <a:spLocks noChangeArrowheads="1"/>
            </p:cNvSpPr>
            <p:nvPr/>
          </p:nvSpPr>
          <p:spPr bwMode="auto">
            <a:xfrm>
              <a:off x="1486" y="1845"/>
              <a:ext cx="14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53"/>
            <p:cNvSpPr>
              <a:spLocks/>
            </p:cNvSpPr>
            <p:nvPr/>
          </p:nvSpPr>
          <p:spPr bwMode="auto">
            <a:xfrm>
              <a:off x="1523" y="1860"/>
              <a:ext cx="14" cy="10"/>
            </a:xfrm>
            <a:custGeom>
              <a:avLst/>
              <a:gdLst>
                <a:gd name="T0" fmla="*/ 0 w 14"/>
                <a:gd name="T1" fmla="*/ 10 h 10"/>
                <a:gd name="T2" fmla="*/ 14 w 14"/>
                <a:gd name="T3" fmla="*/ 10 h 10"/>
                <a:gd name="T4" fmla="*/ 4 w 14"/>
                <a:gd name="T5" fmla="*/ 0 h 10"/>
                <a:gd name="T6" fmla="*/ 0 w 14"/>
                <a:gd name="T7" fmla="*/ 4 h 10"/>
                <a:gd name="T8" fmla="*/ 0 w 14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10"/>
                  </a:moveTo>
                  <a:lnTo>
                    <a:pt x="14" y="1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54"/>
            <p:cNvSpPr>
              <a:spLocks/>
            </p:cNvSpPr>
            <p:nvPr/>
          </p:nvSpPr>
          <p:spPr bwMode="auto">
            <a:xfrm>
              <a:off x="1486" y="1845"/>
              <a:ext cx="14" cy="9"/>
            </a:xfrm>
            <a:custGeom>
              <a:avLst/>
              <a:gdLst>
                <a:gd name="T0" fmla="*/ 14 w 14"/>
                <a:gd name="T1" fmla="*/ 5 h 9"/>
                <a:gd name="T2" fmla="*/ 14 w 14"/>
                <a:gd name="T3" fmla="*/ 0 h 9"/>
                <a:gd name="T4" fmla="*/ 0 w 14"/>
                <a:gd name="T5" fmla="*/ 0 h 9"/>
                <a:gd name="T6" fmla="*/ 10 w 14"/>
                <a:gd name="T7" fmla="*/ 9 h 9"/>
                <a:gd name="T8" fmla="*/ 14 w 14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10" y="9"/>
                  </a:ln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55"/>
            <p:cNvSpPr>
              <a:spLocks noChangeArrowheads="1"/>
            </p:cNvSpPr>
            <p:nvPr/>
          </p:nvSpPr>
          <p:spPr bwMode="auto">
            <a:xfrm>
              <a:off x="1523" y="1864"/>
              <a:ext cx="1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56"/>
            <p:cNvSpPr>
              <a:spLocks noChangeArrowheads="1"/>
            </p:cNvSpPr>
            <p:nvPr/>
          </p:nvSpPr>
          <p:spPr bwMode="auto">
            <a:xfrm>
              <a:off x="1500" y="184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57"/>
            <p:cNvSpPr>
              <a:spLocks noChangeArrowheads="1"/>
            </p:cNvSpPr>
            <p:nvPr/>
          </p:nvSpPr>
          <p:spPr bwMode="auto">
            <a:xfrm>
              <a:off x="1500" y="1845"/>
              <a:ext cx="7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58"/>
            <p:cNvSpPr>
              <a:spLocks noChangeArrowheads="1"/>
            </p:cNvSpPr>
            <p:nvPr/>
          </p:nvSpPr>
          <p:spPr bwMode="auto">
            <a:xfrm>
              <a:off x="1500" y="1845"/>
              <a:ext cx="1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9"/>
            <p:cNvSpPr>
              <a:spLocks/>
            </p:cNvSpPr>
            <p:nvPr/>
          </p:nvSpPr>
          <p:spPr bwMode="auto">
            <a:xfrm>
              <a:off x="1500" y="1845"/>
              <a:ext cx="7" cy="5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5 h 5"/>
                <a:gd name="T4" fmla="*/ 7 w 7"/>
                <a:gd name="T5" fmla="*/ 0 h 5"/>
                <a:gd name="T6" fmla="*/ 0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0" y="5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60"/>
            <p:cNvSpPr>
              <a:spLocks/>
            </p:cNvSpPr>
            <p:nvPr/>
          </p:nvSpPr>
          <p:spPr bwMode="auto">
            <a:xfrm>
              <a:off x="1514" y="1864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0 h 6"/>
                <a:gd name="T4" fmla="*/ 0 w 9"/>
                <a:gd name="T5" fmla="*/ 0 h 6"/>
                <a:gd name="T6" fmla="*/ 9 w 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9" y="6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61"/>
            <p:cNvSpPr>
              <a:spLocks/>
            </p:cNvSpPr>
            <p:nvPr/>
          </p:nvSpPr>
          <p:spPr bwMode="auto">
            <a:xfrm>
              <a:off x="1496" y="1850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62"/>
            <p:cNvSpPr>
              <a:spLocks noChangeArrowheads="1"/>
            </p:cNvSpPr>
            <p:nvPr/>
          </p:nvSpPr>
          <p:spPr bwMode="auto">
            <a:xfrm>
              <a:off x="1507" y="184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63"/>
            <p:cNvSpPr>
              <a:spLocks noChangeArrowheads="1"/>
            </p:cNvSpPr>
            <p:nvPr/>
          </p:nvSpPr>
          <p:spPr bwMode="auto">
            <a:xfrm>
              <a:off x="1500" y="1850"/>
              <a:ext cx="1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64"/>
            <p:cNvSpPr>
              <a:spLocks/>
            </p:cNvSpPr>
            <p:nvPr/>
          </p:nvSpPr>
          <p:spPr bwMode="auto">
            <a:xfrm>
              <a:off x="1500" y="1845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5 h 9"/>
                <a:gd name="T6" fmla="*/ 0 w 7"/>
                <a:gd name="T7" fmla="*/ 9 h 9"/>
                <a:gd name="T8" fmla="*/ 7 w 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65"/>
            <p:cNvSpPr>
              <a:spLocks noChangeArrowheads="1"/>
            </p:cNvSpPr>
            <p:nvPr/>
          </p:nvSpPr>
          <p:spPr bwMode="auto">
            <a:xfrm>
              <a:off x="1497" y="188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66"/>
            <p:cNvSpPr>
              <a:spLocks/>
            </p:cNvSpPr>
            <p:nvPr/>
          </p:nvSpPr>
          <p:spPr bwMode="auto">
            <a:xfrm>
              <a:off x="1497" y="1874"/>
              <a:ext cx="13" cy="10"/>
            </a:xfrm>
            <a:custGeom>
              <a:avLst/>
              <a:gdLst>
                <a:gd name="T0" fmla="*/ 13 w 13"/>
                <a:gd name="T1" fmla="*/ 0 h 10"/>
                <a:gd name="T2" fmla="*/ 0 w 13"/>
                <a:gd name="T3" fmla="*/ 10 h 10"/>
                <a:gd name="T4" fmla="*/ 0 w 13"/>
                <a:gd name="T5" fmla="*/ 10 h 10"/>
                <a:gd name="T6" fmla="*/ 13 w 13"/>
                <a:gd name="T7" fmla="*/ 0 h 10"/>
                <a:gd name="T8" fmla="*/ 13 w 1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13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67"/>
            <p:cNvSpPr>
              <a:spLocks noChangeArrowheads="1"/>
            </p:cNvSpPr>
            <p:nvPr/>
          </p:nvSpPr>
          <p:spPr bwMode="auto">
            <a:xfrm>
              <a:off x="1510" y="187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68"/>
            <p:cNvSpPr>
              <a:spLocks/>
            </p:cNvSpPr>
            <p:nvPr/>
          </p:nvSpPr>
          <p:spPr bwMode="auto">
            <a:xfrm>
              <a:off x="1523" y="1836"/>
              <a:ext cx="1" cy="9"/>
            </a:xfrm>
            <a:custGeom>
              <a:avLst/>
              <a:gdLst>
                <a:gd name="T0" fmla="*/ 0 w 1"/>
                <a:gd name="T1" fmla="*/ 9 h 9"/>
                <a:gd name="T2" fmla="*/ 0 w 1"/>
                <a:gd name="T3" fmla="*/ 9 h 9"/>
                <a:gd name="T4" fmla="*/ 1 w 1"/>
                <a:gd name="T5" fmla="*/ 0 h 9"/>
                <a:gd name="T6" fmla="*/ 1 w 1"/>
                <a:gd name="T7" fmla="*/ 0 h 9"/>
                <a:gd name="T8" fmla="*/ 0 w 1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9">
                  <a:moveTo>
                    <a:pt x="0" y="9"/>
                  </a:moveTo>
                  <a:lnTo>
                    <a:pt x="0" y="9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69"/>
            <p:cNvSpPr>
              <a:spLocks noChangeArrowheads="1"/>
            </p:cNvSpPr>
            <p:nvPr/>
          </p:nvSpPr>
          <p:spPr bwMode="auto">
            <a:xfrm>
              <a:off x="1486" y="1864"/>
              <a:ext cx="14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0"/>
            <p:cNvSpPr>
              <a:spLocks/>
            </p:cNvSpPr>
            <p:nvPr/>
          </p:nvSpPr>
          <p:spPr bwMode="auto">
            <a:xfrm>
              <a:off x="1497" y="1864"/>
              <a:ext cx="3" cy="20"/>
            </a:xfrm>
            <a:custGeom>
              <a:avLst/>
              <a:gdLst>
                <a:gd name="T0" fmla="*/ 3 w 3"/>
                <a:gd name="T1" fmla="*/ 0 h 20"/>
                <a:gd name="T2" fmla="*/ 3 w 3"/>
                <a:gd name="T3" fmla="*/ 0 h 20"/>
                <a:gd name="T4" fmla="*/ 0 w 3"/>
                <a:gd name="T5" fmla="*/ 20 h 20"/>
                <a:gd name="T6" fmla="*/ 0 w 3"/>
                <a:gd name="T7" fmla="*/ 20 h 20"/>
                <a:gd name="T8" fmla="*/ 3 w 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0">
                  <a:moveTo>
                    <a:pt x="3" y="0"/>
                  </a:moveTo>
                  <a:lnTo>
                    <a:pt x="3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71"/>
            <p:cNvSpPr>
              <a:spLocks/>
            </p:cNvSpPr>
            <p:nvPr/>
          </p:nvSpPr>
          <p:spPr bwMode="auto">
            <a:xfrm>
              <a:off x="1497" y="1864"/>
              <a:ext cx="13" cy="20"/>
            </a:xfrm>
            <a:custGeom>
              <a:avLst/>
              <a:gdLst>
                <a:gd name="T0" fmla="*/ 3 w 13"/>
                <a:gd name="T1" fmla="*/ 0 h 20"/>
                <a:gd name="T2" fmla="*/ 0 w 13"/>
                <a:gd name="T3" fmla="*/ 20 h 20"/>
                <a:gd name="T4" fmla="*/ 13 w 13"/>
                <a:gd name="T5" fmla="*/ 10 h 20"/>
                <a:gd name="T6" fmla="*/ 9 w 13"/>
                <a:gd name="T7" fmla="*/ 0 h 20"/>
                <a:gd name="T8" fmla="*/ 3 w 1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3" y="0"/>
                  </a:moveTo>
                  <a:lnTo>
                    <a:pt x="0" y="20"/>
                  </a:lnTo>
                  <a:lnTo>
                    <a:pt x="13" y="10"/>
                  </a:lnTo>
                  <a:lnTo>
                    <a:pt x="9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72"/>
            <p:cNvSpPr>
              <a:spLocks/>
            </p:cNvSpPr>
            <p:nvPr/>
          </p:nvSpPr>
          <p:spPr bwMode="auto">
            <a:xfrm>
              <a:off x="1513" y="1836"/>
              <a:ext cx="11" cy="9"/>
            </a:xfrm>
            <a:custGeom>
              <a:avLst/>
              <a:gdLst>
                <a:gd name="T0" fmla="*/ 10 w 11"/>
                <a:gd name="T1" fmla="*/ 9 h 9"/>
                <a:gd name="T2" fmla="*/ 11 w 11"/>
                <a:gd name="T3" fmla="*/ 0 h 9"/>
                <a:gd name="T4" fmla="*/ 0 w 11"/>
                <a:gd name="T5" fmla="*/ 9 h 9"/>
                <a:gd name="T6" fmla="*/ 4 w 11"/>
                <a:gd name="T7" fmla="*/ 9 h 9"/>
                <a:gd name="T8" fmla="*/ 10 w 11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10" y="9"/>
                  </a:moveTo>
                  <a:lnTo>
                    <a:pt x="11" y="0"/>
                  </a:lnTo>
                  <a:lnTo>
                    <a:pt x="0" y="9"/>
                  </a:lnTo>
                  <a:lnTo>
                    <a:pt x="4" y="9"/>
                  </a:lnTo>
                  <a:lnTo>
                    <a:pt x="1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73"/>
            <p:cNvSpPr>
              <a:spLocks noChangeArrowheads="1"/>
            </p:cNvSpPr>
            <p:nvPr/>
          </p:nvSpPr>
          <p:spPr bwMode="auto">
            <a:xfrm>
              <a:off x="1500" y="186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74"/>
            <p:cNvSpPr>
              <a:spLocks noChangeArrowheads="1"/>
            </p:cNvSpPr>
            <p:nvPr/>
          </p:nvSpPr>
          <p:spPr bwMode="auto">
            <a:xfrm>
              <a:off x="1500" y="1864"/>
              <a:ext cx="6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75"/>
            <p:cNvSpPr>
              <a:spLocks/>
            </p:cNvSpPr>
            <p:nvPr/>
          </p:nvSpPr>
          <p:spPr bwMode="auto">
            <a:xfrm>
              <a:off x="1506" y="1864"/>
              <a:ext cx="4" cy="10"/>
            </a:xfrm>
            <a:custGeom>
              <a:avLst/>
              <a:gdLst>
                <a:gd name="T0" fmla="*/ 0 w 4"/>
                <a:gd name="T1" fmla="*/ 0 h 10"/>
                <a:gd name="T2" fmla="*/ 0 w 4"/>
                <a:gd name="T3" fmla="*/ 0 h 10"/>
                <a:gd name="T4" fmla="*/ 4 w 4"/>
                <a:gd name="T5" fmla="*/ 10 h 10"/>
                <a:gd name="T6" fmla="*/ 4 w 4"/>
                <a:gd name="T7" fmla="*/ 10 h 10"/>
                <a:gd name="T8" fmla="*/ 0 w 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76"/>
            <p:cNvSpPr>
              <a:spLocks noChangeArrowheads="1"/>
            </p:cNvSpPr>
            <p:nvPr/>
          </p:nvSpPr>
          <p:spPr bwMode="auto">
            <a:xfrm>
              <a:off x="1506" y="186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77"/>
            <p:cNvSpPr>
              <a:spLocks noChangeArrowheads="1"/>
            </p:cNvSpPr>
            <p:nvPr/>
          </p:nvSpPr>
          <p:spPr bwMode="auto">
            <a:xfrm>
              <a:off x="1537" y="1845"/>
              <a:ext cx="2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78"/>
            <p:cNvSpPr>
              <a:spLocks/>
            </p:cNvSpPr>
            <p:nvPr/>
          </p:nvSpPr>
          <p:spPr bwMode="auto">
            <a:xfrm>
              <a:off x="1527" y="1845"/>
              <a:ext cx="12" cy="15"/>
            </a:xfrm>
            <a:custGeom>
              <a:avLst/>
              <a:gdLst>
                <a:gd name="T0" fmla="*/ 0 w 12"/>
                <a:gd name="T1" fmla="*/ 9 h 15"/>
                <a:gd name="T2" fmla="*/ 0 w 12"/>
                <a:gd name="T3" fmla="*/ 15 h 15"/>
                <a:gd name="T4" fmla="*/ 12 w 12"/>
                <a:gd name="T5" fmla="*/ 0 h 15"/>
                <a:gd name="T6" fmla="*/ 10 w 12"/>
                <a:gd name="T7" fmla="*/ 0 h 15"/>
                <a:gd name="T8" fmla="*/ 0 w 12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0" y="9"/>
                  </a:moveTo>
                  <a:lnTo>
                    <a:pt x="0" y="15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79"/>
            <p:cNvSpPr>
              <a:spLocks noChangeArrowheads="1"/>
            </p:cNvSpPr>
            <p:nvPr/>
          </p:nvSpPr>
          <p:spPr bwMode="auto">
            <a:xfrm>
              <a:off x="1523" y="1845"/>
              <a:ext cx="14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80"/>
            <p:cNvSpPr>
              <a:spLocks noChangeArrowheads="1"/>
            </p:cNvSpPr>
            <p:nvPr/>
          </p:nvSpPr>
          <p:spPr bwMode="auto">
            <a:xfrm>
              <a:off x="1523" y="184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81"/>
            <p:cNvSpPr>
              <a:spLocks/>
            </p:cNvSpPr>
            <p:nvPr/>
          </p:nvSpPr>
          <p:spPr bwMode="auto">
            <a:xfrm>
              <a:off x="1486" y="1854"/>
              <a:ext cx="14" cy="10"/>
            </a:xfrm>
            <a:custGeom>
              <a:avLst/>
              <a:gdLst>
                <a:gd name="T0" fmla="*/ 10 w 14"/>
                <a:gd name="T1" fmla="*/ 0 h 10"/>
                <a:gd name="T2" fmla="*/ 0 w 14"/>
                <a:gd name="T3" fmla="*/ 10 h 10"/>
                <a:gd name="T4" fmla="*/ 14 w 14"/>
                <a:gd name="T5" fmla="*/ 10 h 10"/>
                <a:gd name="T6" fmla="*/ 14 w 14"/>
                <a:gd name="T7" fmla="*/ 6 h 10"/>
                <a:gd name="T8" fmla="*/ 10 w 1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10" y="0"/>
                  </a:moveTo>
                  <a:lnTo>
                    <a:pt x="0" y="10"/>
                  </a:lnTo>
                  <a:lnTo>
                    <a:pt x="14" y="10"/>
                  </a:lnTo>
                  <a:lnTo>
                    <a:pt x="14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82"/>
            <p:cNvSpPr>
              <a:spLocks/>
            </p:cNvSpPr>
            <p:nvPr/>
          </p:nvSpPr>
          <p:spPr bwMode="auto">
            <a:xfrm>
              <a:off x="1523" y="1845"/>
              <a:ext cx="14" cy="9"/>
            </a:xfrm>
            <a:custGeom>
              <a:avLst/>
              <a:gdLst>
                <a:gd name="T0" fmla="*/ 4 w 14"/>
                <a:gd name="T1" fmla="*/ 9 h 9"/>
                <a:gd name="T2" fmla="*/ 14 w 14"/>
                <a:gd name="T3" fmla="*/ 0 h 9"/>
                <a:gd name="T4" fmla="*/ 0 w 14"/>
                <a:gd name="T5" fmla="*/ 0 h 9"/>
                <a:gd name="T6" fmla="*/ 0 w 14"/>
                <a:gd name="T7" fmla="*/ 9 h 9"/>
                <a:gd name="T8" fmla="*/ 4 w 14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4" y="9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83"/>
            <p:cNvSpPr>
              <a:spLocks noChangeArrowheads="1"/>
            </p:cNvSpPr>
            <p:nvPr/>
          </p:nvSpPr>
          <p:spPr bwMode="auto">
            <a:xfrm>
              <a:off x="1523" y="1845"/>
              <a:ext cx="1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84"/>
            <p:cNvSpPr>
              <a:spLocks noChangeArrowheads="1"/>
            </p:cNvSpPr>
            <p:nvPr/>
          </p:nvSpPr>
          <p:spPr bwMode="auto">
            <a:xfrm>
              <a:off x="1517" y="1845"/>
              <a:ext cx="6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85"/>
            <p:cNvSpPr>
              <a:spLocks noChangeArrowheads="1"/>
            </p:cNvSpPr>
            <p:nvPr/>
          </p:nvSpPr>
          <p:spPr bwMode="auto">
            <a:xfrm>
              <a:off x="1500" y="1860"/>
              <a:ext cx="1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86"/>
            <p:cNvSpPr>
              <a:spLocks/>
            </p:cNvSpPr>
            <p:nvPr/>
          </p:nvSpPr>
          <p:spPr bwMode="auto">
            <a:xfrm>
              <a:off x="1517" y="1845"/>
              <a:ext cx="6" cy="9"/>
            </a:xfrm>
            <a:custGeom>
              <a:avLst/>
              <a:gdLst>
                <a:gd name="T0" fmla="*/ 6 w 6"/>
                <a:gd name="T1" fmla="*/ 0 h 9"/>
                <a:gd name="T2" fmla="*/ 0 w 6"/>
                <a:gd name="T3" fmla="*/ 0 h 9"/>
                <a:gd name="T4" fmla="*/ 6 w 6"/>
                <a:gd name="T5" fmla="*/ 9 h 9"/>
                <a:gd name="T6" fmla="*/ 6 w 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0" y="0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87"/>
            <p:cNvSpPr>
              <a:spLocks/>
            </p:cNvSpPr>
            <p:nvPr/>
          </p:nvSpPr>
          <p:spPr bwMode="auto">
            <a:xfrm>
              <a:off x="1500" y="1860"/>
              <a:ext cx="6" cy="4"/>
            </a:xfrm>
            <a:custGeom>
              <a:avLst/>
              <a:gdLst>
                <a:gd name="T0" fmla="*/ 0 w 6"/>
                <a:gd name="T1" fmla="*/ 4 h 4"/>
                <a:gd name="T2" fmla="*/ 6 w 6"/>
                <a:gd name="T3" fmla="*/ 4 h 4"/>
                <a:gd name="T4" fmla="*/ 0 w 6"/>
                <a:gd name="T5" fmla="*/ 0 h 4"/>
                <a:gd name="T6" fmla="*/ 0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6" y="4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88"/>
            <p:cNvSpPr>
              <a:spLocks/>
            </p:cNvSpPr>
            <p:nvPr/>
          </p:nvSpPr>
          <p:spPr bwMode="auto">
            <a:xfrm>
              <a:off x="1496" y="1854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4 w 4"/>
                <a:gd name="T5" fmla="*/ 6 h 6"/>
                <a:gd name="T6" fmla="*/ 4 w 4"/>
                <a:gd name="T7" fmla="*/ 6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89"/>
            <p:cNvSpPr>
              <a:spLocks noChangeArrowheads="1"/>
            </p:cNvSpPr>
            <p:nvPr/>
          </p:nvSpPr>
          <p:spPr bwMode="auto">
            <a:xfrm>
              <a:off x="1500" y="1860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90"/>
            <p:cNvSpPr>
              <a:spLocks/>
            </p:cNvSpPr>
            <p:nvPr/>
          </p:nvSpPr>
          <p:spPr bwMode="auto">
            <a:xfrm>
              <a:off x="1500" y="1860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4 h 4"/>
                <a:gd name="T6" fmla="*/ 6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91"/>
            <p:cNvSpPr>
              <a:spLocks/>
            </p:cNvSpPr>
            <p:nvPr/>
          </p:nvSpPr>
          <p:spPr bwMode="auto">
            <a:xfrm>
              <a:off x="1510" y="1864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10 h 10"/>
                <a:gd name="T4" fmla="*/ 0 w 4"/>
                <a:gd name="T5" fmla="*/ 10 h 10"/>
                <a:gd name="T6" fmla="*/ 4 w 4"/>
                <a:gd name="T7" fmla="*/ 0 h 10"/>
                <a:gd name="T8" fmla="*/ 4 w 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92"/>
            <p:cNvSpPr>
              <a:spLocks noChangeArrowheads="1"/>
            </p:cNvSpPr>
            <p:nvPr/>
          </p:nvSpPr>
          <p:spPr bwMode="auto">
            <a:xfrm>
              <a:off x="1514" y="186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93"/>
            <p:cNvSpPr>
              <a:spLocks noChangeArrowheads="1"/>
            </p:cNvSpPr>
            <p:nvPr/>
          </p:nvSpPr>
          <p:spPr bwMode="auto">
            <a:xfrm>
              <a:off x="1513" y="1845"/>
              <a:ext cx="4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94"/>
            <p:cNvSpPr>
              <a:spLocks/>
            </p:cNvSpPr>
            <p:nvPr/>
          </p:nvSpPr>
          <p:spPr bwMode="auto">
            <a:xfrm>
              <a:off x="1506" y="1864"/>
              <a:ext cx="8" cy="10"/>
            </a:xfrm>
            <a:custGeom>
              <a:avLst/>
              <a:gdLst>
                <a:gd name="T0" fmla="*/ 4 w 8"/>
                <a:gd name="T1" fmla="*/ 10 h 10"/>
                <a:gd name="T2" fmla="*/ 8 w 8"/>
                <a:gd name="T3" fmla="*/ 0 h 10"/>
                <a:gd name="T4" fmla="*/ 0 w 8"/>
                <a:gd name="T5" fmla="*/ 0 h 10"/>
                <a:gd name="T6" fmla="*/ 4 w 8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95"/>
            <p:cNvSpPr>
              <a:spLocks/>
            </p:cNvSpPr>
            <p:nvPr/>
          </p:nvSpPr>
          <p:spPr bwMode="auto">
            <a:xfrm>
              <a:off x="1507" y="1845"/>
              <a:ext cx="10" cy="0"/>
            </a:xfrm>
            <a:custGeom>
              <a:avLst/>
              <a:gdLst>
                <a:gd name="T0" fmla="*/ 6 w 10"/>
                <a:gd name="T1" fmla="*/ 0 w 10"/>
                <a:gd name="T2" fmla="*/ 10 w 10"/>
                <a:gd name="T3" fmla="*/ 6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6" y="0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96"/>
            <p:cNvSpPr>
              <a:spLocks noChangeArrowheads="1"/>
            </p:cNvSpPr>
            <p:nvPr/>
          </p:nvSpPr>
          <p:spPr bwMode="auto">
            <a:xfrm>
              <a:off x="1506" y="1864"/>
              <a:ext cx="8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97"/>
            <p:cNvSpPr>
              <a:spLocks noChangeArrowheads="1"/>
            </p:cNvSpPr>
            <p:nvPr/>
          </p:nvSpPr>
          <p:spPr bwMode="auto">
            <a:xfrm>
              <a:off x="1527" y="1854"/>
              <a:ext cx="1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98"/>
            <p:cNvSpPr>
              <a:spLocks/>
            </p:cNvSpPr>
            <p:nvPr/>
          </p:nvSpPr>
          <p:spPr bwMode="auto">
            <a:xfrm>
              <a:off x="1523" y="1854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0 w 4"/>
                <a:gd name="T3" fmla="*/ 10 h 10"/>
                <a:gd name="T4" fmla="*/ 4 w 4"/>
                <a:gd name="T5" fmla="*/ 6 h 10"/>
                <a:gd name="T6" fmla="*/ 4 w 4"/>
                <a:gd name="T7" fmla="*/ 0 h 10"/>
                <a:gd name="T8" fmla="*/ 0 w 4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0" y="10"/>
                  </a:moveTo>
                  <a:lnTo>
                    <a:pt x="0" y="10"/>
                  </a:lnTo>
                  <a:lnTo>
                    <a:pt x="4" y="6"/>
                  </a:lnTo>
                  <a:lnTo>
                    <a:pt x="4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99"/>
            <p:cNvSpPr>
              <a:spLocks noChangeArrowheads="1"/>
            </p:cNvSpPr>
            <p:nvPr/>
          </p:nvSpPr>
          <p:spPr bwMode="auto">
            <a:xfrm>
              <a:off x="1523" y="186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100"/>
            <p:cNvSpPr>
              <a:spLocks noChangeArrowheads="1"/>
            </p:cNvSpPr>
            <p:nvPr/>
          </p:nvSpPr>
          <p:spPr bwMode="auto">
            <a:xfrm>
              <a:off x="1514" y="1864"/>
              <a:ext cx="9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101"/>
            <p:cNvSpPr>
              <a:spLocks noChangeArrowheads="1"/>
            </p:cNvSpPr>
            <p:nvPr/>
          </p:nvSpPr>
          <p:spPr bwMode="auto">
            <a:xfrm>
              <a:off x="1523" y="1854"/>
              <a:ext cx="4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102"/>
            <p:cNvSpPr>
              <a:spLocks noChangeArrowheads="1"/>
            </p:cNvSpPr>
            <p:nvPr/>
          </p:nvSpPr>
          <p:spPr bwMode="auto">
            <a:xfrm>
              <a:off x="1523" y="1854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103"/>
            <p:cNvSpPr>
              <a:spLocks noChangeArrowheads="1"/>
            </p:cNvSpPr>
            <p:nvPr/>
          </p:nvSpPr>
          <p:spPr bwMode="auto">
            <a:xfrm>
              <a:off x="1517" y="184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04"/>
            <p:cNvSpPr>
              <a:spLocks/>
            </p:cNvSpPr>
            <p:nvPr/>
          </p:nvSpPr>
          <p:spPr bwMode="auto">
            <a:xfrm>
              <a:off x="1517" y="1845"/>
              <a:ext cx="6" cy="9"/>
            </a:xfrm>
            <a:custGeom>
              <a:avLst/>
              <a:gdLst>
                <a:gd name="T0" fmla="*/ 6 w 6"/>
                <a:gd name="T1" fmla="*/ 9 h 9"/>
                <a:gd name="T2" fmla="*/ 6 w 6"/>
                <a:gd name="T3" fmla="*/ 9 h 9"/>
                <a:gd name="T4" fmla="*/ 0 w 6"/>
                <a:gd name="T5" fmla="*/ 0 h 9"/>
                <a:gd name="T6" fmla="*/ 0 w 6"/>
                <a:gd name="T7" fmla="*/ 0 h 9"/>
                <a:gd name="T8" fmla="*/ 6 w 6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9">
                  <a:moveTo>
                    <a:pt x="6" y="9"/>
                  </a:moveTo>
                  <a:lnTo>
                    <a:pt x="6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05"/>
            <p:cNvSpPr>
              <a:spLocks/>
            </p:cNvSpPr>
            <p:nvPr/>
          </p:nvSpPr>
          <p:spPr bwMode="auto">
            <a:xfrm>
              <a:off x="1523" y="1854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4 w 4"/>
                <a:gd name="T3" fmla="*/ 0 h 10"/>
                <a:gd name="T4" fmla="*/ 0 w 4"/>
                <a:gd name="T5" fmla="*/ 0 h 10"/>
                <a:gd name="T6" fmla="*/ 0 w 4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0">
                  <a:moveTo>
                    <a:pt x="0" y="1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06"/>
            <p:cNvSpPr>
              <a:spLocks/>
            </p:cNvSpPr>
            <p:nvPr/>
          </p:nvSpPr>
          <p:spPr bwMode="auto">
            <a:xfrm>
              <a:off x="1496" y="1854"/>
              <a:ext cx="4" cy="6"/>
            </a:xfrm>
            <a:custGeom>
              <a:avLst/>
              <a:gdLst>
                <a:gd name="T0" fmla="*/ 4 w 4"/>
                <a:gd name="T1" fmla="*/ 0 h 6"/>
                <a:gd name="T2" fmla="*/ 0 w 4"/>
                <a:gd name="T3" fmla="*/ 0 h 6"/>
                <a:gd name="T4" fmla="*/ 4 w 4"/>
                <a:gd name="T5" fmla="*/ 6 h 6"/>
                <a:gd name="T6" fmla="*/ 4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107"/>
            <p:cNvSpPr>
              <a:spLocks noChangeArrowheads="1"/>
            </p:cNvSpPr>
            <p:nvPr/>
          </p:nvSpPr>
          <p:spPr bwMode="auto">
            <a:xfrm>
              <a:off x="1523" y="1854"/>
              <a:ext cx="1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108"/>
            <p:cNvSpPr>
              <a:spLocks noChangeArrowheads="1"/>
            </p:cNvSpPr>
            <p:nvPr/>
          </p:nvSpPr>
          <p:spPr bwMode="auto">
            <a:xfrm>
              <a:off x="1507" y="1845"/>
              <a:ext cx="10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109"/>
            <p:cNvSpPr>
              <a:spLocks noChangeArrowheads="1"/>
            </p:cNvSpPr>
            <p:nvPr/>
          </p:nvSpPr>
          <p:spPr bwMode="auto">
            <a:xfrm>
              <a:off x="1500" y="1854"/>
              <a:ext cx="1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10"/>
            <p:cNvSpPr>
              <a:spLocks/>
            </p:cNvSpPr>
            <p:nvPr/>
          </p:nvSpPr>
          <p:spPr bwMode="auto">
            <a:xfrm>
              <a:off x="786" y="1701"/>
              <a:ext cx="790" cy="241"/>
            </a:xfrm>
            <a:custGeom>
              <a:avLst/>
              <a:gdLst>
                <a:gd name="T0" fmla="*/ 563 w 565"/>
                <a:gd name="T1" fmla="*/ 103 h 173"/>
                <a:gd name="T2" fmla="*/ 508 w 565"/>
                <a:gd name="T3" fmla="*/ 55 h 173"/>
                <a:gd name="T4" fmla="*/ 321 w 565"/>
                <a:gd name="T5" fmla="*/ 65 h 173"/>
                <a:gd name="T6" fmla="*/ 317 w 565"/>
                <a:gd name="T7" fmla="*/ 65 h 173"/>
                <a:gd name="T8" fmla="*/ 68 w 565"/>
                <a:gd name="T9" fmla="*/ 7 h 173"/>
                <a:gd name="T10" fmla="*/ 6 w 565"/>
                <a:gd name="T11" fmla="*/ 48 h 173"/>
                <a:gd name="T12" fmla="*/ 45 w 565"/>
                <a:gd name="T13" fmla="*/ 110 h 173"/>
                <a:gd name="T14" fmla="*/ 291 w 565"/>
                <a:gd name="T15" fmla="*/ 166 h 173"/>
                <a:gd name="T16" fmla="*/ 317 w 565"/>
                <a:gd name="T17" fmla="*/ 169 h 173"/>
                <a:gd name="T18" fmla="*/ 515 w 565"/>
                <a:gd name="T19" fmla="*/ 159 h 173"/>
                <a:gd name="T20" fmla="*/ 563 w 565"/>
                <a:gd name="T21" fmla="*/ 10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5" h="173">
                  <a:moveTo>
                    <a:pt x="563" y="103"/>
                  </a:moveTo>
                  <a:cubicBezTo>
                    <a:pt x="561" y="76"/>
                    <a:pt x="535" y="52"/>
                    <a:pt x="508" y="55"/>
                  </a:cubicBezTo>
                  <a:cubicBezTo>
                    <a:pt x="321" y="65"/>
                    <a:pt x="321" y="65"/>
                    <a:pt x="321" y="65"/>
                  </a:cubicBezTo>
                  <a:cubicBezTo>
                    <a:pt x="321" y="65"/>
                    <a:pt x="319" y="65"/>
                    <a:pt x="317" y="65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40" y="0"/>
                    <a:pt x="12" y="17"/>
                    <a:pt x="6" y="48"/>
                  </a:cubicBezTo>
                  <a:cubicBezTo>
                    <a:pt x="0" y="76"/>
                    <a:pt x="18" y="103"/>
                    <a:pt x="45" y="110"/>
                  </a:cubicBezTo>
                  <a:cubicBezTo>
                    <a:pt x="291" y="166"/>
                    <a:pt x="291" y="166"/>
                    <a:pt x="291" y="166"/>
                  </a:cubicBezTo>
                  <a:cubicBezTo>
                    <a:pt x="298" y="169"/>
                    <a:pt x="307" y="173"/>
                    <a:pt x="317" y="169"/>
                  </a:cubicBezTo>
                  <a:cubicBezTo>
                    <a:pt x="515" y="159"/>
                    <a:pt x="515" y="159"/>
                    <a:pt x="515" y="159"/>
                  </a:cubicBezTo>
                  <a:cubicBezTo>
                    <a:pt x="542" y="155"/>
                    <a:pt x="565" y="131"/>
                    <a:pt x="56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11"/>
            <p:cNvSpPr>
              <a:spLocks/>
            </p:cNvSpPr>
            <p:nvPr/>
          </p:nvSpPr>
          <p:spPr bwMode="auto">
            <a:xfrm>
              <a:off x="641" y="1583"/>
              <a:ext cx="376" cy="1594"/>
            </a:xfrm>
            <a:custGeom>
              <a:avLst/>
              <a:gdLst>
                <a:gd name="T0" fmla="*/ 141 w 269"/>
                <a:gd name="T1" fmla="*/ 222 h 1140"/>
                <a:gd name="T2" fmla="*/ 78 w 269"/>
                <a:gd name="T3" fmla="*/ 122 h 1140"/>
                <a:gd name="T4" fmla="*/ 179 w 269"/>
                <a:gd name="T5" fmla="*/ 59 h 1140"/>
                <a:gd name="T6" fmla="*/ 265 w 269"/>
                <a:gd name="T7" fmla="*/ 80 h 1140"/>
                <a:gd name="T8" fmla="*/ 163 w 269"/>
                <a:gd name="T9" fmla="*/ 0 h 1140"/>
                <a:gd name="T10" fmla="*/ 108 w 269"/>
                <a:gd name="T11" fmla="*/ 0 h 1140"/>
                <a:gd name="T12" fmla="*/ 0 w 269"/>
                <a:gd name="T13" fmla="*/ 111 h 1140"/>
                <a:gd name="T14" fmla="*/ 0 w 269"/>
                <a:gd name="T15" fmla="*/ 516 h 1140"/>
                <a:gd name="T16" fmla="*/ 70 w 269"/>
                <a:gd name="T17" fmla="*/ 617 h 1140"/>
                <a:gd name="T18" fmla="*/ 70 w 269"/>
                <a:gd name="T19" fmla="*/ 838 h 1140"/>
                <a:gd name="T20" fmla="*/ 71 w 269"/>
                <a:gd name="T21" fmla="*/ 849 h 1140"/>
                <a:gd name="T22" fmla="*/ 70 w 269"/>
                <a:gd name="T23" fmla="*/ 859 h 1140"/>
                <a:gd name="T24" fmla="*/ 70 w 269"/>
                <a:gd name="T25" fmla="*/ 1081 h 1140"/>
                <a:gd name="T26" fmla="*/ 127 w 269"/>
                <a:gd name="T27" fmla="*/ 1140 h 1140"/>
                <a:gd name="T28" fmla="*/ 142 w 269"/>
                <a:gd name="T29" fmla="*/ 1140 h 1140"/>
                <a:gd name="T30" fmla="*/ 200 w 269"/>
                <a:gd name="T31" fmla="*/ 1081 h 1140"/>
                <a:gd name="T32" fmla="*/ 200 w 269"/>
                <a:gd name="T33" fmla="*/ 859 h 1140"/>
                <a:gd name="T34" fmla="*/ 200 w 269"/>
                <a:gd name="T35" fmla="*/ 849 h 1140"/>
                <a:gd name="T36" fmla="*/ 200 w 269"/>
                <a:gd name="T37" fmla="*/ 838 h 1140"/>
                <a:gd name="T38" fmla="*/ 200 w 269"/>
                <a:gd name="T39" fmla="*/ 617 h 1140"/>
                <a:gd name="T40" fmla="*/ 269 w 269"/>
                <a:gd name="T41" fmla="*/ 516 h 1140"/>
                <a:gd name="T42" fmla="*/ 269 w 269"/>
                <a:gd name="T43" fmla="*/ 250 h 1140"/>
                <a:gd name="T44" fmla="*/ 141 w 269"/>
                <a:gd name="T45" fmla="*/ 222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9" h="1140">
                  <a:moveTo>
                    <a:pt x="141" y="222"/>
                  </a:moveTo>
                  <a:cubicBezTo>
                    <a:pt x="96" y="208"/>
                    <a:pt x="68" y="167"/>
                    <a:pt x="78" y="122"/>
                  </a:cubicBezTo>
                  <a:cubicBezTo>
                    <a:pt x="89" y="77"/>
                    <a:pt x="134" y="49"/>
                    <a:pt x="179" y="59"/>
                  </a:cubicBezTo>
                  <a:cubicBezTo>
                    <a:pt x="265" y="80"/>
                    <a:pt x="265" y="80"/>
                    <a:pt x="265" y="80"/>
                  </a:cubicBezTo>
                  <a:cubicBezTo>
                    <a:pt x="253" y="35"/>
                    <a:pt x="212" y="0"/>
                    <a:pt x="163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47" y="0"/>
                    <a:pt x="0" y="49"/>
                    <a:pt x="0" y="11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61"/>
                    <a:pt x="30" y="603"/>
                    <a:pt x="70" y="617"/>
                  </a:cubicBezTo>
                  <a:cubicBezTo>
                    <a:pt x="70" y="838"/>
                    <a:pt x="70" y="838"/>
                    <a:pt x="70" y="838"/>
                  </a:cubicBezTo>
                  <a:cubicBezTo>
                    <a:pt x="70" y="838"/>
                    <a:pt x="70" y="845"/>
                    <a:pt x="71" y="849"/>
                  </a:cubicBezTo>
                  <a:cubicBezTo>
                    <a:pt x="70" y="852"/>
                    <a:pt x="70" y="856"/>
                    <a:pt x="70" y="859"/>
                  </a:cubicBezTo>
                  <a:cubicBezTo>
                    <a:pt x="70" y="1081"/>
                    <a:pt x="70" y="1081"/>
                    <a:pt x="70" y="1081"/>
                  </a:cubicBezTo>
                  <a:cubicBezTo>
                    <a:pt x="70" y="1116"/>
                    <a:pt x="96" y="1140"/>
                    <a:pt x="127" y="1140"/>
                  </a:cubicBezTo>
                  <a:cubicBezTo>
                    <a:pt x="142" y="1140"/>
                    <a:pt x="142" y="1140"/>
                    <a:pt x="142" y="1140"/>
                  </a:cubicBezTo>
                  <a:cubicBezTo>
                    <a:pt x="175" y="1140"/>
                    <a:pt x="200" y="1116"/>
                    <a:pt x="200" y="1081"/>
                  </a:cubicBezTo>
                  <a:cubicBezTo>
                    <a:pt x="200" y="859"/>
                    <a:pt x="200" y="859"/>
                    <a:pt x="200" y="859"/>
                  </a:cubicBezTo>
                  <a:cubicBezTo>
                    <a:pt x="200" y="856"/>
                    <a:pt x="200" y="852"/>
                    <a:pt x="200" y="849"/>
                  </a:cubicBezTo>
                  <a:cubicBezTo>
                    <a:pt x="200" y="845"/>
                    <a:pt x="200" y="838"/>
                    <a:pt x="200" y="838"/>
                  </a:cubicBezTo>
                  <a:cubicBezTo>
                    <a:pt x="200" y="617"/>
                    <a:pt x="200" y="617"/>
                    <a:pt x="200" y="617"/>
                  </a:cubicBezTo>
                  <a:cubicBezTo>
                    <a:pt x="241" y="603"/>
                    <a:pt x="269" y="561"/>
                    <a:pt x="269" y="516"/>
                  </a:cubicBezTo>
                  <a:cubicBezTo>
                    <a:pt x="269" y="250"/>
                    <a:pt x="269" y="250"/>
                    <a:pt x="269" y="250"/>
                  </a:cubicBezTo>
                  <a:lnTo>
                    <a:pt x="141" y="2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12"/>
            <p:cNvSpPr>
              <a:spLocks/>
            </p:cNvSpPr>
            <p:nvPr/>
          </p:nvSpPr>
          <p:spPr bwMode="auto">
            <a:xfrm>
              <a:off x="431" y="1758"/>
              <a:ext cx="173" cy="546"/>
            </a:xfrm>
            <a:custGeom>
              <a:avLst/>
              <a:gdLst>
                <a:gd name="T0" fmla="*/ 124 w 124"/>
                <a:gd name="T1" fmla="*/ 0 h 391"/>
                <a:gd name="T2" fmla="*/ 21 w 124"/>
                <a:gd name="T3" fmla="*/ 97 h 391"/>
                <a:gd name="T4" fmla="*/ 10 w 124"/>
                <a:gd name="T5" fmla="*/ 111 h 391"/>
                <a:gd name="T6" fmla="*/ 0 w 124"/>
                <a:gd name="T7" fmla="*/ 142 h 391"/>
                <a:gd name="T8" fmla="*/ 0 w 124"/>
                <a:gd name="T9" fmla="*/ 340 h 391"/>
                <a:gd name="T10" fmla="*/ 52 w 124"/>
                <a:gd name="T11" fmla="*/ 391 h 391"/>
                <a:gd name="T12" fmla="*/ 104 w 124"/>
                <a:gd name="T13" fmla="*/ 340 h 391"/>
                <a:gd name="T14" fmla="*/ 104 w 124"/>
                <a:gd name="T15" fmla="*/ 159 h 391"/>
                <a:gd name="T16" fmla="*/ 124 w 124"/>
                <a:gd name="T17" fmla="*/ 142 h 391"/>
                <a:gd name="T18" fmla="*/ 124 w 124"/>
                <a:gd name="T1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391">
                  <a:moveTo>
                    <a:pt x="124" y="0"/>
                  </a:moveTo>
                  <a:cubicBezTo>
                    <a:pt x="21" y="97"/>
                    <a:pt x="21" y="97"/>
                    <a:pt x="21" y="97"/>
                  </a:cubicBezTo>
                  <a:cubicBezTo>
                    <a:pt x="15" y="101"/>
                    <a:pt x="12" y="104"/>
                    <a:pt x="10" y="111"/>
                  </a:cubicBezTo>
                  <a:cubicBezTo>
                    <a:pt x="3" y="118"/>
                    <a:pt x="0" y="132"/>
                    <a:pt x="0" y="142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367"/>
                    <a:pt x="22" y="391"/>
                    <a:pt x="52" y="391"/>
                  </a:cubicBezTo>
                  <a:cubicBezTo>
                    <a:pt x="81" y="391"/>
                    <a:pt x="104" y="367"/>
                    <a:pt x="104" y="340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24" y="142"/>
                    <a:pt x="124" y="142"/>
                    <a:pt x="124" y="142"/>
                  </a:cubicBezTo>
                  <a:lnTo>
                    <a:pt x="1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13"/>
            <p:cNvSpPr>
              <a:spLocks/>
            </p:cNvSpPr>
            <p:nvPr/>
          </p:nvSpPr>
          <p:spPr bwMode="auto">
            <a:xfrm>
              <a:off x="1011" y="2204"/>
              <a:ext cx="250" cy="469"/>
            </a:xfrm>
            <a:custGeom>
              <a:avLst/>
              <a:gdLst>
                <a:gd name="T0" fmla="*/ 122 w 179"/>
                <a:gd name="T1" fmla="*/ 0 h 336"/>
                <a:gd name="T2" fmla="*/ 104 w 179"/>
                <a:gd name="T3" fmla="*/ 0 h 336"/>
                <a:gd name="T4" fmla="*/ 104 w 179"/>
                <a:gd name="T5" fmla="*/ 0 h 336"/>
                <a:gd name="T6" fmla="*/ 87 w 179"/>
                <a:gd name="T7" fmla="*/ 0 h 336"/>
                <a:gd name="T8" fmla="*/ 37 w 179"/>
                <a:gd name="T9" fmla="*/ 14 h 336"/>
                <a:gd name="T10" fmla="*/ 37 w 179"/>
                <a:gd name="T11" fmla="*/ 69 h 336"/>
                <a:gd name="T12" fmla="*/ 0 w 179"/>
                <a:gd name="T13" fmla="*/ 159 h 336"/>
                <a:gd name="T14" fmla="*/ 47 w 179"/>
                <a:gd name="T15" fmla="*/ 149 h 336"/>
                <a:gd name="T16" fmla="*/ 47 w 179"/>
                <a:gd name="T17" fmla="*/ 277 h 336"/>
                <a:gd name="T18" fmla="*/ 104 w 179"/>
                <a:gd name="T19" fmla="*/ 336 h 336"/>
                <a:gd name="T20" fmla="*/ 122 w 179"/>
                <a:gd name="T21" fmla="*/ 336 h 336"/>
                <a:gd name="T22" fmla="*/ 179 w 179"/>
                <a:gd name="T23" fmla="*/ 277 h 336"/>
                <a:gd name="T24" fmla="*/ 179 w 179"/>
                <a:gd name="T25" fmla="*/ 55 h 336"/>
                <a:gd name="T26" fmla="*/ 122 w 179"/>
                <a:gd name="T2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" h="336">
                  <a:moveTo>
                    <a:pt x="122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9" y="0"/>
                    <a:pt x="92" y="0"/>
                    <a:pt x="87" y="0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104"/>
                    <a:pt x="23" y="138"/>
                    <a:pt x="0" y="159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7" y="311"/>
                    <a:pt x="73" y="336"/>
                    <a:pt x="104" y="336"/>
                  </a:cubicBezTo>
                  <a:cubicBezTo>
                    <a:pt x="122" y="336"/>
                    <a:pt x="122" y="336"/>
                    <a:pt x="122" y="336"/>
                  </a:cubicBezTo>
                  <a:cubicBezTo>
                    <a:pt x="153" y="336"/>
                    <a:pt x="179" y="311"/>
                    <a:pt x="179" y="277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24"/>
                    <a:pt x="153" y="0"/>
                    <a:pt x="1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3894083" y="2422525"/>
            <a:ext cx="1671145" cy="2007585"/>
            <a:chOff x="3862551" y="2190749"/>
            <a:chExt cx="2412125" cy="2475844"/>
          </a:xfrm>
        </p:grpSpPr>
        <p:sp>
          <p:nvSpPr>
            <p:cNvPr id="162" name="梯形 161"/>
            <p:cNvSpPr/>
            <p:nvPr/>
          </p:nvSpPr>
          <p:spPr>
            <a:xfrm rot="10800000">
              <a:off x="3862552" y="2757924"/>
              <a:ext cx="2412124" cy="1908669"/>
            </a:xfrm>
            <a:prstGeom prst="trapezoid">
              <a:avLst>
                <a:gd name="adj" fmla="val 9101"/>
              </a:avLst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梯形 162"/>
            <p:cNvSpPr/>
            <p:nvPr/>
          </p:nvSpPr>
          <p:spPr>
            <a:xfrm>
              <a:off x="3862551" y="2190749"/>
              <a:ext cx="2412125" cy="617261"/>
            </a:xfrm>
            <a:prstGeom prst="trapezoid">
              <a:avLst>
                <a:gd name="adj" fmla="val 41732"/>
              </a:avLst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1" name="矩形 170"/>
          <p:cNvSpPr/>
          <p:nvPr/>
        </p:nvSpPr>
        <p:spPr>
          <a:xfrm>
            <a:off x="4083269" y="4430110"/>
            <a:ext cx="220718" cy="11035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矩形 171"/>
          <p:cNvSpPr/>
          <p:nvPr/>
        </p:nvSpPr>
        <p:spPr>
          <a:xfrm>
            <a:off x="5122260" y="4426551"/>
            <a:ext cx="220718" cy="11035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>
            <a:off x="5284329" y="2790825"/>
            <a:ext cx="117298" cy="857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>
            <a:off x="5115269" y="2823567"/>
            <a:ext cx="57291" cy="460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椭圆 175"/>
          <p:cNvSpPr/>
          <p:nvPr/>
        </p:nvSpPr>
        <p:spPr>
          <a:xfrm>
            <a:off x="5203973" y="2823567"/>
            <a:ext cx="57291" cy="460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椭圆 176"/>
          <p:cNvSpPr/>
          <p:nvPr/>
        </p:nvSpPr>
        <p:spPr>
          <a:xfrm>
            <a:off x="5030739" y="2823567"/>
            <a:ext cx="57291" cy="460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椭圆 177"/>
          <p:cNvSpPr/>
          <p:nvPr/>
        </p:nvSpPr>
        <p:spPr>
          <a:xfrm>
            <a:off x="4937043" y="2822932"/>
            <a:ext cx="57291" cy="460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椭圆 179"/>
          <p:cNvSpPr/>
          <p:nvPr/>
        </p:nvSpPr>
        <p:spPr>
          <a:xfrm>
            <a:off x="4190407" y="2462353"/>
            <a:ext cx="1038037" cy="3683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1" name="图片 180"/>
          <p:cNvPicPr>
            <a:picLocks noChangeAspect="1"/>
          </p:cNvPicPr>
          <p:nvPr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3622619" y="684201"/>
            <a:ext cx="1779008" cy="2208423"/>
          </a:xfrm>
          <a:prstGeom prst="rect">
            <a:avLst/>
          </a:prstGeom>
        </p:spPr>
      </p:pic>
      <p:sp>
        <p:nvSpPr>
          <p:cNvPr id="191" name="文本框 190"/>
          <p:cNvSpPr txBox="1"/>
          <p:nvPr/>
        </p:nvSpPr>
        <p:spPr>
          <a:xfrm>
            <a:off x="4033923" y="333799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洗</a:t>
            </a:r>
            <a:r>
              <a:rPr lang="en-US" altLang="zh-CN" sz="3200" b="1" dirty="0" smtClean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X</a:t>
            </a:r>
            <a:r>
              <a:rPr lang="zh-CN" altLang="en-US" sz="3200" b="1" dirty="0" smtClean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机</a:t>
            </a:r>
            <a:endParaRPr lang="zh-CN" altLang="en-US" sz="3200" b="1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205" name="组合 204"/>
          <p:cNvGrpSpPr/>
          <p:nvPr/>
        </p:nvGrpSpPr>
        <p:grpSpPr>
          <a:xfrm>
            <a:off x="8193635" y="2385115"/>
            <a:ext cx="1671145" cy="2007585"/>
            <a:chOff x="3862551" y="2190749"/>
            <a:chExt cx="2412125" cy="2475844"/>
          </a:xfrm>
        </p:grpSpPr>
        <p:sp>
          <p:nvSpPr>
            <p:cNvPr id="206" name="梯形 205"/>
            <p:cNvSpPr/>
            <p:nvPr/>
          </p:nvSpPr>
          <p:spPr>
            <a:xfrm rot="10800000">
              <a:off x="3862552" y="2757924"/>
              <a:ext cx="2412124" cy="1908669"/>
            </a:xfrm>
            <a:prstGeom prst="trapezoid">
              <a:avLst>
                <a:gd name="adj" fmla="val 9101"/>
              </a:avLst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梯形 206"/>
            <p:cNvSpPr/>
            <p:nvPr/>
          </p:nvSpPr>
          <p:spPr>
            <a:xfrm>
              <a:off x="3862551" y="2190749"/>
              <a:ext cx="2412125" cy="617261"/>
            </a:xfrm>
            <a:prstGeom prst="trapezoid">
              <a:avLst>
                <a:gd name="adj" fmla="val 41732"/>
              </a:avLst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8" name="矩形 207"/>
          <p:cNvSpPr/>
          <p:nvPr/>
        </p:nvSpPr>
        <p:spPr>
          <a:xfrm>
            <a:off x="8382821" y="4392700"/>
            <a:ext cx="220718" cy="11035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矩形 208"/>
          <p:cNvSpPr/>
          <p:nvPr/>
        </p:nvSpPr>
        <p:spPr>
          <a:xfrm>
            <a:off x="9421812" y="4389141"/>
            <a:ext cx="220718" cy="11035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椭圆 209"/>
          <p:cNvSpPr/>
          <p:nvPr/>
        </p:nvSpPr>
        <p:spPr>
          <a:xfrm>
            <a:off x="9583881" y="2753415"/>
            <a:ext cx="117298" cy="857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>
            <a:off x="9414821" y="2786157"/>
            <a:ext cx="57291" cy="460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9503525" y="2786157"/>
            <a:ext cx="57291" cy="460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>
            <a:off x="9330291" y="2786157"/>
            <a:ext cx="57291" cy="460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>
            <a:off x="9236595" y="2785522"/>
            <a:ext cx="57291" cy="460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>
            <a:off x="8489959" y="2424943"/>
            <a:ext cx="1038037" cy="3683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6" name="图片 215"/>
          <p:cNvPicPr>
            <a:picLocks noChangeAspect="1"/>
          </p:cNvPicPr>
          <p:nvPr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7922171" y="646791"/>
            <a:ext cx="1779008" cy="2208423"/>
          </a:xfrm>
          <a:prstGeom prst="rect">
            <a:avLst/>
          </a:prstGeom>
        </p:spPr>
      </p:pic>
      <p:sp>
        <p:nvSpPr>
          <p:cNvPr id="218" name="文本框 217"/>
          <p:cNvSpPr txBox="1"/>
          <p:nvPr/>
        </p:nvSpPr>
        <p:spPr>
          <a:xfrm>
            <a:off x="8333475" y="330058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洗</a:t>
            </a:r>
            <a:r>
              <a:rPr lang="en-US" altLang="zh-CN" sz="3200" b="1" dirty="0" smtClean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X</a:t>
            </a:r>
            <a:r>
              <a:rPr lang="zh-CN" altLang="en-US" sz="3200" b="1" dirty="0" smtClean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机</a:t>
            </a:r>
            <a:endParaRPr lang="zh-CN" altLang="en-US" sz="3200" b="1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24" name="任意多边形 223"/>
          <p:cNvSpPr/>
          <p:nvPr/>
        </p:nvSpPr>
        <p:spPr>
          <a:xfrm>
            <a:off x="4390096" y="1762874"/>
            <a:ext cx="61219" cy="82381"/>
          </a:xfrm>
          <a:custGeom>
            <a:avLst/>
            <a:gdLst>
              <a:gd name="connsiteX0" fmla="*/ 58891 w 61219"/>
              <a:gd name="connsiteY0" fmla="*/ 319 h 82381"/>
              <a:gd name="connsiteX1" fmla="*/ 38388 w 61219"/>
              <a:gd name="connsiteY1" fmla="*/ 20821 h 82381"/>
              <a:gd name="connsiteX2" fmla="*/ 34288 w 61219"/>
              <a:gd name="connsiteY2" fmla="*/ 33122 h 82381"/>
              <a:gd name="connsiteX3" fmla="*/ 21987 w 61219"/>
              <a:gd name="connsiteY3" fmla="*/ 45424 h 82381"/>
              <a:gd name="connsiteX4" fmla="*/ 5585 w 61219"/>
              <a:gd name="connsiteY4" fmla="*/ 70026 h 82381"/>
              <a:gd name="connsiteX5" fmla="*/ 1484 w 61219"/>
              <a:gd name="connsiteY5" fmla="*/ 82328 h 82381"/>
              <a:gd name="connsiteX6" fmla="*/ 38388 w 61219"/>
              <a:gd name="connsiteY6" fmla="*/ 57725 h 82381"/>
              <a:gd name="connsiteX7" fmla="*/ 50690 w 61219"/>
              <a:gd name="connsiteY7" fmla="*/ 49524 h 82381"/>
              <a:gd name="connsiteX8" fmla="*/ 58891 w 61219"/>
              <a:gd name="connsiteY8" fmla="*/ 37223 h 82381"/>
              <a:gd name="connsiteX9" fmla="*/ 58891 w 61219"/>
              <a:gd name="connsiteY9" fmla="*/ 319 h 8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219" h="82381">
                <a:moveTo>
                  <a:pt x="58891" y="319"/>
                </a:moveTo>
                <a:cubicBezTo>
                  <a:pt x="55474" y="-2415"/>
                  <a:pt x="44187" y="13089"/>
                  <a:pt x="38388" y="20821"/>
                </a:cubicBezTo>
                <a:cubicBezTo>
                  <a:pt x="35795" y="24279"/>
                  <a:pt x="36685" y="29526"/>
                  <a:pt x="34288" y="33122"/>
                </a:cubicBezTo>
                <a:cubicBezTo>
                  <a:pt x="31071" y="37947"/>
                  <a:pt x="26087" y="41323"/>
                  <a:pt x="21987" y="45424"/>
                </a:cubicBezTo>
                <a:cubicBezTo>
                  <a:pt x="12235" y="74675"/>
                  <a:pt x="26063" y="39309"/>
                  <a:pt x="5585" y="70026"/>
                </a:cubicBezTo>
                <a:cubicBezTo>
                  <a:pt x="3187" y="73623"/>
                  <a:pt x="-2755" y="83176"/>
                  <a:pt x="1484" y="82328"/>
                </a:cubicBezTo>
                <a:cubicBezTo>
                  <a:pt x="1486" y="82328"/>
                  <a:pt x="32236" y="61826"/>
                  <a:pt x="38388" y="57725"/>
                </a:cubicBezTo>
                <a:lnTo>
                  <a:pt x="50690" y="49524"/>
                </a:lnTo>
                <a:cubicBezTo>
                  <a:pt x="53424" y="45424"/>
                  <a:pt x="57475" y="41943"/>
                  <a:pt x="58891" y="37223"/>
                </a:cubicBezTo>
                <a:cubicBezTo>
                  <a:pt x="61668" y="27966"/>
                  <a:pt x="62308" y="3053"/>
                  <a:pt x="58891" y="31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任意多边形 224"/>
          <p:cNvSpPr/>
          <p:nvPr/>
        </p:nvSpPr>
        <p:spPr>
          <a:xfrm>
            <a:off x="4353580" y="1881759"/>
            <a:ext cx="104534" cy="98758"/>
          </a:xfrm>
          <a:custGeom>
            <a:avLst/>
            <a:gdLst>
              <a:gd name="connsiteX0" fmla="*/ 5197 w 104534"/>
              <a:gd name="connsiteY0" fmla="*/ 45452 h 98758"/>
              <a:gd name="connsiteX1" fmla="*/ 103607 w 104534"/>
              <a:gd name="connsiteY1" fmla="*/ 347 h 98758"/>
              <a:gd name="connsiteX2" fmla="*/ 91306 w 104534"/>
              <a:gd name="connsiteY2" fmla="*/ 8548 h 98758"/>
              <a:gd name="connsiteX3" fmla="*/ 83105 w 104534"/>
              <a:gd name="connsiteY3" fmla="*/ 20849 h 98758"/>
              <a:gd name="connsiteX4" fmla="*/ 79005 w 104534"/>
              <a:gd name="connsiteY4" fmla="*/ 33150 h 98758"/>
              <a:gd name="connsiteX5" fmla="*/ 54402 w 104534"/>
              <a:gd name="connsiteY5" fmla="*/ 61854 h 98758"/>
              <a:gd name="connsiteX6" fmla="*/ 38000 w 104534"/>
              <a:gd name="connsiteY6" fmla="*/ 86456 h 98758"/>
              <a:gd name="connsiteX7" fmla="*/ 29799 w 104534"/>
              <a:gd name="connsiteY7" fmla="*/ 98758 h 98758"/>
              <a:gd name="connsiteX8" fmla="*/ 17498 w 104534"/>
              <a:gd name="connsiteY8" fmla="*/ 94657 h 98758"/>
              <a:gd name="connsiteX9" fmla="*/ 13398 w 104534"/>
              <a:gd name="connsiteY9" fmla="*/ 78255 h 98758"/>
              <a:gd name="connsiteX10" fmla="*/ 5197 w 104534"/>
              <a:gd name="connsiteY10" fmla="*/ 45452 h 9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534" h="98758">
                <a:moveTo>
                  <a:pt x="5197" y="45452"/>
                </a:moveTo>
                <a:cubicBezTo>
                  <a:pt x="20232" y="32467"/>
                  <a:pt x="70440" y="14562"/>
                  <a:pt x="103607" y="347"/>
                </a:cubicBezTo>
                <a:cubicBezTo>
                  <a:pt x="108137" y="-1594"/>
                  <a:pt x="94791" y="5063"/>
                  <a:pt x="91306" y="8548"/>
                </a:cubicBezTo>
                <a:cubicBezTo>
                  <a:pt x="87821" y="12033"/>
                  <a:pt x="85839" y="16749"/>
                  <a:pt x="83105" y="20849"/>
                </a:cubicBezTo>
                <a:cubicBezTo>
                  <a:pt x="81738" y="24949"/>
                  <a:pt x="81149" y="29397"/>
                  <a:pt x="79005" y="33150"/>
                </a:cubicBezTo>
                <a:cubicBezTo>
                  <a:pt x="64965" y="57720"/>
                  <a:pt x="70058" y="41725"/>
                  <a:pt x="54402" y="61854"/>
                </a:cubicBezTo>
                <a:cubicBezTo>
                  <a:pt x="48351" y="69634"/>
                  <a:pt x="43467" y="78255"/>
                  <a:pt x="38000" y="86456"/>
                </a:cubicBezTo>
                <a:lnTo>
                  <a:pt x="29799" y="98758"/>
                </a:lnTo>
                <a:cubicBezTo>
                  <a:pt x="25699" y="97391"/>
                  <a:pt x="20198" y="98032"/>
                  <a:pt x="17498" y="94657"/>
                </a:cubicBezTo>
                <a:cubicBezTo>
                  <a:pt x="13978" y="90256"/>
                  <a:pt x="15180" y="83601"/>
                  <a:pt x="13398" y="78255"/>
                </a:cubicBezTo>
                <a:cubicBezTo>
                  <a:pt x="12431" y="75355"/>
                  <a:pt x="-9838" y="58437"/>
                  <a:pt x="5197" y="4545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6" name="任意多边形 225"/>
          <p:cNvSpPr/>
          <p:nvPr/>
        </p:nvSpPr>
        <p:spPr>
          <a:xfrm>
            <a:off x="4415092" y="1914909"/>
            <a:ext cx="111803" cy="103443"/>
          </a:xfrm>
          <a:custGeom>
            <a:avLst/>
            <a:gdLst>
              <a:gd name="connsiteX0" fmla="*/ 91301 w 111803"/>
              <a:gd name="connsiteY0" fmla="*/ 0 h 103443"/>
              <a:gd name="connsiteX1" fmla="*/ 33895 w 111803"/>
              <a:gd name="connsiteY1" fmla="*/ 41005 h 103443"/>
              <a:gd name="connsiteX2" fmla="*/ 13392 w 111803"/>
              <a:gd name="connsiteY2" fmla="*/ 77909 h 103443"/>
              <a:gd name="connsiteX3" fmla="*/ 5191 w 111803"/>
              <a:gd name="connsiteY3" fmla="*/ 90210 h 103443"/>
              <a:gd name="connsiteX4" fmla="*/ 1091 w 111803"/>
              <a:gd name="connsiteY4" fmla="*/ 102512 h 103443"/>
              <a:gd name="connsiteX5" fmla="*/ 17493 w 111803"/>
              <a:gd name="connsiteY5" fmla="*/ 98411 h 103443"/>
              <a:gd name="connsiteX6" fmla="*/ 42095 w 111803"/>
              <a:gd name="connsiteY6" fmla="*/ 90210 h 103443"/>
              <a:gd name="connsiteX7" fmla="*/ 66698 w 111803"/>
              <a:gd name="connsiteY7" fmla="*/ 77909 h 103443"/>
              <a:gd name="connsiteX8" fmla="*/ 91301 w 111803"/>
              <a:gd name="connsiteY8" fmla="*/ 57407 h 103443"/>
              <a:gd name="connsiteX9" fmla="*/ 111803 w 111803"/>
              <a:gd name="connsiteY9" fmla="*/ 20503 h 103443"/>
              <a:gd name="connsiteX10" fmla="*/ 91301 w 111803"/>
              <a:gd name="connsiteY10" fmla="*/ 0 h 10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1803" h="103443">
                <a:moveTo>
                  <a:pt x="91301" y="0"/>
                </a:moveTo>
                <a:cubicBezTo>
                  <a:pt x="72166" y="13668"/>
                  <a:pt x="51471" y="25382"/>
                  <a:pt x="33895" y="41005"/>
                </a:cubicBezTo>
                <a:cubicBezTo>
                  <a:pt x="10624" y="61690"/>
                  <a:pt x="22571" y="59553"/>
                  <a:pt x="13392" y="77909"/>
                </a:cubicBezTo>
                <a:cubicBezTo>
                  <a:pt x="11188" y="82317"/>
                  <a:pt x="7925" y="86110"/>
                  <a:pt x="5191" y="90210"/>
                </a:cubicBezTo>
                <a:cubicBezTo>
                  <a:pt x="3824" y="94311"/>
                  <a:pt x="-2506" y="100114"/>
                  <a:pt x="1091" y="102512"/>
                </a:cubicBezTo>
                <a:cubicBezTo>
                  <a:pt x="5780" y="105638"/>
                  <a:pt x="12095" y="100030"/>
                  <a:pt x="17493" y="98411"/>
                </a:cubicBezTo>
                <a:cubicBezTo>
                  <a:pt x="25773" y="95927"/>
                  <a:pt x="34902" y="95005"/>
                  <a:pt x="42095" y="90210"/>
                </a:cubicBezTo>
                <a:cubicBezTo>
                  <a:pt x="57993" y="79612"/>
                  <a:pt x="49722" y="83567"/>
                  <a:pt x="66698" y="77909"/>
                </a:cubicBezTo>
                <a:cubicBezTo>
                  <a:pt x="74353" y="72805"/>
                  <a:pt x="86659" y="65762"/>
                  <a:pt x="91301" y="57407"/>
                </a:cubicBezTo>
                <a:cubicBezTo>
                  <a:pt x="116390" y="12249"/>
                  <a:pt x="83291" y="49015"/>
                  <a:pt x="111803" y="20503"/>
                </a:cubicBezTo>
                <a:lnTo>
                  <a:pt x="91301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7" name="任意多边形 226"/>
          <p:cNvSpPr/>
          <p:nvPr/>
        </p:nvSpPr>
        <p:spPr>
          <a:xfrm>
            <a:off x="4408576" y="2025622"/>
            <a:ext cx="167524" cy="102645"/>
          </a:xfrm>
          <a:custGeom>
            <a:avLst/>
            <a:gdLst>
              <a:gd name="connsiteX0" fmla="*/ 3507 w 167524"/>
              <a:gd name="connsiteY0" fmla="*/ 53305 h 102645"/>
              <a:gd name="connsiteX1" fmla="*/ 93716 w 167524"/>
              <a:gd name="connsiteY1" fmla="*/ 20502 h 102645"/>
              <a:gd name="connsiteX2" fmla="*/ 122420 w 167524"/>
              <a:gd name="connsiteY2" fmla="*/ 16401 h 102645"/>
              <a:gd name="connsiteX3" fmla="*/ 147022 w 167524"/>
              <a:gd name="connsiteY3" fmla="*/ 8200 h 102645"/>
              <a:gd name="connsiteX4" fmla="*/ 167524 w 167524"/>
              <a:gd name="connsiteY4" fmla="*/ 4100 h 102645"/>
              <a:gd name="connsiteX5" fmla="*/ 155223 w 167524"/>
              <a:gd name="connsiteY5" fmla="*/ 0 h 102645"/>
              <a:gd name="connsiteX6" fmla="*/ 118319 w 167524"/>
              <a:gd name="connsiteY6" fmla="*/ 28703 h 102645"/>
              <a:gd name="connsiteX7" fmla="*/ 106018 w 167524"/>
              <a:gd name="connsiteY7" fmla="*/ 36904 h 102645"/>
              <a:gd name="connsiteX8" fmla="*/ 81415 w 167524"/>
              <a:gd name="connsiteY8" fmla="*/ 61506 h 102645"/>
              <a:gd name="connsiteX9" fmla="*/ 44511 w 167524"/>
              <a:gd name="connsiteY9" fmla="*/ 82008 h 102645"/>
              <a:gd name="connsiteX10" fmla="*/ 32210 w 167524"/>
              <a:gd name="connsiteY10" fmla="*/ 90209 h 102645"/>
              <a:gd name="connsiteX11" fmla="*/ 19908 w 167524"/>
              <a:gd name="connsiteY11" fmla="*/ 102511 h 102645"/>
              <a:gd name="connsiteX12" fmla="*/ 3507 w 167524"/>
              <a:gd name="connsiteY12" fmla="*/ 53305 h 102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524" h="102645">
                <a:moveTo>
                  <a:pt x="3507" y="53305"/>
                </a:moveTo>
                <a:cubicBezTo>
                  <a:pt x="15808" y="39637"/>
                  <a:pt x="63158" y="29986"/>
                  <a:pt x="93716" y="20502"/>
                </a:cubicBezTo>
                <a:cubicBezTo>
                  <a:pt x="102947" y="17637"/>
                  <a:pt x="113002" y="18574"/>
                  <a:pt x="122420" y="16401"/>
                </a:cubicBezTo>
                <a:cubicBezTo>
                  <a:pt x="130843" y="14457"/>
                  <a:pt x="138546" y="9895"/>
                  <a:pt x="147022" y="8200"/>
                </a:cubicBezTo>
                <a:lnTo>
                  <a:pt x="167524" y="4100"/>
                </a:lnTo>
                <a:cubicBezTo>
                  <a:pt x="163424" y="2733"/>
                  <a:pt x="159545" y="0"/>
                  <a:pt x="155223" y="0"/>
                </a:cubicBezTo>
                <a:cubicBezTo>
                  <a:pt x="138417" y="0"/>
                  <a:pt x="128543" y="21887"/>
                  <a:pt x="118319" y="28703"/>
                </a:cubicBezTo>
                <a:cubicBezTo>
                  <a:pt x="114219" y="31437"/>
                  <a:pt x="109701" y="33630"/>
                  <a:pt x="106018" y="36904"/>
                </a:cubicBezTo>
                <a:cubicBezTo>
                  <a:pt x="97350" y="44609"/>
                  <a:pt x="91065" y="55073"/>
                  <a:pt x="81415" y="61506"/>
                </a:cubicBezTo>
                <a:cubicBezTo>
                  <a:pt x="53216" y="80305"/>
                  <a:pt x="66163" y="74791"/>
                  <a:pt x="44511" y="82008"/>
                </a:cubicBezTo>
                <a:cubicBezTo>
                  <a:pt x="40411" y="84742"/>
                  <a:pt x="35996" y="87054"/>
                  <a:pt x="32210" y="90209"/>
                </a:cubicBezTo>
                <a:cubicBezTo>
                  <a:pt x="27755" y="93922"/>
                  <a:pt x="25534" y="103917"/>
                  <a:pt x="19908" y="102511"/>
                </a:cubicBezTo>
                <a:cubicBezTo>
                  <a:pt x="14814" y="101238"/>
                  <a:pt x="-8794" y="66973"/>
                  <a:pt x="3507" y="5330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8" name="任意多边形 227"/>
          <p:cNvSpPr/>
          <p:nvPr/>
        </p:nvSpPr>
        <p:spPr>
          <a:xfrm>
            <a:off x="4537925" y="1967643"/>
            <a:ext cx="161540" cy="185162"/>
          </a:xfrm>
          <a:custGeom>
            <a:avLst/>
            <a:gdLst>
              <a:gd name="connsiteX0" fmla="*/ 103783 w 161540"/>
              <a:gd name="connsiteY0" fmla="*/ 12874 h 185162"/>
              <a:gd name="connsiteX1" fmla="*/ 42276 w 161540"/>
              <a:gd name="connsiteY1" fmla="*/ 123586 h 185162"/>
              <a:gd name="connsiteX2" fmla="*/ 25874 w 161540"/>
              <a:gd name="connsiteY2" fmla="*/ 148188 h 185162"/>
              <a:gd name="connsiteX3" fmla="*/ 17673 w 161540"/>
              <a:gd name="connsiteY3" fmla="*/ 160490 h 185162"/>
              <a:gd name="connsiteX4" fmla="*/ 9472 w 161540"/>
              <a:gd name="connsiteY4" fmla="*/ 172791 h 185162"/>
              <a:gd name="connsiteX5" fmla="*/ 1271 w 161540"/>
              <a:gd name="connsiteY5" fmla="*/ 185092 h 185162"/>
              <a:gd name="connsiteX6" fmla="*/ 21774 w 161540"/>
              <a:gd name="connsiteY6" fmla="*/ 180992 h 185162"/>
              <a:gd name="connsiteX7" fmla="*/ 46376 w 161540"/>
              <a:gd name="connsiteY7" fmla="*/ 164590 h 185162"/>
              <a:gd name="connsiteX8" fmla="*/ 58678 w 161540"/>
              <a:gd name="connsiteY8" fmla="*/ 156389 h 185162"/>
              <a:gd name="connsiteX9" fmla="*/ 66879 w 161540"/>
              <a:gd name="connsiteY9" fmla="*/ 144088 h 185162"/>
              <a:gd name="connsiteX10" fmla="*/ 79180 w 161540"/>
              <a:gd name="connsiteY10" fmla="*/ 119485 h 185162"/>
              <a:gd name="connsiteX11" fmla="*/ 91481 w 161540"/>
              <a:gd name="connsiteY11" fmla="*/ 94883 h 185162"/>
              <a:gd name="connsiteX12" fmla="*/ 95582 w 161540"/>
              <a:gd name="connsiteY12" fmla="*/ 82581 h 185162"/>
              <a:gd name="connsiteX13" fmla="*/ 116084 w 161540"/>
              <a:gd name="connsiteY13" fmla="*/ 57979 h 185162"/>
              <a:gd name="connsiteX14" fmla="*/ 144787 w 161540"/>
              <a:gd name="connsiteY14" fmla="*/ 29275 h 185162"/>
              <a:gd name="connsiteX15" fmla="*/ 157088 w 161540"/>
              <a:gd name="connsiteY15" fmla="*/ 21074 h 185162"/>
              <a:gd name="connsiteX16" fmla="*/ 161189 w 161540"/>
              <a:gd name="connsiteY16" fmla="*/ 8773 h 185162"/>
              <a:gd name="connsiteX17" fmla="*/ 103783 w 161540"/>
              <a:gd name="connsiteY17" fmla="*/ 12874 h 18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1540" h="185162">
                <a:moveTo>
                  <a:pt x="103783" y="12874"/>
                </a:moveTo>
                <a:cubicBezTo>
                  <a:pt x="83964" y="32009"/>
                  <a:pt x="63341" y="87000"/>
                  <a:pt x="42276" y="123586"/>
                </a:cubicBezTo>
                <a:cubicBezTo>
                  <a:pt x="37358" y="132127"/>
                  <a:pt x="31341" y="139987"/>
                  <a:pt x="25874" y="148188"/>
                </a:cubicBezTo>
                <a:lnTo>
                  <a:pt x="17673" y="160490"/>
                </a:lnTo>
                <a:lnTo>
                  <a:pt x="9472" y="172791"/>
                </a:lnTo>
                <a:cubicBezTo>
                  <a:pt x="6738" y="176891"/>
                  <a:pt x="-3561" y="186058"/>
                  <a:pt x="1271" y="185092"/>
                </a:cubicBezTo>
                <a:lnTo>
                  <a:pt x="21774" y="180992"/>
                </a:lnTo>
                <a:lnTo>
                  <a:pt x="46376" y="164590"/>
                </a:lnTo>
                <a:lnTo>
                  <a:pt x="58678" y="156389"/>
                </a:lnTo>
                <a:cubicBezTo>
                  <a:pt x="61412" y="152289"/>
                  <a:pt x="64675" y="148496"/>
                  <a:pt x="66879" y="144088"/>
                </a:cubicBezTo>
                <a:cubicBezTo>
                  <a:pt x="83858" y="110130"/>
                  <a:pt x="55673" y="154747"/>
                  <a:pt x="79180" y="119485"/>
                </a:cubicBezTo>
                <a:cubicBezTo>
                  <a:pt x="89484" y="88570"/>
                  <a:pt x="75585" y="126673"/>
                  <a:pt x="91481" y="94883"/>
                </a:cubicBezTo>
                <a:cubicBezTo>
                  <a:pt x="93414" y="91017"/>
                  <a:pt x="93649" y="86447"/>
                  <a:pt x="95582" y="82581"/>
                </a:cubicBezTo>
                <a:cubicBezTo>
                  <a:pt x="101291" y="71164"/>
                  <a:pt x="107016" y="67047"/>
                  <a:pt x="116084" y="57979"/>
                </a:cubicBezTo>
                <a:cubicBezTo>
                  <a:pt x="123300" y="36326"/>
                  <a:pt x="116587" y="48075"/>
                  <a:pt x="144787" y="29275"/>
                </a:cubicBezTo>
                <a:lnTo>
                  <a:pt x="157088" y="21074"/>
                </a:lnTo>
                <a:cubicBezTo>
                  <a:pt x="158455" y="16974"/>
                  <a:pt x="162794" y="12786"/>
                  <a:pt x="161189" y="8773"/>
                </a:cubicBezTo>
                <a:cubicBezTo>
                  <a:pt x="157302" y="-944"/>
                  <a:pt x="123602" y="-6261"/>
                  <a:pt x="103783" y="1287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9" name="任意多边形 228"/>
          <p:cNvSpPr/>
          <p:nvPr/>
        </p:nvSpPr>
        <p:spPr>
          <a:xfrm>
            <a:off x="4613004" y="1947027"/>
            <a:ext cx="178456" cy="255189"/>
          </a:xfrm>
          <a:custGeom>
            <a:avLst/>
            <a:gdLst>
              <a:gd name="connsiteX0" fmla="*/ 155818 w 178456"/>
              <a:gd name="connsiteY0" fmla="*/ 686 h 255189"/>
              <a:gd name="connsiteX1" fmla="*/ 98411 w 178456"/>
              <a:gd name="connsiteY1" fmla="*/ 119599 h 255189"/>
              <a:gd name="connsiteX2" fmla="*/ 77909 w 178456"/>
              <a:gd name="connsiteY2" fmla="*/ 156503 h 255189"/>
              <a:gd name="connsiteX3" fmla="*/ 61507 w 178456"/>
              <a:gd name="connsiteY3" fmla="*/ 177005 h 255189"/>
              <a:gd name="connsiteX4" fmla="*/ 57407 w 178456"/>
              <a:gd name="connsiteY4" fmla="*/ 189307 h 255189"/>
              <a:gd name="connsiteX5" fmla="*/ 20503 w 178456"/>
              <a:gd name="connsiteY5" fmla="*/ 230311 h 255189"/>
              <a:gd name="connsiteX6" fmla="*/ 0 w 178456"/>
              <a:gd name="connsiteY6" fmla="*/ 250813 h 255189"/>
              <a:gd name="connsiteX7" fmla="*/ 12302 w 178456"/>
              <a:gd name="connsiteY7" fmla="*/ 254914 h 255189"/>
              <a:gd name="connsiteX8" fmla="*/ 36905 w 178456"/>
              <a:gd name="connsiteY8" fmla="*/ 238512 h 255189"/>
              <a:gd name="connsiteX9" fmla="*/ 65608 w 178456"/>
              <a:gd name="connsiteY9" fmla="*/ 222110 h 255189"/>
              <a:gd name="connsiteX10" fmla="*/ 90210 w 178456"/>
              <a:gd name="connsiteY10" fmla="*/ 197508 h 255189"/>
              <a:gd name="connsiteX11" fmla="*/ 98411 w 178456"/>
              <a:gd name="connsiteY11" fmla="*/ 172905 h 255189"/>
              <a:gd name="connsiteX12" fmla="*/ 106612 w 178456"/>
              <a:gd name="connsiteY12" fmla="*/ 160603 h 255189"/>
              <a:gd name="connsiteX13" fmla="*/ 110713 w 178456"/>
              <a:gd name="connsiteY13" fmla="*/ 148302 h 255189"/>
              <a:gd name="connsiteX14" fmla="*/ 131215 w 178456"/>
              <a:gd name="connsiteY14" fmla="*/ 123699 h 255189"/>
              <a:gd name="connsiteX15" fmla="*/ 143516 w 178456"/>
              <a:gd name="connsiteY15" fmla="*/ 115499 h 255189"/>
              <a:gd name="connsiteX16" fmla="*/ 151717 w 178456"/>
              <a:gd name="connsiteY16" fmla="*/ 103197 h 255189"/>
              <a:gd name="connsiteX17" fmla="*/ 176320 w 178456"/>
              <a:gd name="connsiteY17" fmla="*/ 78595 h 255189"/>
              <a:gd name="connsiteX18" fmla="*/ 155818 w 178456"/>
              <a:gd name="connsiteY18" fmla="*/ 686 h 25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8456" h="255189">
                <a:moveTo>
                  <a:pt x="155818" y="686"/>
                </a:moveTo>
                <a:cubicBezTo>
                  <a:pt x="142833" y="7520"/>
                  <a:pt x="116711" y="79569"/>
                  <a:pt x="98411" y="119599"/>
                </a:cubicBezTo>
                <a:cubicBezTo>
                  <a:pt x="81510" y="156569"/>
                  <a:pt x="100928" y="133484"/>
                  <a:pt x="77909" y="156503"/>
                </a:cubicBezTo>
                <a:cubicBezTo>
                  <a:pt x="67603" y="187423"/>
                  <a:pt x="82705" y="150507"/>
                  <a:pt x="61507" y="177005"/>
                </a:cubicBezTo>
                <a:cubicBezTo>
                  <a:pt x="58807" y="180380"/>
                  <a:pt x="59552" y="185554"/>
                  <a:pt x="57407" y="189307"/>
                </a:cubicBezTo>
                <a:cubicBezTo>
                  <a:pt x="35575" y="227513"/>
                  <a:pt x="54301" y="179616"/>
                  <a:pt x="20503" y="230311"/>
                </a:cubicBezTo>
                <a:cubicBezTo>
                  <a:pt x="9568" y="246713"/>
                  <a:pt x="16402" y="239878"/>
                  <a:pt x="0" y="250813"/>
                </a:cubicBezTo>
                <a:cubicBezTo>
                  <a:pt x="4101" y="252180"/>
                  <a:pt x="8201" y="256281"/>
                  <a:pt x="12302" y="254914"/>
                </a:cubicBezTo>
                <a:cubicBezTo>
                  <a:pt x="21653" y="251797"/>
                  <a:pt x="28089" y="242920"/>
                  <a:pt x="36905" y="238512"/>
                </a:cubicBezTo>
                <a:cubicBezTo>
                  <a:pt x="45389" y="234270"/>
                  <a:pt x="58158" y="228732"/>
                  <a:pt x="65608" y="222110"/>
                </a:cubicBezTo>
                <a:cubicBezTo>
                  <a:pt x="74276" y="214405"/>
                  <a:pt x="90210" y="197508"/>
                  <a:pt x="90210" y="197508"/>
                </a:cubicBezTo>
                <a:cubicBezTo>
                  <a:pt x="92944" y="189307"/>
                  <a:pt x="93616" y="180098"/>
                  <a:pt x="98411" y="172905"/>
                </a:cubicBezTo>
                <a:cubicBezTo>
                  <a:pt x="101145" y="168804"/>
                  <a:pt x="104408" y="165011"/>
                  <a:pt x="106612" y="160603"/>
                </a:cubicBezTo>
                <a:cubicBezTo>
                  <a:pt x="108545" y="156737"/>
                  <a:pt x="108780" y="152168"/>
                  <a:pt x="110713" y="148302"/>
                </a:cubicBezTo>
                <a:cubicBezTo>
                  <a:pt x="115322" y="139085"/>
                  <a:pt x="123440" y="130178"/>
                  <a:pt x="131215" y="123699"/>
                </a:cubicBezTo>
                <a:cubicBezTo>
                  <a:pt x="135001" y="120544"/>
                  <a:pt x="139416" y="118232"/>
                  <a:pt x="143516" y="115499"/>
                </a:cubicBezTo>
                <a:cubicBezTo>
                  <a:pt x="146250" y="111398"/>
                  <a:pt x="148443" y="106880"/>
                  <a:pt x="151717" y="103197"/>
                </a:cubicBezTo>
                <a:cubicBezTo>
                  <a:pt x="159422" y="94529"/>
                  <a:pt x="176320" y="78595"/>
                  <a:pt x="176320" y="78595"/>
                </a:cubicBezTo>
                <a:cubicBezTo>
                  <a:pt x="184172" y="39328"/>
                  <a:pt x="168803" y="-6148"/>
                  <a:pt x="155818" y="68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0" name="任意多边形 229"/>
          <p:cNvSpPr/>
          <p:nvPr/>
        </p:nvSpPr>
        <p:spPr>
          <a:xfrm>
            <a:off x="4471816" y="2165037"/>
            <a:ext cx="61607" cy="49205"/>
          </a:xfrm>
          <a:custGeom>
            <a:avLst/>
            <a:gdLst>
              <a:gd name="connsiteX0" fmla="*/ 1773 w 61607"/>
              <a:gd name="connsiteY0" fmla="*/ 24602 h 49205"/>
              <a:gd name="connsiteX1" fmla="*/ 59180 w 61607"/>
              <a:gd name="connsiteY1" fmla="*/ 0 h 49205"/>
              <a:gd name="connsiteX2" fmla="*/ 42778 w 61607"/>
              <a:gd name="connsiteY2" fmla="*/ 24602 h 49205"/>
              <a:gd name="connsiteX3" fmla="*/ 30476 w 61607"/>
              <a:gd name="connsiteY3" fmla="*/ 49205 h 49205"/>
              <a:gd name="connsiteX4" fmla="*/ 1773 w 61607"/>
              <a:gd name="connsiteY4" fmla="*/ 24602 h 4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07" h="49205">
                <a:moveTo>
                  <a:pt x="1773" y="24602"/>
                </a:moveTo>
                <a:cubicBezTo>
                  <a:pt x="6557" y="16401"/>
                  <a:pt x="38361" y="0"/>
                  <a:pt x="59180" y="0"/>
                </a:cubicBezTo>
                <a:cubicBezTo>
                  <a:pt x="69036" y="0"/>
                  <a:pt x="45895" y="15252"/>
                  <a:pt x="42778" y="24602"/>
                </a:cubicBezTo>
                <a:cubicBezTo>
                  <a:pt x="37119" y="41579"/>
                  <a:pt x="41075" y="33307"/>
                  <a:pt x="30476" y="49205"/>
                </a:cubicBezTo>
                <a:cubicBezTo>
                  <a:pt x="420" y="44912"/>
                  <a:pt x="-3011" y="32803"/>
                  <a:pt x="1773" y="246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2" name="任意多边形 231"/>
          <p:cNvSpPr/>
          <p:nvPr/>
        </p:nvSpPr>
        <p:spPr>
          <a:xfrm>
            <a:off x="4717159" y="1947713"/>
            <a:ext cx="154174" cy="382011"/>
          </a:xfrm>
          <a:custGeom>
            <a:avLst/>
            <a:gdLst>
              <a:gd name="connsiteX0" fmla="*/ 2457 w 154174"/>
              <a:gd name="connsiteY0" fmla="*/ 373141 h 382011"/>
              <a:gd name="connsiteX1" fmla="*/ 14758 w 154174"/>
              <a:gd name="connsiteY1" fmla="*/ 332136 h 382011"/>
              <a:gd name="connsiteX2" fmla="*/ 27060 w 154174"/>
              <a:gd name="connsiteY2" fmla="*/ 295232 h 382011"/>
              <a:gd name="connsiteX3" fmla="*/ 35261 w 154174"/>
              <a:gd name="connsiteY3" fmla="*/ 282931 h 382011"/>
              <a:gd name="connsiteX4" fmla="*/ 47562 w 154174"/>
              <a:gd name="connsiteY4" fmla="*/ 250127 h 382011"/>
              <a:gd name="connsiteX5" fmla="*/ 55763 w 154174"/>
              <a:gd name="connsiteY5" fmla="*/ 213223 h 382011"/>
              <a:gd name="connsiteX6" fmla="*/ 63964 w 154174"/>
              <a:gd name="connsiteY6" fmla="*/ 188621 h 382011"/>
              <a:gd name="connsiteX7" fmla="*/ 80366 w 154174"/>
              <a:gd name="connsiteY7" fmla="*/ 139415 h 382011"/>
              <a:gd name="connsiteX8" fmla="*/ 92667 w 154174"/>
              <a:gd name="connsiteY8" fmla="*/ 102511 h 382011"/>
              <a:gd name="connsiteX9" fmla="*/ 96767 w 154174"/>
              <a:gd name="connsiteY9" fmla="*/ 90210 h 382011"/>
              <a:gd name="connsiteX10" fmla="*/ 104968 w 154174"/>
              <a:gd name="connsiteY10" fmla="*/ 77909 h 382011"/>
              <a:gd name="connsiteX11" fmla="*/ 117270 w 154174"/>
              <a:gd name="connsiteY11" fmla="*/ 32804 h 382011"/>
              <a:gd name="connsiteX12" fmla="*/ 129571 w 154174"/>
              <a:gd name="connsiteY12" fmla="*/ 8201 h 382011"/>
              <a:gd name="connsiteX13" fmla="*/ 154174 w 154174"/>
              <a:gd name="connsiteY13" fmla="*/ 0 h 382011"/>
              <a:gd name="connsiteX14" fmla="*/ 150073 w 154174"/>
              <a:gd name="connsiteY14" fmla="*/ 20502 h 382011"/>
              <a:gd name="connsiteX15" fmla="*/ 133671 w 154174"/>
              <a:gd name="connsiteY15" fmla="*/ 45105 h 382011"/>
              <a:gd name="connsiteX16" fmla="*/ 125471 w 154174"/>
              <a:gd name="connsiteY16" fmla="*/ 57406 h 382011"/>
              <a:gd name="connsiteX17" fmla="*/ 117270 w 154174"/>
              <a:gd name="connsiteY17" fmla="*/ 82009 h 382011"/>
              <a:gd name="connsiteX18" fmla="*/ 113169 w 154174"/>
              <a:gd name="connsiteY18" fmla="*/ 168118 h 382011"/>
              <a:gd name="connsiteX19" fmla="*/ 100868 w 154174"/>
              <a:gd name="connsiteY19" fmla="*/ 213223 h 382011"/>
              <a:gd name="connsiteX20" fmla="*/ 96767 w 154174"/>
              <a:gd name="connsiteY20" fmla="*/ 225525 h 382011"/>
              <a:gd name="connsiteX21" fmla="*/ 88567 w 154174"/>
              <a:gd name="connsiteY21" fmla="*/ 266529 h 382011"/>
              <a:gd name="connsiteX22" fmla="*/ 80366 w 154174"/>
              <a:gd name="connsiteY22" fmla="*/ 299333 h 382011"/>
              <a:gd name="connsiteX23" fmla="*/ 72165 w 154174"/>
              <a:gd name="connsiteY23" fmla="*/ 323935 h 382011"/>
              <a:gd name="connsiteX24" fmla="*/ 63964 w 154174"/>
              <a:gd name="connsiteY24" fmla="*/ 336237 h 382011"/>
              <a:gd name="connsiteX25" fmla="*/ 47562 w 154174"/>
              <a:gd name="connsiteY25" fmla="*/ 373141 h 382011"/>
              <a:gd name="connsiteX26" fmla="*/ 2457 w 154174"/>
              <a:gd name="connsiteY26" fmla="*/ 373141 h 382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54174" h="382011">
                <a:moveTo>
                  <a:pt x="2457" y="373141"/>
                </a:moveTo>
                <a:cubicBezTo>
                  <a:pt x="-3010" y="366307"/>
                  <a:pt x="457" y="370273"/>
                  <a:pt x="14758" y="332136"/>
                </a:cubicBezTo>
                <a:cubicBezTo>
                  <a:pt x="26499" y="300825"/>
                  <a:pt x="9119" y="331115"/>
                  <a:pt x="27060" y="295232"/>
                </a:cubicBezTo>
                <a:cubicBezTo>
                  <a:pt x="29264" y="290824"/>
                  <a:pt x="33057" y="287339"/>
                  <a:pt x="35261" y="282931"/>
                </a:cubicBezTo>
                <a:cubicBezTo>
                  <a:pt x="37146" y="279160"/>
                  <a:pt x="45786" y="257230"/>
                  <a:pt x="47562" y="250127"/>
                </a:cubicBezTo>
                <a:cubicBezTo>
                  <a:pt x="53407" y="226747"/>
                  <a:pt x="49456" y="234245"/>
                  <a:pt x="55763" y="213223"/>
                </a:cubicBezTo>
                <a:cubicBezTo>
                  <a:pt x="58247" y="204943"/>
                  <a:pt x="61230" y="196822"/>
                  <a:pt x="63964" y="188621"/>
                </a:cubicBezTo>
                <a:lnTo>
                  <a:pt x="80366" y="139415"/>
                </a:lnTo>
                <a:lnTo>
                  <a:pt x="92667" y="102511"/>
                </a:lnTo>
                <a:cubicBezTo>
                  <a:pt x="94034" y="98411"/>
                  <a:pt x="94369" y="93806"/>
                  <a:pt x="96767" y="90210"/>
                </a:cubicBezTo>
                <a:lnTo>
                  <a:pt x="104968" y="77909"/>
                </a:lnTo>
                <a:cubicBezTo>
                  <a:pt x="110765" y="48925"/>
                  <a:pt x="106864" y="64023"/>
                  <a:pt x="117270" y="32804"/>
                </a:cubicBezTo>
                <a:cubicBezTo>
                  <a:pt x="119505" y="26100"/>
                  <a:pt x="122876" y="12386"/>
                  <a:pt x="129571" y="8201"/>
                </a:cubicBezTo>
                <a:cubicBezTo>
                  <a:pt x="136902" y="3619"/>
                  <a:pt x="154174" y="0"/>
                  <a:pt x="154174" y="0"/>
                </a:cubicBezTo>
                <a:cubicBezTo>
                  <a:pt x="152807" y="6834"/>
                  <a:pt x="152957" y="14157"/>
                  <a:pt x="150073" y="20502"/>
                </a:cubicBezTo>
                <a:cubicBezTo>
                  <a:pt x="145994" y="29475"/>
                  <a:pt x="139138" y="36904"/>
                  <a:pt x="133671" y="45105"/>
                </a:cubicBezTo>
                <a:cubicBezTo>
                  <a:pt x="130938" y="49205"/>
                  <a:pt x="127029" y="52731"/>
                  <a:pt x="125471" y="57406"/>
                </a:cubicBezTo>
                <a:lnTo>
                  <a:pt x="117270" y="82009"/>
                </a:lnTo>
                <a:cubicBezTo>
                  <a:pt x="115903" y="110712"/>
                  <a:pt x="115373" y="139467"/>
                  <a:pt x="113169" y="168118"/>
                </a:cubicBezTo>
                <a:cubicBezTo>
                  <a:pt x="112010" y="183191"/>
                  <a:pt x="105524" y="199257"/>
                  <a:pt x="100868" y="213223"/>
                </a:cubicBezTo>
                <a:lnTo>
                  <a:pt x="96767" y="225525"/>
                </a:lnTo>
                <a:cubicBezTo>
                  <a:pt x="88857" y="280903"/>
                  <a:pt x="97154" y="235044"/>
                  <a:pt x="88567" y="266529"/>
                </a:cubicBezTo>
                <a:cubicBezTo>
                  <a:pt x="85601" y="277403"/>
                  <a:pt x="83930" y="288640"/>
                  <a:pt x="80366" y="299333"/>
                </a:cubicBezTo>
                <a:cubicBezTo>
                  <a:pt x="77632" y="307534"/>
                  <a:pt x="76960" y="316742"/>
                  <a:pt x="72165" y="323935"/>
                </a:cubicBezTo>
                <a:cubicBezTo>
                  <a:pt x="69431" y="328036"/>
                  <a:pt x="65966" y="331733"/>
                  <a:pt x="63964" y="336237"/>
                </a:cubicBezTo>
                <a:cubicBezTo>
                  <a:pt x="44445" y="380154"/>
                  <a:pt x="66122" y="345300"/>
                  <a:pt x="47562" y="373141"/>
                </a:cubicBezTo>
                <a:cubicBezTo>
                  <a:pt x="42240" y="389110"/>
                  <a:pt x="7924" y="379975"/>
                  <a:pt x="2457" y="37314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3" name="任意多边形 232"/>
          <p:cNvSpPr/>
          <p:nvPr/>
        </p:nvSpPr>
        <p:spPr>
          <a:xfrm>
            <a:off x="4859031" y="1955262"/>
            <a:ext cx="123014" cy="230277"/>
          </a:xfrm>
          <a:custGeom>
            <a:avLst/>
            <a:gdLst>
              <a:gd name="connsiteX0" fmla="*/ 86110 w 123014"/>
              <a:gd name="connsiteY0" fmla="*/ 4752 h 230277"/>
              <a:gd name="connsiteX1" fmla="*/ 20503 w 123014"/>
              <a:gd name="connsiteY1" fmla="*/ 156469 h 230277"/>
              <a:gd name="connsiteX2" fmla="*/ 12302 w 123014"/>
              <a:gd name="connsiteY2" fmla="*/ 205674 h 230277"/>
              <a:gd name="connsiteX3" fmla="*/ 4101 w 123014"/>
              <a:gd name="connsiteY3" fmla="*/ 230277 h 230277"/>
              <a:gd name="connsiteX4" fmla="*/ 0 w 123014"/>
              <a:gd name="connsiteY4" fmla="*/ 217976 h 230277"/>
              <a:gd name="connsiteX5" fmla="*/ 12302 w 123014"/>
              <a:gd name="connsiteY5" fmla="*/ 185172 h 230277"/>
              <a:gd name="connsiteX6" fmla="*/ 16402 w 123014"/>
              <a:gd name="connsiteY6" fmla="*/ 172871 h 230277"/>
              <a:gd name="connsiteX7" fmla="*/ 28704 w 123014"/>
              <a:gd name="connsiteY7" fmla="*/ 164670 h 230277"/>
              <a:gd name="connsiteX8" fmla="*/ 36904 w 123014"/>
              <a:gd name="connsiteY8" fmla="*/ 152368 h 230277"/>
              <a:gd name="connsiteX9" fmla="*/ 57407 w 123014"/>
              <a:gd name="connsiteY9" fmla="*/ 131866 h 230277"/>
              <a:gd name="connsiteX10" fmla="*/ 69708 w 123014"/>
              <a:gd name="connsiteY10" fmla="*/ 94962 h 230277"/>
              <a:gd name="connsiteX11" fmla="*/ 82009 w 123014"/>
              <a:gd name="connsiteY11" fmla="*/ 70360 h 230277"/>
              <a:gd name="connsiteX12" fmla="*/ 106612 w 123014"/>
              <a:gd name="connsiteY12" fmla="*/ 58058 h 230277"/>
              <a:gd name="connsiteX13" fmla="*/ 118913 w 123014"/>
              <a:gd name="connsiteY13" fmla="*/ 49857 h 230277"/>
              <a:gd name="connsiteX14" fmla="*/ 123014 w 123014"/>
              <a:gd name="connsiteY14" fmla="*/ 37556 h 230277"/>
              <a:gd name="connsiteX15" fmla="*/ 86110 w 123014"/>
              <a:gd name="connsiteY15" fmla="*/ 4752 h 230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3014" h="230277">
                <a:moveTo>
                  <a:pt x="86110" y="4752"/>
                </a:moveTo>
                <a:cubicBezTo>
                  <a:pt x="69025" y="24571"/>
                  <a:pt x="41606" y="105572"/>
                  <a:pt x="20503" y="156469"/>
                </a:cubicBezTo>
                <a:cubicBezTo>
                  <a:pt x="14870" y="170055"/>
                  <a:pt x="14870" y="193689"/>
                  <a:pt x="12302" y="205674"/>
                </a:cubicBezTo>
                <a:cubicBezTo>
                  <a:pt x="10491" y="214127"/>
                  <a:pt x="4101" y="230277"/>
                  <a:pt x="4101" y="230277"/>
                </a:cubicBezTo>
                <a:cubicBezTo>
                  <a:pt x="2734" y="226177"/>
                  <a:pt x="0" y="222298"/>
                  <a:pt x="0" y="217976"/>
                </a:cubicBezTo>
                <a:cubicBezTo>
                  <a:pt x="0" y="205377"/>
                  <a:pt x="7637" y="196057"/>
                  <a:pt x="12302" y="185172"/>
                </a:cubicBezTo>
                <a:cubicBezTo>
                  <a:pt x="14005" y="181199"/>
                  <a:pt x="13702" y="176246"/>
                  <a:pt x="16402" y="172871"/>
                </a:cubicBezTo>
                <a:cubicBezTo>
                  <a:pt x="19481" y="169023"/>
                  <a:pt x="24603" y="167404"/>
                  <a:pt x="28704" y="164670"/>
                </a:cubicBezTo>
                <a:cubicBezTo>
                  <a:pt x="31437" y="160569"/>
                  <a:pt x="33419" y="155853"/>
                  <a:pt x="36904" y="152368"/>
                </a:cubicBezTo>
                <a:cubicBezTo>
                  <a:pt x="64244" y="125028"/>
                  <a:pt x="35535" y="164676"/>
                  <a:pt x="57407" y="131866"/>
                </a:cubicBezTo>
                <a:lnTo>
                  <a:pt x="69708" y="94962"/>
                </a:lnTo>
                <a:cubicBezTo>
                  <a:pt x="73043" y="84957"/>
                  <a:pt x="74060" y="78309"/>
                  <a:pt x="82009" y="70360"/>
                </a:cubicBezTo>
                <a:cubicBezTo>
                  <a:pt x="93760" y="58609"/>
                  <a:pt x="93273" y="64728"/>
                  <a:pt x="106612" y="58058"/>
                </a:cubicBezTo>
                <a:cubicBezTo>
                  <a:pt x="111020" y="55854"/>
                  <a:pt x="114813" y="52591"/>
                  <a:pt x="118913" y="49857"/>
                </a:cubicBezTo>
                <a:cubicBezTo>
                  <a:pt x="120280" y="45757"/>
                  <a:pt x="123014" y="41878"/>
                  <a:pt x="123014" y="37556"/>
                </a:cubicBezTo>
                <a:cubicBezTo>
                  <a:pt x="123014" y="33234"/>
                  <a:pt x="103195" y="-15067"/>
                  <a:pt x="86110" y="475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4" name="任意多边形 233"/>
          <p:cNvSpPr/>
          <p:nvPr/>
        </p:nvSpPr>
        <p:spPr>
          <a:xfrm>
            <a:off x="4826043" y="2252207"/>
            <a:ext cx="51063" cy="87398"/>
          </a:xfrm>
          <a:custGeom>
            <a:avLst/>
            <a:gdLst>
              <a:gd name="connsiteX0" fmla="*/ 185 w 51063"/>
              <a:gd name="connsiteY0" fmla="*/ 85049 h 87398"/>
              <a:gd name="connsiteX1" fmla="*/ 28888 w 51063"/>
              <a:gd name="connsiteY1" fmla="*/ 3040 h 87398"/>
              <a:gd name="connsiteX2" fmla="*/ 49390 w 51063"/>
              <a:gd name="connsiteY2" fmla="*/ 7140 h 87398"/>
              <a:gd name="connsiteX3" fmla="*/ 45290 w 51063"/>
              <a:gd name="connsiteY3" fmla="*/ 52245 h 87398"/>
              <a:gd name="connsiteX4" fmla="*/ 41189 w 51063"/>
              <a:gd name="connsiteY4" fmla="*/ 64546 h 87398"/>
              <a:gd name="connsiteX5" fmla="*/ 185 w 51063"/>
              <a:gd name="connsiteY5" fmla="*/ 85049 h 8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063" h="87398">
                <a:moveTo>
                  <a:pt x="185" y="85049"/>
                </a:moveTo>
                <a:cubicBezTo>
                  <a:pt x="-1865" y="74798"/>
                  <a:pt x="13422" y="27527"/>
                  <a:pt x="28888" y="3040"/>
                </a:cubicBezTo>
                <a:cubicBezTo>
                  <a:pt x="32610" y="-2853"/>
                  <a:pt x="47186" y="528"/>
                  <a:pt x="49390" y="7140"/>
                </a:cubicBezTo>
                <a:cubicBezTo>
                  <a:pt x="54164" y="21462"/>
                  <a:pt x="47425" y="37300"/>
                  <a:pt x="45290" y="52245"/>
                </a:cubicBezTo>
                <a:cubicBezTo>
                  <a:pt x="44679" y="56524"/>
                  <a:pt x="43122" y="60680"/>
                  <a:pt x="41189" y="64546"/>
                </a:cubicBezTo>
                <a:cubicBezTo>
                  <a:pt x="38985" y="68954"/>
                  <a:pt x="2235" y="95300"/>
                  <a:pt x="185" y="8504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5" name="任意多边形 234"/>
          <p:cNvSpPr/>
          <p:nvPr/>
        </p:nvSpPr>
        <p:spPr>
          <a:xfrm>
            <a:off x="4936940" y="2041545"/>
            <a:ext cx="113781" cy="230234"/>
          </a:xfrm>
          <a:custGeom>
            <a:avLst/>
            <a:gdLst>
              <a:gd name="connsiteX0" fmla="*/ 106612 w 113781"/>
              <a:gd name="connsiteY0" fmla="*/ 29181 h 230234"/>
              <a:gd name="connsiteX1" fmla="*/ 32803 w 113781"/>
              <a:gd name="connsiteY1" fmla="*/ 184998 h 230234"/>
              <a:gd name="connsiteX2" fmla="*/ 16402 w 113781"/>
              <a:gd name="connsiteY2" fmla="*/ 205501 h 230234"/>
              <a:gd name="connsiteX3" fmla="*/ 4100 w 113781"/>
              <a:gd name="connsiteY3" fmla="*/ 213702 h 230234"/>
              <a:gd name="connsiteX4" fmla="*/ 0 w 113781"/>
              <a:gd name="connsiteY4" fmla="*/ 193199 h 230234"/>
              <a:gd name="connsiteX5" fmla="*/ 4100 w 113781"/>
              <a:gd name="connsiteY5" fmla="*/ 139894 h 230234"/>
              <a:gd name="connsiteX6" fmla="*/ 12301 w 113781"/>
              <a:gd name="connsiteY6" fmla="*/ 127592 h 230234"/>
              <a:gd name="connsiteX7" fmla="*/ 28703 w 113781"/>
              <a:gd name="connsiteY7" fmla="*/ 102990 h 230234"/>
              <a:gd name="connsiteX8" fmla="*/ 53306 w 113781"/>
              <a:gd name="connsiteY8" fmla="*/ 66085 h 230234"/>
              <a:gd name="connsiteX9" fmla="*/ 61507 w 113781"/>
              <a:gd name="connsiteY9" fmla="*/ 53784 h 230234"/>
              <a:gd name="connsiteX10" fmla="*/ 86109 w 113781"/>
              <a:gd name="connsiteY10" fmla="*/ 29181 h 230234"/>
              <a:gd name="connsiteX11" fmla="*/ 98411 w 113781"/>
              <a:gd name="connsiteY11" fmla="*/ 25081 h 230234"/>
              <a:gd name="connsiteX12" fmla="*/ 110712 w 113781"/>
              <a:gd name="connsiteY12" fmla="*/ 478 h 230234"/>
              <a:gd name="connsiteX13" fmla="*/ 106612 w 113781"/>
              <a:gd name="connsiteY13" fmla="*/ 29181 h 23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781" h="230234">
                <a:moveTo>
                  <a:pt x="106612" y="29181"/>
                </a:moveTo>
                <a:cubicBezTo>
                  <a:pt x="93627" y="59934"/>
                  <a:pt x="56968" y="132854"/>
                  <a:pt x="32803" y="184998"/>
                </a:cubicBezTo>
                <a:cubicBezTo>
                  <a:pt x="23948" y="204107"/>
                  <a:pt x="35945" y="192472"/>
                  <a:pt x="16402" y="205501"/>
                </a:cubicBezTo>
                <a:cubicBezTo>
                  <a:pt x="7054" y="233545"/>
                  <a:pt x="9884" y="239730"/>
                  <a:pt x="4100" y="213702"/>
                </a:cubicBezTo>
                <a:cubicBezTo>
                  <a:pt x="2588" y="206898"/>
                  <a:pt x="1367" y="200033"/>
                  <a:pt x="0" y="193199"/>
                </a:cubicBezTo>
                <a:cubicBezTo>
                  <a:pt x="1367" y="175431"/>
                  <a:pt x="816" y="157410"/>
                  <a:pt x="4100" y="139894"/>
                </a:cubicBezTo>
                <a:cubicBezTo>
                  <a:pt x="5008" y="135050"/>
                  <a:pt x="10097" y="132000"/>
                  <a:pt x="12301" y="127592"/>
                </a:cubicBezTo>
                <a:cubicBezTo>
                  <a:pt x="31122" y="89952"/>
                  <a:pt x="-3942" y="144963"/>
                  <a:pt x="28703" y="102990"/>
                </a:cubicBezTo>
                <a:cubicBezTo>
                  <a:pt x="28711" y="102980"/>
                  <a:pt x="49202" y="72241"/>
                  <a:pt x="53306" y="66085"/>
                </a:cubicBezTo>
                <a:cubicBezTo>
                  <a:pt x="56040" y="61985"/>
                  <a:pt x="58022" y="57269"/>
                  <a:pt x="61507" y="53784"/>
                </a:cubicBezTo>
                <a:cubicBezTo>
                  <a:pt x="69708" y="45583"/>
                  <a:pt x="75106" y="32848"/>
                  <a:pt x="86109" y="29181"/>
                </a:cubicBezTo>
                <a:lnTo>
                  <a:pt x="98411" y="25081"/>
                </a:lnTo>
                <a:cubicBezTo>
                  <a:pt x="106430" y="13053"/>
                  <a:pt x="107317" y="14061"/>
                  <a:pt x="110712" y="478"/>
                </a:cubicBezTo>
                <a:cubicBezTo>
                  <a:pt x="111043" y="-848"/>
                  <a:pt x="119597" y="-1572"/>
                  <a:pt x="106612" y="2918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6" name="任意多边形 235"/>
          <p:cNvSpPr/>
          <p:nvPr/>
        </p:nvSpPr>
        <p:spPr>
          <a:xfrm>
            <a:off x="4931176" y="2210142"/>
            <a:ext cx="157569" cy="141931"/>
          </a:xfrm>
          <a:custGeom>
            <a:avLst/>
            <a:gdLst>
              <a:gd name="connsiteX0" fmla="*/ 5764 w 157569"/>
              <a:gd name="connsiteY0" fmla="*/ 127114 h 141931"/>
              <a:gd name="connsiteX1" fmla="*/ 136978 w 157569"/>
              <a:gd name="connsiteY1" fmla="*/ 28703 h 141931"/>
              <a:gd name="connsiteX2" fmla="*/ 141079 w 157569"/>
              <a:gd name="connsiteY2" fmla="*/ 12301 h 141931"/>
              <a:gd name="connsiteX3" fmla="*/ 149280 w 157569"/>
              <a:gd name="connsiteY3" fmla="*/ 0 h 141931"/>
              <a:gd name="connsiteX4" fmla="*/ 153380 w 157569"/>
              <a:gd name="connsiteY4" fmla="*/ 20502 h 141931"/>
              <a:gd name="connsiteX5" fmla="*/ 157481 w 157569"/>
              <a:gd name="connsiteY5" fmla="*/ 32803 h 141931"/>
              <a:gd name="connsiteX6" fmla="*/ 132878 w 157569"/>
              <a:gd name="connsiteY6" fmla="*/ 53306 h 141931"/>
              <a:gd name="connsiteX7" fmla="*/ 104175 w 157569"/>
              <a:gd name="connsiteY7" fmla="*/ 90210 h 141931"/>
              <a:gd name="connsiteX8" fmla="*/ 79572 w 157569"/>
              <a:gd name="connsiteY8" fmla="*/ 110712 h 141931"/>
              <a:gd name="connsiteX9" fmla="*/ 67271 w 157569"/>
              <a:gd name="connsiteY9" fmla="*/ 114812 h 141931"/>
              <a:gd name="connsiteX10" fmla="*/ 38567 w 157569"/>
              <a:gd name="connsiteY10" fmla="*/ 131214 h 141931"/>
              <a:gd name="connsiteX11" fmla="*/ 26266 w 157569"/>
              <a:gd name="connsiteY11" fmla="*/ 139415 h 141931"/>
              <a:gd name="connsiteX12" fmla="*/ 5764 w 157569"/>
              <a:gd name="connsiteY12" fmla="*/ 127114 h 14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7569" h="141931">
                <a:moveTo>
                  <a:pt x="5764" y="127114"/>
                </a:moveTo>
                <a:cubicBezTo>
                  <a:pt x="24216" y="108662"/>
                  <a:pt x="95290" y="64075"/>
                  <a:pt x="136978" y="28703"/>
                </a:cubicBezTo>
                <a:cubicBezTo>
                  <a:pt x="141275" y="25057"/>
                  <a:pt x="138859" y="17481"/>
                  <a:pt x="141079" y="12301"/>
                </a:cubicBezTo>
                <a:cubicBezTo>
                  <a:pt x="143020" y="7771"/>
                  <a:pt x="146546" y="4100"/>
                  <a:pt x="149280" y="0"/>
                </a:cubicBezTo>
                <a:cubicBezTo>
                  <a:pt x="150647" y="6834"/>
                  <a:pt x="151690" y="13741"/>
                  <a:pt x="153380" y="20502"/>
                </a:cubicBezTo>
                <a:cubicBezTo>
                  <a:pt x="154428" y="24695"/>
                  <a:pt x="158191" y="28540"/>
                  <a:pt x="157481" y="32803"/>
                </a:cubicBezTo>
                <a:cubicBezTo>
                  <a:pt x="155078" y="47223"/>
                  <a:pt x="142291" y="46582"/>
                  <a:pt x="132878" y="53306"/>
                </a:cubicBezTo>
                <a:cubicBezTo>
                  <a:pt x="112669" y="67741"/>
                  <a:pt x="125386" y="69000"/>
                  <a:pt x="104175" y="90210"/>
                </a:cubicBezTo>
                <a:cubicBezTo>
                  <a:pt x="95108" y="99276"/>
                  <a:pt x="90987" y="105004"/>
                  <a:pt x="79572" y="110712"/>
                </a:cubicBezTo>
                <a:cubicBezTo>
                  <a:pt x="75706" y="112645"/>
                  <a:pt x="71371" y="113445"/>
                  <a:pt x="67271" y="114812"/>
                </a:cubicBezTo>
                <a:cubicBezTo>
                  <a:pt x="37293" y="134797"/>
                  <a:pt x="74993" y="110399"/>
                  <a:pt x="38567" y="131214"/>
                </a:cubicBezTo>
                <a:cubicBezTo>
                  <a:pt x="34288" y="133659"/>
                  <a:pt x="30769" y="137414"/>
                  <a:pt x="26266" y="139415"/>
                </a:cubicBezTo>
                <a:cubicBezTo>
                  <a:pt x="18366" y="142926"/>
                  <a:pt x="-12688" y="145566"/>
                  <a:pt x="5764" y="12711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7" name="任意多边形 236"/>
          <p:cNvSpPr/>
          <p:nvPr/>
        </p:nvSpPr>
        <p:spPr>
          <a:xfrm>
            <a:off x="4947742" y="2373007"/>
            <a:ext cx="102326" cy="58749"/>
          </a:xfrm>
          <a:custGeom>
            <a:avLst/>
            <a:gdLst>
              <a:gd name="connsiteX0" fmla="*/ 5600 w 102326"/>
              <a:gd name="connsiteY0" fmla="*/ 58559 h 58749"/>
              <a:gd name="connsiteX1" fmla="*/ 99910 w 102326"/>
              <a:gd name="connsiteY1" fmla="*/ 9354 h 58749"/>
              <a:gd name="connsiteX2" fmla="*/ 26102 w 102326"/>
              <a:gd name="connsiteY2" fmla="*/ 17554 h 58749"/>
              <a:gd name="connsiteX3" fmla="*/ 13801 w 102326"/>
              <a:gd name="connsiteY3" fmla="*/ 25755 h 58749"/>
              <a:gd name="connsiteX4" fmla="*/ 5600 w 102326"/>
              <a:gd name="connsiteY4" fmla="*/ 58559 h 58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326" h="58749">
                <a:moveTo>
                  <a:pt x="5600" y="58559"/>
                </a:moveTo>
                <a:cubicBezTo>
                  <a:pt x="19952" y="55825"/>
                  <a:pt x="79055" y="38030"/>
                  <a:pt x="99910" y="9354"/>
                </a:cubicBezTo>
                <a:cubicBezTo>
                  <a:pt x="116758" y="-13812"/>
                  <a:pt x="40508" y="12752"/>
                  <a:pt x="26102" y="17554"/>
                </a:cubicBezTo>
                <a:cubicBezTo>
                  <a:pt x="22002" y="20288"/>
                  <a:pt x="16535" y="21655"/>
                  <a:pt x="13801" y="25755"/>
                </a:cubicBezTo>
                <a:cubicBezTo>
                  <a:pt x="8374" y="33896"/>
                  <a:pt x="-8752" y="61293"/>
                  <a:pt x="5600" y="5855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8" name="任意多边形 237"/>
          <p:cNvSpPr/>
          <p:nvPr/>
        </p:nvSpPr>
        <p:spPr>
          <a:xfrm>
            <a:off x="4969936" y="2501218"/>
            <a:ext cx="70611" cy="20583"/>
          </a:xfrm>
          <a:custGeom>
            <a:avLst/>
            <a:gdLst>
              <a:gd name="connsiteX0" fmla="*/ 3908 w 70611"/>
              <a:gd name="connsiteY0" fmla="*/ 16457 h 20583"/>
              <a:gd name="connsiteX1" fmla="*/ 69515 w 70611"/>
              <a:gd name="connsiteY1" fmla="*/ 56 h 20583"/>
              <a:gd name="connsiteX2" fmla="*/ 57214 w 70611"/>
              <a:gd name="connsiteY2" fmla="*/ 8256 h 20583"/>
              <a:gd name="connsiteX3" fmla="*/ 8008 w 70611"/>
              <a:gd name="connsiteY3" fmla="*/ 20558 h 20583"/>
              <a:gd name="connsiteX4" fmla="*/ 3908 w 70611"/>
              <a:gd name="connsiteY4" fmla="*/ 16457 h 20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11" h="20583">
                <a:moveTo>
                  <a:pt x="3908" y="16457"/>
                </a:moveTo>
                <a:cubicBezTo>
                  <a:pt x="14159" y="13040"/>
                  <a:pt x="47235" y="3484"/>
                  <a:pt x="69515" y="56"/>
                </a:cubicBezTo>
                <a:cubicBezTo>
                  <a:pt x="74386" y="-693"/>
                  <a:pt x="61717" y="6255"/>
                  <a:pt x="57214" y="8256"/>
                </a:cubicBezTo>
                <a:cubicBezTo>
                  <a:pt x="39413" y="16167"/>
                  <a:pt x="27010" y="17843"/>
                  <a:pt x="8008" y="20558"/>
                </a:cubicBezTo>
                <a:cubicBezTo>
                  <a:pt x="6655" y="20751"/>
                  <a:pt x="-6343" y="19874"/>
                  <a:pt x="3908" y="1645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9" name="任意多边形 238"/>
          <p:cNvSpPr/>
          <p:nvPr/>
        </p:nvSpPr>
        <p:spPr>
          <a:xfrm>
            <a:off x="4592502" y="2278911"/>
            <a:ext cx="82251" cy="41943"/>
          </a:xfrm>
          <a:custGeom>
            <a:avLst/>
            <a:gdLst>
              <a:gd name="connsiteX0" fmla="*/ 0 w 82251"/>
              <a:gd name="connsiteY0" fmla="*/ 29641 h 41943"/>
              <a:gd name="connsiteX1" fmla="*/ 57407 w 82251"/>
              <a:gd name="connsiteY1" fmla="*/ 5039 h 41943"/>
              <a:gd name="connsiteX2" fmla="*/ 69708 w 82251"/>
              <a:gd name="connsiteY2" fmla="*/ 13240 h 41943"/>
              <a:gd name="connsiteX3" fmla="*/ 57407 w 82251"/>
              <a:gd name="connsiteY3" fmla="*/ 17340 h 41943"/>
              <a:gd name="connsiteX4" fmla="*/ 41005 w 82251"/>
              <a:gd name="connsiteY4" fmla="*/ 29641 h 41943"/>
              <a:gd name="connsiteX5" fmla="*/ 16402 w 82251"/>
              <a:gd name="connsiteY5" fmla="*/ 37842 h 41943"/>
              <a:gd name="connsiteX6" fmla="*/ 4101 w 82251"/>
              <a:gd name="connsiteY6" fmla="*/ 41943 h 41943"/>
              <a:gd name="connsiteX7" fmla="*/ 0 w 82251"/>
              <a:gd name="connsiteY7" fmla="*/ 29641 h 4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251" h="41943">
                <a:moveTo>
                  <a:pt x="0" y="29641"/>
                </a:moveTo>
                <a:cubicBezTo>
                  <a:pt x="19136" y="21440"/>
                  <a:pt x="37757" y="11916"/>
                  <a:pt x="57407" y="5039"/>
                </a:cubicBezTo>
                <a:cubicBezTo>
                  <a:pt x="77842" y="-2113"/>
                  <a:pt x="94784" y="-3478"/>
                  <a:pt x="69708" y="13240"/>
                </a:cubicBezTo>
                <a:cubicBezTo>
                  <a:pt x="66112" y="15638"/>
                  <a:pt x="61507" y="15973"/>
                  <a:pt x="57407" y="17340"/>
                </a:cubicBezTo>
                <a:cubicBezTo>
                  <a:pt x="51940" y="21440"/>
                  <a:pt x="47118" y="26585"/>
                  <a:pt x="41005" y="29641"/>
                </a:cubicBezTo>
                <a:cubicBezTo>
                  <a:pt x="33273" y="33507"/>
                  <a:pt x="24603" y="35108"/>
                  <a:pt x="16402" y="37842"/>
                </a:cubicBezTo>
                <a:cubicBezTo>
                  <a:pt x="12302" y="39209"/>
                  <a:pt x="7158" y="38887"/>
                  <a:pt x="4101" y="41943"/>
                </a:cubicBezTo>
                <a:lnTo>
                  <a:pt x="0" y="2964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0" name="任意多边形 239"/>
          <p:cNvSpPr/>
          <p:nvPr/>
        </p:nvSpPr>
        <p:spPr>
          <a:xfrm>
            <a:off x="4591539" y="2345457"/>
            <a:ext cx="91907" cy="41962"/>
          </a:xfrm>
          <a:custGeom>
            <a:avLst/>
            <a:gdLst>
              <a:gd name="connsiteX0" fmla="*/ 5064 w 91907"/>
              <a:gd name="connsiteY0" fmla="*/ 41004 h 41962"/>
              <a:gd name="connsiteX1" fmla="*/ 87073 w 91907"/>
              <a:gd name="connsiteY1" fmla="*/ 16401 h 41962"/>
              <a:gd name="connsiteX2" fmla="*/ 91173 w 91907"/>
              <a:gd name="connsiteY2" fmla="*/ 4100 h 41962"/>
              <a:gd name="connsiteX3" fmla="*/ 78872 w 91907"/>
              <a:gd name="connsiteY3" fmla="*/ 0 h 41962"/>
              <a:gd name="connsiteX4" fmla="*/ 58370 w 91907"/>
              <a:gd name="connsiteY4" fmla="*/ 8200 h 41962"/>
              <a:gd name="connsiteX5" fmla="*/ 33767 w 91907"/>
              <a:gd name="connsiteY5" fmla="*/ 24602 h 41962"/>
              <a:gd name="connsiteX6" fmla="*/ 21465 w 91907"/>
              <a:gd name="connsiteY6" fmla="*/ 32803 h 41962"/>
              <a:gd name="connsiteX7" fmla="*/ 9164 w 91907"/>
              <a:gd name="connsiteY7" fmla="*/ 36904 h 41962"/>
              <a:gd name="connsiteX8" fmla="*/ 5064 w 91907"/>
              <a:gd name="connsiteY8" fmla="*/ 41004 h 4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907" h="41962">
                <a:moveTo>
                  <a:pt x="5064" y="41004"/>
                </a:moveTo>
                <a:cubicBezTo>
                  <a:pt x="18049" y="37587"/>
                  <a:pt x="60841" y="27643"/>
                  <a:pt x="87073" y="16401"/>
                </a:cubicBezTo>
                <a:cubicBezTo>
                  <a:pt x="91046" y="14698"/>
                  <a:pt x="93106" y="7966"/>
                  <a:pt x="91173" y="4100"/>
                </a:cubicBezTo>
                <a:cubicBezTo>
                  <a:pt x="89240" y="234"/>
                  <a:pt x="82972" y="1367"/>
                  <a:pt x="78872" y="0"/>
                </a:cubicBezTo>
                <a:cubicBezTo>
                  <a:pt x="72038" y="2733"/>
                  <a:pt x="64612" y="4299"/>
                  <a:pt x="58370" y="8200"/>
                </a:cubicBezTo>
                <a:cubicBezTo>
                  <a:pt x="23266" y="30140"/>
                  <a:pt x="66286" y="13763"/>
                  <a:pt x="33767" y="24602"/>
                </a:cubicBezTo>
                <a:cubicBezTo>
                  <a:pt x="29666" y="27336"/>
                  <a:pt x="25873" y="30599"/>
                  <a:pt x="21465" y="32803"/>
                </a:cubicBezTo>
                <a:cubicBezTo>
                  <a:pt x="17599" y="34736"/>
                  <a:pt x="12760" y="34506"/>
                  <a:pt x="9164" y="36904"/>
                </a:cubicBezTo>
                <a:cubicBezTo>
                  <a:pt x="8027" y="37662"/>
                  <a:pt x="-7921" y="44421"/>
                  <a:pt x="5064" y="4100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1" name="任意多边形 240"/>
          <p:cNvSpPr/>
          <p:nvPr/>
        </p:nvSpPr>
        <p:spPr>
          <a:xfrm>
            <a:off x="4604221" y="2423077"/>
            <a:ext cx="67105" cy="56014"/>
          </a:xfrm>
          <a:custGeom>
            <a:avLst/>
            <a:gdLst>
              <a:gd name="connsiteX0" fmla="*/ 4683 w 67105"/>
              <a:gd name="connsiteY0" fmla="*/ 53594 h 56014"/>
              <a:gd name="connsiteX1" fmla="*/ 66190 w 67105"/>
              <a:gd name="connsiteY1" fmla="*/ 12589 h 56014"/>
              <a:gd name="connsiteX2" fmla="*/ 57989 w 67105"/>
              <a:gd name="connsiteY2" fmla="*/ 288 h 56014"/>
              <a:gd name="connsiteX3" fmla="*/ 41587 w 67105"/>
              <a:gd name="connsiteY3" fmla="*/ 24891 h 56014"/>
              <a:gd name="connsiteX4" fmla="*/ 16984 w 67105"/>
              <a:gd name="connsiteY4" fmla="*/ 45393 h 56014"/>
              <a:gd name="connsiteX5" fmla="*/ 4683 w 67105"/>
              <a:gd name="connsiteY5" fmla="*/ 53594 h 5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105" h="56014">
                <a:moveTo>
                  <a:pt x="4683" y="53594"/>
                </a:moveTo>
                <a:cubicBezTo>
                  <a:pt x="12884" y="48127"/>
                  <a:pt x="48766" y="30013"/>
                  <a:pt x="66190" y="12589"/>
                </a:cubicBezTo>
                <a:cubicBezTo>
                  <a:pt x="69675" y="9104"/>
                  <a:pt x="62397" y="-1916"/>
                  <a:pt x="57989" y="288"/>
                </a:cubicBezTo>
                <a:cubicBezTo>
                  <a:pt x="49173" y="4696"/>
                  <a:pt x="48557" y="17921"/>
                  <a:pt x="41587" y="24891"/>
                </a:cubicBezTo>
                <a:cubicBezTo>
                  <a:pt x="32518" y="33960"/>
                  <a:pt x="28402" y="39684"/>
                  <a:pt x="16984" y="45393"/>
                </a:cubicBezTo>
                <a:cubicBezTo>
                  <a:pt x="-1860" y="54815"/>
                  <a:pt x="-3518" y="59061"/>
                  <a:pt x="4683" y="5359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2" name="任意多边形 241"/>
          <p:cNvSpPr/>
          <p:nvPr/>
        </p:nvSpPr>
        <p:spPr>
          <a:xfrm>
            <a:off x="4438892" y="2292111"/>
            <a:ext cx="72490" cy="24707"/>
          </a:xfrm>
          <a:custGeom>
            <a:avLst/>
            <a:gdLst>
              <a:gd name="connsiteX0" fmla="*/ 5994 w 72490"/>
              <a:gd name="connsiteY0" fmla="*/ 8241 h 24707"/>
              <a:gd name="connsiteX1" fmla="*/ 71601 w 72490"/>
              <a:gd name="connsiteY1" fmla="*/ 4140 h 24707"/>
              <a:gd name="connsiteX2" fmla="*/ 59300 w 72490"/>
              <a:gd name="connsiteY2" fmla="*/ 40 h 24707"/>
              <a:gd name="connsiteX3" fmla="*/ 34697 w 72490"/>
              <a:gd name="connsiteY3" fmla="*/ 8241 h 24707"/>
              <a:gd name="connsiteX4" fmla="*/ 22396 w 72490"/>
              <a:gd name="connsiteY4" fmla="*/ 12341 h 24707"/>
              <a:gd name="connsiteX5" fmla="*/ 10095 w 72490"/>
              <a:gd name="connsiteY5" fmla="*/ 20542 h 24707"/>
              <a:gd name="connsiteX6" fmla="*/ 42898 w 72490"/>
              <a:gd name="connsiteY6" fmla="*/ 20542 h 24707"/>
              <a:gd name="connsiteX7" fmla="*/ 18295 w 72490"/>
              <a:gd name="connsiteY7" fmla="*/ 24642 h 24707"/>
              <a:gd name="connsiteX8" fmla="*/ 55199 w 72490"/>
              <a:gd name="connsiteY8" fmla="*/ 20542 h 24707"/>
              <a:gd name="connsiteX9" fmla="*/ 67501 w 72490"/>
              <a:gd name="connsiteY9" fmla="*/ 8241 h 24707"/>
              <a:gd name="connsiteX10" fmla="*/ 51099 w 72490"/>
              <a:gd name="connsiteY10" fmla="*/ 12341 h 24707"/>
              <a:gd name="connsiteX11" fmla="*/ 18295 w 72490"/>
              <a:gd name="connsiteY11" fmla="*/ 16441 h 24707"/>
              <a:gd name="connsiteX12" fmla="*/ 5994 w 72490"/>
              <a:gd name="connsiteY12" fmla="*/ 20542 h 24707"/>
              <a:gd name="connsiteX13" fmla="*/ 5994 w 72490"/>
              <a:gd name="connsiteY13" fmla="*/ 8241 h 2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490" h="24707">
                <a:moveTo>
                  <a:pt x="5994" y="8241"/>
                </a:moveTo>
                <a:cubicBezTo>
                  <a:pt x="16929" y="5507"/>
                  <a:pt x="49944" y="7472"/>
                  <a:pt x="71601" y="4140"/>
                </a:cubicBezTo>
                <a:cubicBezTo>
                  <a:pt x="75873" y="3483"/>
                  <a:pt x="63596" y="-437"/>
                  <a:pt x="59300" y="40"/>
                </a:cubicBezTo>
                <a:cubicBezTo>
                  <a:pt x="50708" y="995"/>
                  <a:pt x="42898" y="5507"/>
                  <a:pt x="34697" y="8241"/>
                </a:cubicBezTo>
                <a:lnTo>
                  <a:pt x="22396" y="12341"/>
                </a:lnTo>
                <a:cubicBezTo>
                  <a:pt x="18296" y="15075"/>
                  <a:pt x="10095" y="15614"/>
                  <a:pt x="10095" y="20542"/>
                </a:cubicBezTo>
                <a:cubicBezTo>
                  <a:pt x="10095" y="29914"/>
                  <a:pt x="48654" y="20542"/>
                  <a:pt x="42898" y="20542"/>
                </a:cubicBezTo>
                <a:cubicBezTo>
                  <a:pt x="34584" y="20542"/>
                  <a:pt x="9981" y="24642"/>
                  <a:pt x="18295" y="24642"/>
                </a:cubicBezTo>
                <a:cubicBezTo>
                  <a:pt x="30672" y="24642"/>
                  <a:pt x="42898" y="21909"/>
                  <a:pt x="55199" y="20542"/>
                </a:cubicBezTo>
                <a:cubicBezTo>
                  <a:pt x="59300" y="16442"/>
                  <a:pt x="70094" y="13428"/>
                  <a:pt x="67501" y="8241"/>
                </a:cubicBezTo>
                <a:cubicBezTo>
                  <a:pt x="64981" y="3200"/>
                  <a:pt x="56658" y="11415"/>
                  <a:pt x="51099" y="12341"/>
                </a:cubicBezTo>
                <a:cubicBezTo>
                  <a:pt x="40229" y="14152"/>
                  <a:pt x="29230" y="15074"/>
                  <a:pt x="18295" y="16441"/>
                </a:cubicBezTo>
                <a:cubicBezTo>
                  <a:pt x="14195" y="17808"/>
                  <a:pt x="9860" y="18609"/>
                  <a:pt x="5994" y="20542"/>
                </a:cubicBezTo>
                <a:cubicBezTo>
                  <a:pt x="1586" y="22746"/>
                  <a:pt x="-4941" y="10975"/>
                  <a:pt x="5994" y="824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3" name="任意多边形 242"/>
          <p:cNvSpPr/>
          <p:nvPr/>
        </p:nvSpPr>
        <p:spPr>
          <a:xfrm>
            <a:off x="4451703" y="2361858"/>
            <a:ext cx="58790" cy="61507"/>
          </a:xfrm>
          <a:custGeom>
            <a:avLst/>
            <a:gdLst>
              <a:gd name="connsiteX0" fmla="*/ 54690 w 58790"/>
              <a:gd name="connsiteY0" fmla="*/ 20503 h 61507"/>
              <a:gd name="connsiteX1" fmla="*/ 58790 w 58790"/>
              <a:gd name="connsiteY1" fmla="*/ 0 h 61507"/>
              <a:gd name="connsiteX2" fmla="*/ 30087 w 58790"/>
              <a:gd name="connsiteY2" fmla="*/ 20503 h 61507"/>
              <a:gd name="connsiteX3" fmla="*/ 17786 w 58790"/>
              <a:gd name="connsiteY3" fmla="*/ 32804 h 61507"/>
              <a:gd name="connsiteX4" fmla="*/ 5484 w 58790"/>
              <a:gd name="connsiteY4" fmla="*/ 41005 h 61507"/>
              <a:gd name="connsiteX5" fmla="*/ 1384 w 58790"/>
              <a:gd name="connsiteY5" fmla="*/ 53306 h 61507"/>
              <a:gd name="connsiteX6" fmla="*/ 21886 w 58790"/>
              <a:gd name="connsiteY6" fmla="*/ 28703 h 61507"/>
              <a:gd name="connsiteX7" fmla="*/ 34188 w 58790"/>
              <a:gd name="connsiteY7" fmla="*/ 20503 h 61507"/>
              <a:gd name="connsiteX8" fmla="*/ 58790 w 58790"/>
              <a:gd name="connsiteY8" fmla="*/ 4101 h 61507"/>
              <a:gd name="connsiteX9" fmla="*/ 46489 w 58790"/>
              <a:gd name="connsiteY9" fmla="*/ 28703 h 61507"/>
              <a:gd name="connsiteX10" fmla="*/ 34188 w 58790"/>
              <a:gd name="connsiteY10" fmla="*/ 53306 h 61507"/>
              <a:gd name="connsiteX11" fmla="*/ 21886 w 58790"/>
              <a:gd name="connsiteY11" fmla="*/ 61507 h 61507"/>
              <a:gd name="connsiteX12" fmla="*/ 25987 w 58790"/>
              <a:gd name="connsiteY12" fmla="*/ 45105 h 61507"/>
              <a:gd name="connsiteX13" fmla="*/ 38288 w 58790"/>
              <a:gd name="connsiteY13" fmla="*/ 32804 h 61507"/>
              <a:gd name="connsiteX14" fmla="*/ 13685 w 58790"/>
              <a:gd name="connsiteY14" fmla="*/ 41005 h 61507"/>
              <a:gd name="connsiteX15" fmla="*/ 1384 w 58790"/>
              <a:gd name="connsiteY15" fmla="*/ 49206 h 61507"/>
              <a:gd name="connsiteX16" fmla="*/ 1384 w 58790"/>
              <a:gd name="connsiteY16" fmla="*/ 45105 h 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790" h="61507">
                <a:moveTo>
                  <a:pt x="54690" y="20503"/>
                </a:moveTo>
                <a:lnTo>
                  <a:pt x="58790" y="0"/>
                </a:lnTo>
                <a:cubicBezTo>
                  <a:pt x="26811" y="31981"/>
                  <a:pt x="67862" y="-6479"/>
                  <a:pt x="30087" y="20503"/>
                </a:cubicBezTo>
                <a:cubicBezTo>
                  <a:pt x="25368" y="23873"/>
                  <a:pt x="22241" y="29092"/>
                  <a:pt x="17786" y="32804"/>
                </a:cubicBezTo>
                <a:cubicBezTo>
                  <a:pt x="14000" y="35959"/>
                  <a:pt x="9585" y="38271"/>
                  <a:pt x="5484" y="41005"/>
                </a:cubicBezTo>
                <a:cubicBezTo>
                  <a:pt x="4117" y="45105"/>
                  <a:pt x="-2938" y="53306"/>
                  <a:pt x="1384" y="53306"/>
                </a:cubicBezTo>
                <a:cubicBezTo>
                  <a:pt x="8102" y="53306"/>
                  <a:pt x="18175" y="32414"/>
                  <a:pt x="21886" y="28703"/>
                </a:cubicBezTo>
                <a:cubicBezTo>
                  <a:pt x="25371" y="25218"/>
                  <a:pt x="30402" y="23658"/>
                  <a:pt x="34188" y="20503"/>
                </a:cubicBezTo>
                <a:cubicBezTo>
                  <a:pt x="54667" y="3437"/>
                  <a:pt x="37170" y="11307"/>
                  <a:pt x="58790" y="4101"/>
                </a:cubicBezTo>
                <a:cubicBezTo>
                  <a:pt x="48486" y="35016"/>
                  <a:pt x="62385" y="-3087"/>
                  <a:pt x="46489" y="28703"/>
                </a:cubicBezTo>
                <a:cubicBezTo>
                  <a:pt x="39820" y="42041"/>
                  <a:pt x="45937" y="41557"/>
                  <a:pt x="34188" y="53306"/>
                </a:cubicBezTo>
                <a:cubicBezTo>
                  <a:pt x="30703" y="56791"/>
                  <a:pt x="25987" y="58773"/>
                  <a:pt x="21886" y="61507"/>
                </a:cubicBezTo>
                <a:cubicBezTo>
                  <a:pt x="23253" y="56040"/>
                  <a:pt x="23191" y="49998"/>
                  <a:pt x="25987" y="45105"/>
                </a:cubicBezTo>
                <a:cubicBezTo>
                  <a:pt x="28864" y="40070"/>
                  <a:pt x="43789" y="30970"/>
                  <a:pt x="38288" y="32804"/>
                </a:cubicBezTo>
                <a:cubicBezTo>
                  <a:pt x="30087" y="35538"/>
                  <a:pt x="20878" y="36210"/>
                  <a:pt x="13685" y="41005"/>
                </a:cubicBezTo>
                <a:cubicBezTo>
                  <a:pt x="9585" y="43739"/>
                  <a:pt x="6059" y="47648"/>
                  <a:pt x="1384" y="49206"/>
                </a:cubicBezTo>
                <a:cubicBezTo>
                  <a:pt x="87" y="49638"/>
                  <a:pt x="1384" y="46472"/>
                  <a:pt x="1384" y="45105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任意多边形 243"/>
          <p:cNvSpPr/>
          <p:nvPr/>
        </p:nvSpPr>
        <p:spPr>
          <a:xfrm>
            <a:off x="4428484" y="2472437"/>
            <a:ext cx="57407" cy="33288"/>
          </a:xfrm>
          <a:custGeom>
            <a:avLst/>
            <a:gdLst>
              <a:gd name="connsiteX0" fmla="*/ 0 w 57407"/>
              <a:gd name="connsiteY0" fmla="*/ 24736 h 33288"/>
              <a:gd name="connsiteX1" fmla="*/ 49206 w 57407"/>
              <a:gd name="connsiteY1" fmla="*/ 133 h 33288"/>
              <a:gd name="connsiteX2" fmla="*/ 41005 w 57407"/>
              <a:gd name="connsiteY2" fmla="*/ 12435 h 33288"/>
              <a:gd name="connsiteX3" fmla="*/ 28703 w 57407"/>
              <a:gd name="connsiteY3" fmla="*/ 20636 h 33288"/>
              <a:gd name="connsiteX4" fmla="*/ 20503 w 57407"/>
              <a:gd name="connsiteY4" fmla="*/ 32937 h 33288"/>
              <a:gd name="connsiteX5" fmla="*/ 57407 w 57407"/>
              <a:gd name="connsiteY5" fmla="*/ 16535 h 33288"/>
              <a:gd name="connsiteX6" fmla="*/ 32804 w 57407"/>
              <a:gd name="connsiteY6" fmla="*/ 20636 h 33288"/>
              <a:gd name="connsiteX7" fmla="*/ 20503 w 57407"/>
              <a:gd name="connsiteY7" fmla="*/ 24736 h 33288"/>
              <a:gd name="connsiteX8" fmla="*/ 36904 w 57407"/>
              <a:gd name="connsiteY8" fmla="*/ 16535 h 33288"/>
              <a:gd name="connsiteX9" fmla="*/ 57407 w 57407"/>
              <a:gd name="connsiteY9" fmla="*/ 8334 h 3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407" h="33288">
                <a:moveTo>
                  <a:pt x="0" y="24736"/>
                </a:moveTo>
                <a:cubicBezTo>
                  <a:pt x="16402" y="16535"/>
                  <a:pt x="31641" y="5402"/>
                  <a:pt x="49206" y="133"/>
                </a:cubicBezTo>
                <a:cubicBezTo>
                  <a:pt x="53926" y="-1283"/>
                  <a:pt x="44490" y="8950"/>
                  <a:pt x="41005" y="12435"/>
                </a:cubicBezTo>
                <a:cubicBezTo>
                  <a:pt x="37520" y="15920"/>
                  <a:pt x="32804" y="17902"/>
                  <a:pt x="28703" y="20636"/>
                </a:cubicBezTo>
                <a:cubicBezTo>
                  <a:pt x="25970" y="24736"/>
                  <a:pt x="15722" y="31742"/>
                  <a:pt x="20503" y="32937"/>
                </a:cubicBezTo>
                <a:cubicBezTo>
                  <a:pt x="31149" y="35598"/>
                  <a:pt x="48535" y="22450"/>
                  <a:pt x="57407" y="16535"/>
                </a:cubicBezTo>
                <a:cubicBezTo>
                  <a:pt x="37640" y="9947"/>
                  <a:pt x="51882" y="11097"/>
                  <a:pt x="32804" y="20636"/>
                </a:cubicBezTo>
                <a:cubicBezTo>
                  <a:pt x="28938" y="22569"/>
                  <a:pt x="17447" y="27793"/>
                  <a:pt x="20503" y="24736"/>
                </a:cubicBezTo>
                <a:cubicBezTo>
                  <a:pt x="24825" y="20413"/>
                  <a:pt x="31286" y="18943"/>
                  <a:pt x="36904" y="16535"/>
                </a:cubicBezTo>
                <a:cubicBezTo>
                  <a:pt x="72364" y="1338"/>
                  <a:pt x="31015" y="21531"/>
                  <a:pt x="57407" y="8334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任意多边形 244"/>
          <p:cNvSpPr/>
          <p:nvPr/>
        </p:nvSpPr>
        <p:spPr>
          <a:xfrm>
            <a:off x="4632105" y="2537152"/>
            <a:ext cx="50913" cy="41136"/>
          </a:xfrm>
          <a:custGeom>
            <a:avLst/>
            <a:gdLst>
              <a:gd name="connsiteX0" fmla="*/ 5502 w 50913"/>
              <a:gd name="connsiteY0" fmla="*/ 33829 h 41136"/>
              <a:gd name="connsiteX1" fmla="*/ 50607 w 50913"/>
              <a:gd name="connsiteY1" fmla="*/ 1026 h 41136"/>
              <a:gd name="connsiteX2" fmla="*/ 17804 w 50913"/>
              <a:gd name="connsiteY2" fmla="*/ 9226 h 41136"/>
              <a:gd name="connsiteX3" fmla="*/ 9603 w 50913"/>
              <a:gd name="connsiteY3" fmla="*/ 33829 h 41136"/>
              <a:gd name="connsiteX4" fmla="*/ 5502 w 50913"/>
              <a:gd name="connsiteY4" fmla="*/ 33829 h 4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13" h="41136">
                <a:moveTo>
                  <a:pt x="5502" y="33829"/>
                </a:moveTo>
                <a:cubicBezTo>
                  <a:pt x="12336" y="28362"/>
                  <a:pt x="38508" y="15141"/>
                  <a:pt x="50607" y="1026"/>
                </a:cubicBezTo>
                <a:cubicBezTo>
                  <a:pt x="54565" y="-3592"/>
                  <a:pt x="18919" y="8854"/>
                  <a:pt x="17804" y="9226"/>
                </a:cubicBezTo>
                <a:cubicBezTo>
                  <a:pt x="15070" y="17427"/>
                  <a:pt x="15716" y="27716"/>
                  <a:pt x="9603" y="33829"/>
                </a:cubicBezTo>
                <a:cubicBezTo>
                  <a:pt x="-3665" y="47097"/>
                  <a:pt x="-1332" y="39296"/>
                  <a:pt x="5502" y="3382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6" name="任意多边形 245"/>
          <p:cNvSpPr/>
          <p:nvPr/>
        </p:nvSpPr>
        <p:spPr>
          <a:xfrm>
            <a:off x="4875176" y="2398062"/>
            <a:ext cx="46076" cy="62310"/>
          </a:xfrm>
          <a:custGeom>
            <a:avLst/>
            <a:gdLst>
              <a:gd name="connsiteX0" fmla="*/ 257 w 46076"/>
              <a:gd name="connsiteY0" fmla="*/ 54006 h 62310"/>
              <a:gd name="connsiteX1" fmla="*/ 45362 w 46076"/>
              <a:gd name="connsiteY1" fmla="*/ 700 h 62310"/>
              <a:gd name="connsiteX2" fmla="*/ 37161 w 46076"/>
              <a:gd name="connsiteY2" fmla="*/ 13002 h 62310"/>
              <a:gd name="connsiteX3" fmla="*/ 16659 w 46076"/>
              <a:gd name="connsiteY3" fmla="*/ 37604 h 62310"/>
              <a:gd name="connsiteX4" fmla="*/ 12559 w 46076"/>
              <a:gd name="connsiteY4" fmla="*/ 49906 h 62310"/>
              <a:gd name="connsiteX5" fmla="*/ 12559 w 46076"/>
              <a:gd name="connsiteY5" fmla="*/ 58107 h 62310"/>
              <a:gd name="connsiteX6" fmla="*/ 24860 w 46076"/>
              <a:gd name="connsiteY6" fmla="*/ 33504 h 62310"/>
              <a:gd name="connsiteX7" fmla="*/ 257 w 46076"/>
              <a:gd name="connsiteY7" fmla="*/ 54006 h 62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076" h="62310">
                <a:moveTo>
                  <a:pt x="257" y="54006"/>
                </a:moveTo>
                <a:cubicBezTo>
                  <a:pt x="3674" y="48539"/>
                  <a:pt x="29791" y="18001"/>
                  <a:pt x="45362" y="700"/>
                </a:cubicBezTo>
                <a:cubicBezTo>
                  <a:pt x="48659" y="-2963"/>
                  <a:pt x="39606" y="8723"/>
                  <a:pt x="37161" y="13002"/>
                </a:cubicBezTo>
                <a:cubicBezTo>
                  <a:pt x="24356" y="35411"/>
                  <a:pt x="35981" y="24722"/>
                  <a:pt x="16659" y="37604"/>
                </a:cubicBezTo>
                <a:cubicBezTo>
                  <a:pt x="15292" y="41705"/>
                  <a:pt x="14957" y="46310"/>
                  <a:pt x="12559" y="49906"/>
                </a:cubicBezTo>
                <a:cubicBezTo>
                  <a:pt x="3783" y="63069"/>
                  <a:pt x="-10151" y="65676"/>
                  <a:pt x="12559" y="58107"/>
                </a:cubicBezTo>
                <a:cubicBezTo>
                  <a:pt x="16668" y="45777"/>
                  <a:pt x="16027" y="44103"/>
                  <a:pt x="24860" y="33504"/>
                </a:cubicBezTo>
                <a:cubicBezTo>
                  <a:pt x="28572" y="29049"/>
                  <a:pt x="-3160" y="59473"/>
                  <a:pt x="257" y="5400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7" name="任意多边形 246"/>
          <p:cNvSpPr/>
          <p:nvPr/>
        </p:nvSpPr>
        <p:spPr>
          <a:xfrm>
            <a:off x="4891106" y="2513490"/>
            <a:ext cx="64929" cy="8917"/>
          </a:xfrm>
          <a:custGeom>
            <a:avLst/>
            <a:gdLst>
              <a:gd name="connsiteX0" fmla="*/ 729 w 64929"/>
              <a:gd name="connsiteY0" fmla="*/ 85 h 8917"/>
              <a:gd name="connsiteX1" fmla="*/ 62236 w 64929"/>
              <a:gd name="connsiteY1" fmla="*/ 8286 h 8917"/>
              <a:gd name="connsiteX2" fmla="*/ 21231 w 64929"/>
              <a:gd name="connsiteY2" fmla="*/ 4185 h 8917"/>
              <a:gd name="connsiteX3" fmla="*/ 8930 w 64929"/>
              <a:gd name="connsiteY3" fmla="*/ 8286 h 8917"/>
              <a:gd name="connsiteX4" fmla="*/ 25332 w 64929"/>
              <a:gd name="connsiteY4" fmla="*/ 4185 h 8917"/>
              <a:gd name="connsiteX5" fmla="*/ 729 w 64929"/>
              <a:gd name="connsiteY5" fmla="*/ 85 h 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929" h="8917">
                <a:moveTo>
                  <a:pt x="729" y="85"/>
                </a:moveTo>
                <a:cubicBezTo>
                  <a:pt x="6880" y="768"/>
                  <a:pt x="41954" y="4230"/>
                  <a:pt x="62236" y="8286"/>
                </a:cubicBezTo>
                <a:cubicBezTo>
                  <a:pt x="75706" y="10980"/>
                  <a:pt x="34968" y="4185"/>
                  <a:pt x="21231" y="4185"/>
                </a:cubicBezTo>
                <a:cubicBezTo>
                  <a:pt x="16909" y="4185"/>
                  <a:pt x="4608" y="8286"/>
                  <a:pt x="8930" y="8286"/>
                </a:cubicBezTo>
                <a:cubicBezTo>
                  <a:pt x="14566" y="8286"/>
                  <a:pt x="19913" y="5733"/>
                  <a:pt x="25332" y="4185"/>
                </a:cubicBezTo>
                <a:cubicBezTo>
                  <a:pt x="29488" y="2998"/>
                  <a:pt x="-5422" y="-598"/>
                  <a:pt x="729" y="8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8" name="十字星 247"/>
          <p:cNvSpPr/>
          <p:nvPr/>
        </p:nvSpPr>
        <p:spPr>
          <a:xfrm>
            <a:off x="7576457" y="1104405"/>
            <a:ext cx="261257" cy="740850"/>
          </a:xfrm>
          <a:prstGeom prst="star4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9" name="十字星 248"/>
          <p:cNvSpPr/>
          <p:nvPr/>
        </p:nvSpPr>
        <p:spPr>
          <a:xfrm>
            <a:off x="7922171" y="546265"/>
            <a:ext cx="271464" cy="356260"/>
          </a:xfrm>
          <a:prstGeom prst="star4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0" name="十字星 249"/>
          <p:cNvSpPr/>
          <p:nvPr/>
        </p:nvSpPr>
        <p:spPr>
          <a:xfrm>
            <a:off x="9150000" y="902525"/>
            <a:ext cx="322112" cy="572305"/>
          </a:xfrm>
          <a:prstGeom prst="star4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2" name="燕尾形箭头 251"/>
          <p:cNvSpPr/>
          <p:nvPr/>
        </p:nvSpPr>
        <p:spPr>
          <a:xfrm>
            <a:off x="6346031" y="2899568"/>
            <a:ext cx="1066800" cy="475456"/>
          </a:xfrm>
          <a:prstGeom prst="notch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3" name="文本框 252"/>
          <p:cNvSpPr txBox="1"/>
          <p:nvPr/>
        </p:nvSpPr>
        <p:spPr>
          <a:xfrm>
            <a:off x="6334941" y="1771079"/>
            <a:ext cx="9396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变</a:t>
            </a:r>
          </a:p>
        </p:txBody>
      </p:sp>
    </p:spTree>
    <p:extLst>
      <p:ext uri="{BB962C8B-B14F-4D97-AF65-F5344CB8AC3E}">
        <p14:creationId xmlns:p14="http://schemas.microsoft.com/office/powerpoint/2010/main" xmlns="" val="96183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>
            <a:lumMod val="95000"/>
            <a:lumOff val="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186</Words>
  <Application>Microsoft Office PowerPoint</Application>
  <PresentationFormat>自定义</PresentationFormat>
  <Paragraphs>29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>ecust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gianjia</dc:creator>
  <cp:lastModifiedBy>Administrator</cp:lastModifiedBy>
  <cp:revision>26</cp:revision>
  <dcterms:created xsi:type="dcterms:W3CDTF">2014-07-16T11:01:14Z</dcterms:created>
  <dcterms:modified xsi:type="dcterms:W3CDTF">2015-08-11T03:19:23Z</dcterms:modified>
</cp:coreProperties>
</file>