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4"/>
  </p:notesMasterIdLst>
  <p:sldIdLst>
    <p:sldId id="267" r:id="rId2"/>
    <p:sldId id="257" r:id="rId3"/>
    <p:sldId id="262" r:id="rId4"/>
    <p:sldId id="270" r:id="rId5"/>
    <p:sldId id="271" r:id="rId6"/>
    <p:sldId id="258" r:id="rId7"/>
    <p:sldId id="259" r:id="rId8"/>
    <p:sldId id="256" r:id="rId9"/>
    <p:sldId id="260" r:id="rId10"/>
    <p:sldId id="263" r:id="rId11"/>
    <p:sldId id="268" r:id="rId12"/>
    <p:sldId id="261" r:id="rId13"/>
    <p:sldId id="264" r:id="rId14"/>
    <p:sldId id="269" r:id="rId15"/>
    <p:sldId id="274" r:id="rId16"/>
    <p:sldId id="276" r:id="rId17"/>
    <p:sldId id="277" r:id="rId18"/>
    <p:sldId id="278" r:id="rId19"/>
    <p:sldId id="275" r:id="rId20"/>
    <p:sldId id="279" r:id="rId21"/>
    <p:sldId id="272" r:id="rId22"/>
    <p:sldId id="273" r:id="rId23"/>
  </p:sldIdLst>
  <p:sldSz cx="9144000" cy="5143500" type="screen16x9"/>
  <p:notesSz cx="6858000" cy="9144000"/>
  <p:embeddedFontLst>
    <p:embeddedFont>
      <p:font typeface="汉仪菱心体简" panose="02010600030101010101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3097" autoAdjust="0"/>
    <p:restoredTop sz="94660"/>
  </p:normalViewPr>
  <p:slideViewPr>
    <p:cSldViewPr>
      <p:cViewPr varScale="1">
        <p:scale>
          <a:sx n="145" d="100"/>
          <a:sy n="145" d="100"/>
        </p:scale>
        <p:origin x="774" y="102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F09DCE-49D0-4920-A476-AF1B308FF0E8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BBFF26-895A-4D98-ADA7-66C27F74B6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369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BBFF26-895A-4D98-ADA7-66C27F74B6F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267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6"/>
            <a:ext cx="7772400" cy="112514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6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151336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04786"/>
            <a:ext cx="3008313" cy="8715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1446624"/>
            <a:ext cx="3262432" cy="163121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6000" dirty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活</a:t>
            </a: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出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dirty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你</a:t>
            </a: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的伟大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59832" y="2886784"/>
            <a:ext cx="327275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b="1" dirty="0" smtClean="0">
                <a:solidFill>
                  <a:schemeClr val="bg1"/>
                </a:solidFill>
              </a:rPr>
              <a:t>FIND YOUR GREATNESS</a:t>
            </a:r>
            <a:endParaRPr lang="zh-CN" altLang="en-US" sz="25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72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NIKE\Giò Tarantini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"/>
            <a:ext cx="9289706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12028" y="4824980"/>
            <a:ext cx="9948116" cy="318520"/>
            <a:chOff x="-12028" y="4824980"/>
            <a:chExt cx="9948116" cy="318520"/>
          </a:xfrm>
        </p:grpSpPr>
        <p:sp>
          <p:nvSpPr>
            <p:cNvPr id="4" name="矩形 3"/>
            <p:cNvSpPr/>
            <p:nvPr/>
          </p:nvSpPr>
          <p:spPr>
            <a:xfrm>
              <a:off x="-12028" y="4824980"/>
              <a:ext cx="9180512" cy="3185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200" dirty="0" smtClean="0"/>
                <a:t>FIND YOUR GREATNESS.</a:t>
              </a:r>
              <a:endParaRPr lang="zh-CN" altLang="en-US" sz="12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956376" y="4824980"/>
              <a:ext cx="19797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BY </a:t>
              </a:r>
              <a:r>
                <a:rPr lang="en-US" altLang="zh-CN" sz="1200" dirty="0" err="1">
                  <a:solidFill>
                    <a:schemeClr val="bg1"/>
                  </a:solidFill>
                </a:rPr>
                <a:t>Giò</a:t>
              </a:r>
              <a:r>
                <a:rPr lang="en-US" altLang="zh-CN" sz="1200" dirty="0">
                  <a:solidFill>
                    <a:schemeClr val="bg1"/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</a:rPr>
                <a:t>Tarantini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-108520" y="2452702"/>
            <a:ext cx="3262432" cy="163121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6000" dirty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你的</a:t>
            </a: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伟大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dirty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我</a:t>
            </a: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来接力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7368148" y="2842872"/>
            <a:ext cx="1620957" cy="1212396"/>
            <a:chOff x="7368148" y="2169832"/>
            <a:chExt cx="1620957" cy="1212396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7452320" y="2169832"/>
              <a:ext cx="1052138" cy="401918"/>
            </a:xfrm>
            <a:custGeom>
              <a:avLst/>
              <a:gdLst>
                <a:gd name="T0" fmla="*/ 461 w 461"/>
                <a:gd name="T1" fmla="*/ 0 h 176"/>
                <a:gd name="T2" fmla="*/ 129 w 461"/>
                <a:gd name="T3" fmla="*/ 143 h 176"/>
                <a:gd name="T4" fmla="*/ 13 w 461"/>
                <a:gd name="T5" fmla="*/ 138 h 176"/>
                <a:gd name="T6" fmla="*/ 27 w 461"/>
                <a:gd name="T7" fmla="*/ 55 h 176"/>
                <a:gd name="T8" fmla="*/ 71 w 461"/>
                <a:gd name="T9" fmla="*/ 1 h 176"/>
                <a:gd name="T10" fmla="*/ 70 w 461"/>
                <a:gd name="T11" fmla="*/ 87 h 176"/>
                <a:gd name="T12" fmla="*/ 133 w 461"/>
                <a:gd name="T13" fmla="*/ 89 h 176"/>
                <a:gd name="T14" fmla="*/ 461 w 461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176">
                  <a:moveTo>
                    <a:pt x="461" y="0"/>
                  </a:moveTo>
                  <a:cubicBezTo>
                    <a:pt x="129" y="143"/>
                    <a:pt x="129" y="143"/>
                    <a:pt x="129" y="143"/>
                  </a:cubicBezTo>
                  <a:cubicBezTo>
                    <a:pt x="93" y="158"/>
                    <a:pt x="37" y="176"/>
                    <a:pt x="13" y="138"/>
                  </a:cubicBezTo>
                  <a:cubicBezTo>
                    <a:pt x="0" y="118"/>
                    <a:pt x="8" y="85"/>
                    <a:pt x="27" y="55"/>
                  </a:cubicBezTo>
                  <a:cubicBezTo>
                    <a:pt x="39" y="36"/>
                    <a:pt x="55" y="19"/>
                    <a:pt x="71" y="1"/>
                  </a:cubicBezTo>
                  <a:cubicBezTo>
                    <a:pt x="62" y="15"/>
                    <a:pt x="38" y="63"/>
                    <a:pt x="70" y="87"/>
                  </a:cubicBezTo>
                  <a:cubicBezTo>
                    <a:pt x="83" y="96"/>
                    <a:pt x="105" y="96"/>
                    <a:pt x="133" y="89"/>
                  </a:cubicBezTo>
                  <a:lnTo>
                    <a:pt x="46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368148" y="2571750"/>
              <a:ext cx="1620957" cy="810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活出</a:t>
              </a:r>
              <a:endParaRPr lang="en-US" altLang="zh-CN" sz="28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你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的伟大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419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or\Desktop\NIKE\Jerrino Ima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4" b="11204"/>
          <a:stretch/>
        </p:blipFill>
        <p:spPr bwMode="auto">
          <a:xfrm>
            <a:off x="0" y="0"/>
            <a:ext cx="9168484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12028" y="4824980"/>
            <a:ext cx="9180512" cy="318520"/>
            <a:chOff x="-12028" y="4824980"/>
            <a:chExt cx="9180512" cy="318520"/>
          </a:xfrm>
        </p:grpSpPr>
        <p:sp>
          <p:nvSpPr>
            <p:cNvPr id="4" name="矩形 3"/>
            <p:cNvSpPr/>
            <p:nvPr/>
          </p:nvSpPr>
          <p:spPr>
            <a:xfrm>
              <a:off x="-12028" y="4824980"/>
              <a:ext cx="9180512" cy="3185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200" dirty="0" smtClean="0"/>
                <a:t>FIND YOUR GREATNESS.</a:t>
              </a:r>
              <a:endParaRPr lang="zh-CN" altLang="en-US" sz="12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88772" y="4824980"/>
              <a:ext cx="19797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                         BY </a:t>
              </a:r>
              <a:r>
                <a:rPr lang="en-US" altLang="zh-CN" sz="1200" dirty="0" err="1">
                  <a:solidFill>
                    <a:schemeClr val="bg1"/>
                  </a:solidFill>
                </a:rPr>
                <a:t>Jerrino</a:t>
              </a:r>
              <a:r>
                <a:rPr lang="en-US" altLang="zh-CN" sz="1200" dirty="0">
                  <a:solidFill>
                    <a:schemeClr val="bg1"/>
                  </a:solidFill>
                </a:rPr>
                <a:t> 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-108520" y="2259325"/>
            <a:ext cx="4801314" cy="240065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朝着阳光走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刺眼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却是对的方向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7368148" y="3363838"/>
            <a:ext cx="1620957" cy="1212396"/>
            <a:chOff x="7368148" y="2169832"/>
            <a:chExt cx="1620957" cy="1212396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7452320" y="2169832"/>
              <a:ext cx="1052138" cy="401918"/>
            </a:xfrm>
            <a:custGeom>
              <a:avLst/>
              <a:gdLst>
                <a:gd name="T0" fmla="*/ 461 w 461"/>
                <a:gd name="T1" fmla="*/ 0 h 176"/>
                <a:gd name="T2" fmla="*/ 129 w 461"/>
                <a:gd name="T3" fmla="*/ 143 h 176"/>
                <a:gd name="T4" fmla="*/ 13 w 461"/>
                <a:gd name="T5" fmla="*/ 138 h 176"/>
                <a:gd name="T6" fmla="*/ 27 w 461"/>
                <a:gd name="T7" fmla="*/ 55 h 176"/>
                <a:gd name="T8" fmla="*/ 71 w 461"/>
                <a:gd name="T9" fmla="*/ 1 h 176"/>
                <a:gd name="T10" fmla="*/ 70 w 461"/>
                <a:gd name="T11" fmla="*/ 87 h 176"/>
                <a:gd name="T12" fmla="*/ 133 w 461"/>
                <a:gd name="T13" fmla="*/ 89 h 176"/>
                <a:gd name="T14" fmla="*/ 461 w 461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176">
                  <a:moveTo>
                    <a:pt x="461" y="0"/>
                  </a:moveTo>
                  <a:cubicBezTo>
                    <a:pt x="129" y="143"/>
                    <a:pt x="129" y="143"/>
                    <a:pt x="129" y="143"/>
                  </a:cubicBezTo>
                  <a:cubicBezTo>
                    <a:pt x="93" y="158"/>
                    <a:pt x="37" y="176"/>
                    <a:pt x="13" y="138"/>
                  </a:cubicBezTo>
                  <a:cubicBezTo>
                    <a:pt x="0" y="118"/>
                    <a:pt x="8" y="85"/>
                    <a:pt x="27" y="55"/>
                  </a:cubicBezTo>
                  <a:cubicBezTo>
                    <a:pt x="39" y="36"/>
                    <a:pt x="55" y="19"/>
                    <a:pt x="71" y="1"/>
                  </a:cubicBezTo>
                  <a:cubicBezTo>
                    <a:pt x="62" y="15"/>
                    <a:pt x="38" y="63"/>
                    <a:pt x="70" y="87"/>
                  </a:cubicBezTo>
                  <a:cubicBezTo>
                    <a:pt x="83" y="96"/>
                    <a:pt x="105" y="96"/>
                    <a:pt x="133" y="89"/>
                  </a:cubicBezTo>
                  <a:lnTo>
                    <a:pt x="46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368148" y="2571750"/>
              <a:ext cx="1620957" cy="810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活出</a:t>
              </a:r>
              <a:endParaRPr lang="en-US" altLang="zh-CN" sz="28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你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的伟大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502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or\Desktop\NIKE\Clayton Kag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03" t="16754" b="5985"/>
          <a:stretch/>
        </p:blipFill>
        <p:spPr bwMode="auto">
          <a:xfrm>
            <a:off x="-12029" y="0"/>
            <a:ext cx="9177597" cy="5101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12028" y="4824980"/>
            <a:ext cx="9180512" cy="318520"/>
            <a:chOff x="-12028" y="4824980"/>
            <a:chExt cx="9180512" cy="318520"/>
          </a:xfrm>
        </p:grpSpPr>
        <p:sp>
          <p:nvSpPr>
            <p:cNvPr id="4" name="矩形 3"/>
            <p:cNvSpPr/>
            <p:nvPr/>
          </p:nvSpPr>
          <p:spPr>
            <a:xfrm>
              <a:off x="-12028" y="4824980"/>
              <a:ext cx="9180512" cy="3185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200" dirty="0" smtClean="0"/>
                <a:t>FIND YOUR GREATNESS.</a:t>
              </a:r>
              <a:endParaRPr lang="zh-CN" altLang="en-US" sz="12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920880" y="4824980"/>
              <a:ext cx="12446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BY </a:t>
              </a:r>
              <a:r>
                <a:rPr lang="en-US" altLang="zh-CN" sz="1200" dirty="0">
                  <a:solidFill>
                    <a:schemeClr val="bg1"/>
                  </a:solidFill>
                </a:rPr>
                <a:t>Clayton </a:t>
              </a:r>
              <a:r>
                <a:rPr lang="en-US" altLang="zh-CN" sz="1200" dirty="0" err="1">
                  <a:solidFill>
                    <a:schemeClr val="bg1"/>
                  </a:solidFill>
                </a:rPr>
                <a:t>Kagi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-108520" y="2452702"/>
            <a:ext cx="4801314" cy="163121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伟大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是用来超越的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7368148" y="2842872"/>
            <a:ext cx="1620957" cy="1212396"/>
            <a:chOff x="7368148" y="2169832"/>
            <a:chExt cx="1620957" cy="1212396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7452320" y="2169832"/>
              <a:ext cx="1052138" cy="401918"/>
            </a:xfrm>
            <a:custGeom>
              <a:avLst/>
              <a:gdLst>
                <a:gd name="T0" fmla="*/ 461 w 461"/>
                <a:gd name="T1" fmla="*/ 0 h 176"/>
                <a:gd name="T2" fmla="*/ 129 w 461"/>
                <a:gd name="T3" fmla="*/ 143 h 176"/>
                <a:gd name="T4" fmla="*/ 13 w 461"/>
                <a:gd name="T5" fmla="*/ 138 h 176"/>
                <a:gd name="T6" fmla="*/ 27 w 461"/>
                <a:gd name="T7" fmla="*/ 55 h 176"/>
                <a:gd name="T8" fmla="*/ 71 w 461"/>
                <a:gd name="T9" fmla="*/ 1 h 176"/>
                <a:gd name="T10" fmla="*/ 70 w 461"/>
                <a:gd name="T11" fmla="*/ 87 h 176"/>
                <a:gd name="T12" fmla="*/ 133 w 461"/>
                <a:gd name="T13" fmla="*/ 89 h 176"/>
                <a:gd name="T14" fmla="*/ 461 w 461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176">
                  <a:moveTo>
                    <a:pt x="461" y="0"/>
                  </a:moveTo>
                  <a:cubicBezTo>
                    <a:pt x="129" y="143"/>
                    <a:pt x="129" y="143"/>
                    <a:pt x="129" y="143"/>
                  </a:cubicBezTo>
                  <a:cubicBezTo>
                    <a:pt x="93" y="158"/>
                    <a:pt x="37" y="176"/>
                    <a:pt x="13" y="138"/>
                  </a:cubicBezTo>
                  <a:cubicBezTo>
                    <a:pt x="0" y="118"/>
                    <a:pt x="8" y="85"/>
                    <a:pt x="27" y="55"/>
                  </a:cubicBezTo>
                  <a:cubicBezTo>
                    <a:pt x="39" y="36"/>
                    <a:pt x="55" y="19"/>
                    <a:pt x="71" y="1"/>
                  </a:cubicBezTo>
                  <a:cubicBezTo>
                    <a:pt x="62" y="15"/>
                    <a:pt x="38" y="63"/>
                    <a:pt x="70" y="87"/>
                  </a:cubicBezTo>
                  <a:cubicBezTo>
                    <a:pt x="83" y="96"/>
                    <a:pt x="105" y="96"/>
                    <a:pt x="133" y="89"/>
                  </a:cubicBezTo>
                  <a:lnTo>
                    <a:pt x="46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368148" y="2571750"/>
              <a:ext cx="1620957" cy="810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活出</a:t>
              </a:r>
              <a:endParaRPr lang="en-US" altLang="zh-CN" sz="28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你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的伟大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419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NIKE\photographyinmotio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" t="12163" b="12138"/>
          <a:stretch/>
        </p:blipFill>
        <p:spPr bwMode="auto">
          <a:xfrm>
            <a:off x="-12028" y="0"/>
            <a:ext cx="918051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12028" y="4824980"/>
            <a:ext cx="9180512" cy="318520"/>
            <a:chOff x="-12028" y="4824980"/>
            <a:chExt cx="9180512" cy="318520"/>
          </a:xfrm>
        </p:grpSpPr>
        <p:sp>
          <p:nvSpPr>
            <p:cNvPr id="4" name="矩形 3"/>
            <p:cNvSpPr/>
            <p:nvPr/>
          </p:nvSpPr>
          <p:spPr>
            <a:xfrm>
              <a:off x="-12028" y="4824980"/>
              <a:ext cx="9180512" cy="3185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200" dirty="0" smtClean="0"/>
                <a:t>FIND YOUR GREATNESS.</a:t>
              </a:r>
              <a:endParaRPr lang="zh-CN" altLang="en-US" sz="12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88772" y="4824980"/>
              <a:ext cx="19797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                     BY </a:t>
              </a:r>
              <a:r>
                <a:rPr lang="en-US" altLang="zh-CN" sz="1200" dirty="0" err="1">
                  <a:solidFill>
                    <a:schemeClr val="bg1"/>
                  </a:solidFill>
                </a:rPr>
                <a:t>inmotion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-108520" y="2596718"/>
            <a:ext cx="4801314" cy="163121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7000"/>
                    </a:prstClr>
                  </a:outerShdw>
                </a:effectLst>
                <a:latin typeface="汉仪菱心体简" pitchFamily="49" charset="-122"/>
                <a:ea typeface="汉仪菱心体简" pitchFamily="49" charset="-122"/>
              </a:rPr>
              <a:t>即使跌倒</a:t>
            </a:r>
            <a:endParaRPr lang="en-US" altLang="zh-CN" sz="6000" dirty="0" smtClean="0">
              <a:solidFill>
                <a:schemeClr val="bg1"/>
              </a:solidFill>
              <a:effectLst>
                <a:outerShdw blurRad="63500" algn="ctr" rotWithShape="0">
                  <a:prstClr val="black">
                    <a:alpha val="17000"/>
                  </a:prstClr>
                </a:outerShdw>
              </a:effectLst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7000"/>
                    </a:prstClr>
                  </a:outerShdw>
                </a:effectLst>
                <a:latin typeface="汉仪菱心体简" pitchFamily="49" charset="-122"/>
                <a:ea typeface="汉仪菱心体简" pitchFamily="49" charset="-122"/>
              </a:rPr>
              <a:t>姿势依然豪迈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7368148" y="2986888"/>
            <a:ext cx="1620957" cy="1212396"/>
            <a:chOff x="7368148" y="2169832"/>
            <a:chExt cx="1620957" cy="1212396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7452320" y="2169832"/>
              <a:ext cx="1052138" cy="401918"/>
            </a:xfrm>
            <a:custGeom>
              <a:avLst/>
              <a:gdLst>
                <a:gd name="T0" fmla="*/ 461 w 461"/>
                <a:gd name="T1" fmla="*/ 0 h 176"/>
                <a:gd name="T2" fmla="*/ 129 w 461"/>
                <a:gd name="T3" fmla="*/ 143 h 176"/>
                <a:gd name="T4" fmla="*/ 13 w 461"/>
                <a:gd name="T5" fmla="*/ 138 h 176"/>
                <a:gd name="T6" fmla="*/ 27 w 461"/>
                <a:gd name="T7" fmla="*/ 55 h 176"/>
                <a:gd name="T8" fmla="*/ 71 w 461"/>
                <a:gd name="T9" fmla="*/ 1 h 176"/>
                <a:gd name="T10" fmla="*/ 70 w 461"/>
                <a:gd name="T11" fmla="*/ 87 h 176"/>
                <a:gd name="T12" fmla="*/ 133 w 461"/>
                <a:gd name="T13" fmla="*/ 89 h 176"/>
                <a:gd name="T14" fmla="*/ 461 w 461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176">
                  <a:moveTo>
                    <a:pt x="461" y="0"/>
                  </a:moveTo>
                  <a:cubicBezTo>
                    <a:pt x="129" y="143"/>
                    <a:pt x="129" y="143"/>
                    <a:pt x="129" y="143"/>
                  </a:cubicBezTo>
                  <a:cubicBezTo>
                    <a:pt x="93" y="158"/>
                    <a:pt x="37" y="176"/>
                    <a:pt x="13" y="138"/>
                  </a:cubicBezTo>
                  <a:cubicBezTo>
                    <a:pt x="0" y="118"/>
                    <a:pt x="8" y="85"/>
                    <a:pt x="27" y="55"/>
                  </a:cubicBezTo>
                  <a:cubicBezTo>
                    <a:pt x="39" y="36"/>
                    <a:pt x="55" y="19"/>
                    <a:pt x="71" y="1"/>
                  </a:cubicBezTo>
                  <a:cubicBezTo>
                    <a:pt x="62" y="15"/>
                    <a:pt x="38" y="63"/>
                    <a:pt x="70" y="87"/>
                  </a:cubicBezTo>
                  <a:cubicBezTo>
                    <a:pt x="83" y="96"/>
                    <a:pt x="105" y="96"/>
                    <a:pt x="133" y="89"/>
                  </a:cubicBezTo>
                  <a:lnTo>
                    <a:pt x="46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368148" y="2571750"/>
              <a:ext cx="1620957" cy="810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190500" algn="ctr" rotWithShape="0">
                      <a:prstClr val="black">
                        <a:alpha val="23000"/>
                      </a:prstClr>
                    </a:outerShdw>
                  </a:effectLst>
                  <a:latin typeface="汉仪菱心体简" pitchFamily="49" charset="-122"/>
                  <a:ea typeface="汉仪菱心体简" pitchFamily="49" charset="-122"/>
                </a:rPr>
                <a:t>活出</a:t>
              </a:r>
              <a:endParaRPr lang="en-US" altLang="zh-CN" sz="2800" dirty="0" smtClean="0">
                <a:solidFill>
                  <a:schemeClr val="bg1"/>
                </a:solidFill>
                <a:effectLst>
                  <a:outerShdw blurRad="190500" algn="ctr" rotWithShape="0">
                    <a:prstClr val="black">
                      <a:alpha val="23000"/>
                    </a:prstClr>
                  </a:outerShdw>
                </a:effectLst>
                <a:latin typeface="汉仪菱心体简" pitchFamily="49" charset="-122"/>
                <a:ea typeface="汉仪菱心体简" pitchFamily="49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190500" algn="ctr" rotWithShape="0">
                      <a:prstClr val="black">
                        <a:alpha val="23000"/>
                      </a:prstClr>
                    </a:outerShdw>
                  </a:effectLst>
                  <a:latin typeface="汉仪菱心体简" pitchFamily="49" charset="-122"/>
                  <a:ea typeface="汉仪菱心体简" pitchFamily="49" charset="-122"/>
                </a:rPr>
                <a:t>你</a:t>
              </a:r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190500" algn="ctr" rotWithShape="0">
                      <a:prstClr val="black">
                        <a:alpha val="23000"/>
                      </a:prstClr>
                    </a:outerShdw>
                  </a:effectLst>
                  <a:latin typeface="汉仪菱心体简" pitchFamily="49" charset="-122"/>
                  <a:ea typeface="汉仪菱心体简" pitchFamily="49" charset="-122"/>
                </a:rPr>
                <a:t>的伟大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419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or\Desktop\NIKE\Hammertime4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4" b="10712"/>
          <a:stretch/>
        </p:blipFill>
        <p:spPr bwMode="auto">
          <a:xfrm>
            <a:off x="0" y="0"/>
            <a:ext cx="915457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12028" y="4824980"/>
            <a:ext cx="9180512" cy="318520"/>
            <a:chOff x="-12028" y="4824980"/>
            <a:chExt cx="9180512" cy="318520"/>
          </a:xfrm>
        </p:grpSpPr>
        <p:sp>
          <p:nvSpPr>
            <p:cNvPr id="4" name="矩形 3"/>
            <p:cNvSpPr/>
            <p:nvPr/>
          </p:nvSpPr>
          <p:spPr>
            <a:xfrm>
              <a:off x="-12028" y="4824980"/>
              <a:ext cx="9180512" cy="3185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200" dirty="0" smtClean="0"/>
                <a:t>FIND YOUR GREATNESS.</a:t>
              </a:r>
              <a:endParaRPr lang="zh-CN" altLang="en-US" sz="12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88772" y="4824980"/>
              <a:ext cx="19797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           BY </a:t>
              </a:r>
              <a:r>
                <a:rPr lang="en-US" altLang="zh-CN" sz="1200" dirty="0">
                  <a:solidFill>
                    <a:schemeClr val="bg1"/>
                  </a:solidFill>
                </a:rPr>
                <a:t>Hammertime44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-108520" y="2259325"/>
            <a:ext cx="3262432" cy="163121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专注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成就伟大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368148" y="2715766"/>
            <a:ext cx="1620957" cy="1212396"/>
            <a:chOff x="7368148" y="2169832"/>
            <a:chExt cx="1620957" cy="1212396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7452320" y="2169832"/>
              <a:ext cx="1052138" cy="401918"/>
            </a:xfrm>
            <a:custGeom>
              <a:avLst/>
              <a:gdLst>
                <a:gd name="T0" fmla="*/ 461 w 461"/>
                <a:gd name="T1" fmla="*/ 0 h 176"/>
                <a:gd name="T2" fmla="*/ 129 w 461"/>
                <a:gd name="T3" fmla="*/ 143 h 176"/>
                <a:gd name="T4" fmla="*/ 13 w 461"/>
                <a:gd name="T5" fmla="*/ 138 h 176"/>
                <a:gd name="T6" fmla="*/ 27 w 461"/>
                <a:gd name="T7" fmla="*/ 55 h 176"/>
                <a:gd name="T8" fmla="*/ 71 w 461"/>
                <a:gd name="T9" fmla="*/ 1 h 176"/>
                <a:gd name="T10" fmla="*/ 70 w 461"/>
                <a:gd name="T11" fmla="*/ 87 h 176"/>
                <a:gd name="T12" fmla="*/ 133 w 461"/>
                <a:gd name="T13" fmla="*/ 89 h 176"/>
                <a:gd name="T14" fmla="*/ 461 w 461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176">
                  <a:moveTo>
                    <a:pt x="461" y="0"/>
                  </a:moveTo>
                  <a:cubicBezTo>
                    <a:pt x="129" y="143"/>
                    <a:pt x="129" y="143"/>
                    <a:pt x="129" y="143"/>
                  </a:cubicBezTo>
                  <a:cubicBezTo>
                    <a:pt x="93" y="158"/>
                    <a:pt x="37" y="176"/>
                    <a:pt x="13" y="138"/>
                  </a:cubicBezTo>
                  <a:cubicBezTo>
                    <a:pt x="0" y="118"/>
                    <a:pt x="8" y="85"/>
                    <a:pt x="27" y="55"/>
                  </a:cubicBezTo>
                  <a:cubicBezTo>
                    <a:pt x="39" y="36"/>
                    <a:pt x="55" y="19"/>
                    <a:pt x="71" y="1"/>
                  </a:cubicBezTo>
                  <a:cubicBezTo>
                    <a:pt x="62" y="15"/>
                    <a:pt x="38" y="63"/>
                    <a:pt x="70" y="87"/>
                  </a:cubicBezTo>
                  <a:cubicBezTo>
                    <a:pt x="83" y="96"/>
                    <a:pt x="105" y="96"/>
                    <a:pt x="133" y="89"/>
                  </a:cubicBezTo>
                  <a:lnTo>
                    <a:pt x="46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368148" y="2571750"/>
              <a:ext cx="1620957" cy="810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活出</a:t>
              </a:r>
              <a:endParaRPr lang="en-US" altLang="zh-CN" sz="28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你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的伟大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152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esktop\NIKE\stillwaterjd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12028" y="4824980"/>
            <a:ext cx="9180512" cy="318520"/>
            <a:chOff x="-12028" y="4824980"/>
            <a:chExt cx="9180512" cy="318520"/>
          </a:xfrm>
        </p:grpSpPr>
        <p:sp>
          <p:nvSpPr>
            <p:cNvPr id="4" name="矩形 3"/>
            <p:cNvSpPr/>
            <p:nvPr/>
          </p:nvSpPr>
          <p:spPr>
            <a:xfrm>
              <a:off x="-12028" y="4824980"/>
              <a:ext cx="9180512" cy="3185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200" dirty="0" smtClean="0"/>
                <a:t>FIND YOUR GREATNESS.</a:t>
              </a:r>
              <a:endParaRPr lang="zh-CN" altLang="en-US" sz="12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88772" y="4824980"/>
              <a:ext cx="19797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                BY </a:t>
              </a:r>
              <a:r>
                <a:rPr lang="en-US" altLang="zh-CN" sz="1200" dirty="0" err="1">
                  <a:solidFill>
                    <a:schemeClr val="bg1"/>
                  </a:solidFill>
                </a:rPr>
                <a:t>stillwaterjd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-108520" y="1635646"/>
            <a:ext cx="3262432" cy="232371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5800"/>
              </a:lnSpc>
            </a:pPr>
            <a:r>
              <a:rPr lang="zh-CN" altLang="en-US" sz="6000" dirty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年龄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58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从不限制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5800"/>
              </a:lnSpc>
            </a:pPr>
            <a:r>
              <a:rPr lang="zh-CN" altLang="en-US" sz="6000" dirty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伟大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368148" y="2355726"/>
            <a:ext cx="1620957" cy="1212396"/>
            <a:chOff x="7368148" y="2169832"/>
            <a:chExt cx="1620957" cy="1212396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7452320" y="2169832"/>
              <a:ext cx="1052138" cy="401918"/>
            </a:xfrm>
            <a:custGeom>
              <a:avLst/>
              <a:gdLst>
                <a:gd name="T0" fmla="*/ 461 w 461"/>
                <a:gd name="T1" fmla="*/ 0 h 176"/>
                <a:gd name="T2" fmla="*/ 129 w 461"/>
                <a:gd name="T3" fmla="*/ 143 h 176"/>
                <a:gd name="T4" fmla="*/ 13 w 461"/>
                <a:gd name="T5" fmla="*/ 138 h 176"/>
                <a:gd name="T6" fmla="*/ 27 w 461"/>
                <a:gd name="T7" fmla="*/ 55 h 176"/>
                <a:gd name="T8" fmla="*/ 71 w 461"/>
                <a:gd name="T9" fmla="*/ 1 h 176"/>
                <a:gd name="T10" fmla="*/ 70 w 461"/>
                <a:gd name="T11" fmla="*/ 87 h 176"/>
                <a:gd name="T12" fmla="*/ 133 w 461"/>
                <a:gd name="T13" fmla="*/ 89 h 176"/>
                <a:gd name="T14" fmla="*/ 461 w 461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176">
                  <a:moveTo>
                    <a:pt x="461" y="0"/>
                  </a:moveTo>
                  <a:cubicBezTo>
                    <a:pt x="129" y="143"/>
                    <a:pt x="129" y="143"/>
                    <a:pt x="129" y="143"/>
                  </a:cubicBezTo>
                  <a:cubicBezTo>
                    <a:pt x="93" y="158"/>
                    <a:pt x="37" y="176"/>
                    <a:pt x="13" y="138"/>
                  </a:cubicBezTo>
                  <a:cubicBezTo>
                    <a:pt x="0" y="118"/>
                    <a:pt x="8" y="85"/>
                    <a:pt x="27" y="55"/>
                  </a:cubicBezTo>
                  <a:cubicBezTo>
                    <a:pt x="39" y="36"/>
                    <a:pt x="55" y="19"/>
                    <a:pt x="71" y="1"/>
                  </a:cubicBezTo>
                  <a:cubicBezTo>
                    <a:pt x="62" y="15"/>
                    <a:pt x="38" y="63"/>
                    <a:pt x="70" y="87"/>
                  </a:cubicBezTo>
                  <a:cubicBezTo>
                    <a:pt x="83" y="96"/>
                    <a:pt x="105" y="96"/>
                    <a:pt x="133" y="89"/>
                  </a:cubicBezTo>
                  <a:lnTo>
                    <a:pt x="46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368148" y="2571750"/>
              <a:ext cx="1620957" cy="810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活出</a:t>
              </a:r>
              <a:endParaRPr lang="en-US" altLang="zh-CN" sz="28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你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的伟大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160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NIKE\jon_bear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6" b="8874"/>
          <a:stretch/>
        </p:blipFill>
        <p:spPr bwMode="auto">
          <a:xfrm>
            <a:off x="0" y="0"/>
            <a:ext cx="9168484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12028" y="4824980"/>
            <a:ext cx="9180512" cy="318520"/>
            <a:chOff x="-12028" y="4824980"/>
            <a:chExt cx="9180512" cy="318520"/>
          </a:xfrm>
        </p:grpSpPr>
        <p:sp>
          <p:nvSpPr>
            <p:cNvPr id="4" name="矩形 3"/>
            <p:cNvSpPr/>
            <p:nvPr/>
          </p:nvSpPr>
          <p:spPr>
            <a:xfrm>
              <a:off x="-12028" y="4824980"/>
              <a:ext cx="9180512" cy="3185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200" dirty="0" smtClean="0"/>
                <a:t>FIND YOUR GREATNESS.</a:t>
              </a:r>
              <a:endParaRPr lang="zh-CN" altLang="en-US" sz="12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88772" y="4824980"/>
              <a:ext cx="19797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                BY  </a:t>
              </a:r>
              <a:r>
                <a:rPr lang="en-US" altLang="zh-CN" sz="1200" dirty="0" err="1" smtClean="0">
                  <a:solidFill>
                    <a:schemeClr val="bg1"/>
                  </a:solidFill>
                </a:rPr>
                <a:t>jon_beard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-108520" y="1491630"/>
            <a:ext cx="3262432" cy="240065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第一步是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伟大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的开始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368148" y="2439474"/>
            <a:ext cx="1620957" cy="1212396"/>
            <a:chOff x="7368148" y="2169832"/>
            <a:chExt cx="1620957" cy="1212396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7452320" y="2169832"/>
              <a:ext cx="1052138" cy="401918"/>
            </a:xfrm>
            <a:custGeom>
              <a:avLst/>
              <a:gdLst>
                <a:gd name="T0" fmla="*/ 461 w 461"/>
                <a:gd name="T1" fmla="*/ 0 h 176"/>
                <a:gd name="T2" fmla="*/ 129 w 461"/>
                <a:gd name="T3" fmla="*/ 143 h 176"/>
                <a:gd name="T4" fmla="*/ 13 w 461"/>
                <a:gd name="T5" fmla="*/ 138 h 176"/>
                <a:gd name="T6" fmla="*/ 27 w 461"/>
                <a:gd name="T7" fmla="*/ 55 h 176"/>
                <a:gd name="T8" fmla="*/ 71 w 461"/>
                <a:gd name="T9" fmla="*/ 1 h 176"/>
                <a:gd name="T10" fmla="*/ 70 w 461"/>
                <a:gd name="T11" fmla="*/ 87 h 176"/>
                <a:gd name="T12" fmla="*/ 133 w 461"/>
                <a:gd name="T13" fmla="*/ 89 h 176"/>
                <a:gd name="T14" fmla="*/ 461 w 461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176">
                  <a:moveTo>
                    <a:pt x="461" y="0"/>
                  </a:moveTo>
                  <a:cubicBezTo>
                    <a:pt x="129" y="143"/>
                    <a:pt x="129" y="143"/>
                    <a:pt x="129" y="143"/>
                  </a:cubicBezTo>
                  <a:cubicBezTo>
                    <a:pt x="93" y="158"/>
                    <a:pt x="37" y="176"/>
                    <a:pt x="13" y="138"/>
                  </a:cubicBezTo>
                  <a:cubicBezTo>
                    <a:pt x="0" y="118"/>
                    <a:pt x="8" y="85"/>
                    <a:pt x="27" y="55"/>
                  </a:cubicBezTo>
                  <a:cubicBezTo>
                    <a:pt x="39" y="36"/>
                    <a:pt x="55" y="19"/>
                    <a:pt x="71" y="1"/>
                  </a:cubicBezTo>
                  <a:cubicBezTo>
                    <a:pt x="62" y="15"/>
                    <a:pt x="38" y="63"/>
                    <a:pt x="70" y="87"/>
                  </a:cubicBezTo>
                  <a:cubicBezTo>
                    <a:pt x="83" y="96"/>
                    <a:pt x="105" y="96"/>
                    <a:pt x="133" y="89"/>
                  </a:cubicBezTo>
                  <a:lnTo>
                    <a:pt x="46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368148" y="2571750"/>
              <a:ext cx="1620957" cy="810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活出</a:t>
              </a:r>
              <a:endParaRPr lang="en-US" altLang="zh-CN" sz="28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你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的伟大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875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NIKE\lshifflettphot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03" b="15270"/>
          <a:stretch/>
        </p:blipFill>
        <p:spPr bwMode="auto">
          <a:xfrm>
            <a:off x="-12028" y="-164554"/>
            <a:ext cx="9277822" cy="530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12028" y="4824980"/>
            <a:ext cx="9180512" cy="318520"/>
            <a:chOff x="-12028" y="4824980"/>
            <a:chExt cx="9180512" cy="318520"/>
          </a:xfrm>
        </p:grpSpPr>
        <p:sp>
          <p:nvSpPr>
            <p:cNvPr id="4" name="矩形 3"/>
            <p:cNvSpPr/>
            <p:nvPr/>
          </p:nvSpPr>
          <p:spPr>
            <a:xfrm>
              <a:off x="-12028" y="4824980"/>
              <a:ext cx="9180512" cy="3185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200" dirty="0" smtClean="0"/>
                <a:t>FIND YOUR GREATNESS.</a:t>
              </a:r>
              <a:endParaRPr lang="zh-CN" altLang="en-US" sz="12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88772" y="4824980"/>
              <a:ext cx="19797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                BY  </a:t>
              </a:r>
              <a:r>
                <a:rPr lang="en-US" altLang="zh-CN" sz="1200" dirty="0" err="1">
                  <a:solidFill>
                    <a:schemeClr val="bg1"/>
                  </a:solidFill>
                </a:rPr>
                <a:t>lshifflett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-108520" y="3075806"/>
            <a:ext cx="4031873" cy="163121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6000" dirty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梦想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可以很伟大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368148" y="3435846"/>
            <a:ext cx="1620957" cy="1212396"/>
            <a:chOff x="7368148" y="2169832"/>
            <a:chExt cx="1620957" cy="1212396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7452320" y="2169832"/>
              <a:ext cx="1052138" cy="401918"/>
            </a:xfrm>
            <a:custGeom>
              <a:avLst/>
              <a:gdLst>
                <a:gd name="T0" fmla="*/ 461 w 461"/>
                <a:gd name="T1" fmla="*/ 0 h 176"/>
                <a:gd name="T2" fmla="*/ 129 w 461"/>
                <a:gd name="T3" fmla="*/ 143 h 176"/>
                <a:gd name="T4" fmla="*/ 13 w 461"/>
                <a:gd name="T5" fmla="*/ 138 h 176"/>
                <a:gd name="T6" fmla="*/ 27 w 461"/>
                <a:gd name="T7" fmla="*/ 55 h 176"/>
                <a:gd name="T8" fmla="*/ 71 w 461"/>
                <a:gd name="T9" fmla="*/ 1 h 176"/>
                <a:gd name="T10" fmla="*/ 70 w 461"/>
                <a:gd name="T11" fmla="*/ 87 h 176"/>
                <a:gd name="T12" fmla="*/ 133 w 461"/>
                <a:gd name="T13" fmla="*/ 89 h 176"/>
                <a:gd name="T14" fmla="*/ 461 w 461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176">
                  <a:moveTo>
                    <a:pt x="461" y="0"/>
                  </a:moveTo>
                  <a:cubicBezTo>
                    <a:pt x="129" y="143"/>
                    <a:pt x="129" y="143"/>
                    <a:pt x="129" y="143"/>
                  </a:cubicBezTo>
                  <a:cubicBezTo>
                    <a:pt x="93" y="158"/>
                    <a:pt x="37" y="176"/>
                    <a:pt x="13" y="138"/>
                  </a:cubicBezTo>
                  <a:cubicBezTo>
                    <a:pt x="0" y="118"/>
                    <a:pt x="8" y="85"/>
                    <a:pt x="27" y="55"/>
                  </a:cubicBezTo>
                  <a:cubicBezTo>
                    <a:pt x="39" y="36"/>
                    <a:pt x="55" y="19"/>
                    <a:pt x="71" y="1"/>
                  </a:cubicBezTo>
                  <a:cubicBezTo>
                    <a:pt x="62" y="15"/>
                    <a:pt x="38" y="63"/>
                    <a:pt x="70" y="87"/>
                  </a:cubicBezTo>
                  <a:cubicBezTo>
                    <a:pt x="83" y="96"/>
                    <a:pt x="105" y="96"/>
                    <a:pt x="133" y="89"/>
                  </a:cubicBezTo>
                  <a:lnTo>
                    <a:pt x="46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368148" y="2571750"/>
              <a:ext cx="1620957" cy="810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活出</a:t>
              </a:r>
              <a:endParaRPr lang="en-US" altLang="zh-CN" sz="28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你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的伟大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706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NIKE\379101260_d96e8c31c5_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87" b="36594"/>
          <a:stretch/>
        </p:blipFill>
        <p:spPr bwMode="auto">
          <a:xfrm>
            <a:off x="0" y="-236562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12028" y="4824980"/>
            <a:ext cx="9180512" cy="318520"/>
            <a:chOff x="-12028" y="4824980"/>
            <a:chExt cx="9180512" cy="318520"/>
          </a:xfrm>
        </p:grpSpPr>
        <p:sp>
          <p:nvSpPr>
            <p:cNvPr id="4" name="矩形 3"/>
            <p:cNvSpPr/>
            <p:nvPr/>
          </p:nvSpPr>
          <p:spPr>
            <a:xfrm>
              <a:off x="-12028" y="4824980"/>
              <a:ext cx="9180512" cy="3185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200" dirty="0" smtClean="0"/>
                <a:t>FIND YOUR GREATNESS.</a:t>
              </a:r>
              <a:endParaRPr lang="zh-CN" altLang="en-US" sz="12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188772" y="4824980"/>
              <a:ext cx="19797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                BY  </a:t>
              </a:r>
              <a:r>
                <a:rPr lang="en-US" altLang="zh-CN" sz="1200" dirty="0" err="1">
                  <a:solidFill>
                    <a:schemeClr val="bg1"/>
                  </a:solidFill>
                </a:rPr>
                <a:t>lshifflett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-108520" y="1275606"/>
            <a:ext cx="4031873" cy="240065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十年后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你们会见证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dirty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我</a:t>
            </a: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的伟大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368148" y="2355726"/>
            <a:ext cx="1620957" cy="1212396"/>
            <a:chOff x="7368148" y="2169832"/>
            <a:chExt cx="1620957" cy="1212396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7452320" y="2169832"/>
              <a:ext cx="1052138" cy="401918"/>
            </a:xfrm>
            <a:custGeom>
              <a:avLst/>
              <a:gdLst>
                <a:gd name="T0" fmla="*/ 461 w 461"/>
                <a:gd name="T1" fmla="*/ 0 h 176"/>
                <a:gd name="T2" fmla="*/ 129 w 461"/>
                <a:gd name="T3" fmla="*/ 143 h 176"/>
                <a:gd name="T4" fmla="*/ 13 w 461"/>
                <a:gd name="T5" fmla="*/ 138 h 176"/>
                <a:gd name="T6" fmla="*/ 27 w 461"/>
                <a:gd name="T7" fmla="*/ 55 h 176"/>
                <a:gd name="T8" fmla="*/ 71 w 461"/>
                <a:gd name="T9" fmla="*/ 1 h 176"/>
                <a:gd name="T10" fmla="*/ 70 w 461"/>
                <a:gd name="T11" fmla="*/ 87 h 176"/>
                <a:gd name="T12" fmla="*/ 133 w 461"/>
                <a:gd name="T13" fmla="*/ 89 h 176"/>
                <a:gd name="T14" fmla="*/ 461 w 461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176">
                  <a:moveTo>
                    <a:pt x="461" y="0"/>
                  </a:moveTo>
                  <a:cubicBezTo>
                    <a:pt x="129" y="143"/>
                    <a:pt x="129" y="143"/>
                    <a:pt x="129" y="143"/>
                  </a:cubicBezTo>
                  <a:cubicBezTo>
                    <a:pt x="93" y="158"/>
                    <a:pt x="37" y="176"/>
                    <a:pt x="13" y="138"/>
                  </a:cubicBezTo>
                  <a:cubicBezTo>
                    <a:pt x="0" y="118"/>
                    <a:pt x="8" y="85"/>
                    <a:pt x="27" y="55"/>
                  </a:cubicBezTo>
                  <a:cubicBezTo>
                    <a:pt x="39" y="36"/>
                    <a:pt x="55" y="19"/>
                    <a:pt x="71" y="1"/>
                  </a:cubicBezTo>
                  <a:cubicBezTo>
                    <a:pt x="62" y="15"/>
                    <a:pt x="38" y="63"/>
                    <a:pt x="70" y="87"/>
                  </a:cubicBezTo>
                  <a:cubicBezTo>
                    <a:pt x="83" y="96"/>
                    <a:pt x="105" y="96"/>
                    <a:pt x="133" y="89"/>
                  </a:cubicBezTo>
                  <a:lnTo>
                    <a:pt x="46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368148" y="2571750"/>
              <a:ext cx="1620957" cy="810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活出</a:t>
              </a:r>
              <a:endParaRPr lang="en-US" altLang="zh-CN" sz="28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你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的伟大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706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NIKE\Thálisson Almei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01675"/>
            <a:ext cx="9156327" cy="606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1732622"/>
            <a:ext cx="4801314" cy="163121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这里只有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伟大的运动员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2555776" cy="98757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12028" y="4824980"/>
            <a:ext cx="9180512" cy="318520"/>
            <a:chOff x="-12028" y="4824980"/>
            <a:chExt cx="9180512" cy="318520"/>
          </a:xfrm>
        </p:grpSpPr>
        <p:sp>
          <p:nvSpPr>
            <p:cNvPr id="6" name="矩形 5"/>
            <p:cNvSpPr/>
            <p:nvPr/>
          </p:nvSpPr>
          <p:spPr>
            <a:xfrm>
              <a:off x="-12028" y="4824980"/>
              <a:ext cx="9180512" cy="3185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200" dirty="0" smtClean="0"/>
                <a:t>FIND YOUR GREATNESS.</a:t>
              </a:r>
              <a:endParaRPr lang="zh-CN" altLang="en-US" sz="12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876256" y="4824980"/>
              <a:ext cx="22922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                BY  </a:t>
              </a:r>
              <a:r>
                <a:rPr lang="en-US" altLang="zh-CN" sz="1200" dirty="0" err="1">
                  <a:solidFill>
                    <a:schemeClr val="bg1"/>
                  </a:solidFill>
                </a:rPr>
                <a:t>Thálisson</a:t>
              </a:r>
              <a:r>
                <a:rPr lang="en-US" altLang="zh-CN" sz="1200" dirty="0">
                  <a:solidFill>
                    <a:schemeClr val="bg1"/>
                  </a:solidFill>
                </a:rPr>
                <a:t> Almeida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088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istrator\Desktop\NIKE\Rev Napalm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24484" y="0"/>
            <a:ext cx="919296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-12028" y="4824980"/>
            <a:ext cx="9180512" cy="31852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/>
              <a:t>FIND YOUR GREATNESS.</a:t>
            </a:r>
            <a:endParaRPr lang="zh-CN" altLang="en-US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-108520" y="1779662"/>
            <a:ext cx="5570756" cy="163121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伟大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就是不停的战斗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48872" y="4824980"/>
            <a:ext cx="13196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BY REV NAPALM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68148" y="2169832"/>
            <a:ext cx="1620957" cy="1212396"/>
            <a:chOff x="7368148" y="2169832"/>
            <a:chExt cx="1620957" cy="1212396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7452320" y="2169832"/>
              <a:ext cx="1052138" cy="401918"/>
            </a:xfrm>
            <a:custGeom>
              <a:avLst/>
              <a:gdLst>
                <a:gd name="T0" fmla="*/ 461 w 461"/>
                <a:gd name="T1" fmla="*/ 0 h 176"/>
                <a:gd name="T2" fmla="*/ 129 w 461"/>
                <a:gd name="T3" fmla="*/ 143 h 176"/>
                <a:gd name="T4" fmla="*/ 13 w 461"/>
                <a:gd name="T5" fmla="*/ 138 h 176"/>
                <a:gd name="T6" fmla="*/ 27 w 461"/>
                <a:gd name="T7" fmla="*/ 55 h 176"/>
                <a:gd name="T8" fmla="*/ 71 w 461"/>
                <a:gd name="T9" fmla="*/ 1 h 176"/>
                <a:gd name="T10" fmla="*/ 70 w 461"/>
                <a:gd name="T11" fmla="*/ 87 h 176"/>
                <a:gd name="T12" fmla="*/ 133 w 461"/>
                <a:gd name="T13" fmla="*/ 89 h 176"/>
                <a:gd name="T14" fmla="*/ 461 w 461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176">
                  <a:moveTo>
                    <a:pt x="461" y="0"/>
                  </a:moveTo>
                  <a:cubicBezTo>
                    <a:pt x="129" y="143"/>
                    <a:pt x="129" y="143"/>
                    <a:pt x="129" y="143"/>
                  </a:cubicBezTo>
                  <a:cubicBezTo>
                    <a:pt x="93" y="158"/>
                    <a:pt x="37" y="176"/>
                    <a:pt x="13" y="138"/>
                  </a:cubicBezTo>
                  <a:cubicBezTo>
                    <a:pt x="0" y="118"/>
                    <a:pt x="8" y="85"/>
                    <a:pt x="27" y="55"/>
                  </a:cubicBezTo>
                  <a:cubicBezTo>
                    <a:pt x="39" y="36"/>
                    <a:pt x="55" y="19"/>
                    <a:pt x="71" y="1"/>
                  </a:cubicBezTo>
                  <a:cubicBezTo>
                    <a:pt x="62" y="15"/>
                    <a:pt x="38" y="63"/>
                    <a:pt x="70" y="87"/>
                  </a:cubicBezTo>
                  <a:cubicBezTo>
                    <a:pt x="83" y="96"/>
                    <a:pt x="105" y="96"/>
                    <a:pt x="133" y="89"/>
                  </a:cubicBezTo>
                  <a:lnTo>
                    <a:pt x="46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368148" y="2571750"/>
              <a:ext cx="1620957" cy="810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活出</a:t>
              </a:r>
              <a:endParaRPr lang="en-US" altLang="zh-CN" sz="28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你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的伟大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862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1555552"/>
            <a:ext cx="3262432" cy="163121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6000" dirty="0" smtClean="0">
                <a:latin typeface="汉仪菱心体简" pitchFamily="49" charset="-122"/>
                <a:ea typeface="汉仪菱心体简" pitchFamily="49" charset="-122"/>
              </a:rPr>
              <a:t>这里只有</a:t>
            </a:r>
            <a:endParaRPr lang="en-US" altLang="zh-CN" sz="6000" dirty="0" smtClean="0"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dirty="0" smtClean="0">
                <a:latin typeface="汉仪菱心体简" pitchFamily="49" charset="-122"/>
                <a:ea typeface="汉仪菱心体简" pitchFamily="49" charset="-122"/>
              </a:rPr>
              <a:t>梦想</a:t>
            </a:r>
          </a:p>
        </p:txBody>
      </p:sp>
    </p:spTree>
    <p:extLst>
      <p:ext uri="{BB962C8B-B14F-4D97-AF65-F5344CB8AC3E}">
        <p14:creationId xmlns:p14="http://schemas.microsoft.com/office/powerpoint/2010/main" val="415706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1345398"/>
            <a:ext cx="5570756" cy="240065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向一切热爱运动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的人们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致敬</a:t>
            </a:r>
          </a:p>
        </p:txBody>
      </p:sp>
    </p:spTree>
    <p:extLst>
      <p:ext uri="{BB962C8B-B14F-4D97-AF65-F5344CB8AC3E}">
        <p14:creationId xmlns:p14="http://schemas.microsoft.com/office/powerpoint/2010/main" val="391152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1917095"/>
            <a:ext cx="3323346" cy="137473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谢谢观看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48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THANKS</a:t>
            </a:r>
            <a:endParaRPr lang="zh-CN" altLang="en-US" sz="48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152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or\Desktop\NIKE\sbally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826" b="15381"/>
          <a:stretch/>
        </p:blipFill>
        <p:spPr bwMode="auto">
          <a:xfrm>
            <a:off x="0" y="0"/>
            <a:ext cx="9143999" cy="510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12028" y="4824980"/>
            <a:ext cx="9180512" cy="318520"/>
            <a:chOff x="-12028" y="4824980"/>
            <a:chExt cx="9180512" cy="318520"/>
          </a:xfrm>
        </p:grpSpPr>
        <p:sp>
          <p:nvSpPr>
            <p:cNvPr id="4" name="矩形 3"/>
            <p:cNvSpPr/>
            <p:nvPr/>
          </p:nvSpPr>
          <p:spPr>
            <a:xfrm>
              <a:off x="-12028" y="4824980"/>
              <a:ext cx="9180512" cy="3185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200" dirty="0" smtClean="0"/>
                <a:t>FIND YOUR GREATNESS.</a:t>
              </a:r>
              <a:endParaRPr lang="zh-CN" altLang="en-US" sz="12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028384" y="4824980"/>
              <a:ext cx="11401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BY SBALLY1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-108520" y="1275606"/>
            <a:ext cx="3262432" cy="240065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好好看着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伟大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有多快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7368148" y="2355726"/>
            <a:ext cx="1620957" cy="1212396"/>
            <a:chOff x="7368148" y="2169832"/>
            <a:chExt cx="1620957" cy="1212396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7452320" y="2169832"/>
              <a:ext cx="1052138" cy="401918"/>
            </a:xfrm>
            <a:custGeom>
              <a:avLst/>
              <a:gdLst>
                <a:gd name="T0" fmla="*/ 461 w 461"/>
                <a:gd name="T1" fmla="*/ 0 h 176"/>
                <a:gd name="T2" fmla="*/ 129 w 461"/>
                <a:gd name="T3" fmla="*/ 143 h 176"/>
                <a:gd name="T4" fmla="*/ 13 w 461"/>
                <a:gd name="T5" fmla="*/ 138 h 176"/>
                <a:gd name="T6" fmla="*/ 27 w 461"/>
                <a:gd name="T7" fmla="*/ 55 h 176"/>
                <a:gd name="T8" fmla="*/ 71 w 461"/>
                <a:gd name="T9" fmla="*/ 1 h 176"/>
                <a:gd name="T10" fmla="*/ 70 w 461"/>
                <a:gd name="T11" fmla="*/ 87 h 176"/>
                <a:gd name="T12" fmla="*/ 133 w 461"/>
                <a:gd name="T13" fmla="*/ 89 h 176"/>
                <a:gd name="T14" fmla="*/ 461 w 461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176">
                  <a:moveTo>
                    <a:pt x="461" y="0"/>
                  </a:moveTo>
                  <a:cubicBezTo>
                    <a:pt x="129" y="143"/>
                    <a:pt x="129" y="143"/>
                    <a:pt x="129" y="143"/>
                  </a:cubicBezTo>
                  <a:cubicBezTo>
                    <a:pt x="93" y="158"/>
                    <a:pt x="37" y="176"/>
                    <a:pt x="13" y="138"/>
                  </a:cubicBezTo>
                  <a:cubicBezTo>
                    <a:pt x="0" y="118"/>
                    <a:pt x="8" y="85"/>
                    <a:pt x="27" y="55"/>
                  </a:cubicBezTo>
                  <a:cubicBezTo>
                    <a:pt x="39" y="36"/>
                    <a:pt x="55" y="19"/>
                    <a:pt x="71" y="1"/>
                  </a:cubicBezTo>
                  <a:cubicBezTo>
                    <a:pt x="62" y="15"/>
                    <a:pt x="38" y="63"/>
                    <a:pt x="70" y="87"/>
                  </a:cubicBezTo>
                  <a:cubicBezTo>
                    <a:pt x="83" y="96"/>
                    <a:pt x="105" y="96"/>
                    <a:pt x="133" y="89"/>
                  </a:cubicBezTo>
                  <a:lnTo>
                    <a:pt x="46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368148" y="2571750"/>
              <a:ext cx="1620957" cy="810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活出</a:t>
              </a:r>
              <a:endParaRPr lang="en-US" altLang="zh-CN" sz="28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你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的伟大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419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or\Desktop\NIKE\DR Photographie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9" b="10080"/>
          <a:stretch/>
        </p:blipFill>
        <p:spPr bwMode="auto">
          <a:xfrm>
            <a:off x="0" y="-20538"/>
            <a:ext cx="9168484" cy="510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12028" y="4815031"/>
            <a:ext cx="9840612" cy="328469"/>
            <a:chOff x="-12028" y="4815031"/>
            <a:chExt cx="9840612" cy="328469"/>
          </a:xfrm>
        </p:grpSpPr>
        <p:sp>
          <p:nvSpPr>
            <p:cNvPr id="4" name="矩形 3"/>
            <p:cNvSpPr/>
            <p:nvPr/>
          </p:nvSpPr>
          <p:spPr>
            <a:xfrm>
              <a:off x="-12028" y="4824980"/>
              <a:ext cx="9180512" cy="3185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200" dirty="0" smtClean="0"/>
                <a:t>FIND YOUR GREATNESS.</a:t>
              </a:r>
              <a:endParaRPr lang="zh-CN" altLang="en-US" sz="12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848872" y="4815031"/>
              <a:ext cx="19797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              BY </a:t>
              </a:r>
              <a:r>
                <a:rPr lang="en-US" altLang="zh-CN" sz="1200" dirty="0">
                  <a:solidFill>
                    <a:schemeClr val="bg1"/>
                  </a:solidFill>
                </a:rPr>
                <a:t>DR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-130592" y="2168589"/>
            <a:ext cx="4339650" cy="213135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5300"/>
              </a:lnSpc>
            </a:pPr>
            <a:r>
              <a:rPr lang="zh-CN" altLang="en-US" sz="54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不是尽力而为</a:t>
            </a:r>
            <a:endParaRPr lang="en-US" altLang="zh-CN" sz="54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5300"/>
              </a:lnSpc>
            </a:pPr>
            <a:r>
              <a:rPr lang="zh-CN" altLang="en-US" sz="5400" dirty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而是</a:t>
            </a:r>
            <a:endParaRPr lang="en-US" altLang="zh-CN" sz="54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5300"/>
              </a:lnSpc>
            </a:pPr>
            <a:r>
              <a:rPr lang="zh-CN" altLang="en-US" sz="54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一定要做到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7368148" y="3015538"/>
            <a:ext cx="1620957" cy="1212396"/>
            <a:chOff x="7368148" y="2169832"/>
            <a:chExt cx="1620957" cy="1212396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7452320" y="2169832"/>
              <a:ext cx="1052138" cy="401918"/>
            </a:xfrm>
            <a:custGeom>
              <a:avLst/>
              <a:gdLst>
                <a:gd name="T0" fmla="*/ 461 w 461"/>
                <a:gd name="T1" fmla="*/ 0 h 176"/>
                <a:gd name="T2" fmla="*/ 129 w 461"/>
                <a:gd name="T3" fmla="*/ 143 h 176"/>
                <a:gd name="T4" fmla="*/ 13 w 461"/>
                <a:gd name="T5" fmla="*/ 138 h 176"/>
                <a:gd name="T6" fmla="*/ 27 w 461"/>
                <a:gd name="T7" fmla="*/ 55 h 176"/>
                <a:gd name="T8" fmla="*/ 71 w 461"/>
                <a:gd name="T9" fmla="*/ 1 h 176"/>
                <a:gd name="T10" fmla="*/ 70 w 461"/>
                <a:gd name="T11" fmla="*/ 87 h 176"/>
                <a:gd name="T12" fmla="*/ 133 w 461"/>
                <a:gd name="T13" fmla="*/ 89 h 176"/>
                <a:gd name="T14" fmla="*/ 461 w 461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176">
                  <a:moveTo>
                    <a:pt x="461" y="0"/>
                  </a:moveTo>
                  <a:cubicBezTo>
                    <a:pt x="129" y="143"/>
                    <a:pt x="129" y="143"/>
                    <a:pt x="129" y="143"/>
                  </a:cubicBezTo>
                  <a:cubicBezTo>
                    <a:pt x="93" y="158"/>
                    <a:pt x="37" y="176"/>
                    <a:pt x="13" y="138"/>
                  </a:cubicBezTo>
                  <a:cubicBezTo>
                    <a:pt x="0" y="118"/>
                    <a:pt x="8" y="85"/>
                    <a:pt x="27" y="55"/>
                  </a:cubicBezTo>
                  <a:cubicBezTo>
                    <a:pt x="39" y="36"/>
                    <a:pt x="55" y="19"/>
                    <a:pt x="71" y="1"/>
                  </a:cubicBezTo>
                  <a:cubicBezTo>
                    <a:pt x="62" y="15"/>
                    <a:pt x="38" y="63"/>
                    <a:pt x="70" y="87"/>
                  </a:cubicBezTo>
                  <a:cubicBezTo>
                    <a:pt x="83" y="96"/>
                    <a:pt x="105" y="96"/>
                    <a:pt x="133" y="89"/>
                  </a:cubicBezTo>
                  <a:lnTo>
                    <a:pt x="46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368148" y="2571750"/>
              <a:ext cx="1620957" cy="810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活出</a:t>
              </a:r>
              <a:endParaRPr lang="en-US" altLang="zh-CN" sz="28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你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的伟大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152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esktop\NIKE\12760578_134435143699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61" t="38600" r="4515" b="8665"/>
          <a:stretch/>
        </p:blipFill>
        <p:spPr bwMode="auto">
          <a:xfrm>
            <a:off x="-12028" y="0"/>
            <a:ext cx="918051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12028" y="4824980"/>
            <a:ext cx="9180512" cy="318520"/>
            <a:chOff x="-12028" y="4824980"/>
            <a:chExt cx="9180512" cy="318520"/>
          </a:xfrm>
        </p:grpSpPr>
        <p:sp>
          <p:nvSpPr>
            <p:cNvPr id="4" name="矩形 3"/>
            <p:cNvSpPr/>
            <p:nvPr/>
          </p:nvSpPr>
          <p:spPr>
            <a:xfrm>
              <a:off x="-12028" y="4824980"/>
              <a:ext cx="9180512" cy="3185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200" dirty="0" smtClean="0"/>
                <a:t>FIND YOUR GREATNESS.</a:t>
              </a:r>
              <a:endParaRPr lang="zh-CN" altLang="en-US" sz="12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776864" y="4824980"/>
              <a:ext cx="13916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BY REV NAPALM 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-108520" y="2259325"/>
            <a:ext cx="4031873" cy="163121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6000" dirty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有一</a:t>
            </a: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种伟大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叫做英雄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368148" y="2715766"/>
            <a:ext cx="1620957" cy="1212396"/>
            <a:chOff x="7368148" y="2169832"/>
            <a:chExt cx="1620957" cy="1212396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7452320" y="2169832"/>
              <a:ext cx="1052138" cy="401918"/>
            </a:xfrm>
            <a:custGeom>
              <a:avLst/>
              <a:gdLst>
                <a:gd name="T0" fmla="*/ 461 w 461"/>
                <a:gd name="T1" fmla="*/ 0 h 176"/>
                <a:gd name="T2" fmla="*/ 129 w 461"/>
                <a:gd name="T3" fmla="*/ 143 h 176"/>
                <a:gd name="T4" fmla="*/ 13 w 461"/>
                <a:gd name="T5" fmla="*/ 138 h 176"/>
                <a:gd name="T6" fmla="*/ 27 w 461"/>
                <a:gd name="T7" fmla="*/ 55 h 176"/>
                <a:gd name="T8" fmla="*/ 71 w 461"/>
                <a:gd name="T9" fmla="*/ 1 h 176"/>
                <a:gd name="T10" fmla="*/ 70 w 461"/>
                <a:gd name="T11" fmla="*/ 87 h 176"/>
                <a:gd name="T12" fmla="*/ 133 w 461"/>
                <a:gd name="T13" fmla="*/ 89 h 176"/>
                <a:gd name="T14" fmla="*/ 461 w 461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176">
                  <a:moveTo>
                    <a:pt x="461" y="0"/>
                  </a:moveTo>
                  <a:cubicBezTo>
                    <a:pt x="129" y="143"/>
                    <a:pt x="129" y="143"/>
                    <a:pt x="129" y="143"/>
                  </a:cubicBezTo>
                  <a:cubicBezTo>
                    <a:pt x="93" y="158"/>
                    <a:pt x="37" y="176"/>
                    <a:pt x="13" y="138"/>
                  </a:cubicBezTo>
                  <a:cubicBezTo>
                    <a:pt x="0" y="118"/>
                    <a:pt x="8" y="85"/>
                    <a:pt x="27" y="55"/>
                  </a:cubicBezTo>
                  <a:cubicBezTo>
                    <a:pt x="39" y="36"/>
                    <a:pt x="55" y="19"/>
                    <a:pt x="71" y="1"/>
                  </a:cubicBezTo>
                  <a:cubicBezTo>
                    <a:pt x="62" y="15"/>
                    <a:pt x="38" y="63"/>
                    <a:pt x="70" y="87"/>
                  </a:cubicBezTo>
                  <a:cubicBezTo>
                    <a:pt x="83" y="96"/>
                    <a:pt x="105" y="96"/>
                    <a:pt x="133" y="89"/>
                  </a:cubicBezTo>
                  <a:lnTo>
                    <a:pt x="46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368148" y="2571750"/>
              <a:ext cx="1620957" cy="810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活出</a:t>
              </a:r>
              <a:endParaRPr lang="en-US" altLang="zh-CN" sz="28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你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的伟大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152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NIKE\Ronin237.jpg"/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64" t="16173" r="2373" b="20648"/>
          <a:stretch/>
        </p:blipFill>
        <p:spPr bwMode="auto">
          <a:xfrm>
            <a:off x="-12028" y="-1"/>
            <a:ext cx="9180512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-12028" y="4824980"/>
            <a:ext cx="9624588" cy="318520"/>
            <a:chOff x="-12028" y="4824980"/>
            <a:chExt cx="9624588" cy="318520"/>
          </a:xfrm>
        </p:grpSpPr>
        <p:sp>
          <p:nvSpPr>
            <p:cNvPr id="2" name="矩形 1"/>
            <p:cNvSpPr/>
            <p:nvPr/>
          </p:nvSpPr>
          <p:spPr>
            <a:xfrm>
              <a:off x="-12028" y="4824980"/>
              <a:ext cx="9180512" cy="3185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200" dirty="0" smtClean="0"/>
                <a:t>FIND YOUR GREATNESS.</a:t>
              </a:r>
              <a:endParaRPr lang="zh-CN" altLang="en-US" sz="1200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8004916" y="4824980"/>
              <a:ext cx="16076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BY </a:t>
              </a:r>
              <a:r>
                <a:rPr lang="en-US" altLang="zh-CN" sz="1200" dirty="0">
                  <a:solidFill>
                    <a:schemeClr val="bg1"/>
                  </a:solidFill>
                </a:rPr>
                <a:t>Ronin237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-157306" y="3404439"/>
            <a:ext cx="4570482" cy="82349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5300"/>
              </a:lnSpc>
            </a:pPr>
            <a:r>
              <a:rPr lang="zh-CN" altLang="en-US" sz="7200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7000"/>
                    </a:prstClr>
                  </a:outerShdw>
                </a:effectLst>
                <a:latin typeface="汉仪菱心体简" pitchFamily="49" charset="-122"/>
                <a:ea typeface="汉仪菱心体简" pitchFamily="49" charset="-122"/>
              </a:rPr>
              <a:t>参见</a:t>
            </a:r>
            <a:r>
              <a:rPr lang="zh-CN" altLang="en-US" sz="5400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7000"/>
                    </a:prstClr>
                  </a:outerShdw>
                </a:effectLst>
                <a:latin typeface="汉仪菱心体简" pitchFamily="49" charset="-122"/>
                <a:ea typeface="汉仪菱心体简" pitchFamily="49" charset="-122"/>
              </a:rPr>
              <a:t>，</a:t>
            </a:r>
            <a:r>
              <a:rPr lang="zh-CN" altLang="en-US" sz="7200" dirty="0" smtClean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7000"/>
                    </a:prstClr>
                  </a:outerShdw>
                </a:effectLst>
                <a:latin typeface="汉仪菱心体简" pitchFamily="49" charset="-122"/>
                <a:ea typeface="汉仪菱心体简" pitchFamily="49" charset="-122"/>
              </a:rPr>
              <a:t>伟大</a:t>
            </a:r>
            <a:endParaRPr lang="en-US" altLang="zh-CN" sz="7200" dirty="0" smtClean="0">
              <a:solidFill>
                <a:schemeClr val="bg1"/>
              </a:solidFill>
              <a:effectLst>
                <a:outerShdw blurRad="63500" algn="ctr" rotWithShape="0">
                  <a:prstClr val="black">
                    <a:alpha val="17000"/>
                  </a:prstClr>
                </a:outerShdw>
              </a:effectLst>
              <a:latin typeface="汉仪菱心体简" pitchFamily="49" charset="-122"/>
              <a:ea typeface="汉仪菱心体简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487547" y="3003798"/>
            <a:ext cx="1620957" cy="1212396"/>
            <a:chOff x="7368148" y="2169832"/>
            <a:chExt cx="1620957" cy="1212396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7452320" y="2169832"/>
              <a:ext cx="1052138" cy="401918"/>
            </a:xfrm>
            <a:custGeom>
              <a:avLst/>
              <a:gdLst>
                <a:gd name="T0" fmla="*/ 461 w 461"/>
                <a:gd name="T1" fmla="*/ 0 h 176"/>
                <a:gd name="T2" fmla="*/ 129 w 461"/>
                <a:gd name="T3" fmla="*/ 143 h 176"/>
                <a:gd name="T4" fmla="*/ 13 w 461"/>
                <a:gd name="T5" fmla="*/ 138 h 176"/>
                <a:gd name="T6" fmla="*/ 27 w 461"/>
                <a:gd name="T7" fmla="*/ 55 h 176"/>
                <a:gd name="T8" fmla="*/ 71 w 461"/>
                <a:gd name="T9" fmla="*/ 1 h 176"/>
                <a:gd name="T10" fmla="*/ 70 w 461"/>
                <a:gd name="T11" fmla="*/ 87 h 176"/>
                <a:gd name="T12" fmla="*/ 133 w 461"/>
                <a:gd name="T13" fmla="*/ 89 h 176"/>
                <a:gd name="T14" fmla="*/ 461 w 461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176">
                  <a:moveTo>
                    <a:pt x="461" y="0"/>
                  </a:moveTo>
                  <a:cubicBezTo>
                    <a:pt x="129" y="143"/>
                    <a:pt x="129" y="143"/>
                    <a:pt x="129" y="143"/>
                  </a:cubicBezTo>
                  <a:cubicBezTo>
                    <a:pt x="93" y="158"/>
                    <a:pt x="37" y="176"/>
                    <a:pt x="13" y="138"/>
                  </a:cubicBezTo>
                  <a:cubicBezTo>
                    <a:pt x="0" y="118"/>
                    <a:pt x="8" y="85"/>
                    <a:pt x="27" y="55"/>
                  </a:cubicBezTo>
                  <a:cubicBezTo>
                    <a:pt x="39" y="36"/>
                    <a:pt x="55" y="19"/>
                    <a:pt x="71" y="1"/>
                  </a:cubicBezTo>
                  <a:cubicBezTo>
                    <a:pt x="62" y="15"/>
                    <a:pt x="38" y="63"/>
                    <a:pt x="70" y="87"/>
                  </a:cubicBezTo>
                  <a:cubicBezTo>
                    <a:pt x="83" y="96"/>
                    <a:pt x="105" y="96"/>
                    <a:pt x="133" y="89"/>
                  </a:cubicBezTo>
                  <a:lnTo>
                    <a:pt x="46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368148" y="2571750"/>
              <a:ext cx="1620957" cy="810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活出</a:t>
              </a:r>
              <a:endParaRPr lang="en-US" altLang="zh-CN" sz="28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你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汉仪菱心体简" pitchFamily="49" charset="-122"/>
                  <a:ea typeface="汉仪菱心体简" pitchFamily="49" charset="-122"/>
                </a:rPr>
                <a:t>的伟大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769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NIKE\Dave Sharp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884" b="-1073"/>
          <a:stretch/>
        </p:blipFill>
        <p:spPr bwMode="auto">
          <a:xfrm>
            <a:off x="0" y="0"/>
            <a:ext cx="9144000" cy="4948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12028" y="4824980"/>
            <a:ext cx="9180512" cy="318520"/>
            <a:chOff x="-12028" y="4824980"/>
            <a:chExt cx="9180512" cy="318520"/>
          </a:xfrm>
        </p:grpSpPr>
        <p:sp>
          <p:nvSpPr>
            <p:cNvPr id="4" name="矩形 3"/>
            <p:cNvSpPr/>
            <p:nvPr/>
          </p:nvSpPr>
          <p:spPr>
            <a:xfrm>
              <a:off x="-12028" y="4824980"/>
              <a:ext cx="9180512" cy="3185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200" dirty="0" smtClean="0"/>
                <a:t>FIND YOUR GREATNESS.</a:t>
              </a:r>
              <a:endParaRPr lang="zh-CN" altLang="en-US" sz="12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920880" y="4824980"/>
              <a:ext cx="12231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BY Dave Sharpe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419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77051" y="1635646"/>
            <a:ext cx="4031873" cy="163121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伟大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不止在这里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699792" y="3125311"/>
            <a:ext cx="239366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b="1" dirty="0" smtClean="0">
                <a:solidFill>
                  <a:schemeClr val="bg1"/>
                </a:solidFill>
              </a:rPr>
              <a:t>NOT ONLY HERE.</a:t>
            </a:r>
            <a:endParaRPr lang="zh-CN" altLang="en-US" sz="25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1323221"/>
            <a:ext cx="4049507" cy="240065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没有镁光灯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没有喝彩声</a:t>
            </a:r>
            <a:endParaRPr lang="en-US" altLang="zh-CN" sz="6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只有伟大</a:t>
            </a:r>
          </a:p>
        </p:txBody>
      </p:sp>
    </p:spTree>
    <p:extLst>
      <p:ext uri="{BB962C8B-B14F-4D97-AF65-F5344CB8AC3E}">
        <p14:creationId xmlns:p14="http://schemas.microsoft.com/office/powerpoint/2010/main" val="184419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835</TotalTime>
  <Words>298</Words>
  <Application>Microsoft Office PowerPoint</Application>
  <PresentationFormat>全屏显示(16:9)</PresentationFormat>
  <Paragraphs>112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汉仪菱心体简</vt:lpstr>
      <vt:lpstr>宋体</vt:lpstr>
      <vt:lpstr>Calibri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Sky123.Org</cp:lastModifiedBy>
  <cp:revision>40</cp:revision>
  <dcterms:created xsi:type="dcterms:W3CDTF">2012-08-01T06:38:18Z</dcterms:created>
  <dcterms:modified xsi:type="dcterms:W3CDTF">2015-07-21T09:43:32Z</dcterms:modified>
</cp:coreProperties>
</file>