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95B5"/>
    <a:srgbClr val="ACA2D7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1" d="100"/>
          <a:sy n="10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AA35720-9661-4843-8253-A0443FE9358E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CC49F2D-7B69-4B36-9672-9958609271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6215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7549-A022-4F84-9ABA-52248F8278D5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4820C-38DD-4005-8A19-6A3654D985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A1E55-308A-413C-B762-5E63913A950B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F4ECA-2197-4C2F-BA54-405FA8C459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33A35-ED67-404F-959E-9009D6CDF03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F942A-3C19-4C55-80F6-2AF0905FFF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0B9BC-67B2-4C94-8122-07ABB7426677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DDDD3-2493-44A2-9A8E-2780993293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A2D32-5BB7-4E73-BE1A-6B6EBBD963D7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26635-FE20-4EC6-A2C3-BF1B2F1047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03C90-4EED-4A4D-AB92-D8035D991F9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8B78-7A75-44B6-B70B-C7AB18EAA7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F4014-5379-4240-ABA6-073A08C50938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1E44B-6A4E-48FB-87AD-9262D418AE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6360-942A-47B0-928E-99F9B9B7014D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27CB0-0C93-442B-BC81-59E9E54C8F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16D26-2A4A-4D68-A01C-02BCA0733EC4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E9DE-F6E1-47AA-8A64-966A6DE8BD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58BA-3A5B-4B4E-B9CB-B6784D8DEC1E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7EBAA-2115-4B29-98C7-143677C3A4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BBA5-1F3A-43B5-9844-C29921E4279E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B82E2-9BF6-49A2-8043-E623F63792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6DEC3B5-DC72-485E-9A81-C4B78223CC2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873C91-B3DD-414A-A0C0-2EDBE01C3A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73580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286125" y="4338638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适用于护士节及相关类别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57563" y="483870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剪去同侧角的矩形 15"/>
          <p:cNvSpPr/>
          <p:nvPr/>
        </p:nvSpPr>
        <p:spPr>
          <a:xfrm rot="16200000">
            <a:off x="892970" y="2250281"/>
            <a:ext cx="4214812" cy="2428875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剪去同侧角的矩形 16"/>
          <p:cNvSpPr/>
          <p:nvPr/>
        </p:nvSpPr>
        <p:spPr>
          <a:xfrm rot="16200000" flipH="1" flipV="1">
            <a:off x="4321970" y="2250281"/>
            <a:ext cx="4214812" cy="2428875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4429125" y="3071813"/>
            <a:ext cx="654050" cy="5715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>
            <a:off x="56435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22145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泪滴形 9"/>
          <p:cNvSpPr/>
          <p:nvPr/>
        </p:nvSpPr>
        <p:spPr>
          <a:xfrm>
            <a:off x="2500313" y="2686050"/>
            <a:ext cx="533400" cy="533400"/>
          </a:xfrm>
          <a:prstGeom prst="teardrop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>
            <a:off x="2500313" y="3505200"/>
            <a:ext cx="533400" cy="533400"/>
          </a:xfrm>
          <a:prstGeom prst="teardrop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泪滴形 11"/>
          <p:cNvSpPr/>
          <p:nvPr/>
        </p:nvSpPr>
        <p:spPr>
          <a:xfrm>
            <a:off x="5395913" y="2719388"/>
            <a:ext cx="533400" cy="533400"/>
          </a:xfrm>
          <a:prstGeom prst="teardrop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泪滴形 12"/>
          <p:cNvSpPr/>
          <p:nvPr/>
        </p:nvSpPr>
        <p:spPr>
          <a:xfrm>
            <a:off x="5395913" y="3538538"/>
            <a:ext cx="533400" cy="533400"/>
          </a:xfrm>
          <a:prstGeom prst="teardrop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30019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30003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59309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5929313" y="35591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折角形 11"/>
          <p:cNvSpPr/>
          <p:nvPr/>
        </p:nvSpPr>
        <p:spPr>
          <a:xfrm>
            <a:off x="2857500" y="1500188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折角形 12"/>
          <p:cNvSpPr/>
          <p:nvPr/>
        </p:nvSpPr>
        <p:spPr>
          <a:xfrm flipH="1">
            <a:off x="4822825" y="1500188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折角形 13"/>
          <p:cNvSpPr/>
          <p:nvPr/>
        </p:nvSpPr>
        <p:spPr>
          <a:xfrm flipH="1" flipV="1">
            <a:off x="4822825" y="3465513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折角形 14"/>
          <p:cNvSpPr/>
          <p:nvPr/>
        </p:nvSpPr>
        <p:spPr>
          <a:xfrm flipV="1">
            <a:off x="2857500" y="3465513"/>
            <a:ext cx="1963738" cy="1963737"/>
          </a:xfrm>
          <a:prstGeom prst="foldedCorner">
            <a:avLst>
              <a:gd name="adj" fmla="val 3383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3000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52149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5572125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292893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离页连接符 10"/>
          <p:cNvSpPr/>
          <p:nvPr/>
        </p:nvSpPr>
        <p:spPr>
          <a:xfrm>
            <a:off x="542925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离页连接符 12"/>
          <p:cNvSpPr/>
          <p:nvPr/>
        </p:nvSpPr>
        <p:spPr>
          <a:xfrm>
            <a:off x="400050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离页连接符 13"/>
          <p:cNvSpPr/>
          <p:nvPr/>
        </p:nvSpPr>
        <p:spPr>
          <a:xfrm flipV="1">
            <a:off x="542925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流程图: 离页连接符 14"/>
          <p:cNvSpPr/>
          <p:nvPr/>
        </p:nvSpPr>
        <p:spPr>
          <a:xfrm>
            <a:off x="2571750" y="3214688"/>
            <a:ext cx="1357313" cy="1643062"/>
          </a:xfrm>
          <a:prstGeom prst="flowChartOffpageConnector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流程图: 离页连接符 15"/>
          <p:cNvSpPr/>
          <p:nvPr/>
        </p:nvSpPr>
        <p:spPr>
          <a:xfrm flipV="1">
            <a:off x="400050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离页连接符 17"/>
          <p:cNvSpPr/>
          <p:nvPr/>
        </p:nvSpPr>
        <p:spPr>
          <a:xfrm flipV="1">
            <a:off x="2571750" y="1571625"/>
            <a:ext cx="1357313" cy="1643063"/>
          </a:xfrm>
          <a:prstGeom prst="flowChartOffpageConnector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3" name="矩形 12"/>
          <p:cNvSpPr>
            <a:spLocks noChangeArrowheads="1"/>
          </p:cNvSpPr>
          <p:nvPr/>
        </p:nvSpPr>
        <p:spPr bwMode="auto">
          <a:xfrm>
            <a:off x="242887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3"/>
          <p:cNvSpPr>
            <a:spLocks noChangeArrowheads="1"/>
          </p:cNvSpPr>
          <p:nvPr/>
        </p:nvSpPr>
        <p:spPr bwMode="auto">
          <a:xfrm>
            <a:off x="55006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5" name="矩形 14"/>
          <p:cNvSpPr>
            <a:spLocks noChangeArrowheads="1"/>
          </p:cNvSpPr>
          <p:nvPr/>
        </p:nvSpPr>
        <p:spPr bwMode="auto">
          <a:xfrm>
            <a:off x="392906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箭头 10"/>
          <p:cNvSpPr/>
          <p:nvPr/>
        </p:nvSpPr>
        <p:spPr>
          <a:xfrm>
            <a:off x="3357563" y="78581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燕尾形箭头 11"/>
          <p:cNvSpPr/>
          <p:nvPr/>
        </p:nvSpPr>
        <p:spPr>
          <a:xfrm flipH="1">
            <a:off x="3500438" y="158591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燕尾形箭头 12"/>
          <p:cNvSpPr/>
          <p:nvPr/>
        </p:nvSpPr>
        <p:spPr>
          <a:xfrm>
            <a:off x="3357563" y="2371725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燕尾形箭头 13"/>
          <p:cNvSpPr/>
          <p:nvPr/>
        </p:nvSpPr>
        <p:spPr>
          <a:xfrm flipH="1">
            <a:off x="3500438" y="3170238"/>
            <a:ext cx="2713037" cy="1344612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燕尾形箭头 14"/>
          <p:cNvSpPr/>
          <p:nvPr/>
        </p:nvSpPr>
        <p:spPr>
          <a:xfrm>
            <a:off x="3357563" y="392906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燕尾形箭头 15"/>
          <p:cNvSpPr/>
          <p:nvPr/>
        </p:nvSpPr>
        <p:spPr>
          <a:xfrm flipH="1">
            <a:off x="3500438" y="4729163"/>
            <a:ext cx="2713037" cy="1343025"/>
          </a:xfrm>
          <a:prstGeom prst="notchedRightArrow">
            <a:avLst>
              <a:gd name="adj1" fmla="val 20358"/>
              <a:gd name="adj2" fmla="val 191782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7" name="矩形 12"/>
          <p:cNvSpPr>
            <a:spLocks noChangeArrowheads="1"/>
          </p:cNvSpPr>
          <p:nvPr/>
        </p:nvSpPr>
        <p:spPr bwMode="auto">
          <a:xfrm>
            <a:off x="1857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3"/>
          <p:cNvSpPr>
            <a:spLocks noChangeArrowheads="1"/>
          </p:cNvSpPr>
          <p:nvPr/>
        </p:nvSpPr>
        <p:spPr bwMode="auto">
          <a:xfrm>
            <a:off x="6072188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9" name="矩形 14"/>
          <p:cNvSpPr>
            <a:spLocks noChangeArrowheads="1"/>
          </p:cNvSpPr>
          <p:nvPr/>
        </p:nvSpPr>
        <p:spPr bwMode="auto">
          <a:xfrm>
            <a:off x="607218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0" name="矩形 15"/>
          <p:cNvSpPr>
            <a:spLocks noChangeArrowheads="1"/>
          </p:cNvSpPr>
          <p:nvPr/>
        </p:nvSpPr>
        <p:spPr bwMode="auto">
          <a:xfrm>
            <a:off x="18573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1" name="矩形 15"/>
          <p:cNvSpPr>
            <a:spLocks noChangeArrowheads="1"/>
          </p:cNvSpPr>
          <p:nvPr/>
        </p:nvSpPr>
        <p:spPr bwMode="auto">
          <a:xfrm>
            <a:off x="614362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2" name="矩形 15"/>
          <p:cNvSpPr>
            <a:spLocks noChangeArrowheads="1"/>
          </p:cNvSpPr>
          <p:nvPr/>
        </p:nvSpPr>
        <p:spPr bwMode="auto">
          <a:xfrm>
            <a:off x="1857375" y="1285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矩形 12"/>
          <p:cNvSpPr>
            <a:spLocks noChangeArrowheads="1"/>
          </p:cNvSpPr>
          <p:nvPr/>
        </p:nvSpPr>
        <p:spPr bwMode="auto">
          <a:xfrm>
            <a:off x="428625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6143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4"/>
          <p:cNvSpPr>
            <a:spLocks noChangeArrowheads="1"/>
          </p:cNvSpPr>
          <p:nvPr/>
        </p:nvSpPr>
        <p:spPr bwMode="auto">
          <a:xfrm>
            <a:off x="4214813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22145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乘号 10"/>
          <p:cNvSpPr/>
          <p:nvPr/>
        </p:nvSpPr>
        <p:spPr>
          <a:xfrm>
            <a:off x="3000375" y="1285875"/>
            <a:ext cx="3906838" cy="3906838"/>
          </a:xfrm>
          <a:prstGeom prst="mathMultiply">
            <a:avLst/>
          </a:prstGeom>
          <a:solidFill>
            <a:srgbClr val="ACA2D7"/>
          </a:solidFill>
          <a:ln>
            <a:solidFill>
              <a:srgbClr val="F095B5"/>
            </a:solidFill>
          </a:ln>
          <a:effectLst>
            <a:outerShdw blurRad="50800" dist="50800" dir="54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决策 10"/>
          <p:cNvSpPr/>
          <p:nvPr/>
        </p:nvSpPr>
        <p:spPr>
          <a:xfrm>
            <a:off x="3214688" y="2225675"/>
            <a:ext cx="3486150" cy="2336800"/>
          </a:xfrm>
          <a:prstGeom prst="flowChartDecision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流程图: 决策 15"/>
          <p:cNvSpPr/>
          <p:nvPr/>
        </p:nvSpPr>
        <p:spPr>
          <a:xfrm>
            <a:off x="2714625" y="1857375"/>
            <a:ext cx="1830388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流程图: 决策 16"/>
          <p:cNvSpPr/>
          <p:nvPr/>
        </p:nvSpPr>
        <p:spPr>
          <a:xfrm>
            <a:off x="5384800" y="1868488"/>
            <a:ext cx="1830388" cy="1227137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流程图: 决策 17"/>
          <p:cNvSpPr/>
          <p:nvPr/>
        </p:nvSpPr>
        <p:spPr>
          <a:xfrm>
            <a:off x="2741613" y="3714750"/>
            <a:ext cx="1830387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流程图: 决策 18"/>
          <p:cNvSpPr/>
          <p:nvPr/>
        </p:nvSpPr>
        <p:spPr>
          <a:xfrm>
            <a:off x="5357813" y="3714750"/>
            <a:ext cx="1830387" cy="1225550"/>
          </a:xfrm>
          <a:prstGeom prst="flowChartDecision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257175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42148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578643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5786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14"/>
          <p:cNvSpPr>
            <a:spLocks noChangeArrowheads="1"/>
          </p:cNvSpPr>
          <p:nvPr/>
        </p:nvSpPr>
        <p:spPr bwMode="auto">
          <a:xfrm>
            <a:off x="26431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对角圆角矩形 20"/>
          <p:cNvSpPr/>
          <p:nvPr/>
        </p:nvSpPr>
        <p:spPr>
          <a:xfrm>
            <a:off x="1349375" y="3857625"/>
            <a:ext cx="1865313" cy="186531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对角圆角矩形 21"/>
          <p:cNvSpPr/>
          <p:nvPr/>
        </p:nvSpPr>
        <p:spPr>
          <a:xfrm>
            <a:off x="3214688" y="2616200"/>
            <a:ext cx="1865312" cy="186531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对角圆角矩形 22"/>
          <p:cNvSpPr/>
          <p:nvPr/>
        </p:nvSpPr>
        <p:spPr>
          <a:xfrm>
            <a:off x="5072063" y="1357313"/>
            <a:ext cx="1865312" cy="186531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142875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52863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4"/>
          <p:cNvSpPr>
            <a:spLocks noChangeArrowheads="1"/>
          </p:cNvSpPr>
          <p:nvPr/>
        </p:nvSpPr>
        <p:spPr bwMode="auto">
          <a:xfrm>
            <a:off x="33575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缺角矩形 10"/>
          <p:cNvSpPr/>
          <p:nvPr/>
        </p:nvSpPr>
        <p:spPr>
          <a:xfrm>
            <a:off x="2657475" y="1800225"/>
            <a:ext cx="4130675" cy="3402013"/>
          </a:xfrm>
          <a:prstGeom prst="plaque">
            <a:avLst/>
          </a:prstGeom>
          <a:solidFill>
            <a:srgbClr val="AC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243138" y="1371600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300788" y="1385888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28850" y="4714875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286500" y="4729163"/>
            <a:ext cx="914400" cy="914400"/>
          </a:xfrm>
          <a:prstGeom prst="ellipse">
            <a:avLst/>
          </a:prstGeom>
          <a:solidFill>
            <a:srgbClr val="F09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2" name="矩形 12"/>
          <p:cNvSpPr>
            <a:spLocks noChangeArrowheads="1"/>
          </p:cNvSpPr>
          <p:nvPr/>
        </p:nvSpPr>
        <p:spPr bwMode="auto">
          <a:xfrm>
            <a:off x="4214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13"/>
          <p:cNvSpPr>
            <a:spLocks noChangeArrowheads="1"/>
          </p:cNvSpPr>
          <p:nvPr/>
        </p:nvSpPr>
        <p:spPr bwMode="auto">
          <a:xfrm>
            <a:off x="635793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4"/>
          <p:cNvSpPr>
            <a:spLocks noChangeArrowheads="1"/>
          </p:cNvSpPr>
          <p:nvPr/>
        </p:nvSpPr>
        <p:spPr bwMode="auto">
          <a:xfrm>
            <a:off x="65008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15"/>
          <p:cNvSpPr>
            <a:spLocks noChangeArrowheads="1"/>
          </p:cNvSpPr>
          <p:nvPr/>
        </p:nvSpPr>
        <p:spPr bwMode="auto">
          <a:xfrm>
            <a:off x="1428750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6" name="矩形 12"/>
          <p:cNvSpPr>
            <a:spLocks noChangeArrowheads="1"/>
          </p:cNvSpPr>
          <p:nvPr/>
        </p:nvSpPr>
        <p:spPr bwMode="auto">
          <a:xfrm>
            <a:off x="1357313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508</Words>
  <Application>Microsoft Office PowerPoint</Application>
  <PresentationFormat>全屏显示(4:3)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290</cp:revision>
  <dcterms:created xsi:type="dcterms:W3CDTF">2013-10-30T09:04:50Z</dcterms:created>
  <dcterms:modified xsi:type="dcterms:W3CDTF">2015-06-30T07:08:20Z</dcterms:modified>
</cp:coreProperties>
</file>