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73" r:id="rId12"/>
    <p:sldId id="269" r:id="rId13"/>
    <p:sldId id="270" r:id="rId14"/>
    <p:sldId id="271" r:id="rId15"/>
    <p:sldId id="272" r:id="rId16"/>
    <p:sldId id="275" r:id="rId17"/>
    <p:sldId id="274" r:id="rId18"/>
    <p:sldId id="27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294" userDrawn="1">
          <p15:clr>
            <a:srgbClr val="A4A3A4"/>
          </p15:clr>
        </p15:guide>
        <p15:guide id="4" orient="horz" pos="1071" userDrawn="1">
          <p15:clr>
            <a:srgbClr val="A4A3A4"/>
          </p15:clr>
        </p15:guide>
        <p15:guide id="5" pos="2479" userDrawn="1">
          <p15:clr>
            <a:srgbClr val="A4A3A4"/>
          </p15:clr>
        </p15:guide>
        <p15:guide id="6" pos="52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999D"/>
    <a:srgbClr val="56678B"/>
    <a:srgbClr val="51638A"/>
    <a:srgbClr val="0AD6B5"/>
    <a:srgbClr val="0067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24" autoAdjust="0"/>
    <p:restoredTop sz="94660"/>
  </p:normalViewPr>
  <p:slideViewPr>
    <p:cSldViewPr>
      <p:cViewPr varScale="1">
        <p:scale>
          <a:sx n="70" d="100"/>
          <a:sy n="70" d="100"/>
        </p:scale>
        <p:origin x="798" y="66"/>
      </p:cViewPr>
      <p:guideLst>
        <p:guide orient="horz" pos="1933"/>
        <p:guide pos="3840"/>
        <p:guide orient="horz" pos="3294"/>
        <p:guide orient="horz" pos="1071"/>
        <p:guide pos="2479"/>
        <p:guide pos="52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95000"/>
                <a:alpha val="8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231538864"/>
        <c:axId val="-231538320"/>
      </c:barChart>
      <c:catAx>
        <c:axId val="-231538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4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  <a:alpha val="4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31538320"/>
        <c:crosses val="autoZero"/>
        <c:auto val="1"/>
        <c:lblAlgn val="ctr"/>
        <c:lblOffset val="100"/>
        <c:noMultiLvlLbl val="0"/>
      </c:catAx>
      <c:valAx>
        <c:axId val="-2315383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95000"/>
                <a:alpha val="4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>
                    <a:lumMod val="95000"/>
                    <a:alpha val="4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31538864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  <a:alpha val="8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chemeClr val="bg1">
                  <a:lumMod val="95000"/>
                  <a:alpha val="5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231535056"/>
        <c:axId val="-231534512"/>
      </c:lineChart>
      <c:catAx>
        <c:axId val="-231535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bg1">
                <a:lumMod val="95000"/>
                <a:alpha val="7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>
                    <a:lumMod val="9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31534512"/>
        <c:crosses val="autoZero"/>
        <c:auto val="1"/>
        <c:lblAlgn val="ctr"/>
        <c:lblOffset val="100"/>
        <c:noMultiLvlLbl val="0"/>
      </c:catAx>
      <c:valAx>
        <c:axId val="-2315345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95000"/>
                <a:alpha val="7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1">
                    <a:lumMod val="95000"/>
                    <a:alpha val="7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23153505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1174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374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58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219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887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27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30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2073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1915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414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10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99611-338E-4011-8385-70DB2E5C1C4C}" type="datetimeFigureOut">
              <a:rPr lang="zh-CN" altLang="en-US" smtClean="0"/>
              <a:t>2015/10/19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1E911-F3C2-4F49-BAF6-045A81732E3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454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hyperlink" Target="http://xhxl.yanj.c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" y="-27385"/>
            <a:ext cx="12191999" cy="6932525"/>
          </a:xfrm>
          <a:prstGeom prst="rect">
            <a:avLst/>
          </a:prstGeom>
          <a:solidFill>
            <a:srgbClr val="51638A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3751709" y="3249914"/>
            <a:ext cx="4680520" cy="448221"/>
          </a:xfrm>
          <a:prstGeom prst="roundRect">
            <a:avLst>
              <a:gd name="adj" fmla="val 50000"/>
            </a:avLst>
          </a:prstGeom>
          <a:solidFill>
            <a:schemeClr val="bg1"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>
            <a:off x="6816080" y="4548620"/>
            <a:ext cx="421679" cy="843358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398245" y="1343286"/>
            <a:ext cx="739551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 smtClean="0">
                <a:solidFill>
                  <a:schemeClr val="bg1">
                    <a:lumMod val="95000"/>
                    <a:alpha val="72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2 0 1 6</a:t>
            </a:r>
            <a:endParaRPr lang="zh-CN" altLang="en-US" sz="11500" dirty="0">
              <a:solidFill>
                <a:schemeClr val="bg1">
                  <a:lumMod val="95000"/>
                  <a:alpha val="72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71431" y="3273969"/>
            <a:ext cx="5094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>
                    <a:lumMod val="95000"/>
                    <a:alpha val="66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Simple Design PowerPoint Template</a:t>
            </a:r>
            <a:endParaRPr lang="zh-CN" altLang="en-US" sz="2000" dirty="0">
              <a:solidFill>
                <a:schemeClr val="bg1">
                  <a:lumMod val="95000"/>
                  <a:alpha val="66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0" name="六边形 15"/>
          <p:cNvSpPr/>
          <p:nvPr/>
        </p:nvSpPr>
        <p:spPr>
          <a:xfrm>
            <a:off x="5888236" y="0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15"/>
          <p:cNvSpPr/>
          <p:nvPr/>
        </p:nvSpPr>
        <p:spPr>
          <a:xfrm>
            <a:off x="1629961" y="1146819"/>
            <a:ext cx="1604545" cy="3209088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15"/>
          <p:cNvSpPr/>
          <p:nvPr/>
        </p:nvSpPr>
        <p:spPr>
          <a:xfrm>
            <a:off x="10181074" y="2071241"/>
            <a:ext cx="890652" cy="1781303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15"/>
          <p:cNvSpPr/>
          <p:nvPr/>
        </p:nvSpPr>
        <p:spPr>
          <a:xfrm>
            <a:off x="10006033" y="4677929"/>
            <a:ext cx="890652" cy="1781303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15"/>
          <p:cNvSpPr/>
          <p:nvPr/>
        </p:nvSpPr>
        <p:spPr>
          <a:xfrm>
            <a:off x="877586" y="517122"/>
            <a:ext cx="593339" cy="118667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gradFill>
              <a:gsLst>
                <a:gs pos="100000">
                  <a:schemeClr val="bg1">
                    <a:alpha val="35000"/>
                  </a:schemeClr>
                </a:gs>
                <a:gs pos="0">
                  <a:schemeClr val="bg1"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15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874049506"/>
              </p:ext>
            </p:extLst>
          </p:nvPr>
        </p:nvGraphicFramePr>
        <p:xfrm>
          <a:off x="1271464" y="1556792"/>
          <a:ext cx="5184576" cy="38884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直接连接符 14"/>
          <p:cNvCxnSpPr/>
          <p:nvPr/>
        </p:nvCxnSpPr>
        <p:spPr>
          <a:xfrm>
            <a:off x="6697052" y="2189267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808372" y="2132856"/>
            <a:ext cx="411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6697052" y="3931365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6808372" y="3874954"/>
            <a:ext cx="41121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40016" y="1581586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9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</a:t>
            </a:r>
            <a:r>
              <a:rPr lang="en-US" altLang="zh-CN" sz="48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Three</a:t>
            </a:r>
            <a:endParaRPr lang="zh-CN" altLang="en-US" sz="4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2285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接连接符 15"/>
          <p:cNvCxnSpPr/>
          <p:nvPr/>
        </p:nvCxnSpPr>
        <p:spPr>
          <a:xfrm>
            <a:off x="1804339" y="3645024"/>
            <a:ext cx="8583322" cy="0"/>
          </a:xfrm>
          <a:prstGeom prst="line">
            <a:avLst/>
          </a:prstGeom>
          <a:ln w="9525">
            <a:solidFill>
              <a:schemeClr val="bg1">
                <a:lumMod val="95000"/>
              </a:schemeClr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369725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345084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99290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640734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038402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804339" y="3577714"/>
            <a:ext cx="134619" cy="134619"/>
          </a:xfrm>
          <a:prstGeom prst="ellipse">
            <a:avLst/>
          </a:prstGeom>
          <a:solidFill>
            <a:schemeClr val="bg1">
              <a:lumMod val="95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任意多边形 48"/>
          <p:cNvSpPr/>
          <p:nvPr/>
        </p:nvSpPr>
        <p:spPr>
          <a:xfrm flipV="1">
            <a:off x="3027146" y="1916592"/>
            <a:ext cx="1477898" cy="1646001"/>
          </a:xfrm>
          <a:custGeom>
            <a:avLst/>
            <a:gdLst>
              <a:gd name="connsiteX0" fmla="*/ 738949 w 1477898"/>
              <a:gd name="connsiteY0" fmla="*/ 1646001 h 1646001"/>
              <a:gd name="connsiteX1" fmla="*/ 1477898 w 1477898"/>
              <a:gd name="connsiteY1" fmla="*/ 907052 h 1646001"/>
              <a:gd name="connsiteX2" fmla="*/ 887873 w 1477898"/>
              <a:gd name="connsiteY2" fmla="*/ 183116 h 1646001"/>
              <a:gd name="connsiteX3" fmla="*/ 840960 w 1477898"/>
              <a:gd name="connsiteY3" fmla="*/ 178387 h 1646001"/>
              <a:gd name="connsiteX4" fmla="*/ 737422 w 1477898"/>
              <a:gd name="connsiteY4" fmla="*/ 0 h 1646001"/>
              <a:gd name="connsiteX5" fmla="*/ 633695 w 1477898"/>
              <a:gd name="connsiteY5" fmla="*/ 178714 h 1646001"/>
              <a:gd name="connsiteX6" fmla="*/ 590025 w 1477898"/>
              <a:gd name="connsiteY6" fmla="*/ 183116 h 1646001"/>
              <a:gd name="connsiteX7" fmla="*/ 0 w 1477898"/>
              <a:gd name="connsiteY7" fmla="*/ 907052 h 1646001"/>
              <a:gd name="connsiteX8" fmla="*/ 738949 w 1477898"/>
              <a:gd name="connsiteY8" fmla="*/ 1646001 h 1646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77898" h="1646001">
                <a:moveTo>
                  <a:pt x="738949" y="1646001"/>
                </a:moveTo>
                <a:cubicBezTo>
                  <a:pt x="1147059" y="1646001"/>
                  <a:pt x="1477898" y="1315162"/>
                  <a:pt x="1477898" y="907052"/>
                </a:cubicBezTo>
                <a:cubicBezTo>
                  <a:pt x="1477898" y="549956"/>
                  <a:pt x="1224600" y="252020"/>
                  <a:pt x="887873" y="183116"/>
                </a:cubicBezTo>
                <a:lnTo>
                  <a:pt x="840960" y="178387"/>
                </a:lnTo>
                <a:lnTo>
                  <a:pt x="737422" y="0"/>
                </a:lnTo>
                <a:lnTo>
                  <a:pt x="633695" y="178714"/>
                </a:lnTo>
                <a:lnTo>
                  <a:pt x="590025" y="183116"/>
                </a:lnTo>
                <a:cubicBezTo>
                  <a:pt x="253299" y="252020"/>
                  <a:pt x="0" y="549956"/>
                  <a:pt x="0" y="907052"/>
                </a:cubicBezTo>
                <a:cubicBezTo>
                  <a:pt x="0" y="1315162"/>
                  <a:pt x="330839" y="1646001"/>
                  <a:pt x="738949" y="1646001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8" name="任意多边形 47"/>
          <p:cNvSpPr/>
          <p:nvPr/>
        </p:nvSpPr>
        <p:spPr>
          <a:xfrm flipV="1">
            <a:off x="4285593" y="1141084"/>
            <a:ext cx="2253600" cy="2421508"/>
          </a:xfrm>
          <a:custGeom>
            <a:avLst/>
            <a:gdLst>
              <a:gd name="connsiteX0" fmla="*/ 1126800 w 2253600"/>
              <a:gd name="connsiteY0" fmla="*/ 2421508 h 2421508"/>
              <a:gd name="connsiteX1" fmla="*/ 2253600 w 2253600"/>
              <a:gd name="connsiteY1" fmla="*/ 1294805 h 2421508"/>
              <a:gd name="connsiteX2" fmla="*/ 1242009 w 2253600"/>
              <a:gd name="connsiteY2" fmla="*/ 173919 h 2421508"/>
              <a:gd name="connsiteX3" fmla="*/ 1237946 w 2253600"/>
              <a:gd name="connsiteY3" fmla="*/ 173714 h 2421508"/>
              <a:gd name="connsiteX4" fmla="*/ 1137120 w 2253600"/>
              <a:gd name="connsiteY4" fmla="*/ 0 h 2421508"/>
              <a:gd name="connsiteX5" fmla="*/ 1036918 w 2253600"/>
              <a:gd name="connsiteY5" fmla="*/ 172641 h 2421508"/>
              <a:gd name="connsiteX6" fmla="*/ 1011592 w 2253600"/>
              <a:gd name="connsiteY6" fmla="*/ 173919 h 2421508"/>
              <a:gd name="connsiteX7" fmla="*/ 0 w 2253600"/>
              <a:gd name="connsiteY7" fmla="*/ 1294805 h 2421508"/>
              <a:gd name="connsiteX8" fmla="*/ 1126800 w 2253600"/>
              <a:gd name="connsiteY8" fmla="*/ 2421508 h 242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53600" h="2421508">
                <a:moveTo>
                  <a:pt x="1126800" y="2421508"/>
                </a:moveTo>
                <a:cubicBezTo>
                  <a:pt x="1749114" y="2421508"/>
                  <a:pt x="2253600" y="1917066"/>
                  <a:pt x="2253600" y="1294805"/>
                </a:cubicBezTo>
                <a:cubicBezTo>
                  <a:pt x="2253600" y="711435"/>
                  <a:pt x="1810204" y="231618"/>
                  <a:pt x="1242009" y="173919"/>
                </a:cubicBezTo>
                <a:lnTo>
                  <a:pt x="1237946" y="173714"/>
                </a:lnTo>
                <a:lnTo>
                  <a:pt x="1137120" y="0"/>
                </a:lnTo>
                <a:lnTo>
                  <a:pt x="1036918" y="172641"/>
                </a:lnTo>
                <a:lnTo>
                  <a:pt x="1011592" y="173919"/>
                </a:lnTo>
                <a:cubicBezTo>
                  <a:pt x="443396" y="231618"/>
                  <a:pt x="0" y="711435"/>
                  <a:pt x="0" y="1294805"/>
                </a:cubicBezTo>
                <a:cubicBezTo>
                  <a:pt x="0" y="1917066"/>
                  <a:pt x="504486" y="2421508"/>
                  <a:pt x="1126800" y="2421508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7" name="任意多边形 46"/>
          <p:cNvSpPr/>
          <p:nvPr/>
        </p:nvSpPr>
        <p:spPr>
          <a:xfrm>
            <a:off x="6199321" y="1606394"/>
            <a:ext cx="1788096" cy="1956199"/>
          </a:xfrm>
          <a:custGeom>
            <a:avLst/>
            <a:gdLst>
              <a:gd name="connsiteX0" fmla="*/ 894048 w 1788096"/>
              <a:gd name="connsiteY0" fmla="*/ 0 h 1956199"/>
              <a:gd name="connsiteX1" fmla="*/ 1788096 w 1788096"/>
              <a:gd name="connsiteY1" fmla="*/ 894048 h 1956199"/>
              <a:gd name="connsiteX2" fmla="*/ 985459 w 1788096"/>
              <a:gd name="connsiteY2" fmla="*/ 1783480 h 1956199"/>
              <a:gd name="connsiteX3" fmla="*/ 960411 w 1788096"/>
              <a:gd name="connsiteY3" fmla="*/ 1784745 h 1956199"/>
              <a:gd name="connsiteX4" fmla="*/ 860897 w 1788096"/>
              <a:gd name="connsiteY4" fmla="*/ 1956199 h 1956199"/>
              <a:gd name="connsiteX5" fmla="*/ 756569 w 1788096"/>
              <a:gd name="connsiteY5" fmla="*/ 1776450 h 1956199"/>
              <a:gd name="connsiteX6" fmla="*/ 713866 w 1788096"/>
              <a:gd name="connsiteY6" fmla="*/ 1769932 h 1956199"/>
              <a:gd name="connsiteX7" fmla="*/ 0 w 1788096"/>
              <a:gd name="connsiteY7" fmla="*/ 894048 h 1956199"/>
              <a:gd name="connsiteX8" fmla="*/ 894048 w 1788096"/>
              <a:gd name="connsiteY8" fmla="*/ 0 h 1956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8096" h="1956199">
                <a:moveTo>
                  <a:pt x="894048" y="0"/>
                </a:moveTo>
                <a:cubicBezTo>
                  <a:pt x="1387817" y="0"/>
                  <a:pt x="1788096" y="400279"/>
                  <a:pt x="1788096" y="894048"/>
                </a:cubicBezTo>
                <a:cubicBezTo>
                  <a:pt x="1788096" y="1356957"/>
                  <a:pt x="1436289" y="1737696"/>
                  <a:pt x="985459" y="1783480"/>
                </a:cubicBezTo>
                <a:lnTo>
                  <a:pt x="960411" y="1784745"/>
                </a:lnTo>
                <a:lnTo>
                  <a:pt x="860897" y="1956199"/>
                </a:lnTo>
                <a:lnTo>
                  <a:pt x="756569" y="1776450"/>
                </a:lnTo>
                <a:lnTo>
                  <a:pt x="713866" y="1769932"/>
                </a:lnTo>
                <a:cubicBezTo>
                  <a:pt x="306464" y="1686566"/>
                  <a:pt x="0" y="1326096"/>
                  <a:pt x="0" y="894048"/>
                </a:cubicBezTo>
                <a:cubicBezTo>
                  <a:pt x="0" y="400279"/>
                  <a:pt x="400279" y="0"/>
                  <a:pt x="894048" y="0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" name="任意多边形 45"/>
          <p:cNvSpPr/>
          <p:nvPr/>
        </p:nvSpPr>
        <p:spPr>
          <a:xfrm flipV="1">
            <a:off x="7917280" y="1650844"/>
            <a:ext cx="1699200" cy="1911749"/>
          </a:xfrm>
          <a:custGeom>
            <a:avLst/>
            <a:gdLst>
              <a:gd name="connsiteX0" fmla="*/ 849600 w 1699200"/>
              <a:gd name="connsiteY0" fmla="*/ 1911749 h 1911749"/>
              <a:gd name="connsiteX1" fmla="*/ 1699200 w 1699200"/>
              <a:gd name="connsiteY1" fmla="*/ 1062151 h 1911749"/>
              <a:gd name="connsiteX2" fmla="*/ 936467 w 1699200"/>
              <a:gd name="connsiteY2" fmla="*/ 216940 h 1911749"/>
              <a:gd name="connsiteX3" fmla="*/ 924451 w 1699200"/>
              <a:gd name="connsiteY3" fmla="*/ 216333 h 1911749"/>
              <a:gd name="connsiteX4" fmla="*/ 798889 w 1699200"/>
              <a:gd name="connsiteY4" fmla="*/ 0 h 1911749"/>
              <a:gd name="connsiteX5" fmla="*/ 666744 w 1699200"/>
              <a:gd name="connsiteY5" fmla="*/ 227675 h 1911749"/>
              <a:gd name="connsiteX6" fmla="*/ 692390 w 1699200"/>
              <a:gd name="connsiteY6" fmla="*/ 227675 h 1911749"/>
              <a:gd name="connsiteX7" fmla="*/ 678376 w 1699200"/>
              <a:gd name="connsiteY7" fmla="*/ 229814 h 1911749"/>
              <a:gd name="connsiteX8" fmla="*/ 0 w 1699200"/>
              <a:gd name="connsiteY8" fmla="*/ 1062151 h 1911749"/>
              <a:gd name="connsiteX9" fmla="*/ 849600 w 1699200"/>
              <a:gd name="connsiteY9" fmla="*/ 1911749 h 1911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9200" h="1911749">
                <a:moveTo>
                  <a:pt x="849600" y="1911749"/>
                </a:moveTo>
                <a:cubicBezTo>
                  <a:pt x="1318821" y="1911749"/>
                  <a:pt x="1699200" y="1531371"/>
                  <a:pt x="1699200" y="1062151"/>
                </a:cubicBezTo>
                <a:cubicBezTo>
                  <a:pt x="1699200" y="622257"/>
                  <a:pt x="1364883" y="260448"/>
                  <a:pt x="936467" y="216940"/>
                </a:cubicBezTo>
                <a:lnTo>
                  <a:pt x="924451" y="216333"/>
                </a:lnTo>
                <a:lnTo>
                  <a:pt x="798889" y="0"/>
                </a:lnTo>
                <a:lnTo>
                  <a:pt x="666744" y="227675"/>
                </a:lnTo>
                <a:lnTo>
                  <a:pt x="692390" y="227675"/>
                </a:lnTo>
                <a:lnTo>
                  <a:pt x="678376" y="229814"/>
                </a:lnTo>
                <a:cubicBezTo>
                  <a:pt x="291227" y="309036"/>
                  <a:pt x="0" y="651584"/>
                  <a:pt x="0" y="1062151"/>
                </a:cubicBezTo>
                <a:cubicBezTo>
                  <a:pt x="0" y="1531371"/>
                  <a:pt x="380379" y="1911749"/>
                  <a:pt x="849600" y="1911749"/>
                </a:cubicBezTo>
                <a:close/>
              </a:path>
            </a:pathLst>
          </a:custGeom>
          <a:solidFill>
            <a:schemeClr val="bg1">
              <a:lumMod val="95000"/>
              <a:alpha val="34000"/>
            </a:schemeClr>
          </a:solidFill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193337" y="1422321"/>
            <a:ext cx="647128" cy="611391"/>
          </a:xfrm>
          <a:custGeom>
            <a:avLst/>
            <a:gdLst>
              <a:gd name="T0" fmla="*/ 248 w 280"/>
              <a:gd name="T1" fmla="*/ 0 h 265"/>
              <a:gd name="T2" fmla="*/ 280 w 280"/>
              <a:gd name="T3" fmla="*/ 32 h 265"/>
              <a:gd name="T4" fmla="*/ 270 w 280"/>
              <a:gd name="T5" fmla="*/ 127 h 265"/>
              <a:gd name="T6" fmla="*/ 229 w 280"/>
              <a:gd name="T7" fmla="*/ 136 h 265"/>
              <a:gd name="T8" fmla="*/ 204 w 280"/>
              <a:gd name="T9" fmla="*/ 167 h 265"/>
              <a:gd name="T10" fmla="*/ 191 w 280"/>
              <a:gd name="T11" fmla="*/ 160 h 265"/>
              <a:gd name="T12" fmla="*/ 187 w 280"/>
              <a:gd name="T13" fmla="*/ 151 h 265"/>
              <a:gd name="T14" fmla="*/ 142 w 280"/>
              <a:gd name="T15" fmla="*/ 136 h 265"/>
              <a:gd name="T16" fmla="*/ 150 w 280"/>
              <a:gd name="T17" fmla="*/ 119 h 265"/>
              <a:gd name="T18" fmla="*/ 212 w 280"/>
              <a:gd name="T19" fmla="*/ 119 h 265"/>
              <a:gd name="T20" fmla="*/ 208 w 280"/>
              <a:gd name="T21" fmla="*/ 134 h 265"/>
              <a:gd name="T22" fmla="*/ 220 w 280"/>
              <a:gd name="T23" fmla="*/ 119 h 265"/>
              <a:gd name="T24" fmla="*/ 248 w 280"/>
              <a:gd name="T25" fmla="*/ 119 h 265"/>
              <a:gd name="T26" fmla="*/ 262 w 280"/>
              <a:gd name="T27" fmla="*/ 105 h 265"/>
              <a:gd name="T28" fmla="*/ 258 w 280"/>
              <a:gd name="T29" fmla="*/ 22 h 265"/>
              <a:gd name="T30" fmla="*/ 130 w 280"/>
              <a:gd name="T31" fmla="*/ 17 h 265"/>
              <a:gd name="T32" fmla="*/ 115 w 280"/>
              <a:gd name="T33" fmla="*/ 32 h 265"/>
              <a:gd name="T34" fmla="*/ 98 w 280"/>
              <a:gd name="T35" fmla="*/ 37 h 265"/>
              <a:gd name="T36" fmla="*/ 107 w 280"/>
              <a:gd name="T37" fmla="*/ 9 h 265"/>
              <a:gd name="T38" fmla="*/ 25 w 280"/>
              <a:gd name="T39" fmla="*/ 168 h 265"/>
              <a:gd name="T40" fmla="*/ 180 w 280"/>
              <a:gd name="T41" fmla="*/ 245 h 265"/>
              <a:gd name="T42" fmla="*/ 137 w 280"/>
              <a:gd name="T43" fmla="*/ 167 h 265"/>
              <a:gd name="T44" fmla="*/ 118 w 280"/>
              <a:gd name="T45" fmla="*/ 148 h 265"/>
              <a:gd name="T46" fmla="*/ 134 w 280"/>
              <a:gd name="T47" fmla="*/ 123 h 265"/>
              <a:gd name="T48" fmla="*/ 136 w 280"/>
              <a:gd name="T49" fmla="*/ 107 h 265"/>
              <a:gd name="T50" fmla="*/ 133 w 280"/>
              <a:gd name="T51" fmla="*/ 105 h 265"/>
              <a:gd name="T52" fmla="*/ 56 w 280"/>
              <a:gd name="T53" fmla="*/ 61 h 265"/>
              <a:gd name="T54" fmla="*/ 46 w 280"/>
              <a:gd name="T55" fmla="*/ 106 h 265"/>
              <a:gd name="T56" fmla="*/ 44 w 280"/>
              <a:gd name="T57" fmla="*/ 109 h 265"/>
              <a:gd name="T58" fmla="*/ 52 w 280"/>
              <a:gd name="T59" fmla="*/ 130 h 265"/>
              <a:gd name="T60" fmla="*/ 58 w 280"/>
              <a:gd name="T61" fmla="*/ 164 h 265"/>
              <a:gd name="T62" fmla="*/ 25 w 280"/>
              <a:gd name="T63" fmla="*/ 168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0" h="265">
                <a:moveTo>
                  <a:pt x="130" y="0"/>
                </a:moveTo>
                <a:cubicBezTo>
                  <a:pt x="248" y="0"/>
                  <a:pt x="248" y="0"/>
                  <a:pt x="248" y="0"/>
                </a:cubicBezTo>
                <a:cubicBezTo>
                  <a:pt x="257" y="0"/>
                  <a:pt x="265" y="4"/>
                  <a:pt x="270" y="9"/>
                </a:cubicBezTo>
                <a:cubicBezTo>
                  <a:pt x="276" y="15"/>
                  <a:pt x="280" y="23"/>
                  <a:pt x="280" y="32"/>
                </a:cubicBezTo>
                <a:cubicBezTo>
                  <a:pt x="280" y="105"/>
                  <a:pt x="280" y="105"/>
                  <a:pt x="280" y="105"/>
                </a:cubicBezTo>
                <a:cubicBezTo>
                  <a:pt x="280" y="113"/>
                  <a:pt x="276" y="121"/>
                  <a:pt x="270" y="127"/>
                </a:cubicBezTo>
                <a:cubicBezTo>
                  <a:pt x="265" y="133"/>
                  <a:pt x="257" y="136"/>
                  <a:pt x="248" y="136"/>
                </a:cubicBezTo>
                <a:cubicBezTo>
                  <a:pt x="229" y="136"/>
                  <a:pt x="229" y="136"/>
                  <a:pt x="229" y="136"/>
                </a:cubicBezTo>
                <a:cubicBezTo>
                  <a:pt x="209" y="161"/>
                  <a:pt x="209" y="161"/>
                  <a:pt x="209" y="161"/>
                </a:cubicBezTo>
                <a:cubicBezTo>
                  <a:pt x="204" y="167"/>
                  <a:pt x="204" y="167"/>
                  <a:pt x="204" y="167"/>
                </a:cubicBezTo>
                <a:cubicBezTo>
                  <a:pt x="198" y="164"/>
                  <a:pt x="198" y="164"/>
                  <a:pt x="198" y="164"/>
                </a:cubicBezTo>
                <a:cubicBezTo>
                  <a:pt x="191" y="160"/>
                  <a:pt x="191" y="160"/>
                  <a:pt x="191" y="160"/>
                </a:cubicBezTo>
                <a:cubicBezTo>
                  <a:pt x="185" y="157"/>
                  <a:pt x="185" y="157"/>
                  <a:pt x="185" y="157"/>
                </a:cubicBezTo>
                <a:cubicBezTo>
                  <a:pt x="187" y="151"/>
                  <a:pt x="187" y="151"/>
                  <a:pt x="187" y="151"/>
                </a:cubicBezTo>
                <a:cubicBezTo>
                  <a:pt x="190" y="136"/>
                  <a:pt x="190" y="136"/>
                  <a:pt x="190" y="136"/>
                </a:cubicBezTo>
                <a:cubicBezTo>
                  <a:pt x="142" y="136"/>
                  <a:pt x="142" y="136"/>
                  <a:pt x="142" y="136"/>
                </a:cubicBezTo>
                <a:cubicBezTo>
                  <a:pt x="144" y="134"/>
                  <a:pt x="146" y="131"/>
                  <a:pt x="147" y="128"/>
                </a:cubicBezTo>
                <a:cubicBezTo>
                  <a:pt x="148" y="125"/>
                  <a:pt x="149" y="122"/>
                  <a:pt x="150" y="119"/>
                </a:cubicBezTo>
                <a:cubicBezTo>
                  <a:pt x="201" y="119"/>
                  <a:pt x="201" y="119"/>
                  <a:pt x="201" y="119"/>
                </a:cubicBezTo>
                <a:cubicBezTo>
                  <a:pt x="212" y="119"/>
                  <a:pt x="212" y="119"/>
                  <a:pt x="212" y="119"/>
                </a:cubicBezTo>
                <a:cubicBezTo>
                  <a:pt x="209" y="130"/>
                  <a:pt x="209" y="130"/>
                  <a:pt x="209" y="130"/>
                </a:cubicBezTo>
                <a:cubicBezTo>
                  <a:pt x="208" y="134"/>
                  <a:pt x="208" y="134"/>
                  <a:pt x="208" y="134"/>
                </a:cubicBezTo>
                <a:cubicBezTo>
                  <a:pt x="218" y="122"/>
                  <a:pt x="218" y="122"/>
                  <a:pt x="218" y="122"/>
                </a:cubicBezTo>
                <a:cubicBezTo>
                  <a:pt x="220" y="119"/>
                  <a:pt x="220" y="119"/>
                  <a:pt x="220" y="119"/>
                </a:cubicBezTo>
                <a:cubicBezTo>
                  <a:pt x="225" y="119"/>
                  <a:pt x="225" y="119"/>
                  <a:pt x="225" y="119"/>
                </a:cubicBezTo>
                <a:cubicBezTo>
                  <a:pt x="248" y="119"/>
                  <a:pt x="248" y="119"/>
                  <a:pt x="248" y="119"/>
                </a:cubicBezTo>
                <a:cubicBezTo>
                  <a:pt x="252" y="119"/>
                  <a:pt x="256" y="117"/>
                  <a:pt x="258" y="115"/>
                </a:cubicBezTo>
                <a:cubicBezTo>
                  <a:pt x="261" y="112"/>
                  <a:pt x="262" y="109"/>
                  <a:pt x="262" y="105"/>
                </a:cubicBezTo>
                <a:cubicBezTo>
                  <a:pt x="262" y="32"/>
                  <a:pt x="262" y="32"/>
                  <a:pt x="262" y="32"/>
                </a:cubicBezTo>
                <a:cubicBezTo>
                  <a:pt x="262" y="28"/>
                  <a:pt x="261" y="24"/>
                  <a:pt x="258" y="22"/>
                </a:cubicBezTo>
                <a:cubicBezTo>
                  <a:pt x="256" y="19"/>
                  <a:pt x="252" y="17"/>
                  <a:pt x="248" y="17"/>
                </a:cubicBezTo>
                <a:cubicBezTo>
                  <a:pt x="130" y="17"/>
                  <a:pt x="130" y="17"/>
                  <a:pt x="130" y="17"/>
                </a:cubicBezTo>
                <a:cubicBezTo>
                  <a:pt x="126" y="17"/>
                  <a:pt x="122" y="19"/>
                  <a:pt x="120" y="22"/>
                </a:cubicBezTo>
                <a:cubicBezTo>
                  <a:pt x="117" y="24"/>
                  <a:pt x="115" y="28"/>
                  <a:pt x="115" y="32"/>
                </a:cubicBezTo>
                <a:cubicBezTo>
                  <a:pt x="115" y="41"/>
                  <a:pt x="115" y="41"/>
                  <a:pt x="115" y="41"/>
                </a:cubicBezTo>
                <a:cubicBezTo>
                  <a:pt x="110" y="39"/>
                  <a:pt x="104" y="38"/>
                  <a:pt x="98" y="37"/>
                </a:cubicBezTo>
                <a:cubicBezTo>
                  <a:pt x="98" y="32"/>
                  <a:pt x="98" y="32"/>
                  <a:pt x="98" y="32"/>
                </a:cubicBezTo>
                <a:cubicBezTo>
                  <a:pt x="98" y="23"/>
                  <a:pt x="102" y="15"/>
                  <a:pt x="107" y="9"/>
                </a:cubicBezTo>
                <a:cubicBezTo>
                  <a:pt x="113" y="4"/>
                  <a:pt x="121" y="0"/>
                  <a:pt x="130" y="0"/>
                </a:cubicBezTo>
                <a:close/>
                <a:moveTo>
                  <a:pt x="25" y="168"/>
                </a:moveTo>
                <a:cubicBezTo>
                  <a:pt x="4" y="187"/>
                  <a:pt x="0" y="223"/>
                  <a:pt x="0" y="245"/>
                </a:cubicBezTo>
                <a:cubicBezTo>
                  <a:pt x="21" y="265"/>
                  <a:pt x="153" y="264"/>
                  <a:pt x="180" y="245"/>
                </a:cubicBezTo>
                <a:cubicBezTo>
                  <a:pt x="183" y="220"/>
                  <a:pt x="172" y="183"/>
                  <a:pt x="155" y="167"/>
                </a:cubicBezTo>
                <a:cubicBezTo>
                  <a:pt x="149" y="167"/>
                  <a:pt x="143" y="167"/>
                  <a:pt x="137" y="167"/>
                </a:cubicBezTo>
                <a:cubicBezTo>
                  <a:pt x="132" y="168"/>
                  <a:pt x="128" y="167"/>
                  <a:pt x="125" y="166"/>
                </a:cubicBezTo>
                <a:cubicBezTo>
                  <a:pt x="121" y="162"/>
                  <a:pt x="119" y="156"/>
                  <a:pt x="118" y="148"/>
                </a:cubicBezTo>
                <a:cubicBezTo>
                  <a:pt x="122" y="143"/>
                  <a:pt x="126" y="137"/>
                  <a:pt x="128" y="130"/>
                </a:cubicBezTo>
                <a:cubicBezTo>
                  <a:pt x="131" y="128"/>
                  <a:pt x="133" y="126"/>
                  <a:pt x="134" y="123"/>
                </a:cubicBezTo>
                <a:cubicBezTo>
                  <a:pt x="135" y="119"/>
                  <a:pt x="136" y="114"/>
                  <a:pt x="136" y="109"/>
                </a:cubicBezTo>
                <a:cubicBezTo>
                  <a:pt x="136" y="107"/>
                  <a:pt x="136" y="107"/>
                  <a:pt x="136" y="107"/>
                </a:cubicBezTo>
                <a:cubicBezTo>
                  <a:pt x="134" y="106"/>
                  <a:pt x="134" y="106"/>
                  <a:pt x="134" y="106"/>
                </a:cubicBezTo>
                <a:cubicBezTo>
                  <a:pt x="134" y="105"/>
                  <a:pt x="133" y="105"/>
                  <a:pt x="133" y="105"/>
                </a:cubicBezTo>
                <a:cubicBezTo>
                  <a:pt x="136" y="83"/>
                  <a:pt x="132" y="68"/>
                  <a:pt x="120" y="60"/>
                </a:cubicBezTo>
                <a:cubicBezTo>
                  <a:pt x="104" y="48"/>
                  <a:pt x="73" y="48"/>
                  <a:pt x="56" y="61"/>
                </a:cubicBezTo>
                <a:cubicBezTo>
                  <a:pt x="46" y="70"/>
                  <a:pt x="43" y="81"/>
                  <a:pt x="46" y="105"/>
                </a:cubicBezTo>
                <a:cubicBezTo>
                  <a:pt x="46" y="105"/>
                  <a:pt x="46" y="106"/>
                  <a:pt x="46" y="106"/>
                </a:cubicBezTo>
                <a:cubicBezTo>
                  <a:pt x="44" y="107"/>
                  <a:pt x="44" y="107"/>
                  <a:pt x="44" y="107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4"/>
                  <a:pt x="45" y="119"/>
                  <a:pt x="46" y="123"/>
                </a:cubicBezTo>
                <a:cubicBezTo>
                  <a:pt x="48" y="126"/>
                  <a:pt x="50" y="129"/>
                  <a:pt x="52" y="130"/>
                </a:cubicBezTo>
                <a:cubicBezTo>
                  <a:pt x="55" y="138"/>
                  <a:pt x="59" y="144"/>
                  <a:pt x="64" y="149"/>
                </a:cubicBezTo>
                <a:cubicBezTo>
                  <a:pt x="62" y="155"/>
                  <a:pt x="61" y="160"/>
                  <a:pt x="58" y="164"/>
                </a:cubicBezTo>
                <a:cubicBezTo>
                  <a:pt x="55" y="168"/>
                  <a:pt x="51" y="169"/>
                  <a:pt x="45" y="168"/>
                </a:cubicBezTo>
                <a:cubicBezTo>
                  <a:pt x="39" y="168"/>
                  <a:pt x="32" y="168"/>
                  <a:pt x="25" y="168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3475394" y="2033712"/>
            <a:ext cx="487967" cy="468764"/>
          </a:xfrm>
          <a:custGeom>
            <a:avLst/>
            <a:gdLst>
              <a:gd name="T0" fmla="*/ 169 w 180"/>
              <a:gd name="T1" fmla="*/ 172 h 173"/>
              <a:gd name="T2" fmla="*/ 165 w 180"/>
              <a:gd name="T3" fmla="*/ 173 h 173"/>
              <a:gd name="T4" fmla="*/ 15 w 180"/>
              <a:gd name="T5" fmla="*/ 173 h 173"/>
              <a:gd name="T6" fmla="*/ 12 w 180"/>
              <a:gd name="T7" fmla="*/ 173 h 173"/>
              <a:gd name="T8" fmla="*/ 73 w 180"/>
              <a:gd name="T9" fmla="*/ 127 h 173"/>
              <a:gd name="T10" fmla="*/ 86 w 180"/>
              <a:gd name="T11" fmla="*/ 136 h 173"/>
              <a:gd name="T12" fmla="*/ 90 w 180"/>
              <a:gd name="T13" fmla="*/ 140 h 173"/>
              <a:gd name="T14" fmla="*/ 94 w 180"/>
              <a:gd name="T15" fmla="*/ 136 h 173"/>
              <a:gd name="T16" fmla="*/ 107 w 180"/>
              <a:gd name="T17" fmla="*/ 127 h 173"/>
              <a:gd name="T18" fmla="*/ 169 w 180"/>
              <a:gd name="T19" fmla="*/ 172 h 173"/>
              <a:gd name="T20" fmla="*/ 53 w 180"/>
              <a:gd name="T21" fmla="*/ 89 h 173"/>
              <a:gd name="T22" fmla="*/ 127 w 180"/>
              <a:gd name="T23" fmla="*/ 89 h 173"/>
              <a:gd name="T24" fmla="*/ 127 w 180"/>
              <a:gd name="T25" fmla="*/ 93 h 173"/>
              <a:gd name="T26" fmla="*/ 53 w 180"/>
              <a:gd name="T27" fmla="*/ 93 h 173"/>
              <a:gd name="T28" fmla="*/ 53 w 180"/>
              <a:gd name="T29" fmla="*/ 89 h 173"/>
              <a:gd name="T30" fmla="*/ 53 w 180"/>
              <a:gd name="T31" fmla="*/ 75 h 173"/>
              <a:gd name="T32" fmla="*/ 127 w 180"/>
              <a:gd name="T33" fmla="*/ 75 h 173"/>
              <a:gd name="T34" fmla="*/ 127 w 180"/>
              <a:gd name="T35" fmla="*/ 79 h 173"/>
              <a:gd name="T36" fmla="*/ 53 w 180"/>
              <a:gd name="T37" fmla="*/ 79 h 173"/>
              <a:gd name="T38" fmla="*/ 53 w 180"/>
              <a:gd name="T39" fmla="*/ 75 h 173"/>
              <a:gd name="T40" fmla="*/ 53 w 180"/>
              <a:gd name="T41" fmla="*/ 63 h 173"/>
              <a:gd name="T42" fmla="*/ 127 w 180"/>
              <a:gd name="T43" fmla="*/ 63 h 173"/>
              <a:gd name="T44" fmla="*/ 127 w 180"/>
              <a:gd name="T45" fmla="*/ 67 h 173"/>
              <a:gd name="T46" fmla="*/ 53 w 180"/>
              <a:gd name="T47" fmla="*/ 67 h 173"/>
              <a:gd name="T48" fmla="*/ 53 w 180"/>
              <a:gd name="T49" fmla="*/ 63 h 173"/>
              <a:gd name="T50" fmla="*/ 171 w 180"/>
              <a:gd name="T51" fmla="*/ 63 h 173"/>
              <a:gd name="T52" fmla="*/ 90 w 180"/>
              <a:gd name="T53" fmla="*/ 0 h 173"/>
              <a:gd name="T54" fmla="*/ 8 w 180"/>
              <a:gd name="T55" fmla="*/ 62 h 173"/>
              <a:gd name="T56" fmla="*/ 41 w 180"/>
              <a:gd name="T57" fmla="*/ 87 h 173"/>
              <a:gd name="T58" fmla="*/ 41 w 180"/>
              <a:gd name="T59" fmla="*/ 54 h 173"/>
              <a:gd name="T60" fmla="*/ 138 w 180"/>
              <a:gd name="T61" fmla="*/ 54 h 173"/>
              <a:gd name="T62" fmla="*/ 138 w 180"/>
              <a:gd name="T63" fmla="*/ 87 h 173"/>
              <a:gd name="T64" fmla="*/ 171 w 180"/>
              <a:gd name="T65" fmla="*/ 63 h 173"/>
              <a:gd name="T66" fmla="*/ 0 w 180"/>
              <a:gd name="T67" fmla="*/ 73 h 173"/>
              <a:gd name="T68" fmla="*/ 1 w 180"/>
              <a:gd name="T69" fmla="*/ 163 h 173"/>
              <a:gd name="T70" fmla="*/ 61 w 180"/>
              <a:gd name="T71" fmla="*/ 118 h 173"/>
              <a:gd name="T72" fmla="*/ 0 w 180"/>
              <a:gd name="T73" fmla="*/ 72 h 173"/>
              <a:gd name="T74" fmla="*/ 0 w 180"/>
              <a:gd name="T75" fmla="*/ 73 h 173"/>
              <a:gd name="T76" fmla="*/ 180 w 180"/>
              <a:gd name="T77" fmla="*/ 70 h 173"/>
              <a:gd name="T78" fmla="*/ 119 w 180"/>
              <a:gd name="T79" fmla="*/ 117 h 173"/>
              <a:gd name="T80" fmla="*/ 180 w 180"/>
              <a:gd name="T81" fmla="*/ 162 h 173"/>
              <a:gd name="T82" fmla="*/ 180 w 180"/>
              <a:gd name="T83" fmla="*/ 158 h 173"/>
              <a:gd name="T84" fmla="*/ 180 w 180"/>
              <a:gd name="T85" fmla="*/ 73 h 173"/>
              <a:gd name="T86" fmla="*/ 180 w 180"/>
              <a:gd name="T87" fmla="*/ 7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0" h="173">
                <a:moveTo>
                  <a:pt x="169" y="172"/>
                </a:moveTo>
                <a:cubicBezTo>
                  <a:pt x="168" y="173"/>
                  <a:pt x="167" y="173"/>
                  <a:pt x="165" y="173"/>
                </a:cubicBezTo>
                <a:cubicBezTo>
                  <a:pt x="15" y="173"/>
                  <a:pt x="15" y="173"/>
                  <a:pt x="15" y="173"/>
                </a:cubicBezTo>
                <a:cubicBezTo>
                  <a:pt x="14" y="173"/>
                  <a:pt x="13" y="173"/>
                  <a:pt x="12" y="173"/>
                </a:cubicBezTo>
                <a:cubicBezTo>
                  <a:pt x="73" y="127"/>
                  <a:pt x="73" y="127"/>
                  <a:pt x="73" y="127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90" y="140"/>
                  <a:pt x="90" y="140"/>
                  <a:pt x="90" y="140"/>
                </a:cubicBezTo>
                <a:cubicBezTo>
                  <a:pt x="94" y="136"/>
                  <a:pt x="94" y="136"/>
                  <a:pt x="94" y="136"/>
                </a:cubicBezTo>
                <a:cubicBezTo>
                  <a:pt x="107" y="127"/>
                  <a:pt x="107" y="127"/>
                  <a:pt x="107" y="127"/>
                </a:cubicBezTo>
                <a:cubicBezTo>
                  <a:pt x="169" y="172"/>
                  <a:pt x="169" y="172"/>
                  <a:pt x="169" y="172"/>
                </a:cubicBezTo>
                <a:close/>
                <a:moveTo>
                  <a:pt x="53" y="89"/>
                </a:moveTo>
                <a:cubicBezTo>
                  <a:pt x="127" y="89"/>
                  <a:pt x="127" y="89"/>
                  <a:pt x="127" y="89"/>
                </a:cubicBezTo>
                <a:cubicBezTo>
                  <a:pt x="127" y="93"/>
                  <a:pt x="127" y="93"/>
                  <a:pt x="127" y="93"/>
                </a:cubicBezTo>
                <a:cubicBezTo>
                  <a:pt x="53" y="93"/>
                  <a:pt x="53" y="93"/>
                  <a:pt x="53" y="93"/>
                </a:cubicBezTo>
                <a:cubicBezTo>
                  <a:pt x="53" y="89"/>
                  <a:pt x="53" y="89"/>
                  <a:pt x="53" y="89"/>
                </a:cubicBezTo>
                <a:close/>
                <a:moveTo>
                  <a:pt x="53" y="75"/>
                </a:moveTo>
                <a:cubicBezTo>
                  <a:pt x="127" y="75"/>
                  <a:pt x="127" y="75"/>
                  <a:pt x="127" y="75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53" y="79"/>
                  <a:pt x="53" y="79"/>
                  <a:pt x="53" y="79"/>
                </a:cubicBezTo>
                <a:cubicBezTo>
                  <a:pt x="53" y="75"/>
                  <a:pt x="53" y="75"/>
                  <a:pt x="53" y="75"/>
                </a:cubicBezTo>
                <a:close/>
                <a:moveTo>
                  <a:pt x="53" y="63"/>
                </a:moveTo>
                <a:cubicBezTo>
                  <a:pt x="127" y="63"/>
                  <a:pt x="127" y="63"/>
                  <a:pt x="127" y="63"/>
                </a:cubicBezTo>
                <a:cubicBezTo>
                  <a:pt x="127" y="67"/>
                  <a:pt x="127" y="67"/>
                  <a:pt x="127" y="67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3"/>
                  <a:pt x="53" y="63"/>
                  <a:pt x="53" y="63"/>
                </a:cubicBezTo>
                <a:close/>
                <a:moveTo>
                  <a:pt x="171" y="63"/>
                </a:moveTo>
                <a:cubicBezTo>
                  <a:pt x="90" y="0"/>
                  <a:pt x="90" y="0"/>
                  <a:pt x="90" y="0"/>
                </a:cubicBezTo>
                <a:cubicBezTo>
                  <a:pt x="8" y="62"/>
                  <a:pt x="8" y="62"/>
                  <a:pt x="8" y="62"/>
                </a:cubicBezTo>
                <a:cubicBezTo>
                  <a:pt x="41" y="87"/>
                  <a:pt x="41" y="87"/>
                  <a:pt x="41" y="87"/>
                </a:cubicBezTo>
                <a:cubicBezTo>
                  <a:pt x="41" y="54"/>
                  <a:pt x="41" y="54"/>
                  <a:pt x="41" y="54"/>
                </a:cubicBezTo>
                <a:cubicBezTo>
                  <a:pt x="138" y="54"/>
                  <a:pt x="138" y="54"/>
                  <a:pt x="138" y="54"/>
                </a:cubicBezTo>
                <a:cubicBezTo>
                  <a:pt x="138" y="87"/>
                  <a:pt x="138" y="87"/>
                  <a:pt x="138" y="87"/>
                </a:cubicBezTo>
                <a:cubicBezTo>
                  <a:pt x="171" y="63"/>
                  <a:pt x="171" y="63"/>
                  <a:pt x="171" y="63"/>
                </a:cubicBezTo>
                <a:close/>
                <a:moveTo>
                  <a:pt x="0" y="73"/>
                </a:moveTo>
                <a:cubicBezTo>
                  <a:pt x="1" y="163"/>
                  <a:pt x="1" y="163"/>
                  <a:pt x="1" y="163"/>
                </a:cubicBezTo>
                <a:cubicBezTo>
                  <a:pt x="61" y="118"/>
                  <a:pt x="61" y="118"/>
                  <a:pt x="61" y="11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0" y="73"/>
                  <a:pt x="0" y="73"/>
                </a:cubicBezTo>
                <a:close/>
                <a:moveTo>
                  <a:pt x="180" y="70"/>
                </a:moveTo>
                <a:cubicBezTo>
                  <a:pt x="119" y="117"/>
                  <a:pt x="119" y="117"/>
                  <a:pt x="119" y="117"/>
                </a:cubicBezTo>
                <a:cubicBezTo>
                  <a:pt x="180" y="162"/>
                  <a:pt x="180" y="162"/>
                  <a:pt x="180" y="162"/>
                </a:cubicBezTo>
                <a:cubicBezTo>
                  <a:pt x="180" y="161"/>
                  <a:pt x="180" y="159"/>
                  <a:pt x="180" y="158"/>
                </a:cubicBezTo>
                <a:cubicBezTo>
                  <a:pt x="180" y="73"/>
                  <a:pt x="180" y="73"/>
                  <a:pt x="180" y="73"/>
                </a:cubicBezTo>
                <a:cubicBezTo>
                  <a:pt x="180" y="72"/>
                  <a:pt x="180" y="71"/>
                  <a:pt x="180" y="70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4624340" y="2177324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987417" y="2493347"/>
            <a:ext cx="17107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29669" y="2413312"/>
            <a:ext cx="1387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>
            <a:off x="6852717" y="1768688"/>
            <a:ext cx="540979" cy="593480"/>
          </a:xfrm>
          <a:custGeom>
            <a:avLst/>
            <a:gdLst>
              <a:gd name="T0" fmla="*/ 105 w 198"/>
              <a:gd name="T1" fmla="*/ 0 h 219"/>
              <a:gd name="T2" fmla="*/ 93 w 198"/>
              <a:gd name="T3" fmla="*/ 33 h 219"/>
              <a:gd name="T4" fmla="*/ 198 w 198"/>
              <a:gd name="T5" fmla="*/ 93 h 219"/>
              <a:gd name="T6" fmla="*/ 165 w 198"/>
              <a:gd name="T7" fmla="*/ 105 h 219"/>
              <a:gd name="T8" fmla="*/ 198 w 198"/>
              <a:gd name="T9" fmla="*/ 93 h 219"/>
              <a:gd name="T10" fmla="*/ 187 w 198"/>
              <a:gd name="T11" fmla="*/ 55 h 219"/>
              <a:gd name="T12" fmla="*/ 153 w 198"/>
              <a:gd name="T13" fmla="*/ 61 h 219"/>
              <a:gd name="T14" fmla="*/ 143 w 198"/>
              <a:gd name="T15" fmla="*/ 10 h 219"/>
              <a:gd name="T16" fmla="*/ 137 w 198"/>
              <a:gd name="T17" fmla="*/ 45 h 219"/>
              <a:gd name="T18" fmla="*/ 143 w 198"/>
              <a:gd name="T19" fmla="*/ 10 h 219"/>
              <a:gd name="T20" fmla="*/ 0 w 198"/>
              <a:gd name="T21" fmla="*/ 92 h 219"/>
              <a:gd name="T22" fmla="*/ 33 w 198"/>
              <a:gd name="T23" fmla="*/ 105 h 219"/>
              <a:gd name="T24" fmla="*/ 11 w 198"/>
              <a:gd name="T25" fmla="*/ 55 h 219"/>
              <a:gd name="T26" fmla="*/ 45 w 198"/>
              <a:gd name="T27" fmla="*/ 60 h 219"/>
              <a:gd name="T28" fmla="*/ 11 w 198"/>
              <a:gd name="T29" fmla="*/ 55 h 219"/>
              <a:gd name="T30" fmla="*/ 61 w 198"/>
              <a:gd name="T31" fmla="*/ 44 h 219"/>
              <a:gd name="T32" fmla="*/ 55 w 198"/>
              <a:gd name="T33" fmla="*/ 10 h 219"/>
              <a:gd name="T34" fmla="*/ 99 w 198"/>
              <a:gd name="T35" fmla="*/ 48 h 219"/>
              <a:gd name="T36" fmla="*/ 152 w 198"/>
              <a:gd name="T37" fmla="*/ 100 h 219"/>
              <a:gd name="T38" fmla="*/ 127 w 198"/>
              <a:gd name="T39" fmla="*/ 145 h 219"/>
              <a:gd name="T40" fmla="*/ 129 w 198"/>
              <a:gd name="T41" fmla="*/ 150 h 219"/>
              <a:gd name="T42" fmla="*/ 135 w 198"/>
              <a:gd name="T43" fmla="*/ 153 h 219"/>
              <a:gd name="T44" fmla="*/ 135 w 198"/>
              <a:gd name="T45" fmla="*/ 171 h 219"/>
              <a:gd name="T46" fmla="*/ 135 w 198"/>
              <a:gd name="T47" fmla="*/ 173 h 219"/>
              <a:gd name="T48" fmla="*/ 135 w 198"/>
              <a:gd name="T49" fmla="*/ 191 h 219"/>
              <a:gd name="T50" fmla="*/ 130 w 198"/>
              <a:gd name="T51" fmla="*/ 194 h 219"/>
              <a:gd name="T52" fmla="*/ 67 w 198"/>
              <a:gd name="T53" fmla="*/ 199 h 219"/>
              <a:gd name="T54" fmla="*/ 63 w 198"/>
              <a:gd name="T55" fmla="*/ 187 h 219"/>
              <a:gd name="T56" fmla="*/ 66 w 198"/>
              <a:gd name="T57" fmla="*/ 177 h 219"/>
              <a:gd name="T58" fmla="*/ 63 w 198"/>
              <a:gd name="T59" fmla="*/ 168 h 219"/>
              <a:gd name="T60" fmla="*/ 67 w 198"/>
              <a:gd name="T61" fmla="*/ 155 h 219"/>
              <a:gd name="T62" fmla="*/ 72 w 198"/>
              <a:gd name="T63" fmla="*/ 155 h 219"/>
              <a:gd name="T64" fmla="*/ 54 w 198"/>
              <a:gd name="T65" fmla="*/ 128 h 219"/>
              <a:gd name="T66" fmla="*/ 62 w 198"/>
              <a:gd name="T67" fmla="*/ 63 h 219"/>
              <a:gd name="T68" fmla="*/ 115 w 198"/>
              <a:gd name="T69" fmla="*/ 203 h 219"/>
              <a:gd name="T70" fmla="*/ 100 w 198"/>
              <a:gd name="T71" fmla="*/ 219 h 219"/>
              <a:gd name="T72" fmla="*/ 115 w 198"/>
              <a:gd name="T73" fmla="*/ 203 h 219"/>
              <a:gd name="T74" fmla="*/ 74 w 198"/>
              <a:gd name="T75" fmla="*/ 185 h 219"/>
              <a:gd name="T76" fmla="*/ 74 w 198"/>
              <a:gd name="T77" fmla="*/ 188 h 219"/>
              <a:gd name="T78" fmla="*/ 126 w 198"/>
              <a:gd name="T79" fmla="*/ 182 h 219"/>
              <a:gd name="T80" fmla="*/ 126 w 198"/>
              <a:gd name="T81" fmla="*/ 161 h 219"/>
              <a:gd name="T82" fmla="*/ 74 w 198"/>
              <a:gd name="T83" fmla="*/ 167 h 219"/>
              <a:gd name="T84" fmla="*/ 126 w 198"/>
              <a:gd name="T85" fmla="*/ 164 h 219"/>
              <a:gd name="T86" fmla="*/ 126 w 198"/>
              <a:gd name="T87" fmla="*/ 161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98" h="219">
                <a:moveTo>
                  <a:pt x="93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33"/>
                  <a:pt x="105" y="33"/>
                  <a:pt x="105" y="33"/>
                </a:cubicBezTo>
                <a:cubicBezTo>
                  <a:pt x="93" y="33"/>
                  <a:pt x="93" y="33"/>
                  <a:pt x="93" y="33"/>
                </a:cubicBezTo>
                <a:cubicBezTo>
                  <a:pt x="93" y="0"/>
                  <a:pt x="93" y="0"/>
                  <a:pt x="93" y="0"/>
                </a:cubicBezTo>
                <a:close/>
                <a:moveTo>
                  <a:pt x="198" y="93"/>
                </a:moveTo>
                <a:cubicBezTo>
                  <a:pt x="198" y="105"/>
                  <a:pt x="198" y="105"/>
                  <a:pt x="198" y="105"/>
                </a:cubicBezTo>
                <a:cubicBezTo>
                  <a:pt x="165" y="105"/>
                  <a:pt x="165" y="105"/>
                  <a:pt x="165" y="105"/>
                </a:cubicBezTo>
                <a:cubicBezTo>
                  <a:pt x="165" y="93"/>
                  <a:pt x="165" y="93"/>
                  <a:pt x="165" y="93"/>
                </a:cubicBezTo>
                <a:cubicBezTo>
                  <a:pt x="198" y="93"/>
                  <a:pt x="198" y="93"/>
                  <a:pt x="198" y="93"/>
                </a:cubicBezTo>
                <a:close/>
                <a:moveTo>
                  <a:pt x="181" y="44"/>
                </a:moveTo>
                <a:cubicBezTo>
                  <a:pt x="187" y="55"/>
                  <a:pt x="187" y="55"/>
                  <a:pt x="187" y="55"/>
                </a:cubicBezTo>
                <a:cubicBezTo>
                  <a:pt x="159" y="71"/>
                  <a:pt x="159" y="71"/>
                  <a:pt x="159" y="71"/>
                </a:cubicBezTo>
                <a:cubicBezTo>
                  <a:pt x="153" y="61"/>
                  <a:pt x="153" y="61"/>
                  <a:pt x="153" y="61"/>
                </a:cubicBezTo>
                <a:cubicBezTo>
                  <a:pt x="181" y="44"/>
                  <a:pt x="181" y="44"/>
                  <a:pt x="181" y="44"/>
                </a:cubicBezTo>
                <a:close/>
                <a:moveTo>
                  <a:pt x="143" y="10"/>
                </a:moveTo>
                <a:cubicBezTo>
                  <a:pt x="127" y="39"/>
                  <a:pt x="127" y="39"/>
                  <a:pt x="127" y="39"/>
                </a:cubicBezTo>
                <a:cubicBezTo>
                  <a:pt x="137" y="45"/>
                  <a:pt x="137" y="45"/>
                  <a:pt x="137" y="45"/>
                </a:cubicBezTo>
                <a:cubicBezTo>
                  <a:pt x="154" y="16"/>
                  <a:pt x="154" y="16"/>
                  <a:pt x="154" y="16"/>
                </a:cubicBezTo>
                <a:cubicBezTo>
                  <a:pt x="143" y="10"/>
                  <a:pt x="143" y="10"/>
                  <a:pt x="143" y="10"/>
                </a:cubicBezTo>
                <a:close/>
                <a:moveTo>
                  <a:pt x="0" y="105"/>
                </a:moveTo>
                <a:cubicBezTo>
                  <a:pt x="0" y="92"/>
                  <a:pt x="0" y="92"/>
                  <a:pt x="0" y="92"/>
                </a:cubicBezTo>
                <a:cubicBezTo>
                  <a:pt x="33" y="92"/>
                  <a:pt x="33" y="92"/>
                  <a:pt x="33" y="92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0" y="105"/>
                  <a:pt x="0" y="105"/>
                  <a:pt x="0" y="105"/>
                </a:cubicBezTo>
                <a:close/>
                <a:moveTo>
                  <a:pt x="11" y="55"/>
                </a:moveTo>
                <a:cubicBezTo>
                  <a:pt x="17" y="44"/>
                  <a:pt x="17" y="44"/>
                  <a:pt x="17" y="44"/>
                </a:cubicBezTo>
                <a:cubicBezTo>
                  <a:pt x="45" y="60"/>
                  <a:pt x="45" y="60"/>
                  <a:pt x="45" y="60"/>
                </a:cubicBezTo>
                <a:cubicBezTo>
                  <a:pt x="39" y="71"/>
                  <a:pt x="39" y="71"/>
                  <a:pt x="39" y="71"/>
                </a:cubicBezTo>
                <a:cubicBezTo>
                  <a:pt x="11" y="55"/>
                  <a:pt x="11" y="55"/>
                  <a:pt x="11" y="55"/>
                </a:cubicBezTo>
                <a:close/>
                <a:moveTo>
                  <a:pt x="45" y="16"/>
                </a:moveTo>
                <a:cubicBezTo>
                  <a:pt x="61" y="44"/>
                  <a:pt x="61" y="44"/>
                  <a:pt x="61" y="44"/>
                </a:cubicBezTo>
                <a:cubicBezTo>
                  <a:pt x="71" y="38"/>
                  <a:pt x="71" y="38"/>
                  <a:pt x="71" y="38"/>
                </a:cubicBezTo>
                <a:cubicBezTo>
                  <a:pt x="55" y="10"/>
                  <a:pt x="55" y="10"/>
                  <a:pt x="55" y="10"/>
                </a:cubicBezTo>
                <a:cubicBezTo>
                  <a:pt x="45" y="16"/>
                  <a:pt x="45" y="16"/>
                  <a:pt x="45" y="16"/>
                </a:cubicBezTo>
                <a:close/>
                <a:moveTo>
                  <a:pt x="99" y="48"/>
                </a:moveTo>
                <a:cubicBezTo>
                  <a:pt x="112" y="48"/>
                  <a:pt x="127" y="54"/>
                  <a:pt x="136" y="63"/>
                </a:cubicBezTo>
                <a:cubicBezTo>
                  <a:pt x="146" y="73"/>
                  <a:pt x="152" y="86"/>
                  <a:pt x="152" y="100"/>
                </a:cubicBezTo>
                <a:cubicBezTo>
                  <a:pt x="152" y="110"/>
                  <a:pt x="149" y="119"/>
                  <a:pt x="144" y="127"/>
                </a:cubicBezTo>
                <a:cubicBezTo>
                  <a:pt x="140" y="134"/>
                  <a:pt x="134" y="140"/>
                  <a:pt x="127" y="145"/>
                </a:cubicBezTo>
                <a:cubicBezTo>
                  <a:pt x="127" y="150"/>
                  <a:pt x="127" y="150"/>
                  <a:pt x="127" y="150"/>
                </a:cubicBezTo>
                <a:cubicBezTo>
                  <a:pt x="129" y="150"/>
                  <a:pt x="129" y="150"/>
                  <a:pt x="129" y="150"/>
                </a:cubicBezTo>
                <a:cubicBezTo>
                  <a:pt x="133" y="150"/>
                  <a:pt x="133" y="150"/>
                  <a:pt x="133" y="150"/>
                </a:cubicBezTo>
                <a:cubicBezTo>
                  <a:pt x="135" y="153"/>
                  <a:pt x="135" y="153"/>
                  <a:pt x="135" y="153"/>
                </a:cubicBezTo>
                <a:cubicBezTo>
                  <a:pt x="136" y="156"/>
                  <a:pt x="137" y="159"/>
                  <a:pt x="137" y="162"/>
                </a:cubicBezTo>
                <a:cubicBezTo>
                  <a:pt x="137" y="165"/>
                  <a:pt x="136" y="168"/>
                  <a:pt x="135" y="171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5" y="173"/>
                  <a:pt x="135" y="173"/>
                  <a:pt x="135" y="173"/>
                </a:cubicBezTo>
                <a:cubicBezTo>
                  <a:pt x="136" y="176"/>
                  <a:pt x="137" y="179"/>
                  <a:pt x="137" y="182"/>
                </a:cubicBezTo>
                <a:cubicBezTo>
                  <a:pt x="137" y="185"/>
                  <a:pt x="136" y="188"/>
                  <a:pt x="135" y="191"/>
                </a:cubicBezTo>
                <a:cubicBezTo>
                  <a:pt x="133" y="193"/>
                  <a:pt x="133" y="193"/>
                  <a:pt x="133" y="193"/>
                </a:cubicBezTo>
                <a:cubicBezTo>
                  <a:pt x="130" y="194"/>
                  <a:pt x="130" y="194"/>
                  <a:pt x="130" y="194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67" y="199"/>
                  <a:pt x="67" y="199"/>
                  <a:pt x="67" y="199"/>
                </a:cubicBezTo>
                <a:cubicBezTo>
                  <a:pt x="65" y="195"/>
                  <a:pt x="65" y="195"/>
                  <a:pt x="65" y="195"/>
                </a:cubicBezTo>
                <a:cubicBezTo>
                  <a:pt x="64" y="193"/>
                  <a:pt x="64" y="190"/>
                  <a:pt x="63" y="187"/>
                </a:cubicBezTo>
                <a:cubicBezTo>
                  <a:pt x="63" y="184"/>
                  <a:pt x="64" y="181"/>
                  <a:pt x="65" y="178"/>
                </a:cubicBezTo>
                <a:cubicBezTo>
                  <a:pt x="66" y="177"/>
                  <a:pt x="66" y="177"/>
                  <a:pt x="66" y="177"/>
                </a:cubicBezTo>
                <a:cubicBezTo>
                  <a:pt x="65" y="176"/>
                  <a:pt x="65" y="176"/>
                  <a:pt x="65" y="176"/>
                </a:cubicBezTo>
                <a:cubicBezTo>
                  <a:pt x="64" y="173"/>
                  <a:pt x="64" y="171"/>
                  <a:pt x="63" y="168"/>
                </a:cubicBezTo>
                <a:cubicBezTo>
                  <a:pt x="63" y="165"/>
                  <a:pt x="64" y="162"/>
                  <a:pt x="65" y="158"/>
                </a:cubicBezTo>
                <a:cubicBezTo>
                  <a:pt x="67" y="155"/>
                  <a:pt x="67" y="155"/>
                  <a:pt x="67" y="155"/>
                </a:cubicBezTo>
                <a:cubicBezTo>
                  <a:pt x="70" y="155"/>
                  <a:pt x="70" y="155"/>
                  <a:pt x="70" y="155"/>
                </a:cubicBezTo>
                <a:cubicBezTo>
                  <a:pt x="72" y="155"/>
                  <a:pt x="72" y="155"/>
                  <a:pt x="72" y="155"/>
                </a:cubicBezTo>
                <a:cubicBezTo>
                  <a:pt x="72" y="145"/>
                  <a:pt x="72" y="145"/>
                  <a:pt x="72" y="145"/>
                </a:cubicBezTo>
                <a:cubicBezTo>
                  <a:pt x="65" y="141"/>
                  <a:pt x="59" y="135"/>
                  <a:pt x="54" y="128"/>
                </a:cubicBezTo>
                <a:cubicBezTo>
                  <a:pt x="50" y="120"/>
                  <a:pt x="47" y="110"/>
                  <a:pt x="47" y="100"/>
                </a:cubicBezTo>
                <a:cubicBezTo>
                  <a:pt x="47" y="86"/>
                  <a:pt x="53" y="73"/>
                  <a:pt x="62" y="63"/>
                </a:cubicBezTo>
                <a:cubicBezTo>
                  <a:pt x="72" y="54"/>
                  <a:pt x="85" y="48"/>
                  <a:pt x="99" y="48"/>
                </a:cubicBezTo>
                <a:close/>
                <a:moveTo>
                  <a:pt x="115" y="203"/>
                </a:moveTo>
                <a:cubicBezTo>
                  <a:pt x="115" y="203"/>
                  <a:pt x="115" y="203"/>
                  <a:pt x="115" y="204"/>
                </a:cubicBezTo>
                <a:cubicBezTo>
                  <a:pt x="115" y="212"/>
                  <a:pt x="108" y="219"/>
                  <a:pt x="100" y="219"/>
                </a:cubicBezTo>
                <a:cubicBezTo>
                  <a:pt x="92" y="219"/>
                  <a:pt x="86" y="213"/>
                  <a:pt x="85" y="206"/>
                </a:cubicBezTo>
                <a:cubicBezTo>
                  <a:pt x="115" y="203"/>
                  <a:pt x="115" y="203"/>
                  <a:pt x="115" y="203"/>
                </a:cubicBezTo>
                <a:close/>
                <a:moveTo>
                  <a:pt x="126" y="181"/>
                </a:moveTo>
                <a:cubicBezTo>
                  <a:pt x="74" y="185"/>
                  <a:pt x="74" y="185"/>
                  <a:pt x="74" y="185"/>
                </a:cubicBezTo>
                <a:cubicBezTo>
                  <a:pt x="74" y="186"/>
                  <a:pt x="74" y="186"/>
                  <a:pt x="74" y="187"/>
                </a:cubicBezTo>
                <a:cubicBezTo>
                  <a:pt x="74" y="187"/>
                  <a:pt x="74" y="187"/>
                  <a:pt x="74" y="188"/>
                </a:cubicBezTo>
                <a:cubicBezTo>
                  <a:pt x="126" y="183"/>
                  <a:pt x="126" y="183"/>
                  <a:pt x="126" y="183"/>
                </a:cubicBezTo>
                <a:cubicBezTo>
                  <a:pt x="126" y="183"/>
                  <a:pt x="126" y="182"/>
                  <a:pt x="126" y="182"/>
                </a:cubicBezTo>
                <a:cubicBezTo>
                  <a:pt x="126" y="181"/>
                  <a:pt x="126" y="181"/>
                  <a:pt x="126" y="181"/>
                </a:cubicBezTo>
                <a:close/>
                <a:moveTo>
                  <a:pt x="126" y="161"/>
                </a:moveTo>
                <a:cubicBezTo>
                  <a:pt x="74" y="166"/>
                  <a:pt x="74" y="166"/>
                  <a:pt x="74" y="166"/>
                </a:cubicBezTo>
                <a:cubicBezTo>
                  <a:pt x="74" y="166"/>
                  <a:pt x="74" y="167"/>
                  <a:pt x="74" y="167"/>
                </a:cubicBezTo>
                <a:cubicBezTo>
                  <a:pt x="74" y="168"/>
                  <a:pt x="74" y="168"/>
                  <a:pt x="74" y="168"/>
                </a:cubicBezTo>
                <a:cubicBezTo>
                  <a:pt x="126" y="164"/>
                  <a:pt x="126" y="164"/>
                  <a:pt x="126" y="164"/>
                </a:cubicBezTo>
                <a:cubicBezTo>
                  <a:pt x="126" y="163"/>
                  <a:pt x="126" y="163"/>
                  <a:pt x="126" y="162"/>
                </a:cubicBezTo>
                <a:cubicBezTo>
                  <a:pt x="126" y="162"/>
                  <a:pt x="126" y="162"/>
                  <a:pt x="126" y="161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10"/>
          <p:cNvSpPr>
            <a:spLocks noEditPoints="1"/>
          </p:cNvSpPr>
          <p:nvPr/>
        </p:nvSpPr>
        <p:spPr bwMode="auto">
          <a:xfrm>
            <a:off x="8600910" y="1859246"/>
            <a:ext cx="469628" cy="566793"/>
          </a:xfrm>
          <a:custGeom>
            <a:avLst/>
            <a:gdLst>
              <a:gd name="T0" fmla="*/ 83 w 182"/>
              <a:gd name="T1" fmla="*/ 206 h 221"/>
              <a:gd name="T2" fmla="*/ 182 w 182"/>
              <a:gd name="T3" fmla="*/ 206 h 221"/>
              <a:gd name="T4" fmla="*/ 182 w 182"/>
              <a:gd name="T5" fmla="*/ 221 h 221"/>
              <a:gd name="T6" fmla="*/ 52 w 182"/>
              <a:gd name="T7" fmla="*/ 221 h 221"/>
              <a:gd name="T8" fmla="*/ 83 w 182"/>
              <a:gd name="T9" fmla="*/ 206 h 221"/>
              <a:gd name="T10" fmla="*/ 138 w 182"/>
              <a:gd name="T11" fmla="*/ 73 h 221"/>
              <a:gd name="T12" fmla="*/ 143 w 182"/>
              <a:gd name="T13" fmla="*/ 65 h 221"/>
              <a:gd name="T14" fmla="*/ 143 w 182"/>
              <a:gd name="T15" fmla="*/ 65 h 221"/>
              <a:gd name="T16" fmla="*/ 145 w 182"/>
              <a:gd name="T17" fmla="*/ 53 h 221"/>
              <a:gd name="T18" fmla="*/ 137 w 182"/>
              <a:gd name="T19" fmla="*/ 44 h 221"/>
              <a:gd name="T20" fmla="*/ 93 w 182"/>
              <a:gd name="T21" fmla="*/ 18 h 221"/>
              <a:gd name="T22" fmla="*/ 81 w 182"/>
              <a:gd name="T23" fmla="*/ 16 h 221"/>
              <a:gd name="T24" fmla="*/ 81 w 182"/>
              <a:gd name="T25" fmla="*/ 16 h 221"/>
              <a:gd name="T26" fmla="*/ 72 w 182"/>
              <a:gd name="T27" fmla="*/ 23 h 221"/>
              <a:gd name="T28" fmla="*/ 72 w 182"/>
              <a:gd name="T29" fmla="*/ 23 h 221"/>
              <a:gd name="T30" fmla="*/ 67 w 182"/>
              <a:gd name="T31" fmla="*/ 32 h 221"/>
              <a:gd name="T32" fmla="*/ 69 w 182"/>
              <a:gd name="T33" fmla="*/ 33 h 221"/>
              <a:gd name="T34" fmla="*/ 86 w 182"/>
              <a:gd name="T35" fmla="*/ 43 h 221"/>
              <a:gd name="T36" fmla="*/ 119 w 182"/>
              <a:gd name="T37" fmla="*/ 62 h 221"/>
              <a:gd name="T38" fmla="*/ 137 w 182"/>
              <a:gd name="T39" fmla="*/ 72 h 221"/>
              <a:gd name="T40" fmla="*/ 138 w 182"/>
              <a:gd name="T41" fmla="*/ 73 h 221"/>
              <a:gd name="T42" fmla="*/ 158 w 182"/>
              <a:gd name="T43" fmla="*/ 69 h 221"/>
              <a:gd name="T44" fmla="*/ 158 w 182"/>
              <a:gd name="T45" fmla="*/ 69 h 221"/>
              <a:gd name="T46" fmla="*/ 150 w 182"/>
              <a:gd name="T47" fmla="*/ 82 h 221"/>
              <a:gd name="T48" fmla="*/ 147 w 182"/>
              <a:gd name="T49" fmla="*/ 88 h 221"/>
              <a:gd name="T50" fmla="*/ 146 w 182"/>
              <a:gd name="T51" fmla="*/ 90 h 221"/>
              <a:gd name="T52" fmla="*/ 145 w 182"/>
              <a:gd name="T53" fmla="*/ 90 h 221"/>
              <a:gd name="T54" fmla="*/ 145 w 182"/>
              <a:gd name="T55" fmla="*/ 90 h 221"/>
              <a:gd name="T56" fmla="*/ 98 w 182"/>
              <a:gd name="T57" fmla="*/ 172 h 221"/>
              <a:gd name="T58" fmla="*/ 97 w 182"/>
              <a:gd name="T59" fmla="*/ 174 h 221"/>
              <a:gd name="T60" fmla="*/ 94 w 182"/>
              <a:gd name="T61" fmla="*/ 175 h 221"/>
              <a:gd name="T62" fmla="*/ 70 w 182"/>
              <a:gd name="T63" fmla="*/ 176 h 221"/>
              <a:gd name="T64" fmla="*/ 62 w 182"/>
              <a:gd name="T65" fmla="*/ 165 h 221"/>
              <a:gd name="T66" fmla="*/ 42 w 182"/>
              <a:gd name="T67" fmla="*/ 160 h 221"/>
              <a:gd name="T68" fmla="*/ 26 w 182"/>
              <a:gd name="T69" fmla="*/ 144 h 221"/>
              <a:gd name="T70" fmla="*/ 12 w 182"/>
              <a:gd name="T71" fmla="*/ 143 h 221"/>
              <a:gd name="T72" fmla="*/ 1 w 182"/>
              <a:gd name="T73" fmla="*/ 121 h 221"/>
              <a:gd name="T74" fmla="*/ 0 w 182"/>
              <a:gd name="T75" fmla="*/ 119 h 221"/>
              <a:gd name="T76" fmla="*/ 2 w 182"/>
              <a:gd name="T77" fmla="*/ 116 h 221"/>
              <a:gd name="T78" fmla="*/ 49 w 182"/>
              <a:gd name="T79" fmla="*/ 35 h 221"/>
              <a:gd name="T80" fmla="*/ 49 w 182"/>
              <a:gd name="T81" fmla="*/ 35 h 221"/>
              <a:gd name="T82" fmla="*/ 50 w 182"/>
              <a:gd name="T83" fmla="*/ 32 h 221"/>
              <a:gd name="T84" fmla="*/ 54 w 182"/>
              <a:gd name="T85" fmla="*/ 26 h 221"/>
              <a:gd name="T86" fmla="*/ 54 w 182"/>
              <a:gd name="T87" fmla="*/ 26 h 221"/>
              <a:gd name="T88" fmla="*/ 61 w 182"/>
              <a:gd name="T89" fmla="*/ 13 h 221"/>
              <a:gd name="T90" fmla="*/ 61 w 182"/>
              <a:gd name="T91" fmla="*/ 13 h 221"/>
              <a:gd name="T92" fmla="*/ 77 w 182"/>
              <a:gd name="T93" fmla="*/ 2 h 221"/>
              <a:gd name="T94" fmla="*/ 77 w 182"/>
              <a:gd name="T95" fmla="*/ 2 h 221"/>
              <a:gd name="T96" fmla="*/ 96 w 182"/>
              <a:gd name="T97" fmla="*/ 4 h 221"/>
              <a:gd name="T98" fmla="*/ 148 w 182"/>
              <a:gd name="T99" fmla="*/ 35 h 221"/>
              <a:gd name="T100" fmla="*/ 160 w 182"/>
              <a:gd name="T101" fmla="*/ 50 h 221"/>
              <a:gd name="T102" fmla="*/ 158 w 182"/>
              <a:gd name="T103" fmla="*/ 69 h 221"/>
              <a:gd name="T104" fmla="*/ 3 w 182"/>
              <a:gd name="T105" fmla="*/ 160 h 221"/>
              <a:gd name="T106" fmla="*/ 4 w 182"/>
              <a:gd name="T107" fmla="*/ 205 h 221"/>
              <a:gd name="T108" fmla="*/ 24 w 182"/>
              <a:gd name="T109" fmla="*/ 217 h 221"/>
              <a:gd name="T110" fmla="*/ 64 w 182"/>
              <a:gd name="T111" fmla="*/ 196 h 221"/>
              <a:gd name="T112" fmla="*/ 3 w 182"/>
              <a:gd name="T113" fmla="*/ 16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82" h="221">
                <a:moveTo>
                  <a:pt x="83" y="206"/>
                </a:moveTo>
                <a:cubicBezTo>
                  <a:pt x="182" y="206"/>
                  <a:pt x="182" y="206"/>
                  <a:pt x="182" y="206"/>
                </a:cubicBezTo>
                <a:cubicBezTo>
                  <a:pt x="182" y="221"/>
                  <a:pt x="182" y="221"/>
                  <a:pt x="182" y="221"/>
                </a:cubicBezTo>
                <a:cubicBezTo>
                  <a:pt x="52" y="221"/>
                  <a:pt x="52" y="221"/>
                  <a:pt x="52" y="221"/>
                </a:cubicBezTo>
                <a:cubicBezTo>
                  <a:pt x="83" y="206"/>
                  <a:pt x="83" y="206"/>
                  <a:pt x="83" y="206"/>
                </a:cubicBezTo>
                <a:close/>
                <a:moveTo>
                  <a:pt x="138" y="73"/>
                </a:moveTo>
                <a:cubicBezTo>
                  <a:pt x="143" y="65"/>
                  <a:pt x="143" y="65"/>
                  <a:pt x="143" y="65"/>
                </a:cubicBezTo>
                <a:cubicBezTo>
                  <a:pt x="143" y="65"/>
                  <a:pt x="143" y="65"/>
                  <a:pt x="143" y="65"/>
                </a:cubicBezTo>
                <a:cubicBezTo>
                  <a:pt x="145" y="61"/>
                  <a:pt x="146" y="57"/>
                  <a:pt x="145" y="53"/>
                </a:cubicBezTo>
                <a:cubicBezTo>
                  <a:pt x="144" y="49"/>
                  <a:pt x="141" y="46"/>
                  <a:pt x="137" y="44"/>
                </a:cubicBezTo>
                <a:cubicBezTo>
                  <a:pt x="93" y="18"/>
                  <a:pt x="93" y="18"/>
                  <a:pt x="93" y="18"/>
                </a:cubicBezTo>
                <a:cubicBezTo>
                  <a:pt x="89" y="16"/>
                  <a:pt x="85" y="15"/>
                  <a:pt x="81" y="16"/>
                </a:cubicBezTo>
                <a:cubicBezTo>
                  <a:pt x="81" y="16"/>
                  <a:pt x="81" y="16"/>
                  <a:pt x="81" y="16"/>
                </a:cubicBezTo>
                <a:cubicBezTo>
                  <a:pt x="77" y="17"/>
                  <a:pt x="74" y="20"/>
                  <a:pt x="72" y="23"/>
                </a:cubicBezTo>
                <a:cubicBezTo>
                  <a:pt x="72" y="23"/>
                  <a:pt x="72" y="23"/>
                  <a:pt x="72" y="23"/>
                </a:cubicBezTo>
                <a:cubicBezTo>
                  <a:pt x="67" y="32"/>
                  <a:pt x="67" y="32"/>
                  <a:pt x="67" y="32"/>
                </a:cubicBezTo>
                <a:cubicBezTo>
                  <a:pt x="69" y="33"/>
                  <a:pt x="69" y="33"/>
                  <a:pt x="69" y="33"/>
                </a:cubicBezTo>
                <a:cubicBezTo>
                  <a:pt x="86" y="43"/>
                  <a:pt x="86" y="43"/>
                  <a:pt x="86" y="43"/>
                </a:cubicBezTo>
                <a:cubicBezTo>
                  <a:pt x="119" y="62"/>
                  <a:pt x="119" y="62"/>
                  <a:pt x="119" y="62"/>
                </a:cubicBezTo>
                <a:cubicBezTo>
                  <a:pt x="137" y="72"/>
                  <a:pt x="137" y="72"/>
                  <a:pt x="137" y="72"/>
                </a:cubicBezTo>
                <a:cubicBezTo>
                  <a:pt x="138" y="73"/>
                  <a:pt x="138" y="73"/>
                  <a:pt x="138" y="73"/>
                </a:cubicBezTo>
                <a:close/>
                <a:moveTo>
                  <a:pt x="158" y="69"/>
                </a:moveTo>
                <a:cubicBezTo>
                  <a:pt x="158" y="69"/>
                  <a:pt x="158" y="69"/>
                  <a:pt x="158" y="69"/>
                </a:cubicBezTo>
                <a:cubicBezTo>
                  <a:pt x="150" y="82"/>
                  <a:pt x="150" y="82"/>
                  <a:pt x="150" y="82"/>
                </a:cubicBezTo>
                <a:cubicBezTo>
                  <a:pt x="147" y="88"/>
                  <a:pt x="147" y="88"/>
                  <a:pt x="147" y="88"/>
                </a:cubicBezTo>
                <a:cubicBezTo>
                  <a:pt x="146" y="90"/>
                  <a:pt x="146" y="90"/>
                  <a:pt x="146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145" y="90"/>
                  <a:pt x="145" y="90"/>
                  <a:pt x="145" y="90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7" y="174"/>
                  <a:pt x="97" y="174"/>
                  <a:pt x="97" y="174"/>
                </a:cubicBezTo>
                <a:cubicBezTo>
                  <a:pt x="94" y="175"/>
                  <a:pt x="94" y="175"/>
                  <a:pt x="94" y="175"/>
                </a:cubicBezTo>
                <a:cubicBezTo>
                  <a:pt x="83" y="180"/>
                  <a:pt x="76" y="180"/>
                  <a:pt x="70" y="176"/>
                </a:cubicBezTo>
                <a:cubicBezTo>
                  <a:pt x="66" y="174"/>
                  <a:pt x="64" y="170"/>
                  <a:pt x="62" y="165"/>
                </a:cubicBezTo>
                <a:cubicBezTo>
                  <a:pt x="55" y="165"/>
                  <a:pt x="48" y="164"/>
                  <a:pt x="42" y="160"/>
                </a:cubicBezTo>
                <a:cubicBezTo>
                  <a:pt x="35" y="157"/>
                  <a:pt x="30" y="151"/>
                  <a:pt x="26" y="144"/>
                </a:cubicBezTo>
                <a:cubicBezTo>
                  <a:pt x="21" y="145"/>
                  <a:pt x="16" y="145"/>
                  <a:pt x="12" y="143"/>
                </a:cubicBezTo>
                <a:cubicBezTo>
                  <a:pt x="5" y="140"/>
                  <a:pt x="1" y="133"/>
                  <a:pt x="1" y="121"/>
                </a:cubicBezTo>
                <a:cubicBezTo>
                  <a:pt x="0" y="119"/>
                  <a:pt x="0" y="119"/>
                  <a:pt x="0" y="119"/>
                </a:cubicBezTo>
                <a:cubicBezTo>
                  <a:pt x="2" y="116"/>
                  <a:pt x="2" y="116"/>
                  <a:pt x="2" y="116"/>
                </a:cubicBezTo>
                <a:cubicBezTo>
                  <a:pt x="49" y="35"/>
                  <a:pt x="49" y="35"/>
                  <a:pt x="49" y="35"/>
                </a:cubicBezTo>
                <a:cubicBezTo>
                  <a:pt x="49" y="35"/>
                  <a:pt x="49" y="35"/>
                  <a:pt x="49" y="35"/>
                </a:cubicBezTo>
                <a:cubicBezTo>
                  <a:pt x="50" y="32"/>
                  <a:pt x="50" y="32"/>
                  <a:pt x="50" y="32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61" y="13"/>
                  <a:pt x="61" y="13"/>
                  <a:pt x="61" y="13"/>
                </a:cubicBezTo>
                <a:cubicBezTo>
                  <a:pt x="61" y="13"/>
                  <a:pt x="61" y="13"/>
                  <a:pt x="61" y="13"/>
                </a:cubicBezTo>
                <a:cubicBezTo>
                  <a:pt x="65" y="7"/>
                  <a:pt x="70" y="3"/>
                  <a:pt x="77" y="2"/>
                </a:cubicBezTo>
                <a:cubicBezTo>
                  <a:pt x="77" y="2"/>
                  <a:pt x="77" y="2"/>
                  <a:pt x="77" y="2"/>
                </a:cubicBezTo>
                <a:cubicBezTo>
                  <a:pt x="83" y="0"/>
                  <a:pt x="90" y="1"/>
                  <a:pt x="96" y="4"/>
                </a:cubicBezTo>
                <a:cubicBezTo>
                  <a:pt x="148" y="35"/>
                  <a:pt x="148" y="35"/>
                  <a:pt x="148" y="35"/>
                </a:cubicBezTo>
                <a:cubicBezTo>
                  <a:pt x="154" y="38"/>
                  <a:pt x="158" y="44"/>
                  <a:pt x="160" y="50"/>
                </a:cubicBezTo>
                <a:cubicBezTo>
                  <a:pt x="162" y="56"/>
                  <a:pt x="161" y="63"/>
                  <a:pt x="158" y="69"/>
                </a:cubicBezTo>
                <a:close/>
                <a:moveTo>
                  <a:pt x="3" y="160"/>
                </a:moveTo>
                <a:cubicBezTo>
                  <a:pt x="4" y="205"/>
                  <a:pt x="4" y="205"/>
                  <a:pt x="4" y="205"/>
                </a:cubicBezTo>
                <a:cubicBezTo>
                  <a:pt x="24" y="217"/>
                  <a:pt x="24" y="217"/>
                  <a:pt x="24" y="217"/>
                </a:cubicBezTo>
                <a:cubicBezTo>
                  <a:pt x="64" y="196"/>
                  <a:pt x="64" y="196"/>
                  <a:pt x="64" y="196"/>
                </a:cubicBezTo>
                <a:lnTo>
                  <a:pt x="3" y="160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3129176" y="2570291"/>
            <a:ext cx="12858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enter your </a:t>
            </a:r>
            <a:r>
              <a:rPr lang="en-US" altLang="zh-CN" sz="1600" dirty="0" smtClean="0">
                <a:solidFill>
                  <a:schemeClr val="bg1"/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title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 flipH="1">
            <a:off x="2534167" y="4005064"/>
            <a:ext cx="2625729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2421515" y="4133522"/>
            <a:ext cx="3242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1.China </a:t>
            </a:r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2" name="直接连接符 51"/>
          <p:cNvCxnSpPr/>
          <p:nvPr/>
        </p:nvCxnSpPr>
        <p:spPr>
          <a:xfrm flipH="1">
            <a:off x="7127528" y="5805264"/>
            <a:ext cx="2625729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672064" y="4133522"/>
            <a:ext cx="3242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2.China </a:t>
            </a:r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6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 30"/>
          <p:cNvPicPr>
            <a:picLocks noChangeAspect="1"/>
          </p:cNvPicPr>
          <p:nvPr/>
        </p:nvPicPr>
        <p:blipFill>
          <a:blip r:embed="rId2">
            <a:grayscl/>
          </a:blip>
          <a:srcRect l="14706" t="10026" r="12935" b="10773"/>
          <a:stretch>
            <a:fillRect/>
          </a:stretch>
        </p:blipFill>
        <p:spPr>
          <a:xfrm>
            <a:off x="1343472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3">
            <a:grayscl/>
          </a:blip>
          <a:srcRect l="15429" t="8991" r="12846" b="1490"/>
          <a:stretch>
            <a:fillRect/>
          </a:stretch>
        </p:blipFill>
        <p:spPr>
          <a:xfrm>
            <a:off x="8251943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>
            <a:grayscl/>
          </a:blip>
          <a:srcRect l="9003" t="10307" r="22957" b="8273"/>
          <a:stretch>
            <a:fillRect/>
          </a:stretch>
        </p:blipFill>
        <p:spPr>
          <a:xfrm>
            <a:off x="4797708" y="1844229"/>
            <a:ext cx="2596585" cy="1635918"/>
          </a:xfrm>
          <a:custGeom>
            <a:avLst/>
            <a:gdLst>
              <a:gd name="connsiteX0" fmla="*/ 0 w 3543101"/>
              <a:gd name="connsiteY0" fmla="*/ 0 h 2232248"/>
              <a:gd name="connsiteX1" fmla="*/ 3543101 w 3543101"/>
              <a:gd name="connsiteY1" fmla="*/ 0 h 2232248"/>
              <a:gd name="connsiteX2" fmla="*/ 3543101 w 3543101"/>
              <a:gd name="connsiteY2" fmla="*/ 2232248 h 2232248"/>
              <a:gd name="connsiteX3" fmla="*/ 0 w 3543101"/>
              <a:gd name="connsiteY3" fmla="*/ 2232248 h 223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101" h="2232248">
                <a:moveTo>
                  <a:pt x="0" y="0"/>
                </a:moveTo>
                <a:lnTo>
                  <a:pt x="3543101" y="0"/>
                </a:lnTo>
                <a:lnTo>
                  <a:pt x="3543101" y="2232248"/>
                </a:lnTo>
                <a:lnTo>
                  <a:pt x="0" y="2232248"/>
                </a:lnTo>
                <a:close/>
              </a:path>
            </a:pathLst>
          </a:custGeom>
          <a:ln>
            <a:solidFill>
              <a:schemeClr val="bg1">
                <a:lumMod val="95000"/>
                <a:alpha val="70000"/>
              </a:schemeClr>
            </a:solidFill>
          </a:ln>
        </p:spPr>
      </p:pic>
      <p:cxnSp>
        <p:nvCxnSpPr>
          <p:cNvPr id="37" name="直接连接符 36"/>
          <p:cNvCxnSpPr/>
          <p:nvPr/>
        </p:nvCxnSpPr>
        <p:spPr>
          <a:xfrm flipH="1">
            <a:off x="1343472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1343472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4774666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4774666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 flipH="1">
            <a:off x="8220314" y="3645024"/>
            <a:ext cx="2596585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8220314" y="3743161"/>
            <a:ext cx="260806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</a:t>
            </a:r>
            <a:r>
              <a:rPr lang="en-US" altLang="zh-CN" sz="1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Anti-Fascist.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612002" y="980728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13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312025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15480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881579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+10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61094" y="2643986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811524" y="2648009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336277" y="2643986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 rot="435510">
            <a:off x="4598340" y="2939994"/>
            <a:ext cx="844027" cy="776137"/>
            <a:chOff x="4752975" y="1858963"/>
            <a:chExt cx="730251" cy="671513"/>
          </a:xfrm>
          <a:noFill/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4752975" y="1858963"/>
              <a:ext cx="700088" cy="271463"/>
            </a:xfrm>
            <a:custGeom>
              <a:avLst/>
              <a:gdLst>
                <a:gd name="T0" fmla="*/ 163 w 184"/>
                <a:gd name="T1" fmla="*/ 52 h 71"/>
                <a:gd name="T2" fmla="*/ 173 w 184"/>
                <a:gd name="T3" fmla="*/ 36 h 71"/>
                <a:gd name="T4" fmla="*/ 105 w 184"/>
                <a:gd name="T5" fmla="*/ 7 h 71"/>
                <a:gd name="T6" fmla="*/ 68 w 184"/>
                <a:gd name="T7" fmla="*/ 11 h 71"/>
                <a:gd name="T8" fmla="*/ 9 w 184"/>
                <a:gd name="T9" fmla="*/ 56 h 71"/>
                <a:gd name="T10" fmla="*/ 25 w 184"/>
                <a:gd name="T11" fmla="*/ 69 h 71"/>
                <a:gd name="T12" fmla="*/ 163 w 184"/>
                <a:gd name="T13" fmla="*/ 5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4" h="71">
                  <a:moveTo>
                    <a:pt x="163" y="52"/>
                  </a:moveTo>
                  <a:cubicBezTo>
                    <a:pt x="183" y="49"/>
                    <a:pt x="184" y="42"/>
                    <a:pt x="173" y="36"/>
                  </a:cubicBezTo>
                  <a:cubicBezTo>
                    <a:pt x="105" y="7"/>
                    <a:pt x="105" y="7"/>
                    <a:pt x="105" y="7"/>
                  </a:cubicBezTo>
                  <a:cubicBezTo>
                    <a:pt x="94" y="0"/>
                    <a:pt x="77" y="2"/>
                    <a:pt x="68" y="11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0" y="65"/>
                    <a:pt x="5" y="71"/>
                    <a:pt x="25" y="69"/>
                  </a:cubicBezTo>
                  <a:lnTo>
                    <a:pt x="163" y="5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64100" y="2138363"/>
              <a:ext cx="128588" cy="217488"/>
            </a:xfrm>
            <a:custGeom>
              <a:avLst/>
              <a:gdLst>
                <a:gd name="T0" fmla="*/ 29 w 34"/>
                <a:gd name="T1" fmla="*/ 5 h 57"/>
                <a:gd name="T2" fmla="*/ 28 w 34"/>
                <a:gd name="T3" fmla="*/ 2 h 57"/>
                <a:gd name="T4" fmla="*/ 26 w 34"/>
                <a:gd name="T5" fmla="*/ 0 h 57"/>
                <a:gd name="T6" fmla="*/ 3 w 34"/>
                <a:gd name="T7" fmla="*/ 3 h 57"/>
                <a:gd name="T8" fmla="*/ 1 w 34"/>
                <a:gd name="T9" fmla="*/ 5 h 57"/>
                <a:gd name="T10" fmla="*/ 1 w 34"/>
                <a:gd name="T11" fmla="*/ 8 h 57"/>
                <a:gd name="T12" fmla="*/ 4 w 34"/>
                <a:gd name="T13" fmla="*/ 10 h 57"/>
                <a:gd name="T14" fmla="*/ 5 w 34"/>
                <a:gd name="T15" fmla="*/ 10 h 57"/>
                <a:gd name="T16" fmla="*/ 5 w 34"/>
                <a:gd name="T17" fmla="*/ 10 h 57"/>
                <a:gd name="T18" fmla="*/ 10 w 34"/>
                <a:gd name="T19" fmla="*/ 49 h 57"/>
                <a:gd name="T20" fmla="*/ 8 w 34"/>
                <a:gd name="T21" fmla="*/ 49 h 57"/>
                <a:gd name="T22" fmla="*/ 6 w 34"/>
                <a:gd name="T23" fmla="*/ 52 h 57"/>
                <a:gd name="T24" fmla="*/ 7 w 34"/>
                <a:gd name="T25" fmla="*/ 54 h 57"/>
                <a:gd name="T26" fmla="*/ 9 w 34"/>
                <a:gd name="T27" fmla="*/ 56 h 57"/>
                <a:gd name="T28" fmla="*/ 17 w 34"/>
                <a:gd name="T29" fmla="*/ 55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4 w 34"/>
                <a:gd name="T37" fmla="*/ 48 h 57"/>
                <a:gd name="T38" fmla="*/ 31 w 34"/>
                <a:gd name="T39" fmla="*/ 46 h 57"/>
                <a:gd name="T40" fmla="*/ 30 w 34"/>
                <a:gd name="T41" fmla="*/ 46 h 57"/>
                <a:gd name="T42" fmla="*/ 25 w 34"/>
                <a:gd name="T43" fmla="*/ 8 h 57"/>
                <a:gd name="T44" fmla="*/ 25 w 34"/>
                <a:gd name="T45" fmla="*/ 8 h 57"/>
                <a:gd name="T46" fmla="*/ 27 w 34"/>
                <a:gd name="T47" fmla="*/ 7 h 57"/>
                <a:gd name="T48" fmla="*/ 29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9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1" y="5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50"/>
                    <a:pt x="6" y="52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6"/>
                    <a:pt x="8" y="57"/>
                    <a:pt x="9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4" y="53"/>
                    <a:pt x="34" y="52"/>
                    <a:pt x="34" y="5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3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8" y="7"/>
                    <a:pt x="29" y="6"/>
                    <a:pt x="29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5000625" y="2119313"/>
              <a:ext cx="128588" cy="215900"/>
            </a:xfrm>
            <a:custGeom>
              <a:avLst/>
              <a:gdLst>
                <a:gd name="T0" fmla="*/ 28 w 34"/>
                <a:gd name="T1" fmla="*/ 5 h 57"/>
                <a:gd name="T2" fmla="*/ 28 w 34"/>
                <a:gd name="T3" fmla="*/ 3 h 57"/>
                <a:gd name="T4" fmla="*/ 25 w 34"/>
                <a:gd name="T5" fmla="*/ 1 h 57"/>
                <a:gd name="T6" fmla="*/ 2 w 34"/>
                <a:gd name="T7" fmla="*/ 3 h 57"/>
                <a:gd name="T8" fmla="*/ 0 w 34"/>
                <a:gd name="T9" fmla="*/ 6 h 57"/>
                <a:gd name="T10" fmla="*/ 0 w 34"/>
                <a:gd name="T11" fmla="*/ 9 h 57"/>
                <a:gd name="T12" fmla="*/ 3 w 34"/>
                <a:gd name="T13" fmla="*/ 11 h 57"/>
                <a:gd name="T14" fmla="*/ 4 w 34"/>
                <a:gd name="T15" fmla="*/ 11 h 57"/>
                <a:gd name="T16" fmla="*/ 5 w 34"/>
                <a:gd name="T17" fmla="*/ 11 h 57"/>
                <a:gd name="T18" fmla="*/ 9 w 34"/>
                <a:gd name="T19" fmla="*/ 49 h 57"/>
                <a:gd name="T20" fmla="*/ 8 w 34"/>
                <a:gd name="T21" fmla="*/ 50 h 57"/>
                <a:gd name="T22" fmla="*/ 6 w 34"/>
                <a:gd name="T23" fmla="*/ 52 h 57"/>
                <a:gd name="T24" fmla="*/ 6 w 34"/>
                <a:gd name="T25" fmla="*/ 55 h 57"/>
                <a:gd name="T26" fmla="*/ 9 w 34"/>
                <a:gd name="T27" fmla="*/ 57 h 57"/>
                <a:gd name="T28" fmla="*/ 17 w 34"/>
                <a:gd name="T29" fmla="*/ 56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3 w 34"/>
                <a:gd name="T37" fmla="*/ 49 h 57"/>
                <a:gd name="T38" fmla="*/ 31 w 34"/>
                <a:gd name="T39" fmla="*/ 47 h 57"/>
                <a:gd name="T40" fmla="*/ 29 w 34"/>
                <a:gd name="T41" fmla="*/ 47 h 57"/>
                <a:gd name="T42" fmla="*/ 25 w 34"/>
                <a:gd name="T43" fmla="*/ 8 h 57"/>
                <a:gd name="T44" fmla="*/ 25 w 34"/>
                <a:gd name="T45" fmla="*/ 8 h 57"/>
                <a:gd name="T46" fmla="*/ 26 w 34"/>
                <a:gd name="T47" fmla="*/ 8 h 57"/>
                <a:gd name="T48" fmla="*/ 28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8" y="5"/>
                  </a:moveTo>
                  <a:cubicBezTo>
                    <a:pt x="28" y="3"/>
                    <a:pt x="28" y="3"/>
                    <a:pt x="28" y="3"/>
                  </a:cubicBezTo>
                  <a:cubicBezTo>
                    <a:pt x="28" y="1"/>
                    <a:pt x="26" y="0"/>
                    <a:pt x="25" y="1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2" y="11"/>
                    <a:pt x="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5" y="11"/>
                    <a:pt x="4" y="11"/>
                    <a:pt x="5" y="11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50"/>
                    <a:pt x="8" y="50"/>
                    <a:pt x="8" y="50"/>
                  </a:cubicBezTo>
                  <a:cubicBezTo>
                    <a:pt x="6" y="50"/>
                    <a:pt x="6" y="51"/>
                    <a:pt x="6" y="52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7" y="57"/>
                    <a:pt x="9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3"/>
                    <a:pt x="34" y="51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7"/>
                    <a:pt x="31" y="47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8"/>
                    <a:pt x="28" y="7"/>
                    <a:pt x="28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5133975" y="2103438"/>
              <a:ext cx="128588" cy="217488"/>
            </a:xfrm>
            <a:custGeom>
              <a:avLst/>
              <a:gdLst>
                <a:gd name="T0" fmla="*/ 29 w 34"/>
                <a:gd name="T1" fmla="*/ 5 h 57"/>
                <a:gd name="T2" fmla="*/ 28 w 34"/>
                <a:gd name="T3" fmla="*/ 2 h 57"/>
                <a:gd name="T4" fmla="*/ 26 w 34"/>
                <a:gd name="T5" fmla="*/ 0 h 57"/>
                <a:gd name="T6" fmla="*/ 3 w 34"/>
                <a:gd name="T7" fmla="*/ 3 h 57"/>
                <a:gd name="T8" fmla="*/ 0 w 34"/>
                <a:gd name="T9" fmla="*/ 6 h 57"/>
                <a:gd name="T10" fmla="*/ 1 w 34"/>
                <a:gd name="T11" fmla="*/ 8 h 57"/>
                <a:gd name="T12" fmla="*/ 4 w 34"/>
                <a:gd name="T13" fmla="*/ 11 h 57"/>
                <a:gd name="T14" fmla="*/ 5 w 34"/>
                <a:gd name="T15" fmla="*/ 10 h 57"/>
                <a:gd name="T16" fmla="*/ 5 w 34"/>
                <a:gd name="T17" fmla="*/ 10 h 57"/>
                <a:gd name="T18" fmla="*/ 10 w 34"/>
                <a:gd name="T19" fmla="*/ 49 h 57"/>
                <a:gd name="T20" fmla="*/ 8 w 34"/>
                <a:gd name="T21" fmla="*/ 49 h 57"/>
                <a:gd name="T22" fmla="*/ 6 w 34"/>
                <a:gd name="T23" fmla="*/ 52 h 57"/>
                <a:gd name="T24" fmla="*/ 6 w 34"/>
                <a:gd name="T25" fmla="*/ 55 h 57"/>
                <a:gd name="T26" fmla="*/ 9 w 34"/>
                <a:gd name="T27" fmla="*/ 57 h 57"/>
                <a:gd name="T28" fmla="*/ 17 w 34"/>
                <a:gd name="T29" fmla="*/ 56 h 57"/>
                <a:gd name="T30" fmla="*/ 24 w 34"/>
                <a:gd name="T31" fmla="*/ 55 h 57"/>
                <a:gd name="T32" fmla="*/ 32 w 34"/>
                <a:gd name="T33" fmla="*/ 54 h 57"/>
                <a:gd name="T34" fmla="*/ 34 w 34"/>
                <a:gd name="T35" fmla="*/ 51 h 57"/>
                <a:gd name="T36" fmla="*/ 34 w 34"/>
                <a:gd name="T37" fmla="*/ 48 h 57"/>
                <a:gd name="T38" fmla="*/ 31 w 34"/>
                <a:gd name="T39" fmla="*/ 46 h 57"/>
                <a:gd name="T40" fmla="*/ 30 w 34"/>
                <a:gd name="T41" fmla="*/ 46 h 57"/>
                <a:gd name="T42" fmla="*/ 25 w 34"/>
                <a:gd name="T43" fmla="*/ 8 h 57"/>
                <a:gd name="T44" fmla="*/ 25 w 34"/>
                <a:gd name="T45" fmla="*/ 8 h 57"/>
                <a:gd name="T46" fmla="*/ 26 w 34"/>
                <a:gd name="T47" fmla="*/ 8 h 57"/>
                <a:gd name="T48" fmla="*/ 29 w 34"/>
                <a:gd name="T49" fmla="*/ 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7">
                  <a:moveTo>
                    <a:pt x="29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7" y="0"/>
                    <a:pt x="26" y="0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10"/>
                    <a:pt x="2" y="11"/>
                    <a:pt x="4" y="11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49"/>
                    <a:pt x="6" y="51"/>
                    <a:pt x="6" y="52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7" y="56"/>
                    <a:pt x="8" y="57"/>
                    <a:pt x="9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3" y="54"/>
                    <a:pt x="34" y="52"/>
                    <a:pt x="34" y="51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4" y="47"/>
                    <a:pt x="33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29" y="6"/>
                    <a:pt x="29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5270500" y="2087563"/>
              <a:ext cx="130175" cy="214313"/>
            </a:xfrm>
            <a:custGeom>
              <a:avLst/>
              <a:gdLst>
                <a:gd name="T0" fmla="*/ 28 w 34"/>
                <a:gd name="T1" fmla="*/ 5 h 56"/>
                <a:gd name="T2" fmla="*/ 28 w 34"/>
                <a:gd name="T3" fmla="*/ 2 h 56"/>
                <a:gd name="T4" fmla="*/ 25 w 34"/>
                <a:gd name="T5" fmla="*/ 0 h 56"/>
                <a:gd name="T6" fmla="*/ 2 w 34"/>
                <a:gd name="T7" fmla="*/ 3 h 56"/>
                <a:gd name="T8" fmla="*/ 0 w 34"/>
                <a:gd name="T9" fmla="*/ 5 h 56"/>
                <a:gd name="T10" fmla="*/ 0 w 34"/>
                <a:gd name="T11" fmla="*/ 8 h 56"/>
                <a:gd name="T12" fmla="*/ 3 w 34"/>
                <a:gd name="T13" fmla="*/ 10 h 56"/>
                <a:gd name="T14" fmla="*/ 4 w 34"/>
                <a:gd name="T15" fmla="*/ 10 h 56"/>
                <a:gd name="T16" fmla="*/ 4 w 34"/>
                <a:gd name="T17" fmla="*/ 10 h 56"/>
                <a:gd name="T18" fmla="*/ 9 w 34"/>
                <a:gd name="T19" fmla="*/ 49 h 56"/>
                <a:gd name="T20" fmla="*/ 8 w 34"/>
                <a:gd name="T21" fmla="*/ 49 h 56"/>
                <a:gd name="T22" fmla="*/ 6 w 34"/>
                <a:gd name="T23" fmla="*/ 51 h 56"/>
                <a:gd name="T24" fmla="*/ 6 w 34"/>
                <a:gd name="T25" fmla="*/ 54 h 56"/>
                <a:gd name="T26" fmla="*/ 9 w 34"/>
                <a:gd name="T27" fmla="*/ 56 h 56"/>
                <a:gd name="T28" fmla="*/ 17 w 34"/>
                <a:gd name="T29" fmla="*/ 55 h 56"/>
                <a:gd name="T30" fmla="*/ 24 w 34"/>
                <a:gd name="T31" fmla="*/ 54 h 56"/>
                <a:gd name="T32" fmla="*/ 32 w 34"/>
                <a:gd name="T33" fmla="*/ 53 h 56"/>
                <a:gd name="T34" fmla="*/ 34 w 34"/>
                <a:gd name="T35" fmla="*/ 51 h 56"/>
                <a:gd name="T36" fmla="*/ 33 w 34"/>
                <a:gd name="T37" fmla="*/ 48 h 56"/>
                <a:gd name="T38" fmla="*/ 31 w 34"/>
                <a:gd name="T39" fmla="*/ 46 h 56"/>
                <a:gd name="T40" fmla="*/ 29 w 34"/>
                <a:gd name="T41" fmla="*/ 46 h 56"/>
                <a:gd name="T42" fmla="*/ 25 w 34"/>
                <a:gd name="T43" fmla="*/ 8 h 56"/>
                <a:gd name="T44" fmla="*/ 24 w 34"/>
                <a:gd name="T45" fmla="*/ 7 h 56"/>
                <a:gd name="T46" fmla="*/ 26 w 34"/>
                <a:gd name="T47" fmla="*/ 7 h 56"/>
                <a:gd name="T48" fmla="*/ 28 w 34"/>
                <a:gd name="T4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" h="56">
                  <a:moveTo>
                    <a:pt x="28" y="5"/>
                  </a:moveTo>
                  <a:cubicBezTo>
                    <a:pt x="28" y="2"/>
                    <a:pt x="28" y="2"/>
                    <a:pt x="28" y="2"/>
                  </a:cubicBezTo>
                  <a:cubicBezTo>
                    <a:pt x="28" y="1"/>
                    <a:pt x="26" y="0"/>
                    <a:pt x="25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2" y="10"/>
                    <a:pt x="3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9" y="49"/>
                    <a:pt x="9" y="49"/>
                    <a:pt x="9" y="49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6" y="49"/>
                    <a:pt x="5" y="50"/>
                    <a:pt x="6" y="51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6" y="55"/>
                    <a:pt x="7" y="56"/>
                    <a:pt x="9" y="56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3" y="53"/>
                    <a:pt x="34" y="52"/>
                    <a:pt x="34" y="51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7"/>
                    <a:pt x="32" y="46"/>
                    <a:pt x="31" y="46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8" y="6"/>
                    <a:pt x="28" y="5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4821238" y="2312988"/>
              <a:ext cx="661988" cy="217488"/>
            </a:xfrm>
            <a:custGeom>
              <a:avLst/>
              <a:gdLst>
                <a:gd name="T0" fmla="*/ 165 w 174"/>
                <a:gd name="T1" fmla="*/ 14 h 57"/>
                <a:gd name="T2" fmla="*/ 158 w 174"/>
                <a:gd name="T3" fmla="*/ 14 h 57"/>
                <a:gd name="T4" fmla="*/ 158 w 174"/>
                <a:gd name="T5" fmla="*/ 14 h 57"/>
                <a:gd name="T6" fmla="*/ 158 w 174"/>
                <a:gd name="T7" fmla="*/ 6 h 57"/>
                <a:gd name="T8" fmla="*/ 150 w 174"/>
                <a:gd name="T9" fmla="*/ 0 h 57"/>
                <a:gd name="T10" fmla="*/ 18 w 174"/>
                <a:gd name="T11" fmla="*/ 17 h 57"/>
                <a:gd name="T12" fmla="*/ 12 w 174"/>
                <a:gd name="T13" fmla="*/ 24 h 57"/>
                <a:gd name="T14" fmla="*/ 13 w 174"/>
                <a:gd name="T15" fmla="*/ 32 h 57"/>
                <a:gd name="T16" fmla="*/ 13 w 174"/>
                <a:gd name="T17" fmla="*/ 32 h 57"/>
                <a:gd name="T18" fmla="*/ 7 w 174"/>
                <a:gd name="T19" fmla="*/ 33 h 57"/>
                <a:gd name="T20" fmla="*/ 1 w 174"/>
                <a:gd name="T21" fmla="*/ 41 h 57"/>
                <a:gd name="T22" fmla="*/ 2 w 174"/>
                <a:gd name="T23" fmla="*/ 51 h 57"/>
                <a:gd name="T24" fmla="*/ 9 w 174"/>
                <a:gd name="T25" fmla="*/ 57 h 57"/>
                <a:gd name="T26" fmla="*/ 168 w 174"/>
                <a:gd name="T27" fmla="*/ 37 h 57"/>
                <a:gd name="T28" fmla="*/ 174 w 174"/>
                <a:gd name="T29" fmla="*/ 29 h 57"/>
                <a:gd name="T30" fmla="*/ 172 w 174"/>
                <a:gd name="T31" fmla="*/ 19 h 57"/>
                <a:gd name="T32" fmla="*/ 165 w 174"/>
                <a:gd name="T33" fmla="*/ 1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4" h="57">
                  <a:moveTo>
                    <a:pt x="165" y="14"/>
                  </a:move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6"/>
                    <a:pt x="158" y="6"/>
                    <a:pt x="158" y="6"/>
                  </a:cubicBezTo>
                  <a:cubicBezTo>
                    <a:pt x="157" y="2"/>
                    <a:pt x="154" y="0"/>
                    <a:pt x="150" y="0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4" y="17"/>
                    <a:pt x="11" y="20"/>
                    <a:pt x="12" y="24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3" y="33"/>
                    <a:pt x="0" y="37"/>
                    <a:pt x="1" y="4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54"/>
                    <a:pt x="6" y="57"/>
                    <a:pt x="9" y="57"/>
                  </a:cubicBezTo>
                  <a:cubicBezTo>
                    <a:pt x="168" y="37"/>
                    <a:pt x="168" y="37"/>
                    <a:pt x="168" y="37"/>
                  </a:cubicBezTo>
                  <a:cubicBezTo>
                    <a:pt x="171" y="37"/>
                    <a:pt x="174" y="33"/>
                    <a:pt x="174" y="29"/>
                  </a:cubicBezTo>
                  <a:cubicBezTo>
                    <a:pt x="172" y="19"/>
                    <a:pt x="172" y="19"/>
                    <a:pt x="172" y="19"/>
                  </a:cubicBezTo>
                  <a:cubicBezTo>
                    <a:pt x="172" y="16"/>
                    <a:pt x="168" y="13"/>
                    <a:pt x="165" y="1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rot="527383">
            <a:off x="9464828" y="2948884"/>
            <a:ext cx="785813" cy="784224"/>
            <a:chOff x="7059613" y="1519238"/>
            <a:chExt cx="785813" cy="784224"/>
          </a:xfrm>
          <a:noFill/>
        </p:grpSpPr>
        <p:sp>
          <p:nvSpPr>
            <p:cNvPr id="27" name="Freeform 14"/>
            <p:cNvSpPr>
              <a:spLocks noEditPoints="1"/>
            </p:cNvSpPr>
            <p:nvPr/>
          </p:nvSpPr>
          <p:spPr bwMode="auto">
            <a:xfrm>
              <a:off x="7059613" y="1519238"/>
              <a:ext cx="785813" cy="784224"/>
            </a:xfrm>
            <a:custGeom>
              <a:avLst/>
              <a:gdLst>
                <a:gd name="T0" fmla="*/ 88 w 206"/>
                <a:gd name="T1" fmla="*/ 8 h 206"/>
                <a:gd name="T2" fmla="*/ 8 w 206"/>
                <a:gd name="T3" fmla="*/ 117 h 206"/>
                <a:gd name="T4" fmla="*/ 117 w 206"/>
                <a:gd name="T5" fmla="*/ 198 h 206"/>
                <a:gd name="T6" fmla="*/ 198 w 206"/>
                <a:gd name="T7" fmla="*/ 89 h 206"/>
                <a:gd name="T8" fmla="*/ 88 w 206"/>
                <a:gd name="T9" fmla="*/ 8 h 206"/>
                <a:gd name="T10" fmla="*/ 114 w 206"/>
                <a:gd name="T11" fmla="*/ 179 h 206"/>
                <a:gd name="T12" fmla="*/ 26 w 206"/>
                <a:gd name="T13" fmla="*/ 114 h 206"/>
                <a:gd name="T14" fmla="*/ 91 w 206"/>
                <a:gd name="T15" fmla="*/ 27 h 206"/>
                <a:gd name="T16" fmla="*/ 179 w 206"/>
                <a:gd name="T17" fmla="*/ 91 h 206"/>
                <a:gd name="T18" fmla="*/ 114 w 206"/>
                <a:gd name="T19" fmla="*/ 179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6" h="206">
                  <a:moveTo>
                    <a:pt x="88" y="8"/>
                  </a:moveTo>
                  <a:cubicBezTo>
                    <a:pt x="36" y="16"/>
                    <a:pt x="0" y="65"/>
                    <a:pt x="8" y="117"/>
                  </a:cubicBezTo>
                  <a:cubicBezTo>
                    <a:pt x="15" y="170"/>
                    <a:pt x="64" y="206"/>
                    <a:pt x="117" y="198"/>
                  </a:cubicBezTo>
                  <a:cubicBezTo>
                    <a:pt x="170" y="190"/>
                    <a:pt x="206" y="141"/>
                    <a:pt x="198" y="89"/>
                  </a:cubicBezTo>
                  <a:cubicBezTo>
                    <a:pt x="190" y="36"/>
                    <a:pt x="141" y="0"/>
                    <a:pt x="88" y="8"/>
                  </a:cubicBezTo>
                  <a:close/>
                  <a:moveTo>
                    <a:pt x="114" y="179"/>
                  </a:moveTo>
                  <a:cubicBezTo>
                    <a:pt x="72" y="186"/>
                    <a:pt x="33" y="156"/>
                    <a:pt x="26" y="114"/>
                  </a:cubicBezTo>
                  <a:cubicBezTo>
                    <a:pt x="20" y="72"/>
                    <a:pt x="49" y="33"/>
                    <a:pt x="91" y="27"/>
                  </a:cubicBezTo>
                  <a:cubicBezTo>
                    <a:pt x="133" y="20"/>
                    <a:pt x="173" y="49"/>
                    <a:pt x="179" y="91"/>
                  </a:cubicBezTo>
                  <a:cubicBezTo>
                    <a:pt x="185" y="134"/>
                    <a:pt x="156" y="173"/>
                    <a:pt x="114" y="179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5"/>
            <p:cNvSpPr>
              <a:spLocks noEditPoints="1"/>
            </p:cNvSpPr>
            <p:nvPr/>
          </p:nvSpPr>
          <p:spPr bwMode="auto">
            <a:xfrm>
              <a:off x="7334251" y="1663700"/>
              <a:ext cx="255588" cy="495300"/>
            </a:xfrm>
            <a:custGeom>
              <a:avLst/>
              <a:gdLst>
                <a:gd name="T0" fmla="*/ 45 w 67"/>
                <a:gd name="T1" fmla="*/ 57 h 130"/>
                <a:gd name="T2" fmla="*/ 41 w 67"/>
                <a:gd name="T3" fmla="*/ 31 h 130"/>
                <a:gd name="T4" fmla="*/ 42 w 67"/>
                <a:gd name="T5" fmla="*/ 31 h 130"/>
                <a:gd name="T6" fmla="*/ 50 w 67"/>
                <a:gd name="T7" fmla="*/ 31 h 130"/>
                <a:gd name="T8" fmla="*/ 52 w 67"/>
                <a:gd name="T9" fmla="*/ 29 h 130"/>
                <a:gd name="T10" fmla="*/ 53 w 67"/>
                <a:gd name="T11" fmla="*/ 24 h 130"/>
                <a:gd name="T12" fmla="*/ 53 w 67"/>
                <a:gd name="T13" fmla="*/ 19 h 130"/>
                <a:gd name="T14" fmla="*/ 52 w 67"/>
                <a:gd name="T15" fmla="*/ 16 h 130"/>
                <a:gd name="T16" fmla="*/ 49 w 67"/>
                <a:gd name="T17" fmla="*/ 16 h 130"/>
                <a:gd name="T18" fmla="*/ 45 w 67"/>
                <a:gd name="T19" fmla="*/ 15 h 130"/>
                <a:gd name="T20" fmla="*/ 38 w 67"/>
                <a:gd name="T21" fmla="*/ 16 h 130"/>
                <a:gd name="T22" fmla="*/ 37 w 67"/>
                <a:gd name="T23" fmla="*/ 4 h 130"/>
                <a:gd name="T24" fmla="*/ 32 w 67"/>
                <a:gd name="T25" fmla="*/ 0 h 130"/>
                <a:gd name="T26" fmla="*/ 29 w 67"/>
                <a:gd name="T27" fmla="*/ 5 h 130"/>
                <a:gd name="T28" fmla="*/ 30 w 67"/>
                <a:gd name="T29" fmla="*/ 17 h 130"/>
                <a:gd name="T30" fmla="*/ 29 w 67"/>
                <a:gd name="T31" fmla="*/ 17 h 130"/>
                <a:gd name="T32" fmla="*/ 22 w 67"/>
                <a:gd name="T33" fmla="*/ 18 h 130"/>
                <a:gd name="T34" fmla="*/ 20 w 67"/>
                <a:gd name="T35" fmla="*/ 6 h 130"/>
                <a:gd name="T36" fmla="*/ 16 w 67"/>
                <a:gd name="T37" fmla="*/ 3 h 130"/>
                <a:gd name="T38" fmla="*/ 12 w 67"/>
                <a:gd name="T39" fmla="*/ 8 h 130"/>
                <a:gd name="T40" fmla="*/ 14 w 67"/>
                <a:gd name="T41" fmla="*/ 21 h 130"/>
                <a:gd name="T42" fmla="*/ 5 w 67"/>
                <a:gd name="T43" fmla="*/ 28 h 130"/>
                <a:gd name="T44" fmla="*/ 1 w 67"/>
                <a:gd name="T45" fmla="*/ 36 h 130"/>
                <a:gd name="T46" fmla="*/ 0 w 67"/>
                <a:gd name="T47" fmla="*/ 46 h 130"/>
                <a:gd name="T48" fmla="*/ 4 w 67"/>
                <a:gd name="T49" fmla="*/ 56 h 130"/>
                <a:gd name="T50" fmla="*/ 10 w 67"/>
                <a:gd name="T51" fmla="*/ 63 h 130"/>
                <a:gd name="T52" fmla="*/ 19 w 67"/>
                <a:gd name="T53" fmla="*/ 67 h 130"/>
                <a:gd name="T54" fmla="*/ 21 w 67"/>
                <a:gd name="T55" fmla="*/ 68 h 130"/>
                <a:gd name="T56" fmla="*/ 25 w 67"/>
                <a:gd name="T57" fmla="*/ 97 h 130"/>
                <a:gd name="T58" fmla="*/ 18 w 67"/>
                <a:gd name="T59" fmla="*/ 97 h 130"/>
                <a:gd name="T60" fmla="*/ 8 w 67"/>
                <a:gd name="T61" fmla="*/ 95 h 130"/>
                <a:gd name="T62" fmla="*/ 7 w 67"/>
                <a:gd name="T63" fmla="*/ 97 h 130"/>
                <a:gd name="T64" fmla="*/ 6 w 67"/>
                <a:gd name="T65" fmla="*/ 102 h 130"/>
                <a:gd name="T66" fmla="*/ 6 w 67"/>
                <a:gd name="T67" fmla="*/ 107 h 130"/>
                <a:gd name="T68" fmla="*/ 7 w 67"/>
                <a:gd name="T69" fmla="*/ 110 h 130"/>
                <a:gd name="T70" fmla="*/ 17 w 67"/>
                <a:gd name="T71" fmla="*/ 112 h 130"/>
                <a:gd name="T72" fmla="*/ 28 w 67"/>
                <a:gd name="T73" fmla="*/ 112 h 130"/>
                <a:gd name="T74" fmla="*/ 30 w 67"/>
                <a:gd name="T75" fmla="*/ 126 h 130"/>
                <a:gd name="T76" fmla="*/ 35 w 67"/>
                <a:gd name="T77" fmla="*/ 130 h 130"/>
                <a:gd name="T78" fmla="*/ 38 w 67"/>
                <a:gd name="T79" fmla="*/ 125 h 130"/>
                <a:gd name="T80" fmla="*/ 36 w 67"/>
                <a:gd name="T81" fmla="*/ 111 h 130"/>
                <a:gd name="T82" fmla="*/ 44 w 67"/>
                <a:gd name="T83" fmla="*/ 109 h 130"/>
                <a:gd name="T84" fmla="*/ 46 w 67"/>
                <a:gd name="T85" fmla="*/ 124 h 130"/>
                <a:gd name="T86" fmla="*/ 51 w 67"/>
                <a:gd name="T87" fmla="*/ 127 h 130"/>
                <a:gd name="T88" fmla="*/ 55 w 67"/>
                <a:gd name="T89" fmla="*/ 123 h 130"/>
                <a:gd name="T90" fmla="*/ 52 w 67"/>
                <a:gd name="T91" fmla="*/ 106 h 130"/>
                <a:gd name="T92" fmla="*/ 59 w 67"/>
                <a:gd name="T93" fmla="*/ 102 h 130"/>
                <a:gd name="T94" fmla="*/ 65 w 67"/>
                <a:gd name="T95" fmla="*/ 93 h 130"/>
                <a:gd name="T96" fmla="*/ 66 w 67"/>
                <a:gd name="T97" fmla="*/ 80 h 130"/>
                <a:gd name="T98" fmla="*/ 57 w 67"/>
                <a:gd name="T99" fmla="*/ 63 h 130"/>
                <a:gd name="T100" fmla="*/ 45 w 67"/>
                <a:gd name="T101" fmla="*/ 57 h 130"/>
                <a:gd name="T102" fmla="*/ 24 w 67"/>
                <a:gd name="T103" fmla="*/ 33 h 130"/>
                <a:gd name="T104" fmla="*/ 32 w 67"/>
                <a:gd name="T105" fmla="*/ 31 h 130"/>
                <a:gd name="T106" fmla="*/ 36 w 67"/>
                <a:gd name="T107" fmla="*/ 54 h 130"/>
                <a:gd name="T108" fmla="*/ 27 w 67"/>
                <a:gd name="T109" fmla="*/ 52 h 130"/>
                <a:gd name="T110" fmla="*/ 24 w 67"/>
                <a:gd name="T111" fmla="*/ 33 h 130"/>
                <a:gd name="T112" fmla="*/ 34 w 67"/>
                <a:gd name="T113" fmla="*/ 96 h 130"/>
                <a:gd name="T114" fmla="*/ 30 w 67"/>
                <a:gd name="T115" fmla="*/ 70 h 130"/>
                <a:gd name="T116" fmla="*/ 39 w 67"/>
                <a:gd name="T117" fmla="*/ 73 h 130"/>
                <a:gd name="T118" fmla="*/ 42 w 67"/>
                <a:gd name="T119" fmla="*/ 93 h 130"/>
                <a:gd name="T120" fmla="*/ 34 w 67"/>
                <a:gd name="T121" fmla="*/ 9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7" h="130">
                  <a:moveTo>
                    <a:pt x="45" y="57"/>
                  </a:moveTo>
                  <a:cubicBezTo>
                    <a:pt x="41" y="31"/>
                    <a:pt x="41" y="31"/>
                    <a:pt x="41" y="31"/>
                  </a:cubicBezTo>
                  <a:cubicBezTo>
                    <a:pt x="41" y="31"/>
                    <a:pt x="42" y="31"/>
                    <a:pt x="42" y="31"/>
                  </a:cubicBezTo>
                  <a:cubicBezTo>
                    <a:pt x="46" y="31"/>
                    <a:pt x="48" y="31"/>
                    <a:pt x="50" y="31"/>
                  </a:cubicBezTo>
                  <a:cubicBezTo>
                    <a:pt x="51" y="31"/>
                    <a:pt x="52" y="31"/>
                    <a:pt x="52" y="29"/>
                  </a:cubicBezTo>
                  <a:cubicBezTo>
                    <a:pt x="53" y="28"/>
                    <a:pt x="53" y="26"/>
                    <a:pt x="53" y="24"/>
                  </a:cubicBezTo>
                  <a:cubicBezTo>
                    <a:pt x="53" y="22"/>
                    <a:pt x="53" y="21"/>
                    <a:pt x="53" y="19"/>
                  </a:cubicBezTo>
                  <a:cubicBezTo>
                    <a:pt x="53" y="17"/>
                    <a:pt x="52" y="16"/>
                    <a:pt x="52" y="16"/>
                  </a:cubicBezTo>
                  <a:cubicBezTo>
                    <a:pt x="51" y="16"/>
                    <a:pt x="50" y="16"/>
                    <a:pt x="49" y="16"/>
                  </a:cubicBezTo>
                  <a:cubicBezTo>
                    <a:pt x="48" y="16"/>
                    <a:pt x="46" y="16"/>
                    <a:pt x="45" y="15"/>
                  </a:cubicBezTo>
                  <a:cubicBezTo>
                    <a:pt x="43" y="15"/>
                    <a:pt x="41" y="16"/>
                    <a:pt x="38" y="16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30" y="1"/>
                    <a:pt x="28" y="3"/>
                    <a:pt x="29" y="5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0" y="17"/>
                    <a:pt x="30" y="17"/>
                    <a:pt x="29" y="17"/>
                  </a:cubicBezTo>
                  <a:cubicBezTo>
                    <a:pt x="27" y="17"/>
                    <a:pt x="24" y="18"/>
                    <a:pt x="22" y="18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4"/>
                    <a:pt x="18" y="3"/>
                    <a:pt x="16" y="3"/>
                  </a:cubicBezTo>
                  <a:cubicBezTo>
                    <a:pt x="13" y="3"/>
                    <a:pt x="12" y="5"/>
                    <a:pt x="12" y="8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0" y="23"/>
                    <a:pt x="8" y="25"/>
                    <a:pt x="5" y="28"/>
                  </a:cubicBezTo>
                  <a:cubicBezTo>
                    <a:pt x="3" y="30"/>
                    <a:pt x="2" y="33"/>
                    <a:pt x="1" y="36"/>
                  </a:cubicBezTo>
                  <a:cubicBezTo>
                    <a:pt x="0" y="39"/>
                    <a:pt x="0" y="42"/>
                    <a:pt x="0" y="46"/>
                  </a:cubicBezTo>
                  <a:cubicBezTo>
                    <a:pt x="1" y="50"/>
                    <a:pt x="2" y="53"/>
                    <a:pt x="4" y="56"/>
                  </a:cubicBezTo>
                  <a:cubicBezTo>
                    <a:pt x="6" y="59"/>
                    <a:pt x="8" y="61"/>
                    <a:pt x="10" y="63"/>
                  </a:cubicBezTo>
                  <a:cubicBezTo>
                    <a:pt x="13" y="65"/>
                    <a:pt x="16" y="66"/>
                    <a:pt x="19" y="67"/>
                  </a:cubicBezTo>
                  <a:cubicBezTo>
                    <a:pt x="20" y="67"/>
                    <a:pt x="20" y="68"/>
                    <a:pt x="21" y="68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3" y="97"/>
                    <a:pt x="20" y="97"/>
                    <a:pt x="18" y="97"/>
                  </a:cubicBezTo>
                  <a:cubicBezTo>
                    <a:pt x="15" y="96"/>
                    <a:pt x="11" y="96"/>
                    <a:pt x="8" y="95"/>
                  </a:cubicBezTo>
                  <a:cubicBezTo>
                    <a:pt x="8" y="95"/>
                    <a:pt x="7" y="96"/>
                    <a:pt x="7" y="97"/>
                  </a:cubicBezTo>
                  <a:cubicBezTo>
                    <a:pt x="6" y="99"/>
                    <a:pt x="6" y="100"/>
                    <a:pt x="6" y="102"/>
                  </a:cubicBezTo>
                  <a:cubicBezTo>
                    <a:pt x="6" y="104"/>
                    <a:pt x="6" y="105"/>
                    <a:pt x="6" y="107"/>
                  </a:cubicBezTo>
                  <a:cubicBezTo>
                    <a:pt x="6" y="109"/>
                    <a:pt x="6" y="110"/>
                    <a:pt x="7" y="110"/>
                  </a:cubicBezTo>
                  <a:cubicBezTo>
                    <a:pt x="9" y="111"/>
                    <a:pt x="12" y="112"/>
                    <a:pt x="17" y="112"/>
                  </a:cubicBezTo>
                  <a:cubicBezTo>
                    <a:pt x="20" y="112"/>
                    <a:pt x="24" y="112"/>
                    <a:pt x="28" y="112"/>
                  </a:cubicBezTo>
                  <a:cubicBezTo>
                    <a:pt x="30" y="126"/>
                    <a:pt x="30" y="126"/>
                    <a:pt x="30" y="126"/>
                  </a:cubicBezTo>
                  <a:cubicBezTo>
                    <a:pt x="30" y="129"/>
                    <a:pt x="32" y="130"/>
                    <a:pt x="35" y="130"/>
                  </a:cubicBezTo>
                  <a:cubicBezTo>
                    <a:pt x="37" y="129"/>
                    <a:pt x="38" y="127"/>
                    <a:pt x="38" y="125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9" y="110"/>
                    <a:pt x="41" y="110"/>
                    <a:pt x="44" y="109"/>
                  </a:cubicBezTo>
                  <a:cubicBezTo>
                    <a:pt x="46" y="124"/>
                    <a:pt x="46" y="124"/>
                    <a:pt x="46" y="124"/>
                  </a:cubicBezTo>
                  <a:cubicBezTo>
                    <a:pt x="47" y="126"/>
                    <a:pt x="49" y="128"/>
                    <a:pt x="51" y="127"/>
                  </a:cubicBezTo>
                  <a:cubicBezTo>
                    <a:pt x="53" y="127"/>
                    <a:pt x="55" y="125"/>
                    <a:pt x="55" y="123"/>
                  </a:cubicBezTo>
                  <a:cubicBezTo>
                    <a:pt x="52" y="106"/>
                    <a:pt x="52" y="106"/>
                    <a:pt x="52" y="106"/>
                  </a:cubicBezTo>
                  <a:cubicBezTo>
                    <a:pt x="54" y="105"/>
                    <a:pt x="57" y="104"/>
                    <a:pt x="59" y="102"/>
                  </a:cubicBezTo>
                  <a:cubicBezTo>
                    <a:pt x="62" y="100"/>
                    <a:pt x="64" y="97"/>
                    <a:pt x="65" y="93"/>
                  </a:cubicBezTo>
                  <a:cubicBezTo>
                    <a:pt x="67" y="89"/>
                    <a:pt x="67" y="85"/>
                    <a:pt x="66" y="80"/>
                  </a:cubicBezTo>
                  <a:cubicBezTo>
                    <a:pt x="65" y="73"/>
                    <a:pt x="62" y="67"/>
                    <a:pt x="57" y="63"/>
                  </a:cubicBezTo>
                  <a:cubicBezTo>
                    <a:pt x="54" y="61"/>
                    <a:pt x="50" y="59"/>
                    <a:pt x="45" y="57"/>
                  </a:cubicBezTo>
                  <a:close/>
                  <a:moveTo>
                    <a:pt x="24" y="33"/>
                  </a:moveTo>
                  <a:cubicBezTo>
                    <a:pt x="26" y="32"/>
                    <a:pt x="29" y="32"/>
                    <a:pt x="32" y="31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2" y="53"/>
                    <a:pt x="29" y="53"/>
                    <a:pt x="27" y="52"/>
                  </a:cubicBezTo>
                  <a:lnTo>
                    <a:pt x="24" y="33"/>
                  </a:lnTo>
                  <a:close/>
                  <a:moveTo>
                    <a:pt x="34" y="96"/>
                  </a:moveTo>
                  <a:cubicBezTo>
                    <a:pt x="30" y="70"/>
                    <a:pt x="30" y="70"/>
                    <a:pt x="30" y="70"/>
                  </a:cubicBezTo>
                  <a:cubicBezTo>
                    <a:pt x="33" y="71"/>
                    <a:pt x="36" y="72"/>
                    <a:pt x="39" y="7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39" y="94"/>
                    <a:pt x="37" y="95"/>
                    <a:pt x="34" y="96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 rot="400695">
            <a:off x="7006226" y="2932774"/>
            <a:ext cx="877888" cy="790576"/>
            <a:chOff x="11055351" y="3009900"/>
            <a:chExt cx="877888" cy="790576"/>
          </a:xfrm>
          <a:noFill/>
        </p:grpSpPr>
        <p:sp>
          <p:nvSpPr>
            <p:cNvPr id="30" name="Freeform 19"/>
            <p:cNvSpPr>
              <a:spLocks noEditPoints="1"/>
            </p:cNvSpPr>
            <p:nvPr/>
          </p:nvSpPr>
          <p:spPr bwMode="auto">
            <a:xfrm>
              <a:off x="11055351" y="3009900"/>
              <a:ext cx="877888" cy="790576"/>
            </a:xfrm>
            <a:custGeom>
              <a:avLst/>
              <a:gdLst>
                <a:gd name="T0" fmla="*/ 176 w 231"/>
                <a:gd name="T1" fmla="*/ 31 h 208"/>
                <a:gd name="T2" fmla="*/ 172 w 231"/>
                <a:gd name="T3" fmla="*/ 31 h 208"/>
                <a:gd name="T4" fmla="*/ 169 w 231"/>
                <a:gd name="T5" fmla="*/ 10 h 208"/>
                <a:gd name="T6" fmla="*/ 157 w 231"/>
                <a:gd name="T7" fmla="*/ 1 h 208"/>
                <a:gd name="T8" fmla="*/ 153 w 231"/>
                <a:gd name="T9" fmla="*/ 2 h 208"/>
                <a:gd name="T10" fmla="*/ 144 w 231"/>
                <a:gd name="T11" fmla="*/ 14 h 208"/>
                <a:gd name="T12" fmla="*/ 147 w 231"/>
                <a:gd name="T13" fmla="*/ 34 h 208"/>
                <a:gd name="T14" fmla="*/ 65 w 231"/>
                <a:gd name="T15" fmla="*/ 44 h 208"/>
                <a:gd name="T16" fmla="*/ 62 w 231"/>
                <a:gd name="T17" fmla="*/ 24 h 208"/>
                <a:gd name="T18" fmla="*/ 50 w 231"/>
                <a:gd name="T19" fmla="*/ 14 h 208"/>
                <a:gd name="T20" fmla="*/ 47 w 231"/>
                <a:gd name="T21" fmla="*/ 15 h 208"/>
                <a:gd name="T22" fmla="*/ 37 w 231"/>
                <a:gd name="T23" fmla="*/ 27 h 208"/>
                <a:gd name="T24" fmla="*/ 40 w 231"/>
                <a:gd name="T25" fmla="*/ 48 h 208"/>
                <a:gd name="T26" fmla="*/ 36 w 231"/>
                <a:gd name="T27" fmla="*/ 48 h 208"/>
                <a:gd name="T28" fmla="*/ 2 w 231"/>
                <a:gd name="T29" fmla="*/ 91 h 208"/>
                <a:gd name="T30" fmla="*/ 12 w 231"/>
                <a:gd name="T31" fmla="*/ 172 h 208"/>
                <a:gd name="T32" fmla="*/ 56 w 231"/>
                <a:gd name="T33" fmla="*/ 206 h 208"/>
                <a:gd name="T34" fmla="*/ 195 w 231"/>
                <a:gd name="T35" fmla="*/ 189 h 208"/>
                <a:gd name="T36" fmla="*/ 229 w 231"/>
                <a:gd name="T37" fmla="*/ 145 h 208"/>
                <a:gd name="T38" fmla="*/ 219 w 231"/>
                <a:gd name="T39" fmla="*/ 65 h 208"/>
                <a:gd name="T40" fmla="*/ 176 w 231"/>
                <a:gd name="T41" fmla="*/ 31 h 208"/>
                <a:gd name="T42" fmla="*/ 212 w 231"/>
                <a:gd name="T43" fmla="*/ 147 h 208"/>
                <a:gd name="T44" fmla="*/ 193 w 231"/>
                <a:gd name="T45" fmla="*/ 172 h 208"/>
                <a:gd name="T46" fmla="*/ 54 w 231"/>
                <a:gd name="T47" fmla="*/ 189 h 208"/>
                <a:gd name="T48" fmla="*/ 29 w 231"/>
                <a:gd name="T49" fmla="*/ 170 h 208"/>
                <a:gd name="T50" fmla="*/ 19 w 231"/>
                <a:gd name="T51" fmla="*/ 89 h 208"/>
                <a:gd name="T52" fmla="*/ 38 w 231"/>
                <a:gd name="T53" fmla="*/ 65 h 208"/>
                <a:gd name="T54" fmla="*/ 42 w 231"/>
                <a:gd name="T55" fmla="*/ 64 h 208"/>
                <a:gd name="T56" fmla="*/ 43 w 231"/>
                <a:gd name="T57" fmla="*/ 75 h 208"/>
                <a:gd name="T58" fmla="*/ 55 w 231"/>
                <a:gd name="T59" fmla="*/ 84 h 208"/>
                <a:gd name="T60" fmla="*/ 59 w 231"/>
                <a:gd name="T61" fmla="*/ 84 h 208"/>
                <a:gd name="T62" fmla="*/ 68 w 231"/>
                <a:gd name="T63" fmla="*/ 72 h 208"/>
                <a:gd name="T64" fmla="*/ 67 w 231"/>
                <a:gd name="T65" fmla="*/ 61 h 208"/>
                <a:gd name="T66" fmla="*/ 149 w 231"/>
                <a:gd name="T67" fmla="*/ 51 h 208"/>
                <a:gd name="T68" fmla="*/ 150 w 231"/>
                <a:gd name="T69" fmla="*/ 61 h 208"/>
                <a:gd name="T70" fmla="*/ 162 w 231"/>
                <a:gd name="T71" fmla="*/ 71 h 208"/>
                <a:gd name="T72" fmla="*/ 166 w 231"/>
                <a:gd name="T73" fmla="*/ 70 h 208"/>
                <a:gd name="T74" fmla="*/ 175 w 231"/>
                <a:gd name="T75" fmla="*/ 58 h 208"/>
                <a:gd name="T76" fmla="*/ 174 w 231"/>
                <a:gd name="T77" fmla="*/ 48 h 208"/>
                <a:gd name="T78" fmla="*/ 178 w 231"/>
                <a:gd name="T79" fmla="*/ 47 h 208"/>
                <a:gd name="T80" fmla="*/ 202 w 231"/>
                <a:gd name="T81" fmla="*/ 67 h 208"/>
                <a:gd name="T82" fmla="*/ 212 w 231"/>
                <a:gd name="T83" fmla="*/ 147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31" h="208">
                  <a:moveTo>
                    <a:pt x="176" y="31"/>
                  </a:moveTo>
                  <a:cubicBezTo>
                    <a:pt x="172" y="31"/>
                    <a:pt x="172" y="31"/>
                    <a:pt x="172" y="31"/>
                  </a:cubicBezTo>
                  <a:cubicBezTo>
                    <a:pt x="169" y="10"/>
                    <a:pt x="169" y="10"/>
                    <a:pt x="169" y="10"/>
                  </a:cubicBezTo>
                  <a:cubicBezTo>
                    <a:pt x="169" y="5"/>
                    <a:pt x="163" y="0"/>
                    <a:pt x="157" y="1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48" y="2"/>
                    <a:pt x="143" y="8"/>
                    <a:pt x="144" y="14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2" y="18"/>
                    <a:pt x="56" y="14"/>
                    <a:pt x="50" y="14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1" y="16"/>
                    <a:pt x="37" y="21"/>
                    <a:pt x="37" y="2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15" y="51"/>
                    <a:pt x="0" y="70"/>
                    <a:pt x="2" y="91"/>
                  </a:cubicBezTo>
                  <a:cubicBezTo>
                    <a:pt x="12" y="172"/>
                    <a:pt x="12" y="172"/>
                    <a:pt x="12" y="172"/>
                  </a:cubicBezTo>
                  <a:cubicBezTo>
                    <a:pt x="15" y="193"/>
                    <a:pt x="34" y="208"/>
                    <a:pt x="56" y="206"/>
                  </a:cubicBezTo>
                  <a:cubicBezTo>
                    <a:pt x="195" y="189"/>
                    <a:pt x="195" y="189"/>
                    <a:pt x="195" y="189"/>
                  </a:cubicBezTo>
                  <a:cubicBezTo>
                    <a:pt x="216" y="186"/>
                    <a:pt x="231" y="167"/>
                    <a:pt x="229" y="145"/>
                  </a:cubicBezTo>
                  <a:cubicBezTo>
                    <a:pt x="219" y="65"/>
                    <a:pt x="219" y="65"/>
                    <a:pt x="219" y="65"/>
                  </a:cubicBezTo>
                  <a:cubicBezTo>
                    <a:pt x="216" y="43"/>
                    <a:pt x="197" y="28"/>
                    <a:pt x="176" y="31"/>
                  </a:cubicBezTo>
                  <a:close/>
                  <a:moveTo>
                    <a:pt x="212" y="147"/>
                  </a:moveTo>
                  <a:cubicBezTo>
                    <a:pt x="214" y="160"/>
                    <a:pt x="205" y="171"/>
                    <a:pt x="193" y="172"/>
                  </a:cubicBezTo>
                  <a:cubicBezTo>
                    <a:pt x="54" y="189"/>
                    <a:pt x="54" y="189"/>
                    <a:pt x="54" y="189"/>
                  </a:cubicBezTo>
                  <a:cubicBezTo>
                    <a:pt x="41" y="191"/>
                    <a:pt x="30" y="182"/>
                    <a:pt x="29" y="170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7" y="77"/>
                    <a:pt x="26" y="66"/>
                    <a:pt x="38" y="65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4" y="81"/>
                    <a:pt x="49" y="85"/>
                    <a:pt x="55" y="84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5" y="83"/>
                    <a:pt x="69" y="77"/>
                    <a:pt x="68" y="72"/>
                  </a:cubicBezTo>
                  <a:cubicBezTo>
                    <a:pt x="67" y="61"/>
                    <a:pt x="67" y="61"/>
                    <a:pt x="67" y="61"/>
                  </a:cubicBezTo>
                  <a:cubicBezTo>
                    <a:pt x="149" y="51"/>
                    <a:pt x="149" y="51"/>
                    <a:pt x="149" y="51"/>
                  </a:cubicBezTo>
                  <a:cubicBezTo>
                    <a:pt x="150" y="61"/>
                    <a:pt x="150" y="61"/>
                    <a:pt x="150" y="61"/>
                  </a:cubicBezTo>
                  <a:cubicBezTo>
                    <a:pt x="151" y="67"/>
                    <a:pt x="156" y="72"/>
                    <a:pt x="162" y="71"/>
                  </a:cubicBezTo>
                  <a:cubicBezTo>
                    <a:pt x="166" y="70"/>
                    <a:pt x="166" y="70"/>
                    <a:pt x="166" y="70"/>
                  </a:cubicBezTo>
                  <a:cubicBezTo>
                    <a:pt x="172" y="70"/>
                    <a:pt x="176" y="64"/>
                    <a:pt x="175" y="58"/>
                  </a:cubicBezTo>
                  <a:cubicBezTo>
                    <a:pt x="174" y="48"/>
                    <a:pt x="174" y="48"/>
                    <a:pt x="174" y="48"/>
                  </a:cubicBezTo>
                  <a:cubicBezTo>
                    <a:pt x="178" y="47"/>
                    <a:pt x="178" y="47"/>
                    <a:pt x="178" y="47"/>
                  </a:cubicBezTo>
                  <a:cubicBezTo>
                    <a:pt x="190" y="46"/>
                    <a:pt x="201" y="55"/>
                    <a:pt x="202" y="67"/>
                  </a:cubicBezTo>
                  <a:lnTo>
                    <a:pt x="212" y="147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0"/>
            <p:cNvSpPr>
              <a:spLocks noEditPoints="1"/>
            </p:cNvSpPr>
            <p:nvPr/>
          </p:nvSpPr>
          <p:spPr bwMode="auto">
            <a:xfrm>
              <a:off x="11207751" y="3389313"/>
              <a:ext cx="185738" cy="255588"/>
            </a:xfrm>
            <a:custGeom>
              <a:avLst/>
              <a:gdLst>
                <a:gd name="T0" fmla="*/ 29 w 49"/>
                <a:gd name="T1" fmla="*/ 67 h 67"/>
                <a:gd name="T2" fmla="*/ 21 w 49"/>
                <a:gd name="T3" fmla="*/ 67 h 67"/>
                <a:gd name="T4" fmla="*/ 13 w 49"/>
                <a:gd name="T5" fmla="*/ 65 h 67"/>
                <a:gd name="T6" fmla="*/ 7 w 49"/>
                <a:gd name="T7" fmla="*/ 60 h 67"/>
                <a:gd name="T8" fmla="*/ 4 w 49"/>
                <a:gd name="T9" fmla="*/ 50 h 67"/>
                <a:gd name="T10" fmla="*/ 1 w 49"/>
                <a:gd name="T11" fmla="*/ 25 h 67"/>
                <a:gd name="T12" fmla="*/ 1 w 49"/>
                <a:gd name="T13" fmla="*/ 14 h 67"/>
                <a:gd name="T14" fmla="*/ 5 w 49"/>
                <a:gd name="T15" fmla="*/ 7 h 67"/>
                <a:gd name="T16" fmla="*/ 12 w 49"/>
                <a:gd name="T17" fmla="*/ 2 h 67"/>
                <a:gd name="T18" fmla="*/ 21 w 49"/>
                <a:gd name="T19" fmla="*/ 0 h 67"/>
                <a:gd name="T20" fmla="*/ 29 w 49"/>
                <a:gd name="T21" fmla="*/ 0 h 67"/>
                <a:gd name="T22" fmla="*/ 37 w 49"/>
                <a:gd name="T23" fmla="*/ 2 h 67"/>
                <a:gd name="T24" fmla="*/ 42 w 49"/>
                <a:gd name="T25" fmla="*/ 8 h 67"/>
                <a:gd name="T26" fmla="*/ 45 w 49"/>
                <a:gd name="T27" fmla="*/ 18 h 67"/>
                <a:gd name="T28" fmla="*/ 48 w 49"/>
                <a:gd name="T29" fmla="*/ 43 h 67"/>
                <a:gd name="T30" fmla="*/ 48 w 49"/>
                <a:gd name="T31" fmla="*/ 54 h 67"/>
                <a:gd name="T32" fmla="*/ 44 w 49"/>
                <a:gd name="T33" fmla="*/ 61 h 67"/>
                <a:gd name="T34" fmla="*/ 37 w 49"/>
                <a:gd name="T35" fmla="*/ 65 h 67"/>
                <a:gd name="T36" fmla="*/ 29 w 49"/>
                <a:gd name="T37" fmla="*/ 67 h 67"/>
                <a:gd name="T38" fmla="*/ 35 w 49"/>
                <a:gd name="T39" fmla="*/ 22 h 67"/>
                <a:gd name="T40" fmla="*/ 32 w 49"/>
                <a:gd name="T41" fmla="*/ 11 h 67"/>
                <a:gd name="T42" fmla="*/ 22 w 49"/>
                <a:gd name="T43" fmla="*/ 9 h 67"/>
                <a:gd name="T44" fmla="*/ 16 w 49"/>
                <a:gd name="T45" fmla="*/ 11 h 67"/>
                <a:gd name="T46" fmla="*/ 12 w 49"/>
                <a:gd name="T47" fmla="*/ 14 h 67"/>
                <a:gd name="T48" fmla="*/ 11 w 49"/>
                <a:gd name="T49" fmla="*/ 19 h 67"/>
                <a:gd name="T50" fmla="*/ 11 w 49"/>
                <a:gd name="T51" fmla="*/ 26 h 67"/>
                <a:gd name="T52" fmla="*/ 14 w 49"/>
                <a:gd name="T53" fmla="*/ 48 h 67"/>
                <a:gd name="T54" fmla="*/ 19 w 49"/>
                <a:gd name="T55" fmla="*/ 57 h 67"/>
                <a:gd name="T56" fmla="*/ 28 w 49"/>
                <a:gd name="T57" fmla="*/ 58 h 67"/>
                <a:gd name="T58" fmla="*/ 33 w 49"/>
                <a:gd name="T59" fmla="*/ 57 h 67"/>
                <a:gd name="T60" fmla="*/ 36 w 49"/>
                <a:gd name="T61" fmla="*/ 55 h 67"/>
                <a:gd name="T62" fmla="*/ 38 w 49"/>
                <a:gd name="T63" fmla="*/ 50 h 67"/>
                <a:gd name="T64" fmla="*/ 38 w 49"/>
                <a:gd name="T65" fmla="*/ 44 h 67"/>
                <a:gd name="T66" fmla="*/ 35 w 49"/>
                <a:gd name="T67" fmla="*/ 2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67">
                  <a:moveTo>
                    <a:pt x="29" y="67"/>
                  </a:moveTo>
                  <a:cubicBezTo>
                    <a:pt x="26" y="67"/>
                    <a:pt x="24" y="67"/>
                    <a:pt x="21" y="67"/>
                  </a:cubicBezTo>
                  <a:cubicBezTo>
                    <a:pt x="18" y="67"/>
                    <a:pt x="15" y="66"/>
                    <a:pt x="13" y="65"/>
                  </a:cubicBezTo>
                  <a:cubicBezTo>
                    <a:pt x="11" y="64"/>
                    <a:pt x="9" y="62"/>
                    <a:pt x="7" y="60"/>
                  </a:cubicBezTo>
                  <a:cubicBezTo>
                    <a:pt x="5" y="58"/>
                    <a:pt x="4" y="54"/>
                    <a:pt x="4" y="50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1"/>
                    <a:pt x="0" y="17"/>
                    <a:pt x="1" y="14"/>
                  </a:cubicBezTo>
                  <a:cubicBezTo>
                    <a:pt x="2" y="11"/>
                    <a:pt x="3" y="9"/>
                    <a:pt x="5" y="7"/>
                  </a:cubicBezTo>
                  <a:cubicBezTo>
                    <a:pt x="7" y="5"/>
                    <a:pt x="9" y="3"/>
                    <a:pt x="12" y="2"/>
                  </a:cubicBezTo>
                  <a:cubicBezTo>
                    <a:pt x="14" y="1"/>
                    <a:pt x="17" y="1"/>
                    <a:pt x="21" y="0"/>
                  </a:cubicBezTo>
                  <a:cubicBezTo>
                    <a:pt x="24" y="0"/>
                    <a:pt x="27" y="0"/>
                    <a:pt x="29" y="0"/>
                  </a:cubicBezTo>
                  <a:cubicBezTo>
                    <a:pt x="32" y="0"/>
                    <a:pt x="35" y="1"/>
                    <a:pt x="37" y="2"/>
                  </a:cubicBezTo>
                  <a:cubicBezTo>
                    <a:pt x="39" y="4"/>
                    <a:pt x="41" y="6"/>
                    <a:pt x="42" y="8"/>
                  </a:cubicBezTo>
                  <a:cubicBezTo>
                    <a:pt x="44" y="11"/>
                    <a:pt x="45" y="14"/>
                    <a:pt x="45" y="1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7"/>
                    <a:pt x="49" y="51"/>
                    <a:pt x="48" y="54"/>
                  </a:cubicBezTo>
                  <a:cubicBezTo>
                    <a:pt x="47" y="57"/>
                    <a:pt x="46" y="60"/>
                    <a:pt x="44" y="61"/>
                  </a:cubicBezTo>
                  <a:cubicBezTo>
                    <a:pt x="42" y="63"/>
                    <a:pt x="40" y="64"/>
                    <a:pt x="37" y="65"/>
                  </a:cubicBezTo>
                  <a:cubicBezTo>
                    <a:pt x="35" y="66"/>
                    <a:pt x="32" y="67"/>
                    <a:pt x="29" y="67"/>
                  </a:cubicBezTo>
                  <a:close/>
                  <a:moveTo>
                    <a:pt x="35" y="22"/>
                  </a:moveTo>
                  <a:cubicBezTo>
                    <a:pt x="35" y="17"/>
                    <a:pt x="34" y="13"/>
                    <a:pt x="32" y="11"/>
                  </a:cubicBezTo>
                  <a:cubicBezTo>
                    <a:pt x="29" y="9"/>
                    <a:pt x="26" y="8"/>
                    <a:pt x="22" y="9"/>
                  </a:cubicBezTo>
                  <a:cubicBezTo>
                    <a:pt x="19" y="9"/>
                    <a:pt x="17" y="10"/>
                    <a:pt x="16" y="11"/>
                  </a:cubicBezTo>
                  <a:cubicBezTo>
                    <a:pt x="14" y="11"/>
                    <a:pt x="13" y="13"/>
                    <a:pt x="12" y="14"/>
                  </a:cubicBezTo>
                  <a:cubicBezTo>
                    <a:pt x="11" y="15"/>
                    <a:pt x="11" y="17"/>
                    <a:pt x="11" y="19"/>
                  </a:cubicBezTo>
                  <a:cubicBezTo>
                    <a:pt x="11" y="21"/>
                    <a:pt x="11" y="23"/>
                    <a:pt x="11" y="26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4" y="53"/>
                    <a:pt x="16" y="55"/>
                    <a:pt x="19" y="57"/>
                  </a:cubicBezTo>
                  <a:cubicBezTo>
                    <a:pt x="21" y="58"/>
                    <a:pt x="24" y="59"/>
                    <a:pt x="28" y="58"/>
                  </a:cubicBezTo>
                  <a:cubicBezTo>
                    <a:pt x="30" y="58"/>
                    <a:pt x="31" y="58"/>
                    <a:pt x="33" y="57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7" y="54"/>
                    <a:pt x="38" y="52"/>
                    <a:pt x="38" y="50"/>
                  </a:cubicBezTo>
                  <a:cubicBezTo>
                    <a:pt x="39" y="49"/>
                    <a:pt x="38" y="46"/>
                    <a:pt x="38" y="44"/>
                  </a:cubicBezTo>
                  <a:lnTo>
                    <a:pt x="35" y="22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21"/>
            <p:cNvSpPr>
              <a:spLocks/>
            </p:cNvSpPr>
            <p:nvPr/>
          </p:nvSpPr>
          <p:spPr bwMode="auto">
            <a:xfrm>
              <a:off x="11398251" y="3375025"/>
              <a:ext cx="106363" cy="247650"/>
            </a:xfrm>
            <a:custGeom>
              <a:avLst/>
              <a:gdLst>
                <a:gd name="T0" fmla="*/ 26 w 28"/>
                <a:gd name="T1" fmla="*/ 64 h 65"/>
                <a:gd name="T2" fmla="*/ 20 w 28"/>
                <a:gd name="T3" fmla="*/ 65 h 65"/>
                <a:gd name="T4" fmla="*/ 18 w 28"/>
                <a:gd name="T5" fmla="*/ 65 h 65"/>
                <a:gd name="T6" fmla="*/ 17 w 28"/>
                <a:gd name="T7" fmla="*/ 62 h 65"/>
                <a:gd name="T8" fmla="*/ 11 w 28"/>
                <a:gd name="T9" fmla="*/ 14 h 65"/>
                <a:gd name="T10" fmla="*/ 11 w 28"/>
                <a:gd name="T11" fmla="*/ 13 h 65"/>
                <a:gd name="T12" fmla="*/ 9 w 28"/>
                <a:gd name="T13" fmla="*/ 12 h 65"/>
                <a:gd name="T14" fmla="*/ 3 w 28"/>
                <a:gd name="T15" fmla="*/ 13 h 65"/>
                <a:gd name="T16" fmla="*/ 1 w 28"/>
                <a:gd name="T17" fmla="*/ 13 h 65"/>
                <a:gd name="T18" fmla="*/ 1 w 28"/>
                <a:gd name="T19" fmla="*/ 12 h 65"/>
                <a:gd name="T20" fmla="*/ 0 w 28"/>
                <a:gd name="T21" fmla="*/ 8 h 65"/>
                <a:gd name="T22" fmla="*/ 0 w 28"/>
                <a:gd name="T23" fmla="*/ 6 h 65"/>
                <a:gd name="T24" fmla="*/ 3 w 28"/>
                <a:gd name="T25" fmla="*/ 5 h 65"/>
                <a:gd name="T26" fmla="*/ 9 w 28"/>
                <a:gd name="T27" fmla="*/ 2 h 65"/>
                <a:gd name="T28" fmla="*/ 11 w 28"/>
                <a:gd name="T29" fmla="*/ 1 h 65"/>
                <a:gd name="T30" fmla="*/ 13 w 28"/>
                <a:gd name="T31" fmla="*/ 0 h 65"/>
                <a:gd name="T32" fmla="*/ 18 w 28"/>
                <a:gd name="T33" fmla="*/ 0 h 65"/>
                <a:gd name="T34" fmla="*/ 20 w 28"/>
                <a:gd name="T35" fmla="*/ 0 h 65"/>
                <a:gd name="T36" fmla="*/ 20 w 28"/>
                <a:gd name="T37" fmla="*/ 3 h 65"/>
                <a:gd name="T38" fmla="*/ 28 w 28"/>
                <a:gd name="T39" fmla="*/ 62 h 65"/>
                <a:gd name="T40" fmla="*/ 28 w 28"/>
                <a:gd name="T41" fmla="*/ 64 h 65"/>
                <a:gd name="T42" fmla="*/ 26 w 28"/>
                <a:gd name="T43" fmla="*/ 64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" h="65">
                  <a:moveTo>
                    <a:pt x="26" y="64"/>
                  </a:moveTo>
                  <a:cubicBezTo>
                    <a:pt x="20" y="65"/>
                    <a:pt x="20" y="65"/>
                    <a:pt x="20" y="65"/>
                  </a:cubicBezTo>
                  <a:cubicBezTo>
                    <a:pt x="19" y="65"/>
                    <a:pt x="18" y="65"/>
                    <a:pt x="18" y="65"/>
                  </a:cubicBezTo>
                  <a:cubicBezTo>
                    <a:pt x="18" y="64"/>
                    <a:pt x="18" y="64"/>
                    <a:pt x="17" y="62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0" y="12"/>
                    <a:pt x="9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0" y="6"/>
                  </a:cubicBezTo>
                  <a:cubicBezTo>
                    <a:pt x="1" y="6"/>
                    <a:pt x="2" y="5"/>
                    <a:pt x="3" y="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0" y="1"/>
                    <a:pt x="10" y="1"/>
                    <a:pt x="11" y="1"/>
                  </a:cubicBezTo>
                  <a:cubicBezTo>
                    <a:pt x="11" y="1"/>
                    <a:pt x="12" y="1"/>
                    <a:pt x="1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9" y="0"/>
                    <a:pt x="20" y="0"/>
                    <a:pt x="20" y="0"/>
                  </a:cubicBezTo>
                  <a:cubicBezTo>
                    <a:pt x="20" y="1"/>
                    <a:pt x="20" y="2"/>
                    <a:pt x="20" y="3"/>
                  </a:cubicBezTo>
                  <a:cubicBezTo>
                    <a:pt x="28" y="62"/>
                    <a:pt x="28" y="62"/>
                    <a:pt x="28" y="62"/>
                  </a:cubicBezTo>
                  <a:cubicBezTo>
                    <a:pt x="28" y="63"/>
                    <a:pt x="28" y="63"/>
                    <a:pt x="28" y="64"/>
                  </a:cubicBezTo>
                  <a:cubicBezTo>
                    <a:pt x="28" y="64"/>
                    <a:pt x="27" y="64"/>
                    <a:pt x="26" y="64"/>
                  </a:cubicBez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22"/>
            <p:cNvSpPr>
              <a:spLocks/>
            </p:cNvSpPr>
            <p:nvPr/>
          </p:nvSpPr>
          <p:spPr bwMode="auto">
            <a:xfrm>
              <a:off x="11530013" y="3363913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2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6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11625263" y="3351213"/>
              <a:ext cx="76200" cy="73025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11720513" y="3340100"/>
              <a:ext cx="76200" cy="73025"/>
            </a:xfrm>
            <a:custGeom>
              <a:avLst/>
              <a:gdLst>
                <a:gd name="T0" fmla="*/ 20 w 20"/>
                <a:gd name="T1" fmla="*/ 14 h 19"/>
                <a:gd name="T2" fmla="*/ 17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7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11542713" y="3451225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6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2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11637963" y="3440113"/>
              <a:ext cx="74613" cy="71438"/>
            </a:xfrm>
            <a:custGeom>
              <a:avLst/>
              <a:gdLst>
                <a:gd name="T0" fmla="*/ 20 w 20"/>
                <a:gd name="T1" fmla="*/ 14 h 19"/>
                <a:gd name="T2" fmla="*/ 17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1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7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11728451" y="3427413"/>
              <a:ext cx="79375" cy="73025"/>
            </a:xfrm>
            <a:custGeom>
              <a:avLst/>
              <a:gdLst>
                <a:gd name="T0" fmla="*/ 20 w 21"/>
                <a:gd name="T1" fmla="*/ 14 h 19"/>
                <a:gd name="T2" fmla="*/ 18 w 21"/>
                <a:gd name="T3" fmla="*/ 17 h 19"/>
                <a:gd name="T4" fmla="*/ 5 w 21"/>
                <a:gd name="T5" fmla="*/ 19 h 19"/>
                <a:gd name="T6" fmla="*/ 2 w 21"/>
                <a:gd name="T7" fmla="*/ 17 h 19"/>
                <a:gd name="T8" fmla="*/ 1 w 21"/>
                <a:gd name="T9" fmla="*/ 4 h 19"/>
                <a:gd name="T10" fmla="*/ 3 w 21"/>
                <a:gd name="T11" fmla="*/ 1 h 19"/>
                <a:gd name="T12" fmla="*/ 16 w 21"/>
                <a:gd name="T13" fmla="*/ 0 h 19"/>
                <a:gd name="T14" fmla="*/ 19 w 21"/>
                <a:gd name="T15" fmla="*/ 2 h 19"/>
                <a:gd name="T16" fmla="*/ 20 w 21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1" y="16"/>
                    <a:pt x="20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3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11553826" y="3538538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4 w 20"/>
                <a:gd name="T5" fmla="*/ 19 h 19"/>
                <a:gd name="T6" fmla="*/ 1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5 w 20"/>
                <a:gd name="T13" fmla="*/ 0 h 19"/>
                <a:gd name="T14" fmla="*/ 18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1" y="18"/>
                    <a:pt x="1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11644313" y="3527425"/>
              <a:ext cx="80963" cy="71438"/>
            </a:xfrm>
            <a:custGeom>
              <a:avLst/>
              <a:gdLst>
                <a:gd name="T0" fmla="*/ 20 w 21"/>
                <a:gd name="T1" fmla="*/ 14 h 19"/>
                <a:gd name="T2" fmla="*/ 18 w 21"/>
                <a:gd name="T3" fmla="*/ 17 h 19"/>
                <a:gd name="T4" fmla="*/ 5 w 21"/>
                <a:gd name="T5" fmla="*/ 19 h 19"/>
                <a:gd name="T6" fmla="*/ 2 w 21"/>
                <a:gd name="T7" fmla="*/ 17 h 19"/>
                <a:gd name="T8" fmla="*/ 1 w 21"/>
                <a:gd name="T9" fmla="*/ 4 h 19"/>
                <a:gd name="T10" fmla="*/ 3 w 21"/>
                <a:gd name="T11" fmla="*/ 2 h 19"/>
                <a:gd name="T12" fmla="*/ 16 w 21"/>
                <a:gd name="T13" fmla="*/ 0 h 19"/>
                <a:gd name="T14" fmla="*/ 19 w 21"/>
                <a:gd name="T15" fmla="*/ 2 h 19"/>
                <a:gd name="T16" fmla="*/ 20 w 21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9">
                  <a:moveTo>
                    <a:pt x="20" y="14"/>
                  </a:moveTo>
                  <a:cubicBezTo>
                    <a:pt x="21" y="16"/>
                    <a:pt x="20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3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8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0"/>
            <p:cNvSpPr>
              <a:spLocks/>
            </p:cNvSpPr>
            <p:nvPr/>
          </p:nvSpPr>
          <p:spPr bwMode="auto">
            <a:xfrm>
              <a:off x="11739563" y="3516313"/>
              <a:ext cx="76200" cy="71438"/>
            </a:xfrm>
            <a:custGeom>
              <a:avLst/>
              <a:gdLst>
                <a:gd name="T0" fmla="*/ 20 w 20"/>
                <a:gd name="T1" fmla="*/ 14 h 19"/>
                <a:gd name="T2" fmla="*/ 18 w 20"/>
                <a:gd name="T3" fmla="*/ 17 h 19"/>
                <a:gd name="T4" fmla="*/ 5 w 20"/>
                <a:gd name="T5" fmla="*/ 19 h 19"/>
                <a:gd name="T6" fmla="*/ 2 w 20"/>
                <a:gd name="T7" fmla="*/ 17 h 19"/>
                <a:gd name="T8" fmla="*/ 0 w 20"/>
                <a:gd name="T9" fmla="*/ 4 h 19"/>
                <a:gd name="T10" fmla="*/ 2 w 20"/>
                <a:gd name="T11" fmla="*/ 2 h 19"/>
                <a:gd name="T12" fmla="*/ 16 w 20"/>
                <a:gd name="T13" fmla="*/ 0 h 19"/>
                <a:gd name="T14" fmla="*/ 19 w 20"/>
                <a:gd name="T15" fmla="*/ 2 h 19"/>
                <a:gd name="T16" fmla="*/ 20 w 20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19">
                  <a:moveTo>
                    <a:pt x="20" y="14"/>
                  </a:moveTo>
                  <a:cubicBezTo>
                    <a:pt x="20" y="16"/>
                    <a:pt x="19" y="17"/>
                    <a:pt x="18" y="17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3" y="19"/>
                    <a:pt x="2" y="18"/>
                    <a:pt x="2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9" y="1"/>
                    <a:pt x="19" y="2"/>
                  </a:cubicBezTo>
                  <a:lnTo>
                    <a:pt x="20" y="14"/>
                  </a:lnTo>
                  <a:close/>
                </a:path>
              </a:pathLst>
            </a:custGeom>
            <a:grpFill/>
            <a:ln w="9525">
              <a:solidFill>
                <a:schemeClr val="bg1">
                  <a:lumMod val="95000"/>
                  <a:alpha val="95000"/>
                </a:schemeClr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" name="Freeform 34"/>
          <p:cNvSpPr>
            <a:spLocks noEditPoints="1"/>
          </p:cNvSpPr>
          <p:nvPr/>
        </p:nvSpPr>
        <p:spPr bwMode="auto">
          <a:xfrm rot="21120000">
            <a:off x="2085814" y="2910764"/>
            <a:ext cx="819573" cy="842642"/>
          </a:xfrm>
          <a:custGeom>
            <a:avLst/>
            <a:gdLst>
              <a:gd name="T0" fmla="*/ 271 w 282"/>
              <a:gd name="T1" fmla="*/ 132 h 291"/>
              <a:gd name="T2" fmla="*/ 264 w 282"/>
              <a:gd name="T3" fmla="*/ 124 h 291"/>
              <a:gd name="T4" fmla="*/ 277 w 282"/>
              <a:gd name="T5" fmla="*/ 37 h 291"/>
              <a:gd name="T6" fmla="*/ 265 w 282"/>
              <a:gd name="T7" fmla="*/ 20 h 291"/>
              <a:gd name="T8" fmla="*/ 221 w 282"/>
              <a:gd name="T9" fmla="*/ 14 h 291"/>
              <a:gd name="T10" fmla="*/ 205 w 282"/>
              <a:gd name="T11" fmla="*/ 26 h 291"/>
              <a:gd name="T12" fmla="*/ 202 w 282"/>
              <a:gd name="T13" fmla="*/ 44 h 291"/>
              <a:gd name="T14" fmla="*/ 183 w 282"/>
              <a:gd name="T15" fmla="*/ 19 h 291"/>
              <a:gd name="T16" fmla="*/ 132 w 282"/>
              <a:gd name="T17" fmla="*/ 12 h 291"/>
              <a:gd name="T18" fmla="*/ 16 w 282"/>
              <a:gd name="T19" fmla="*/ 94 h 291"/>
              <a:gd name="T20" fmla="*/ 19 w 282"/>
              <a:gd name="T21" fmla="*/ 120 h 291"/>
              <a:gd name="T22" fmla="*/ 1 w 282"/>
              <a:gd name="T23" fmla="*/ 244 h 291"/>
              <a:gd name="T24" fmla="*/ 11 w 282"/>
              <a:gd name="T25" fmla="*/ 258 h 291"/>
              <a:gd name="T26" fmla="*/ 228 w 282"/>
              <a:gd name="T27" fmla="*/ 290 h 291"/>
              <a:gd name="T28" fmla="*/ 242 w 282"/>
              <a:gd name="T29" fmla="*/ 279 h 291"/>
              <a:gd name="T30" fmla="*/ 260 w 282"/>
              <a:gd name="T31" fmla="*/ 155 h 291"/>
              <a:gd name="T32" fmla="*/ 271 w 282"/>
              <a:gd name="T33" fmla="*/ 132 h 291"/>
              <a:gd name="T34" fmla="*/ 103 w 282"/>
              <a:gd name="T35" fmla="*/ 250 h 291"/>
              <a:gd name="T36" fmla="*/ 31 w 282"/>
              <a:gd name="T37" fmla="*/ 239 h 291"/>
              <a:gd name="T38" fmla="*/ 43 w 282"/>
              <a:gd name="T39" fmla="*/ 159 h 291"/>
              <a:gd name="T40" fmla="*/ 60 w 282"/>
              <a:gd name="T41" fmla="*/ 146 h 291"/>
              <a:gd name="T42" fmla="*/ 103 w 282"/>
              <a:gd name="T43" fmla="*/ 153 h 291"/>
              <a:gd name="T44" fmla="*/ 115 w 282"/>
              <a:gd name="T45" fmla="*/ 169 h 291"/>
              <a:gd name="T46" fmla="*/ 103 w 282"/>
              <a:gd name="T47" fmla="*/ 250 h 291"/>
              <a:gd name="T48" fmla="*/ 174 w 282"/>
              <a:gd name="T49" fmla="*/ 232 h 291"/>
              <a:gd name="T50" fmla="*/ 159 w 282"/>
              <a:gd name="T51" fmla="*/ 230 h 291"/>
              <a:gd name="T52" fmla="*/ 147 w 282"/>
              <a:gd name="T53" fmla="*/ 214 h 291"/>
              <a:gd name="T54" fmla="*/ 149 w 282"/>
              <a:gd name="T55" fmla="*/ 201 h 291"/>
              <a:gd name="T56" fmla="*/ 178 w 282"/>
              <a:gd name="T57" fmla="*/ 205 h 291"/>
              <a:gd name="T58" fmla="*/ 174 w 282"/>
              <a:gd name="T59" fmla="*/ 232 h 291"/>
              <a:gd name="T60" fmla="*/ 180 w 282"/>
              <a:gd name="T61" fmla="*/ 192 h 291"/>
              <a:gd name="T62" fmla="*/ 151 w 282"/>
              <a:gd name="T63" fmla="*/ 188 h 291"/>
              <a:gd name="T64" fmla="*/ 153 w 282"/>
              <a:gd name="T65" fmla="*/ 175 h 291"/>
              <a:gd name="T66" fmla="*/ 169 w 282"/>
              <a:gd name="T67" fmla="*/ 163 h 291"/>
              <a:gd name="T68" fmla="*/ 184 w 282"/>
              <a:gd name="T69" fmla="*/ 165 h 291"/>
              <a:gd name="T70" fmla="*/ 180 w 282"/>
              <a:gd name="T71" fmla="*/ 192 h 291"/>
              <a:gd name="T72" fmla="*/ 218 w 282"/>
              <a:gd name="T73" fmla="*/ 225 h 291"/>
              <a:gd name="T74" fmla="*/ 202 w 282"/>
              <a:gd name="T75" fmla="*/ 237 h 291"/>
              <a:gd name="T76" fmla="*/ 187 w 282"/>
              <a:gd name="T77" fmla="*/ 235 h 291"/>
              <a:gd name="T78" fmla="*/ 191 w 282"/>
              <a:gd name="T79" fmla="*/ 207 h 291"/>
              <a:gd name="T80" fmla="*/ 220 w 282"/>
              <a:gd name="T81" fmla="*/ 212 h 291"/>
              <a:gd name="T82" fmla="*/ 218 w 282"/>
              <a:gd name="T83" fmla="*/ 225 h 291"/>
              <a:gd name="T84" fmla="*/ 222 w 282"/>
              <a:gd name="T85" fmla="*/ 198 h 291"/>
              <a:gd name="T86" fmla="*/ 193 w 282"/>
              <a:gd name="T87" fmla="*/ 194 h 291"/>
              <a:gd name="T88" fmla="*/ 197 w 282"/>
              <a:gd name="T89" fmla="*/ 167 h 291"/>
              <a:gd name="T90" fmla="*/ 212 w 282"/>
              <a:gd name="T91" fmla="*/ 169 h 291"/>
              <a:gd name="T92" fmla="*/ 224 w 282"/>
              <a:gd name="T93" fmla="*/ 185 h 291"/>
              <a:gd name="T94" fmla="*/ 222 w 282"/>
              <a:gd name="T95" fmla="*/ 198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82" h="291">
                <a:moveTo>
                  <a:pt x="271" y="132"/>
                </a:moveTo>
                <a:cubicBezTo>
                  <a:pt x="264" y="124"/>
                  <a:pt x="264" y="124"/>
                  <a:pt x="264" y="124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78" y="29"/>
                  <a:pt x="273" y="21"/>
                  <a:pt x="265" y="20"/>
                </a:cubicBezTo>
                <a:cubicBezTo>
                  <a:pt x="221" y="14"/>
                  <a:pt x="221" y="14"/>
                  <a:pt x="221" y="14"/>
                </a:cubicBezTo>
                <a:cubicBezTo>
                  <a:pt x="213" y="13"/>
                  <a:pt x="206" y="18"/>
                  <a:pt x="205" y="26"/>
                </a:cubicBezTo>
                <a:cubicBezTo>
                  <a:pt x="202" y="44"/>
                  <a:pt x="202" y="44"/>
                  <a:pt x="202" y="44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71" y="4"/>
                  <a:pt x="148" y="0"/>
                  <a:pt x="132" y="12"/>
                </a:cubicBezTo>
                <a:cubicBezTo>
                  <a:pt x="16" y="94"/>
                  <a:pt x="16" y="94"/>
                  <a:pt x="16" y="94"/>
                </a:cubicBezTo>
                <a:cubicBezTo>
                  <a:pt x="0" y="105"/>
                  <a:pt x="2" y="116"/>
                  <a:pt x="19" y="120"/>
                </a:cubicBezTo>
                <a:cubicBezTo>
                  <a:pt x="1" y="244"/>
                  <a:pt x="1" y="244"/>
                  <a:pt x="1" y="244"/>
                </a:cubicBezTo>
                <a:cubicBezTo>
                  <a:pt x="0" y="251"/>
                  <a:pt x="5" y="257"/>
                  <a:pt x="11" y="258"/>
                </a:cubicBezTo>
                <a:cubicBezTo>
                  <a:pt x="228" y="290"/>
                  <a:pt x="228" y="290"/>
                  <a:pt x="228" y="290"/>
                </a:cubicBezTo>
                <a:cubicBezTo>
                  <a:pt x="235" y="291"/>
                  <a:pt x="241" y="286"/>
                  <a:pt x="242" y="279"/>
                </a:cubicBezTo>
                <a:cubicBezTo>
                  <a:pt x="260" y="155"/>
                  <a:pt x="260" y="155"/>
                  <a:pt x="260" y="155"/>
                </a:cubicBezTo>
                <a:cubicBezTo>
                  <a:pt x="277" y="157"/>
                  <a:pt x="282" y="147"/>
                  <a:pt x="271" y="132"/>
                </a:cubicBezTo>
                <a:close/>
                <a:moveTo>
                  <a:pt x="103" y="250"/>
                </a:moveTo>
                <a:cubicBezTo>
                  <a:pt x="31" y="239"/>
                  <a:pt x="31" y="239"/>
                  <a:pt x="31" y="239"/>
                </a:cubicBezTo>
                <a:cubicBezTo>
                  <a:pt x="43" y="159"/>
                  <a:pt x="43" y="159"/>
                  <a:pt x="43" y="159"/>
                </a:cubicBezTo>
                <a:cubicBezTo>
                  <a:pt x="44" y="151"/>
                  <a:pt x="52" y="145"/>
                  <a:pt x="60" y="146"/>
                </a:cubicBezTo>
                <a:cubicBezTo>
                  <a:pt x="103" y="153"/>
                  <a:pt x="103" y="153"/>
                  <a:pt x="103" y="153"/>
                </a:cubicBezTo>
                <a:cubicBezTo>
                  <a:pt x="110" y="154"/>
                  <a:pt x="116" y="161"/>
                  <a:pt x="115" y="169"/>
                </a:cubicBezTo>
                <a:lnTo>
                  <a:pt x="103" y="250"/>
                </a:lnTo>
                <a:close/>
                <a:moveTo>
                  <a:pt x="174" y="232"/>
                </a:moveTo>
                <a:cubicBezTo>
                  <a:pt x="159" y="230"/>
                  <a:pt x="159" y="230"/>
                  <a:pt x="159" y="230"/>
                </a:cubicBezTo>
                <a:cubicBezTo>
                  <a:pt x="151" y="229"/>
                  <a:pt x="146" y="222"/>
                  <a:pt x="147" y="214"/>
                </a:cubicBezTo>
                <a:cubicBezTo>
                  <a:pt x="149" y="201"/>
                  <a:pt x="149" y="201"/>
                  <a:pt x="149" y="201"/>
                </a:cubicBezTo>
                <a:cubicBezTo>
                  <a:pt x="178" y="205"/>
                  <a:pt x="178" y="205"/>
                  <a:pt x="178" y="205"/>
                </a:cubicBezTo>
                <a:lnTo>
                  <a:pt x="174" y="232"/>
                </a:lnTo>
                <a:close/>
                <a:moveTo>
                  <a:pt x="180" y="192"/>
                </a:moveTo>
                <a:cubicBezTo>
                  <a:pt x="151" y="188"/>
                  <a:pt x="151" y="188"/>
                  <a:pt x="151" y="188"/>
                </a:cubicBezTo>
                <a:cubicBezTo>
                  <a:pt x="153" y="175"/>
                  <a:pt x="153" y="175"/>
                  <a:pt x="153" y="175"/>
                </a:cubicBezTo>
                <a:cubicBezTo>
                  <a:pt x="154" y="167"/>
                  <a:pt x="161" y="161"/>
                  <a:pt x="169" y="163"/>
                </a:cubicBezTo>
                <a:cubicBezTo>
                  <a:pt x="184" y="165"/>
                  <a:pt x="184" y="165"/>
                  <a:pt x="184" y="165"/>
                </a:cubicBezTo>
                <a:lnTo>
                  <a:pt x="180" y="192"/>
                </a:lnTo>
                <a:close/>
                <a:moveTo>
                  <a:pt x="218" y="225"/>
                </a:moveTo>
                <a:cubicBezTo>
                  <a:pt x="217" y="232"/>
                  <a:pt x="210" y="238"/>
                  <a:pt x="202" y="237"/>
                </a:cubicBezTo>
                <a:cubicBezTo>
                  <a:pt x="187" y="235"/>
                  <a:pt x="187" y="235"/>
                  <a:pt x="187" y="235"/>
                </a:cubicBezTo>
                <a:cubicBezTo>
                  <a:pt x="191" y="207"/>
                  <a:pt x="191" y="207"/>
                  <a:pt x="191" y="207"/>
                </a:cubicBezTo>
                <a:cubicBezTo>
                  <a:pt x="220" y="212"/>
                  <a:pt x="220" y="212"/>
                  <a:pt x="220" y="212"/>
                </a:cubicBezTo>
                <a:lnTo>
                  <a:pt x="218" y="225"/>
                </a:lnTo>
                <a:close/>
                <a:moveTo>
                  <a:pt x="222" y="198"/>
                </a:moveTo>
                <a:cubicBezTo>
                  <a:pt x="193" y="194"/>
                  <a:pt x="193" y="194"/>
                  <a:pt x="193" y="194"/>
                </a:cubicBezTo>
                <a:cubicBezTo>
                  <a:pt x="197" y="167"/>
                  <a:pt x="197" y="167"/>
                  <a:pt x="197" y="167"/>
                </a:cubicBezTo>
                <a:cubicBezTo>
                  <a:pt x="212" y="169"/>
                  <a:pt x="212" y="169"/>
                  <a:pt x="212" y="169"/>
                </a:cubicBezTo>
                <a:cubicBezTo>
                  <a:pt x="220" y="170"/>
                  <a:pt x="225" y="177"/>
                  <a:pt x="224" y="185"/>
                </a:cubicBezTo>
                <a:lnTo>
                  <a:pt x="222" y="198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  <a:alpha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9173658" y="265692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8760297" y="419851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rot="5400000">
            <a:off x="2514950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rot="5400000">
            <a:off x="5020124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rot="5400000">
            <a:off x="7477137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rot="5400000">
            <a:off x="9914253" y="439344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644913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143922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642931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8990946" y="5189130"/>
            <a:ext cx="17524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12002" y="908720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>
                    <a:lumMod val="95000"/>
                    <a:alpha val="8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</a:t>
            </a:r>
            <a:r>
              <a:rPr lang="en-US" altLang="zh-CN" sz="2400" dirty="0" smtClean="0">
                <a:solidFill>
                  <a:schemeClr val="bg1">
                    <a:lumMod val="95000"/>
                    <a:alpha val="8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words</a:t>
            </a:r>
            <a:endParaRPr lang="zh-CN" altLang="en-US" sz="2400" dirty="0">
              <a:solidFill>
                <a:schemeClr val="bg1">
                  <a:lumMod val="95000"/>
                  <a:alpha val="8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348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六边形 9"/>
          <p:cNvSpPr/>
          <p:nvPr/>
        </p:nvSpPr>
        <p:spPr>
          <a:xfrm>
            <a:off x="4297456" y="1493280"/>
            <a:ext cx="3597089" cy="3100939"/>
          </a:xfrm>
          <a:prstGeom prst="hexagon">
            <a:avLst/>
          </a:prstGeom>
          <a:solidFill>
            <a:schemeClr val="bg1">
              <a:lumMod val="9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85066" y="2692380"/>
            <a:ext cx="44218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Thank </a:t>
            </a:r>
            <a:r>
              <a:rPr lang="en-US" altLang="zh-CN" sz="40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you</a:t>
            </a:r>
            <a:endParaRPr lang="zh-CN" altLang="en-US" sz="40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7343131" y="3200130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solidFill>
              <a:schemeClr val="bg1">
                <a:lumMod val="95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5"/>
          <p:cNvSpPr/>
          <p:nvPr/>
        </p:nvSpPr>
        <p:spPr>
          <a:xfrm>
            <a:off x="3990443" y="1449584"/>
            <a:ext cx="761874" cy="1523747"/>
          </a:xfrm>
          <a:custGeom>
            <a:avLst/>
            <a:gdLst>
              <a:gd name="connsiteX0" fmla="*/ 0 w 3535095"/>
              <a:gd name="connsiteY0" fmla="*/ 1523748 h 3047496"/>
              <a:gd name="connsiteX1" fmla="*/ 761874 w 3535095"/>
              <a:gd name="connsiteY1" fmla="*/ 1 h 3047496"/>
              <a:gd name="connsiteX2" fmla="*/ 2773221 w 3535095"/>
              <a:gd name="connsiteY2" fmla="*/ 1 h 3047496"/>
              <a:gd name="connsiteX3" fmla="*/ 3535095 w 3535095"/>
              <a:gd name="connsiteY3" fmla="*/ 1523748 h 3047496"/>
              <a:gd name="connsiteX4" fmla="*/ 2773221 w 3535095"/>
              <a:gd name="connsiteY4" fmla="*/ 3047495 h 3047496"/>
              <a:gd name="connsiteX5" fmla="*/ 761874 w 3535095"/>
              <a:gd name="connsiteY5" fmla="*/ 3047495 h 3047496"/>
              <a:gd name="connsiteX6" fmla="*/ 0 w 3535095"/>
              <a:gd name="connsiteY6" fmla="*/ 1523748 h 3047496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7" fmla="*/ 3535095 w 3626535"/>
              <a:gd name="connsiteY7" fmla="*/ 1523747 h 3047494"/>
              <a:gd name="connsiteX0" fmla="*/ 3535095 w 3885615"/>
              <a:gd name="connsiteY0" fmla="*/ 1523747 h 3047494"/>
              <a:gd name="connsiteX1" fmla="*/ 2773221 w 3885615"/>
              <a:gd name="connsiteY1" fmla="*/ 3047494 h 3047494"/>
              <a:gd name="connsiteX2" fmla="*/ 761874 w 3885615"/>
              <a:gd name="connsiteY2" fmla="*/ 3047494 h 3047494"/>
              <a:gd name="connsiteX3" fmla="*/ 0 w 3885615"/>
              <a:gd name="connsiteY3" fmla="*/ 1523747 h 3047494"/>
              <a:gd name="connsiteX4" fmla="*/ 761874 w 3885615"/>
              <a:gd name="connsiteY4" fmla="*/ 0 h 3047494"/>
              <a:gd name="connsiteX5" fmla="*/ 2773221 w 3885615"/>
              <a:gd name="connsiteY5" fmla="*/ 0 h 3047494"/>
              <a:gd name="connsiteX6" fmla="*/ 3885615 w 3885615"/>
              <a:gd name="connsiteY6" fmla="*/ 335027 h 3047494"/>
              <a:gd name="connsiteX7" fmla="*/ 3535095 w 3885615"/>
              <a:gd name="connsiteY7" fmla="*/ 152374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6" fmla="*/ 3535095 w 3535095"/>
              <a:gd name="connsiteY6" fmla="*/ 1523747 h 3047494"/>
              <a:gd name="connsiteX0" fmla="*/ 3535095 w 3626535"/>
              <a:gd name="connsiteY0" fmla="*/ 1523747 h 3047494"/>
              <a:gd name="connsiteX1" fmla="*/ 2773221 w 3626535"/>
              <a:gd name="connsiteY1" fmla="*/ 3047494 h 3047494"/>
              <a:gd name="connsiteX2" fmla="*/ 761874 w 3626535"/>
              <a:gd name="connsiteY2" fmla="*/ 3047494 h 3047494"/>
              <a:gd name="connsiteX3" fmla="*/ 0 w 3626535"/>
              <a:gd name="connsiteY3" fmla="*/ 1523747 h 3047494"/>
              <a:gd name="connsiteX4" fmla="*/ 761874 w 3626535"/>
              <a:gd name="connsiteY4" fmla="*/ 0 h 3047494"/>
              <a:gd name="connsiteX5" fmla="*/ 2773221 w 3626535"/>
              <a:gd name="connsiteY5" fmla="*/ 0 h 3047494"/>
              <a:gd name="connsiteX6" fmla="*/ 3626535 w 3626535"/>
              <a:gd name="connsiteY6" fmla="*/ 1615187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5" fmla="*/ 2773221 w 3535095"/>
              <a:gd name="connsiteY5" fmla="*/ 0 h 3047494"/>
              <a:gd name="connsiteX0" fmla="*/ 3535095 w 3535095"/>
              <a:gd name="connsiteY0" fmla="*/ 1523747 h 3047494"/>
              <a:gd name="connsiteX1" fmla="*/ 2773221 w 3535095"/>
              <a:gd name="connsiteY1" fmla="*/ 3047494 h 3047494"/>
              <a:gd name="connsiteX2" fmla="*/ 761874 w 3535095"/>
              <a:gd name="connsiteY2" fmla="*/ 3047494 h 3047494"/>
              <a:gd name="connsiteX3" fmla="*/ 0 w 3535095"/>
              <a:gd name="connsiteY3" fmla="*/ 1523747 h 3047494"/>
              <a:gd name="connsiteX4" fmla="*/ 761874 w 3535095"/>
              <a:gd name="connsiteY4" fmla="*/ 0 h 3047494"/>
              <a:gd name="connsiteX0" fmla="*/ 3535095 w 3535095"/>
              <a:gd name="connsiteY0" fmla="*/ 0 h 1523747"/>
              <a:gd name="connsiteX1" fmla="*/ 2773221 w 3535095"/>
              <a:gd name="connsiteY1" fmla="*/ 1523747 h 1523747"/>
              <a:gd name="connsiteX2" fmla="*/ 761874 w 3535095"/>
              <a:gd name="connsiteY2" fmla="*/ 1523747 h 1523747"/>
              <a:gd name="connsiteX3" fmla="*/ 0 w 3535095"/>
              <a:gd name="connsiteY3" fmla="*/ 0 h 1523747"/>
              <a:gd name="connsiteX0" fmla="*/ 2773221 w 2773221"/>
              <a:gd name="connsiteY0" fmla="*/ 0 h 1523747"/>
              <a:gd name="connsiteX1" fmla="*/ 2011347 w 2773221"/>
              <a:gd name="connsiteY1" fmla="*/ 1523747 h 1523747"/>
              <a:gd name="connsiteX2" fmla="*/ 0 w 2773221"/>
              <a:gd name="connsiteY2" fmla="*/ 1523747 h 1523747"/>
              <a:gd name="connsiteX0" fmla="*/ 761874 w 761874"/>
              <a:gd name="connsiteY0" fmla="*/ 0 h 1523747"/>
              <a:gd name="connsiteX1" fmla="*/ 0 w 761874"/>
              <a:gd name="connsiteY1" fmla="*/ 1523747 h 1523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61874" h="1523747">
                <a:moveTo>
                  <a:pt x="761874" y="0"/>
                </a:moveTo>
                <a:lnTo>
                  <a:pt x="0" y="1523747"/>
                </a:lnTo>
              </a:path>
            </a:pathLst>
          </a:custGeom>
          <a:noFill/>
          <a:ln>
            <a:solidFill>
              <a:schemeClr val="bg1">
                <a:lumMod val="95000"/>
                <a:alpha val="4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243456" y="5608653"/>
            <a:ext cx="57050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注，</a:t>
            </a:r>
            <a:r>
              <a:rPr lang="zh-CN" altLang="en-US" dirty="0">
                <a:solidFill>
                  <a:schemeClr val="bg1"/>
                </a:solidFill>
              </a:rPr>
              <a:t>所</a:t>
            </a:r>
            <a:r>
              <a:rPr lang="zh-CN" altLang="en-US" dirty="0" smtClean="0">
                <a:solidFill>
                  <a:schemeClr val="bg1"/>
                </a:solidFill>
              </a:rPr>
              <a:t>用字体CYuen2HKS-Light，请自行到求字体网下载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89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7999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550" y="3764628"/>
            <a:ext cx="1828800" cy="170410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66800" y="1691344"/>
            <a:ext cx="10020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prstClr val="white"/>
                </a:solidFill>
              </a:rPr>
              <a:t>亲，感谢你的支持，喜欢的话请关注小店</a:t>
            </a:r>
            <a:r>
              <a:rPr lang="en-US" altLang="zh-CN" sz="4000" dirty="0" smtClean="0">
                <a:solidFill>
                  <a:prstClr val="white"/>
                </a:solidFill>
              </a:rPr>
              <a:t>~~</a:t>
            </a:r>
          </a:p>
          <a:p>
            <a:r>
              <a:rPr lang="zh-CN" altLang="en-US" sz="4000" dirty="0">
                <a:solidFill>
                  <a:prstClr val="white"/>
                </a:solidFill>
              </a:rPr>
              <a:t>不定</a:t>
            </a:r>
            <a:r>
              <a:rPr lang="zh-CN" altLang="en-US" sz="4000" dirty="0" smtClean="0">
                <a:solidFill>
                  <a:prstClr val="white"/>
                </a:solidFill>
              </a:rPr>
              <a:t>期有免费作品哦。</a:t>
            </a:r>
            <a:endParaRPr lang="zh-CN" altLang="en-US" sz="4000" dirty="0">
              <a:solidFill>
                <a:prstClr val="white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66800" y="3179853"/>
            <a:ext cx="34068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prstClr val="white"/>
                </a:solidFill>
              </a:rPr>
              <a:t>http://xhxl.yanj.cn/</a:t>
            </a:r>
          </a:p>
        </p:txBody>
      </p:sp>
      <p:sp>
        <p:nvSpPr>
          <p:cNvPr id="8" name="矩形 7"/>
          <p:cNvSpPr/>
          <p:nvPr/>
        </p:nvSpPr>
        <p:spPr>
          <a:xfrm>
            <a:off x="1066800" y="602944"/>
            <a:ext cx="40458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prstClr val="white"/>
                </a:solidFill>
              </a:rPr>
              <a:t>星汉西流</a:t>
            </a:r>
            <a:r>
              <a:rPr lang="en-US" altLang="zh-CN" sz="5400" b="1" dirty="0">
                <a:solidFill>
                  <a:prstClr val="white"/>
                </a:solidFill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3817065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97999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-22225" y="-34925"/>
            <a:ext cx="122301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101600" y="2924175"/>
            <a:ext cx="1535113" cy="628650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60" name="组合 1159"/>
          <p:cNvGrpSpPr/>
          <p:nvPr/>
        </p:nvGrpSpPr>
        <p:grpSpPr>
          <a:xfrm>
            <a:off x="554038" y="4629150"/>
            <a:ext cx="206375" cy="2249488"/>
            <a:chOff x="554038" y="4591050"/>
            <a:chExt cx="206375" cy="224948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10679113" y="5817661"/>
            <a:ext cx="225425" cy="1040339"/>
            <a:chOff x="10679113" y="6145213"/>
            <a:chExt cx="225425" cy="1040339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3569" y="6607175"/>
              <a:ext cx="45719" cy="5783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52" name="Freeform 1173"/>
          <p:cNvSpPr>
            <a:spLocks/>
          </p:cNvSpPr>
          <p:nvPr/>
        </p:nvSpPr>
        <p:spPr bwMode="auto">
          <a:xfrm>
            <a:off x="3232151" y="1460181"/>
            <a:ext cx="1035050" cy="300358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7" name="任意多边形 1186"/>
          <p:cNvSpPr/>
          <p:nvPr/>
        </p:nvSpPr>
        <p:spPr>
          <a:xfrm>
            <a:off x="4285291" y="1810845"/>
            <a:ext cx="7497979" cy="1103500"/>
          </a:xfrm>
          <a:custGeom>
            <a:avLst/>
            <a:gdLst/>
            <a:ahLst/>
            <a:cxnLst/>
            <a:rect l="l" t="t" r="r" b="b"/>
            <a:pathLst>
              <a:path w="7497979" h="1103500">
                <a:moveTo>
                  <a:pt x="695051" y="673313"/>
                </a:moveTo>
                <a:lnTo>
                  <a:pt x="897559" y="673313"/>
                </a:lnTo>
                <a:lnTo>
                  <a:pt x="1046294" y="1065172"/>
                </a:lnTo>
                <a:lnTo>
                  <a:pt x="843786" y="1065172"/>
                </a:lnTo>
                <a:close/>
                <a:moveTo>
                  <a:pt x="148735" y="673313"/>
                </a:moveTo>
                <a:lnTo>
                  <a:pt x="351244" y="673313"/>
                </a:lnTo>
                <a:lnTo>
                  <a:pt x="202509" y="1065172"/>
                </a:lnTo>
                <a:lnTo>
                  <a:pt x="0" y="1065172"/>
                </a:lnTo>
                <a:close/>
                <a:moveTo>
                  <a:pt x="1902093" y="632124"/>
                </a:moveTo>
                <a:lnTo>
                  <a:pt x="1902093" y="765986"/>
                </a:lnTo>
                <a:lnTo>
                  <a:pt x="2039959" y="765986"/>
                </a:lnTo>
                <a:lnTo>
                  <a:pt x="2038815" y="632124"/>
                </a:lnTo>
                <a:close/>
                <a:moveTo>
                  <a:pt x="5914895" y="603521"/>
                </a:moveTo>
                <a:lnTo>
                  <a:pt x="6091089" y="603521"/>
                </a:lnTo>
                <a:lnTo>
                  <a:pt x="6133993" y="685898"/>
                </a:lnTo>
                <a:lnTo>
                  <a:pt x="6316479" y="605810"/>
                </a:lnTo>
                <a:lnTo>
                  <a:pt x="6295885" y="752257"/>
                </a:lnTo>
                <a:lnTo>
                  <a:pt x="6193487" y="801454"/>
                </a:lnTo>
                <a:lnTo>
                  <a:pt x="6327349" y="1061740"/>
                </a:lnTo>
                <a:lnTo>
                  <a:pt x="6147150" y="1061740"/>
                </a:lnTo>
                <a:close/>
                <a:moveTo>
                  <a:pt x="6588407" y="564622"/>
                </a:moveTo>
                <a:lnTo>
                  <a:pt x="6588407" y="873533"/>
                </a:lnTo>
                <a:lnTo>
                  <a:pt x="6631311" y="873533"/>
                </a:lnTo>
                <a:lnTo>
                  <a:pt x="6631311" y="564622"/>
                </a:lnTo>
                <a:close/>
                <a:moveTo>
                  <a:pt x="1729904" y="510276"/>
                </a:moveTo>
                <a:lnTo>
                  <a:pt x="2213865" y="510276"/>
                </a:lnTo>
                <a:lnTo>
                  <a:pt x="2213865" y="751112"/>
                </a:lnTo>
                <a:lnTo>
                  <a:pt x="2039959" y="887262"/>
                </a:lnTo>
                <a:lnTo>
                  <a:pt x="1729904" y="887834"/>
                </a:lnTo>
                <a:close/>
                <a:moveTo>
                  <a:pt x="6785767" y="352388"/>
                </a:moveTo>
                <a:lnTo>
                  <a:pt x="6973974" y="352388"/>
                </a:lnTo>
                <a:lnTo>
                  <a:pt x="6973974" y="898131"/>
                </a:lnTo>
                <a:lnTo>
                  <a:pt x="7074085" y="958198"/>
                </a:lnTo>
                <a:lnTo>
                  <a:pt x="7497979" y="958198"/>
                </a:lnTo>
                <a:lnTo>
                  <a:pt x="7442490" y="1070321"/>
                </a:lnTo>
                <a:lnTo>
                  <a:pt x="7027175" y="1070321"/>
                </a:lnTo>
                <a:lnTo>
                  <a:pt x="6952808" y="1027989"/>
                </a:lnTo>
                <a:lnTo>
                  <a:pt x="6824095" y="1091487"/>
                </a:lnTo>
                <a:lnTo>
                  <a:pt x="6824095" y="475953"/>
                </a:lnTo>
                <a:lnTo>
                  <a:pt x="6785767" y="475953"/>
                </a:lnTo>
                <a:close/>
                <a:moveTo>
                  <a:pt x="4529942" y="275732"/>
                </a:moveTo>
                <a:lnTo>
                  <a:pt x="4716433" y="275732"/>
                </a:lnTo>
                <a:lnTo>
                  <a:pt x="4715289" y="1018264"/>
                </a:lnTo>
                <a:lnTo>
                  <a:pt x="4531086" y="1102356"/>
                </a:lnTo>
                <a:close/>
                <a:moveTo>
                  <a:pt x="4976147" y="255710"/>
                </a:moveTo>
                <a:lnTo>
                  <a:pt x="5142044" y="1006250"/>
                </a:lnTo>
                <a:lnTo>
                  <a:pt x="4960701" y="1006250"/>
                </a:lnTo>
                <a:lnTo>
                  <a:pt x="4797665" y="256282"/>
                </a:lnTo>
                <a:close/>
                <a:moveTo>
                  <a:pt x="240837" y="158460"/>
                </a:moveTo>
                <a:lnTo>
                  <a:pt x="240837" y="487966"/>
                </a:lnTo>
                <a:lnTo>
                  <a:pt x="811179" y="487966"/>
                </a:lnTo>
                <a:lnTo>
                  <a:pt x="811179" y="158460"/>
                </a:lnTo>
                <a:close/>
                <a:moveTo>
                  <a:pt x="6588407" y="155028"/>
                </a:moveTo>
                <a:lnTo>
                  <a:pt x="6588407" y="434764"/>
                </a:lnTo>
                <a:lnTo>
                  <a:pt x="6631311" y="434764"/>
                </a:lnTo>
                <a:lnTo>
                  <a:pt x="6631311" y="155028"/>
                </a:lnTo>
                <a:close/>
                <a:moveTo>
                  <a:pt x="5454388" y="145303"/>
                </a:moveTo>
                <a:lnTo>
                  <a:pt x="5454388" y="412454"/>
                </a:lnTo>
                <a:lnTo>
                  <a:pt x="5516742" y="412454"/>
                </a:lnTo>
                <a:lnTo>
                  <a:pt x="5516742" y="145303"/>
                </a:lnTo>
                <a:close/>
                <a:moveTo>
                  <a:pt x="5894301" y="142443"/>
                </a:moveTo>
                <a:lnTo>
                  <a:pt x="5894301" y="240265"/>
                </a:lnTo>
                <a:lnTo>
                  <a:pt x="6129989" y="240265"/>
                </a:lnTo>
                <a:lnTo>
                  <a:pt x="6079075" y="359825"/>
                </a:lnTo>
                <a:lnTo>
                  <a:pt x="5894301" y="359825"/>
                </a:lnTo>
                <a:lnTo>
                  <a:pt x="5894301" y="448494"/>
                </a:lnTo>
                <a:lnTo>
                  <a:pt x="6143146" y="448494"/>
                </a:lnTo>
                <a:lnTo>
                  <a:pt x="6143146" y="142443"/>
                </a:lnTo>
                <a:close/>
                <a:moveTo>
                  <a:pt x="50913" y="24599"/>
                </a:moveTo>
                <a:lnTo>
                  <a:pt x="1001674" y="24599"/>
                </a:lnTo>
                <a:lnTo>
                  <a:pt x="1001674" y="487966"/>
                </a:lnTo>
                <a:lnTo>
                  <a:pt x="811179" y="624688"/>
                </a:lnTo>
                <a:lnTo>
                  <a:pt x="50913" y="624688"/>
                </a:lnTo>
                <a:close/>
                <a:moveTo>
                  <a:pt x="6884733" y="23454"/>
                </a:moveTo>
                <a:cubicBezTo>
                  <a:pt x="6899607" y="23836"/>
                  <a:pt x="6914194" y="27936"/>
                  <a:pt x="6928495" y="35754"/>
                </a:cubicBezTo>
                <a:cubicBezTo>
                  <a:pt x="6942797" y="43572"/>
                  <a:pt x="6954238" y="55299"/>
                  <a:pt x="6962819" y="70935"/>
                </a:cubicBezTo>
                <a:cubicBezTo>
                  <a:pt x="6971400" y="86572"/>
                  <a:pt x="6975691" y="102208"/>
                  <a:pt x="6975691" y="117844"/>
                </a:cubicBezTo>
                <a:cubicBezTo>
                  <a:pt x="6975309" y="134243"/>
                  <a:pt x="6968731" y="153979"/>
                  <a:pt x="6955955" y="177052"/>
                </a:cubicBezTo>
                <a:cubicBezTo>
                  <a:pt x="6943179" y="200125"/>
                  <a:pt x="6919438" y="211662"/>
                  <a:pt x="6884733" y="211662"/>
                </a:cubicBezTo>
                <a:cubicBezTo>
                  <a:pt x="6849265" y="212043"/>
                  <a:pt x="6825143" y="200602"/>
                  <a:pt x="6812368" y="177338"/>
                </a:cubicBezTo>
                <a:cubicBezTo>
                  <a:pt x="6799592" y="154074"/>
                  <a:pt x="6793109" y="134338"/>
                  <a:pt x="6792918" y="118130"/>
                </a:cubicBezTo>
                <a:cubicBezTo>
                  <a:pt x="6792727" y="101922"/>
                  <a:pt x="6797017" y="86190"/>
                  <a:pt x="6805789" y="70935"/>
                </a:cubicBezTo>
                <a:cubicBezTo>
                  <a:pt x="6814561" y="55299"/>
                  <a:pt x="6826002" y="43477"/>
                  <a:pt x="6840113" y="35468"/>
                </a:cubicBezTo>
                <a:cubicBezTo>
                  <a:pt x="6854223" y="27459"/>
                  <a:pt x="6869097" y="23454"/>
                  <a:pt x="6884733" y="23454"/>
                </a:cubicBezTo>
                <a:close/>
                <a:moveTo>
                  <a:pt x="6438528" y="23454"/>
                </a:moveTo>
                <a:lnTo>
                  <a:pt x="6776042" y="23454"/>
                </a:lnTo>
                <a:lnTo>
                  <a:pt x="6776042" y="434764"/>
                </a:lnTo>
                <a:lnTo>
                  <a:pt x="6713115" y="501695"/>
                </a:lnTo>
                <a:lnTo>
                  <a:pt x="6776042" y="562905"/>
                </a:lnTo>
                <a:lnTo>
                  <a:pt x="6776042" y="873533"/>
                </a:lnTo>
                <a:lnTo>
                  <a:pt x="6661631" y="998242"/>
                </a:lnTo>
                <a:lnTo>
                  <a:pt x="6588407" y="998242"/>
                </a:lnTo>
                <a:lnTo>
                  <a:pt x="6588407" y="1033709"/>
                </a:lnTo>
                <a:lnTo>
                  <a:pt x="6438528" y="1103500"/>
                </a:lnTo>
                <a:close/>
                <a:moveTo>
                  <a:pt x="4113484" y="22310"/>
                </a:moveTo>
                <a:lnTo>
                  <a:pt x="5143189" y="22310"/>
                </a:lnTo>
                <a:lnTo>
                  <a:pt x="5075685" y="163037"/>
                </a:lnTo>
                <a:lnTo>
                  <a:pt x="4561405" y="163037"/>
                </a:lnTo>
                <a:lnTo>
                  <a:pt x="4280525" y="1006250"/>
                </a:lnTo>
                <a:lnTo>
                  <a:pt x="4091746" y="1006250"/>
                </a:lnTo>
                <a:lnTo>
                  <a:pt x="4369765" y="163037"/>
                </a:lnTo>
                <a:lnTo>
                  <a:pt x="4113484" y="163037"/>
                </a:lnTo>
                <a:close/>
                <a:moveTo>
                  <a:pt x="5722111" y="20022"/>
                </a:moveTo>
                <a:lnTo>
                  <a:pt x="6314763" y="20022"/>
                </a:lnTo>
                <a:lnTo>
                  <a:pt x="6314763" y="431332"/>
                </a:lnTo>
                <a:lnTo>
                  <a:pt x="6143146" y="566338"/>
                </a:lnTo>
                <a:lnTo>
                  <a:pt x="5894301" y="566338"/>
                </a:lnTo>
                <a:lnTo>
                  <a:pt x="5894301" y="933599"/>
                </a:lnTo>
                <a:lnTo>
                  <a:pt x="6033883" y="933599"/>
                </a:lnTo>
                <a:lnTo>
                  <a:pt x="5978393" y="1058880"/>
                </a:lnTo>
                <a:lnTo>
                  <a:pt x="5722111" y="1058880"/>
                </a:lnTo>
                <a:close/>
                <a:moveTo>
                  <a:pt x="1727616" y="19450"/>
                </a:moveTo>
                <a:lnTo>
                  <a:pt x="2203568" y="19450"/>
                </a:lnTo>
                <a:lnTo>
                  <a:pt x="2203568" y="347239"/>
                </a:lnTo>
                <a:lnTo>
                  <a:pt x="2030234" y="475953"/>
                </a:lnTo>
                <a:lnTo>
                  <a:pt x="1990762" y="476525"/>
                </a:lnTo>
                <a:lnTo>
                  <a:pt x="1990762" y="355820"/>
                </a:lnTo>
                <a:lnTo>
                  <a:pt x="2030234" y="356392"/>
                </a:lnTo>
                <a:lnTo>
                  <a:pt x="2030234" y="142443"/>
                </a:lnTo>
                <a:lnTo>
                  <a:pt x="1963303" y="142443"/>
                </a:lnTo>
                <a:lnTo>
                  <a:pt x="1887220" y="475953"/>
                </a:lnTo>
                <a:lnTo>
                  <a:pt x="1715602" y="476525"/>
                </a:lnTo>
                <a:lnTo>
                  <a:pt x="1791686" y="142443"/>
                </a:lnTo>
                <a:lnTo>
                  <a:pt x="1727616" y="142443"/>
                </a:lnTo>
                <a:close/>
                <a:moveTo>
                  <a:pt x="5280482" y="17734"/>
                </a:moveTo>
                <a:lnTo>
                  <a:pt x="5691220" y="17734"/>
                </a:lnTo>
                <a:lnTo>
                  <a:pt x="5691220" y="412454"/>
                </a:lnTo>
                <a:lnTo>
                  <a:pt x="5604839" y="514280"/>
                </a:lnTo>
                <a:lnTo>
                  <a:pt x="5604839" y="619539"/>
                </a:lnTo>
                <a:lnTo>
                  <a:pt x="5694653" y="619539"/>
                </a:lnTo>
                <a:lnTo>
                  <a:pt x="5647171" y="737383"/>
                </a:lnTo>
                <a:lnTo>
                  <a:pt x="5604839" y="737383"/>
                </a:lnTo>
                <a:lnTo>
                  <a:pt x="5604839" y="950761"/>
                </a:lnTo>
                <a:lnTo>
                  <a:pt x="5701517" y="950761"/>
                </a:lnTo>
                <a:lnTo>
                  <a:pt x="5652892" y="1068605"/>
                </a:lnTo>
                <a:lnTo>
                  <a:pt x="5280482" y="1068605"/>
                </a:lnTo>
                <a:lnTo>
                  <a:pt x="5280482" y="589792"/>
                </a:lnTo>
                <a:lnTo>
                  <a:pt x="5429789" y="589792"/>
                </a:lnTo>
                <a:lnTo>
                  <a:pt x="5429789" y="950761"/>
                </a:lnTo>
                <a:lnTo>
                  <a:pt x="5451527" y="950761"/>
                </a:lnTo>
                <a:lnTo>
                  <a:pt x="5451527" y="531442"/>
                </a:lnTo>
                <a:lnTo>
                  <a:pt x="5280482" y="531442"/>
                </a:lnTo>
                <a:close/>
                <a:moveTo>
                  <a:pt x="7118705" y="12585"/>
                </a:moveTo>
                <a:lnTo>
                  <a:pt x="7285746" y="12585"/>
                </a:lnTo>
                <a:lnTo>
                  <a:pt x="7267440" y="64643"/>
                </a:lnTo>
                <a:lnTo>
                  <a:pt x="7494547" y="64643"/>
                </a:lnTo>
                <a:lnTo>
                  <a:pt x="7447066" y="176766"/>
                </a:lnTo>
                <a:lnTo>
                  <a:pt x="7235405" y="176766"/>
                </a:lnTo>
                <a:lnTo>
                  <a:pt x="7203369" y="271156"/>
                </a:lnTo>
                <a:lnTo>
                  <a:pt x="7479101" y="271156"/>
                </a:lnTo>
                <a:lnTo>
                  <a:pt x="7479101" y="775139"/>
                </a:lnTo>
                <a:lnTo>
                  <a:pt x="7358969" y="892983"/>
                </a:lnTo>
                <a:lnTo>
                  <a:pt x="7243985" y="892983"/>
                </a:lnTo>
                <a:lnTo>
                  <a:pt x="7243985" y="775139"/>
                </a:lnTo>
                <a:lnTo>
                  <a:pt x="7325790" y="775139"/>
                </a:lnTo>
                <a:lnTo>
                  <a:pt x="7325790" y="379275"/>
                </a:lnTo>
                <a:lnTo>
                  <a:pt x="7185635" y="379275"/>
                </a:lnTo>
                <a:lnTo>
                  <a:pt x="7185635" y="451354"/>
                </a:lnTo>
                <a:lnTo>
                  <a:pt x="7317781" y="451354"/>
                </a:lnTo>
                <a:lnTo>
                  <a:pt x="7276021" y="552608"/>
                </a:lnTo>
                <a:lnTo>
                  <a:pt x="7185635" y="552608"/>
                </a:lnTo>
                <a:lnTo>
                  <a:pt x="7185635" y="629836"/>
                </a:lnTo>
                <a:lnTo>
                  <a:pt x="7320069" y="629836"/>
                </a:lnTo>
                <a:lnTo>
                  <a:pt x="7276021" y="730518"/>
                </a:lnTo>
                <a:lnTo>
                  <a:pt x="7185635" y="730518"/>
                </a:lnTo>
                <a:lnTo>
                  <a:pt x="7185635" y="839209"/>
                </a:lnTo>
                <a:lnTo>
                  <a:pt x="7032324" y="902136"/>
                </a:lnTo>
                <a:lnTo>
                  <a:pt x="7032896" y="408450"/>
                </a:lnTo>
                <a:lnTo>
                  <a:pt x="6979695" y="408450"/>
                </a:lnTo>
                <a:lnTo>
                  <a:pt x="7068364" y="176766"/>
                </a:lnTo>
                <a:lnTo>
                  <a:pt x="7002577" y="176766"/>
                </a:lnTo>
                <a:lnTo>
                  <a:pt x="7002577" y="64643"/>
                </a:lnTo>
                <a:lnTo>
                  <a:pt x="7101543" y="64643"/>
                </a:lnTo>
                <a:close/>
                <a:moveTo>
                  <a:pt x="3054790" y="9153"/>
                </a:moveTo>
                <a:lnTo>
                  <a:pt x="3198377" y="9153"/>
                </a:lnTo>
                <a:lnTo>
                  <a:pt x="3198377" y="89813"/>
                </a:lnTo>
                <a:lnTo>
                  <a:pt x="3239565" y="89813"/>
                </a:lnTo>
                <a:lnTo>
                  <a:pt x="3216683" y="18306"/>
                </a:lnTo>
                <a:lnTo>
                  <a:pt x="3353977" y="18306"/>
                </a:lnTo>
                <a:lnTo>
                  <a:pt x="3376859" y="89813"/>
                </a:lnTo>
                <a:lnTo>
                  <a:pt x="3399741" y="89813"/>
                </a:lnTo>
                <a:lnTo>
                  <a:pt x="3341963" y="218526"/>
                </a:lnTo>
                <a:lnTo>
                  <a:pt x="3198377" y="218526"/>
                </a:lnTo>
                <a:lnTo>
                  <a:pt x="3198377" y="575491"/>
                </a:lnTo>
                <a:lnTo>
                  <a:pt x="3252150" y="258570"/>
                </a:lnTo>
                <a:lnTo>
                  <a:pt x="3382008" y="258570"/>
                </a:lnTo>
                <a:lnTo>
                  <a:pt x="3299631" y="692190"/>
                </a:lnTo>
                <a:lnTo>
                  <a:pt x="3198377" y="692190"/>
                </a:lnTo>
                <a:lnTo>
                  <a:pt x="3198377" y="767702"/>
                </a:lnTo>
                <a:lnTo>
                  <a:pt x="3407750" y="767702"/>
                </a:lnTo>
                <a:lnTo>
                  <a:pt x="3349972" y="894127"/>
                </a:lnTo>
                <a:lnTo>
                  <a:pt x="3046781" y="894127"/>
                </a:lnTo>
                <a:lnTo>
                  <a:pt x="3046781" y="218526"/>
                </a:lnTo>
                <a:lnTo>
                  <a:pt x="2994724" y="218526"/>
                </a:lnTo>
                <a:lnTo>
                  <a:pt x="2994724" y="757977"/>
                </a:lnTo>
                <a:lnTo>
                  <a:pt x="3042777" y="757977"/>
                </a:lnTo>
                <a:lnTo>
                  <a:pt x="2979279" y="894127"/>
                </a:lnTo>
                <a:lnTo>
                  <a:pt x="2841413" y="894127"/>
                </a:lnTo>
                <a:lnTo>
                  <a:pt x="2841413" y="89813"/>
                </a:lnTo>
                <a:lnTo>
                  <a:pt x="3054790" y="89813"/>
                </a:lnTo>
                <a:close/>
                <a:moveTo>
                  <a:pt x="2508475" y="4004"/>
                </a:moveTo>
                <a:lnTo>
                  <a:pt x="2672083" y="4004"/>
                </a:lnTo>
                <a:lnTo>
                  <a:pt x="2672083" y="82949"/>
                </a:lnTo>
                <a:lnTo>
                  <a:pt x="2819674" y="82949"/>
                </a:lnTo>
                <a:lnTo>
                  <a:pt x="2771622" y="202509"/>
                </a:lnTo>
                <a:lnTo>
                  <a:pt x="2672083" y="202509"/>
                </a:lnTo>
                <a:lnTo>
                  <a:pt x="2672083" y="356392"/>
                </a:lnTo>
                <a:lnTo>
                  <a:pt x="2829399" y="356392"/>
                </a:lnTo>
                <a:lnTo>
                  <a:pt x="2783063" y="477097"/>
                </a:lnTo>
                <a:lnTo>
                  <a:pt x="2712700" y="477097"/>
                </a:lnTo>
                <a:lnTo>
                  <a:pt x="2712700" y="605238"/>
                </a:lnTo>
                <a:lnTo>
                  <a:pt x="2822535" y="605238"/>
                </a:lnTo>
                <a:lnTo>
                  <a:pt x="2776198" y="724226"/>
                </a:lnTo>
                <a:lnTo>
                  <a:pt x="2712700" y="724226"/>
                </a:lnTo>
                <a:lnTo>
                  <a:pt x="2712700" y="920442"/>
                </a:lnTo>
                <a:lnTo>
                  <a:pt x="2771622" y="947328"/>
                </a:lnTo>
                <a:lnTo>
                  <a:pt x="3402030" y="947328"/>
                </a:lnTo>
                <a:lnTo>
                  <a:pt x="3350544" y="1068605"/>
                </a:lnTo>
                <a:lnTo>
                  <a:pt x="2719564" y="1068605"/>
                </a:lnTo>
                <a:lnTo>
                  <a:pt x="2528497" y="979936"/>
                </a:lnTo>
                <a:lnTo>
                  <a:pt x="2528497" y="1031993"/>
                </a:lnTo>
                <a:lnTo>
                  <a:pt x="2379190" y="1085766"/>
                </a:lnTo>
                <a:lnTo>
                  <a:pt x="2379190" y="556041"/>
                </a:lnTo>
                <a:lnTo>
                  <a:pt x="2528497" y="556041"/>
                </a:lnTo>
                <a:lnTo>
                  <a:pt x="2528497" y="842070"/>
                </a:lnTo>
                <a:lnTo>
                  <a:pt x="2559388" y="856943"/>
                </a:lnTo>
                <a:lnTo>
                  <a:pt x="2559388" y="477097"/>
                </a:lnTo>
                <a:lnTo>
                  <a:pt x="2363172" y="477097"/>
                </a:lnTo>
                <a:lnTo>
                  <a:pt x="2363172" y="356392"/>
                </a:lnTo>
                <a:lnTo>
                  <a:pt x="2508475" y="356392"/>
                </a:lnTo>
                <a:lnTo>
                  <a:pt x="2508475" y="202509"/>
                </a:lnTo>
                <a:lnTo>
                  <a:pt x="2363172" y="202509"/>
                </a:lnTo>
                <a:lnTo>
                  <a:pt x="2363172" y="82949"/>
                </a:lnTo>
                <a:lnTo>
                  <a:pt x="2508475" y="82949"/>
                </a:lnTo>
                <a:close/>
                <a:moveTo>
                  <a:pt x="1346053" y="0"/>
                </a:moveTo>
                <a:lnTo>
                  <a:pt x="1527395" y="0"/>
                </a:lnTo>
                <a:lnTo>
                  <a:pt x="1527395" y="78944"/>
                </a:lnTo>
                <a:lnTo>
                  <a:pt x="1691576" y="78944"/>
                </a:lnTo>
                <a:lnTo>
                  <a:pt x="1637230" y="198504"/>
                </a:lnTo>
                <a:lnTo>
                  <a:pt x="1527395" y="198504"/>
                </a:lnTo>
                <a:lnTo>
                  <a:pt x="1527395" y="352388"/>
                </a:lnTo>
                <a:lnTo>
                  <a:pt x="1701873" y="352388"/>
                </a:lnTo>
                <a:lnTo>
                  <a:pt x="1650388" y="473092"/>
                </a:lnTo>
                <a:lnTo>
                  <a:pt x="1572016" y="473092"/>
                </a:lnTo>
                <a:lnTo>
                  <a:pt x="1572016" y="601233"/>
                </a:lnTo>
                <a:lnTo>
                  <a:pt x="1694436" y="601233"/>
                </a:lnTo>
                <a:lnTo>
                  <a:pt x="1642951" y="719649"/>
                </a:lnTo>
                <a:lnTo>
                  <a:pt x="1572016" y="719649"/>
                </a:lnTo>
                <a:lnTo>
                  <a:pt x="1572588" y="915865"/>
                </a:lnTo>
                <a:lnTo>
                  <a:pt x="1637803" y="943324"/>
                </a:lnTo>
                <a:lnTo>
                  <a:pt x="2244756" y="942752"/>
                </a:lnTo>
                <a:lnTo>
                  <a:pt x="2189838" y="1064028"/>
                </a:lnTo>
                <a:lnTo>
                  <a:pt x="1580025" y="1064028"/>
                </a:lnTo>
                <a:lnTo>
                  <a:pt x="1368363" y="975931"/>
                </a:lnTo>
                <a:lnTo>
                  <a:pt x="1368363" y="1027989"/>
                </a:lnTo>
                <a:lnTo>
                  <a:pt x="1202466" y="1081762"/>
                </a:lnTo>
                <a:lnTo>
                  <a:pt x="1202466" y="552036"/>
                </a:lnTo>
                <a:lnTo>
                  <a:pt x="1368363" y="552036"/>
                </a:lnTo>
                <a:lnTo>
                  <a:pt x="1367791" y="837493"/>
                </a:lnTo>
                <a:lnTo>
                  <a:pt x="1402114" y="852939"/>
                </a:lnTo>
                <a:lnTo>
                  <a:pt x="1402687" y="473092"/>
                </a:lnTo>
                <a:lnTo>
                  <a:pt x="1184732" y="473092"/>
                </a:lnTo>
                <a:lnTo>
                  <a:pt x="1184732" y="352388"/>
                </a:lnTo>
                <a:lnTo>
                  <a:pt x="1346053" y="352388"/>
                </a:lnTo>
                <a:lnTo>
                  <a:pt x="1346053" y="198504"/>
                </a:lnTo>
                <a:lnTo>
                  <a:pt x="1184732" y="198504"/>
                </a:lnTo>
                <a:lnTo>
                  <a:pt x="1184732" y="78944"/>
                </a:lnTo>
                <a:lnTo>
                  <a:pt x="1346053" y="78944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79" name="任意多边形 1178"/>
          <p:cNvSpPr/>
          <p:nvPr/>
        </p:nvSpPr>
        <p:spPr>
          <a:xfrm>
            <a:off x="5436685" y="1757364"/>
            <a:ext cx="2223018" cy="1085766"/>
          </a:xfrm>
          <a:custGeom>
            <a:avLst/>
            <a:gdLst/>
            <a:ahLst/>
            <a:cxnLst/>
            <a:rect l="l" t="t" r="r" b="b"/>
            <a:pathLst>
              <a:path w="2223018" h="1085766">
                <a:moveTo>
                  <a:pt x="717361" y="632124"/>
                </a:moveTo>
                <a:lnTo>
                  <a:pt x="717361" y="765986"/>
                </a:lnTo>
                <a:lnTo>
                  <a:pt x="855227" y="765986"/>
                </a:lnTo>
                <a:lnTo>
                  <a:pt x="854083" y="632124"/>
                </a:lnTo>
                <a:close/>
                <a:moveTo>
                  <a:pt x="545172" y="510276"/>
                </a:moveTo>
                <a:lnTo>
                  <a:pt x="1029133" y="510276"/>
                </a:lnTo>
                <a:lnTo>
                  <a:pt x="1029133" y="751112"/>
                </a:lnTo>
                <a:lnTo>
                  <a:pt x="855227" y="887262"/>
                </a:lnTo>
                <a:lnTo>
                  <a:pt x="545172" y="887834"/>
                </a:lnTo>
                <a:close/>
                <a:moveTo>
                  <a:pt x="542884" y="19450"/>
                </a:moveTo>
                <a:lnTo>
                  <a:pt x="1018836" y="19450"/>
                </a:lnTo>
                <a:lnTo>
                  <a:pt x="1018836" y="347239"/>
                </a:lnTo>
                <a:lnTo>
                  <a:pt x="845502" y="475952"/>
                </a:lnTo>
                <a:lnTo>
                  <a:pt x="806030" y="476525"/>
                </a:lnTo>
                <a:lnTo>
                  <a:pt x="806030" y="355820"/>
                </a:lnTo>
                <a:lnTo>
                  <a:pt x="845502" y="356392"/>
                </a:lnTo>
                <a:lnTo>
                  <a:pt x="845502" y="142443"/>
                </a:lnTo>
                <a:lnTo>
                  <a:pt x="778572" y="142443"/>
                </a:lnTo>
                <a:lnTo>
                  <a:pt x="702488" y="475952"/>
                </a:lnTo>
                <a:lnTo>
                  <a:pt x="530870" y="476525"/>
                </a:lnTo>
                <a:lnTo>
                  <a:pt x="606954" y="142443"/>
                </a:lnTo>
                <a:lnTo>
                  <a:pt x="542884" y="142443"/>
                </a:lnTo>
                <a:close/>
                <a:moveTo>
                  <a:pt x="1870058" y="9153"/>
                </a:moveTo>
                <a:lnTo>
                  <a:pt x="2013645" y="9153"/>
                </a:lnTo>
                <a:lnTo>
                  <a:pt x="2013645" y="89813"/>
                </a:lnTo>
                <a:lnTo>
                  <a:pt x="2054833" y="89813"/>
                </a:lnTo>
                <a:lnTo>
                  <a:pt x="2031951" y="18306"/>
                </a:lnTo>
                <a:lnTo>
                  <a:pt x="2169245" y="18306"/>
                </a:lnTo>
                <a:lnTo>
                  <a:pt x="2192127" y="89813"/>
                </a:lnTo>
                <a:lnTo>
                  <a:pt x="2215009" y="89813"/>
                </a:lnTo>
                <a:lnTo>
                  <a:pt x="2157231" y="218526"/>
                </a:lnTo>
                <a:lnTo>
                  <a:pt x="2013645" y="218526"/>
                </a:lnTo>
                <a:lnTo>
                  <a:pt x="2013645" y="575490"/>
                </a:lnTo>
                <a:lnTo>
                  <a:pt x="2067418" y="258570"/>
                </a:lnTo>
                <a:lnTo>
                  <a:pt x="2197276" y="258570"/>
                </a:lnTo>
                <a:lnTo>
                  <a:pt x="2114899" y="692190"/>
                </a:lnTo>
                <a:lnTo>
                  <a:pt x="2013645" y="692190"/>
                </a:lnTo>
                <a:lnTo>
                  <a:pt x="2013645" y="767702"/>
                </a:lnTo>
                <a:lnTo>
                  <a:pt x="2223018" y="767702"/>
                </a:lnTo>
                <a:lnTo>
                  <a:pt x="2165240" y="894127"/>
                </a:lnTo>
                <a:lnTo>
                  <a:pt x="1862050" y="894127"/>
                </a:lnTo>
                <a:lnTo>
                  <a:pt x="1862050" y="218526"/>
                </a:lnTo>
                <a:lnTo>
                  <a:pt x="1809992" y="218526"/>
                </a:lnTo>
                <a:lnTo>
                  <a:pt x="1809992" y="757977"/>
                </a:lnTo>
                <a:lnTo>
                  <a:pt x="1858045" y="757977"/>
                </a:lnTo>
                <a:lnTo>
                  <a:pt x="1794547" y="894127"/>
                </a:lnTo>
                <a:lnTo>
                  <a:pt x="1656681" y="894127"/>
                </a:lnTo>
                <a:lnTo>
                  <a:pt x="1656681" y="89813"/>
                </a:lnTo>
                <a:lnTo>
                  <a:pt x="1870058" y="89813"/>
                </a:lnTo>
                <a:close/>
                <a:moveTo>
                  <a:pt x="1323743" y="4004"/>
                </a:moveTo>
                <a:lnTo>
                  <a:pt x="1487351" y="4004"/>
                </a:lnTo>
                <a:lnTo>
                  <a:pt x="1487351" y="82948"/>
                </a:lnTo>
                <a:lnTo>
                  <a:pt x="1634942" y="82948"/>
                </a:lnTo>
                <a:lnTo>
                  <a:pt x="1586890" y="202509"/>
                </a:lnTo>
                <a:lnTo>
                  <a:pt x="1487351" y="202509"/>
                </a:lnTo>
                <a:lnTo>
                  <a:pt x="1487351" y="356392"/>
                </a:lnTo>
                <a:lnTo>
                  <a:pt x="1644667" y="356392"/>
                </a:lnTo>
                <a:lnTo>
                  <a:pt x="1598331" y="477097"/>
                </a:lnTo>
                <a:lnTo>
                  <a:pt x="1527968" y="477097"/>
                </a:lnTo>
                <a:lnTo>
                  <a:pt x="1527968" y="605238"/>
                </a:lnTo>
                <a:lnTo>
                  <a:pt x="1637803" y="605238"/>
                </a:lnTo>
                <a:lnTo>
                  <a:pt x="1591466" y="724226"/>
                </a:lnTo>
                <a:lnTo>
                  <a:pt x="1527968" y="724226"/>
                </a:lnTo>
                <a:lnTo>
                  <a:pt x="1527968" y="920442"/>
                </a:lnTo>
                <a:lnTo>
                  <a:pt x="1586890" y="947328"/>
                </a:lnTo>
                <a:lnTo>
                  <a:pt x="2217298" y="947328"/>
                </a:lnTo>
                <a:lnTo>
                  <a:pt x="2165812" y="1068605"/>
                </a:lnTo>
                <a:lnTo>
                  <a:pt x="1534832" y="1068605"/>
                </a:lnTo>
                <a:lnTo>
                  <a:pt x="1343765" y="979936"/>
                </a:lnTo>
                <a:lnTo>
                  <a:pt x="1343765" y="1031993"/>
                </a:lnTo>
                <a:lnTo>
                  <a:pt x="1194458" y="1085766"/>
                </a:lnTo>
                <a:lnTo>
                  <a:pt x="1194458" y="556041"/>
                </a:lnTo>
                <a:lnTo>
                  <a:pt x="1343765" y="556041"/>
                </a:lnTo>
                <a:lnTo>
                  <a:pt x="1343765" y="842070"/>
                </a:lnTo>
                <a:lnTo>
                  <a:pt x="1374656" y="856943"/>
                </a:lnTo>
                <a:lnTo>
                  <a:pt x="1374656" y="477097"/>
                </a:lnTo>
                <a:lnTo>
                  <a:pt x="1178440" y="477097"/>
                </a:lnTo>
                <a:lnTo>
                  <a:pt x="1178440" y="356392"/>
                </a:lnTo>
                <a:lnTo>
                  <a:pt x="1323743" y="356392"/>
                </a:lnTo>
                <a:lnTo>
                  <a:pt x="1323743" y="202509"/>
                </a:lnTo>
                <a:lnTo>
                  <a:pt x="1178440" y="202509"/>
                </a:lnTo>
                <a:lnTo>
                  <a:pt x="1178440" y="82948"/>
                </a:lnTo>
                <a:lnTo>
                  <a:pt x="1323743" y="82948"/>
                </a:lnTo>
                <a:close/>
                <a:moveTo>
                  <a:pt x="161321" y="0"/>
                </a:moveTo>
                <a:lnTo>
                  <a:pt x="342663" y="0"/>
                </a:lnTo>
                <a:lnTo>
                  <a:pt x="342663" y="78944"/>
                </a:lnTo>
                <a:lnTo>
                  <a:pt x="506844" y="78944"/>
                </a:lnTo>
                <a:lnTo>
                  <a:pt x="452498" y="198504"/>
                </a:lnTo>
                <a:lnTo>
                  <a:pt x="342663" y="198504"/>
                </a:lnTo>
                <a:lnTo>
                  <a:pt x="342663" y="352388"/>
                </a:lnTo>
                <a:lnTo>
                  <a:pt x="517141" y="352388"/>
                </a:lnTo>
                <a:lnTo>
                  <a:pt x="465656" y="473092"/>
                </a:lnTo>
                <a:lnTo>
                  <a:pt x="387284" y="473092"/>
                </a:lnTo>
                <a:lnTo>
                  <a:pt x="387284" y="601233"/>
                </a:lnTo>
                <a:lnTo>
                  <a:pt x="509704" y="601233"/>
                </a:lnTo>
                <a:lnTo>
                  <a:pt x="458219" y="719649"/>
                </a:lnTo>
                <a:lnTo>
                  <a:pt x="387284" y="719649"/>
                </a:lnTo>
                <a:lnTo>
                  <a:pt x="387856" y="915865"/>
                </a:lnTo>
                <a:lnTo>
                  <a:pt x="453070" y="943324"/>
                </a:lnTo>
                <a:lnTo>
                  <a:pt x="1060024" y="942752"/>
                </a:lnTo>
                <a:lnTo>
                  <a:pt x="1005107" y="1064028"/>
                </a:lnTo>
                <a:lnTo>
                  <a:pt x="395293" y="1064028"/>
                </a:lnTo>
                <a:lnTo>
                  <a:pt x="183631" y="975931"/>
                </a:lnTo>
                <a:lnTo>
                  <a:pt x="183631" y="1027988"/>
                </a:lnTo>
                <a:lnTo>
                  <a:pt x="17734" y="1081762"/>
                </a:lnTo>
                <a:lnTo>
                  <a:pt x="17734" y="552036"/>
                </a:lnTo>
                <a:lnTo>
                  <a:pt x="183631" y="552036"/>
                </a:lnTo>
                <a:lnTo>
                  <a:pt x="183059" y="837493"/>
                </a:lnTo>
                <a:lnTo>
                  <a:pt x="217383" y="852939"/>
                </a:lnTo>
                <a:lnTo>
                  <a:pt x="217955" y="473092"/>
                </a:lnTo>
                <a:lnTo>
                  <a:pt x="0" y="473092"/>
                </a:lnTo>
                <a:lnTo>
                  <a:pt x="0" y="352388"/>
                </a:lnTo>
                <a:lnTo>
                  <a:pt x="161321" y="352388"/>
                </a:lnTo>
                <a:lnTo>
                  <a:pt x="161321" y="198504"/>
                </a:lnTo>
                <a:lnTo>
                  <a:pt x="0" y="198504"/>
                </a:lnTo>
                <a:lnTo>
                  <a:pt x="0" y="78944"/>
                </a:lnTo>
                <a:lnTo>
                  <a:pt x="161321" y="78944"/>
                </a:lnTo>
                <a:close/>
              </a:path>
            </a:pathLst>
          </a:custGeom>
          <a:solidFill>
            <a:srgbClr val="CC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2" name="任意多边形 1181"/>
          <p:cNvSpPr/>
          <p:nvPr/>
        </p:nvSpPr>
        <p:spPr>
          <a:xfrm>
            <a:off x="4250366" y="1781964"/>
            <a:ext cx="1046294" cy="1040573"/>
          </a:xfrm>
          <a:custGeom>
            <a:avLst/>
            <a:gdLst/>
            <a:ahLst/>
            <a:cxnLst/>
            <a:rect l="l" t="t" r="r" b="b"/>
            <a:pathLst>
              <a:path w="1046294" h="1040573">
                <a:moveTo>
                  <a:pt x="695051" y="648713"/>
                </a:moveTo>
                <a:lnTo>
                  <a:pt x="897559" y="648713"/>
                </a:lnTo>
                <a:lnTo>
                  <a:pt x="1046294" y="1040573"/>
                </a:lnTo>
                <a:lnTo>
                  <a:pt x="843786" y="1040573"/>
                </a:lnTo>
                <a:close/>
                <a:moveTo>
                  <a:pt x="148735" y="648713"/>
                </a:moveTo>
                <a:lnTo>
                  <a:pt x="351244" y="648713"/>
                </a:lnTo>
                <a:lnTo>
                  <a:pt x="202509" y="1040573"/>
                </a:lnTo>
                <a:lnTo>
                  <a:pt x="0" y="1040573"/>
                </a:lnTo>
                <a:close/>
                <a:moveTo>
                  <a:pt x="240837" y="133861"/>
                </a:moveTo>
                <a:lnTo>
                  <a:pt x="240837" y="463367"/>
                </a:lnTo>
                <a:lnTo>
                  <a:pt x="811178" y="463367"/>
                </a:lnTo>
                <a:lnTo>
                  <a:pt x="811178" y="133861"/>
                </a:lnTo>
                <a:close/>
                <a:moveTo>
                  <a:pt x="50913" y="0"/>
                </a:moveTo>
                <a:lnTo>
                  <a:pt x="1001674" y="0"/>
                </a:lnTo>
                <a:lnTo>
                  <a:pt x="1001674" y="463367"/>
                </a:lnTo>
                <a:lnTo>
                  <a:pt x="811178" y="600088"/>
                </a:lnTo>
                <a:lnTo>
                  <a:pt x="50913" y="600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4" name="任意多边形 1183"/>
          <p:cNvSpPr/>
          <p:nvPr/>
        </p:nvSpPr>
        <p:spPr>
          <a:xfrm>
            <a:off x="8343699" y="1769949"/>
            <a:ext cx="3415759" cy="1090915"/>
          </a:xfrm>
          <a:custGeom>
            <a:avLst/>
            <a:gdLst/>
            <a:ahLst/>
            <a:cxnLst/>
            <a:rect l="l" t="t" r="r" b="b"/>
            <a:pathLst>
              <a:path w="3415759" h="1090915">
                <a:moveTo>
                  <a:pt x="1823149" y="590936"/>
                </a:moveTo>
                <a:lnTo>
                  <a:pt x="1999343" y="590936"/>
                </a:lnTo>
                <a:lnTo>
                  <a:pt x="2042247" y="673313"/>
                </a:lnTo>
                <a:lnTo>
                  <a:pt x="2224733" y="593225"/>
                </a:lnTo>
                <a:lnTo>
                  <a:pt x="2204139" y="739671"/>
                </a:lnTo>
                <a:lnTo>
                  <a:pt x="2101741" y="788868"/>
                </a:lnTo>
                <a:lnTo>
                  <a:pt x="2235603" y="1049155"/>
                </a:lnTo>
                <a:lnTo>
                  <a:pt x="2055404" y="1049155"/>
                </a:lnTo>
                <a:close/>
                <a:moveTo>
                  <a:pt x="2506186" y="552036"/>
                </a:moveTo>
                <a:lnTo>
                  <a:pt x="2506186" y="860948"/>
                </a:lnTo>
                <a:lnTo>
                  <a:pt x="2549091" y="860948"/>
                </a:lnTo>
                <a:lnTo>
                  <a:pt x="2549091" y="552036"/>
                </a:lnTo>
                <a:close/>
                <a:moveTo>
                  <a:pt x="2703546" y="339803"/>
                </a:moveTo>
                <a:lnTo>
                  <a:pt x="2891753" y="339803"/>
                </a:lnTo>
                <a:lnTo>
                  <a:pt x="2891753" y="885546"/>
                </a:lnTo>
                <a:lnTo>
                  <a:pt x="2991863" y="945612"/>
                </a:lnTo>
                <a:lnTo>
                  <a:pt x="3415759" y="945612"/>
                </a:lnTo>
                <a:lnTo>
                  <a:pt x="3360269" y="1057736"/>
                </a:lnTo>
                <a:lnTo>
                  <a:pt x="2944955" y="1057736"/>
                </a:lnTo>
                <a:lnTo>
                  <a:pt x="2870587" y="1015403"/>
                </a:lnTo>
                <a:lnTo>
                  <a:pt x="2741874" y="1078902"/>
                </a:lnTo>
                <a:lnTo>
                  <a:pt x="2741874" y="463367"/>
                </a:lnTo>
                <a:lnTo>
                  <a:pt x="2703546" y="463367"/>
                </a:lnTo>
                <a:close/>
                <a:moveTo>
                  <a:pt x="438196" y="263147"/>
                </a:moveTo>
                <a:lnTo>
                  <a:pt x="624687" y="263147"/>
                </a:lnTo>
                <a:lnTo>
                  <a:pt x="623543" y="1005678"/>
                </a:lnTo>
                <a:lnTo>
                  <a:pt x="439340" y="1089771"/>
                </a:lnTo>
                <a:close/>
                <a:moveTo>
                  <a:pt x="884401" y="243125"/>
                </a:moveTo>
                <a:lnTo>
                  <a:pt x="1050298" y="993665"/>
                </a:lnTo>
                <a:lnTo>
                  <a:pt x="868956" y="993665"/>
                </a:lnTo>
                <a:lnTo>
                  <a:pt x="705919" y="243697"/>
                </a:lnTo>
                <a:close/>
                <a:moveTo>
                  <a:pt x="2506186" y="142443"/>
                </a:moveTo>
                <a:lnTo>
                  <a:pt x="2506186" y="422179"/>
                </a:lnTo>
                <a:lnTo>
                  <a:pt x="2549091" y="422179"/>
                </a:lnTo>
                <a:lnTo>
                  <a:pt x="2549091" y="142443"/>
                </a:lnTo>
                <a:close/>
                <a:moveTo>
                  <a:pt x="1362642" y="132718"/>
                </a:moveTo>
                <a:lnTo>
                  <a:pt x="1362642" y="399869"/>
                </a:lnTo>
                <a:lnTo>
                  <a:pt x="1424996" y="399869"/>
                </a:lnTo>
                <a:lnTo>
                  <a:pt x="1424996" y="132718"/>
                </a:lnTo>
                <a:close/>
                <a:moveTo>
                  <a:pt x="1802555" y="129858"/>
                </a:moveTo>
                <a:lnTo>
                  <a:pt x="1802555" y="227679"/>
                </a:lnTo>
                <a:lnTo>
                  <a:pt x="2038243" y="227679"/>
                </a:lnTo>
                <a:lnTo>
                  <a:pt x="1987329" y="347240"/>
                </a:lnTo>
                <a:lnTo>
                  <a:pt x="1802555" y="347240"/>
                </a:lnTo>
                <a:lnTo>
                  <a:pt x="1802555" y="435909"/>
                </a:lnTo>
                <a:lnTo>
                  <a:pt x="2051400" y="435909"/>
                </a:lnTo>
                <a:lnTo>
                  <a:pt x="2051400" y="129858"/>
                </a:lnTo>
                <a:close/>
                <a:moveTo>
                  <a:pt x="2802512" y="10869"/>
                </a:moveTo>
                <a:cubicBezTo>
                  <a:pt x="2817386" y="11251"/>
                  <a:pt x="2831973" y="15351"/>
                  <a:pt x="2846275" y="23169"/>
                </a:cubicBezTo>
                <a:cubicBezTo>
                  <a:pt x="2860576" y="30987"/>
                  <a:pt x="2872017" y="42714"/>
                  <a:pt x="2880598" y="58350"/>
                </a:cubicBezTo>
                <a:cubicBezTo>
                  <a:pt x="2889179" y="73986"/>
                  <a:pt x="2893469" y="89623"/>
                  <a:pt x="2893469" y="105259"/>
                </a:cubicBezTo>
                <a:cubicBezTo>
                  <a:pt x="2893088" y="121658"/>
                  <a:pt x="2886509" y="141394"/>
                  <a:pt x="2873733" y="164467"/>
                </a:cubicBezTo>
                <a:cubicBezTo>
                  <a:pt x="2860957" y="187540"/>
                  <a:pt x="2837217" y="199077"/>
                  <a:pt x="2802512" y="199077"/>
                </a:cubicBezTo>
                <a:cubicBezTo>
                  <a:pt x="2767045" y="199458"/>
                  <a:pt x="2742923" y="188017"/>
                  <a:pt x="2730147" y="164753"/>
                </a:cubicBezTo>
                <a:cubicBezTo>
                  <a:pt x="2717371" y="141489"/>
                  <a:pt x="2710887" y="121753"/>
                  <a:pt x="2710697" y="105545"/>
                </a:cubicBezTo>
                <a:cubicBezTo>
                  <a:pt x="2710506" y="89337"/>
                  <a:pt x="2714797" y="73605"/>
                  <a:pt x="2723568" y="58350"/>
                </a:cubicBezTo>
                <a:cubicBezTo>
                  <a:pt x="2732340" y="42714"/>
                  <a:pt x="2743781" y="30891"/>
                  <a:pt x="2757891" y="22883"/>
                </a:cubicBezTo>
                <a:cubicBezTo>
                  <a:pt x="2772002" y="14874"/>
                  <a:pt x="2786876" y="10869"/>
                  <a:pt x="2802512" y="10869"/>
                </a:cubicBezTo>
                <a:close/>
                <a:moveTo>
                  <a:pt x="2356307" y="10869"/>
                </a:moveTo>
                <a:lnTo>
                  <a:pt x="2693821" y="10869"/>
                </a:lnTo>
                <a:lnTo>
                  <a:pt x="2693821" y="422179"/>
                </a:lnTo>
                <a:lnTo>
                  <a:pt x="2630895" y="489110"/>
                </a:lnTo>
                <a:lnTo>
                  <a:pt x="2693821" y="550320"/>
                </a:lnTo>
                <a:lnTo>
                  <a:pt x="2693821" y="860948"/>
                </a:lnTo>
                <a:lnTo>
                  <a:pt x="2579409" y="985656"/>
                </a:lnTo>
                <a:lnTo>
                  <a:pt x="2506186" y="985656"/>
                </a:lnTo>
                <a:lnTo>
                  <a:pt x="2506186" y="1021124"/>
                </a:lnTo>
                <a:lnTo>
                  <a:pt x="2356307" y="1090915"/>
                </a:lnTo>
                <a:close/>
                <a:moveTo>
                  <a:pt x="21738" y="9725"/>
                </a:moveTo>
                <a:lnTo>
                  <a:pt x="1051442" y="9725"/>
                </a:lnTo>
                <a:lnTo>
                  <a:pt x="983939" y="150452"/>
                </a:lnTo>
                <a:lnTo>
                  <a:pt x="469659" y="150452"/>
                </a:lnTo>
                <a:lnTo>
                  <a:pt x="188779" y="993665"/>
                </a:lnTo>
                <a:lnTo>
                  <a:pt x="0" y="993665"/>
                </a:lnTo>
                <a:lnTo>
                  <a:pt x="278020" y="150452"/>
                </a:lnTo>
                <a:lnTo>
                  <a:pt x="21738" y="150452"/>
                </a:lnTo>
                <a:close/>
                <a:moveTo>
                  <a:pt x="1630365" y="7437"/>
                </a:moveTo>
                <a:lnTo>
                  <a:pt x="2223017" y="7437"/>
                </a:lnTo>
                <a:lnTo>
                  <a:pt x="2223017" y="418747"/>
                </a:lnTo>
                <a:lnTo>
                  <a:pt x="2051400" y="553753"/>
                </a:lnTo>
                <a:lnTo>
                  <a:pt x="1802555" y="553753"/>
                </a:lnTo>
                <a:lnTo>
                  <a:pt x="1802555" y="921014"/>
                </a:lnTo>
                <a:lnTo>
                  <a:pt x="1942137" y="921014"/>
                </a:lnTo>
                <a:lnTo>
                  <a:pt x="1886647" y="1046295"/>
                </a:lnTo>
                <a:lnTo>
                  <a:pt x="1630365" y="1046295"/>
                </a:lnTo>
                <a:close/>
                <a:moveTo>
                  <a:pt x="1188736" y="5149"/>
                </a:moveTo>
                <a:lnTo>
                  <a:pt x="1599474" y="5149"/>
                </a:lnTo>
                <a:lnTo>
                  <a:pt x="1599474" y="399869"/>
                </a:lnTo>
                <a:lnTo>
                  <a:pt x="1513093" y="501695"/>
                </a:lnTo>
                <a:lnTo>
                  <a:pt x="1513093" y="606954"/>
                </a:lnTo>
                <a:lnTo>
                  <a:pt x="1602906" y="606954"/>
                </a:lnTo>
                <a:lnTo>
                  <a:pt x="1555425" y="724798"/>
                </a:lnTo>
                <a:lnTo>
                  <a:pt x="1513093" y="724798"/>
                </a:lnTo>
                <a:lnTo>
                  <a:pt x="1513093" y="938176"/>
                </a:lnTo>
                <a:lnTo>
                  <a:pt x="1609771" y="938176"/>
                </a:lnTo>
                <a:lnTo>
                  <a:pt x="1561146" y="1056020"/>
                </a:lnTo>
                <a:lnTo>
                  <a:pt x="1188736" y="1056020"/>
                </a:lnTo>
                <a:lnTo>
                  <a:pt x="1188736" y="577207"/>
                </a:lnTo>
                <a:lnTo>
                  <a:pt x="1338043" y="577207"/>
                </a:lnTo>
                <a:lnTo>
                  <a:pt x="1338043" y="938176"/>
                </a:lnTo>
                <a:lnTo>
                  <a:pt x="1359782" y="938176"/>
                </a:lnTo>
                <a:lnTo>
                  <a:pt x="1359782" y="518857"/>
                </a:lnTo>
                <a:lnTo>
                  <a:pt x="1188736" y="518857"/>
                </a:lnTo>
                <a:close/>
                <a:moveTo>
                  <a:pt x="3036484" y="0"/>
                </a:moveTo>
                <a:lnTo>
                  <a:pt x="3203525" y="0"/>
                </a:lnTo>
                <a:lnTo>
                  <a:pt x="3185219" y="52058"/>
                </a:lnTo>
                <a:lnTo>
                  <a:pt x="3412326" y="52058"/>
                </a:lnTo>
                <a:lnTo>
                  <a:pt x="3364845" y="164181"/>
                </a:lnTo>
                <a:lnTo>
                  <a:pt x="3153184" y="164181"/>
                </a:lnTo>
                <a:lnTo>
                  <a:pt x="3121149" y="258571"/>
                </a:lnTo>
                <a:lnTo>
                  <a:pt x="3396881" y="258571"/>
                </a:lnTo>
                <a:lnTo>
                  <a:pt x="3396881" y="762554"/>
                </a:lnTo>
                <a:lnTo>
                  <a:pt x="3276748" y="880398"/>
                </a:lnTo>
                <a:lnTo>
                  <a:pt x="3161765" y="880398"/>
                </a:lnTo>
                <a:lnTo>
                  <a:pt x="3161765" y="762554"/>
                </a:lnTo>
                <a:lnTo>
                  <a:pt x="3243569" y="762554"/>
                </a:lnTo>
                <a:lnTo>
                  <a:pt x="3243569" y="366690"/>
                </a:lnTo>
                <a:lnTo>
                  <a:pt x="3103415" y="366690"/>
                </a:lnTo>
                <a:lnTo>
                  <a:pt x="3103415" y="438769"/>
                </a:lnTo>
                <a:lnTo>
                  <a:pt x="3235560" y="438769"/>
                </a:lnTo>
                <a:lnTo>
                  <a:pt x="3193800" y="540023"/>
                </a:lnTo>
                <a:lnTo>
                  <a:pt x="3103415" y="540023"/>
                </a:lnTo>
                <a:lnTo>
                  <a:pt x="3103415" y="617251"/>
                </a:lnTo>
                <a:lnTo>
                  <a:pt x="3237848" y="617251"/>
                </a:lnTo>
                <a:lnTo>
                  <a:pt x="3193800" y="717933"/>
                </a:lnTo>
                <a:lnTo>
                  <a:pt x="3103415" y="717933"/>
                </a:lnTo>
                <a:lnTo>
                  <a:pt x="3103415" y="826624"/>
                </a:lnTo>
                <a:lnTo>
                  <a:pt x="2950103" y="889551"/>
                </a:lnTo>
                <a:lnTo>
                  <a:pt x="2950675" y="395865"/>
                </a:lnTo>
                <a:lnTo>
                  <a:pt x="2897474" y="395865"/>
                </a:lnTo>
                <a:lnTo>
                  <a:pt x="2986143" y="164181"/>
                </a:lnTo>
                <a:lnTo>
                  <a:pt x="2920356" y="164181"/>
                </a:lnTo>
                <a:lnTo>
                  <a:pt x="2920356" y="52058"/>
                </a:lnTo>
                <a:lnTo>
                  <a:pt x="3019322" y="52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2558" name="直接连接符 2557"/>
          <p:cNvCxnSpPr/>
          <p:nvPr/>
        </p:nvCxnSpPr>
        <p:spPr>
          <a:xfrm flipV="1">
            <a:off x="11502189" y="4005263"/>
            <a:ext cx="0" cy="2863850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9597967" y="5312331"/>
            <a:ext cx="0" cy="154313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5196916" y="5012268"/>
            <a:ext cx="0" cy="1880018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1615239" y="5773738"/>
            <a:ext cx="0" cy="1084262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4235450" y="15168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4235450" y="298370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11006300" y="3485355"/>
            <a:ext cx="1120775" cy="458788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25" name="任意多边形 1224"/>
          <p:cNvSpPr/>
          <p:nvPr/>
        </p:nvSpPr>
        <p:spPr>
          <a:xfrm>
            <a:off x="4330490" y="3084606"/>
            <a:ext cx="7317320" cy="453963"/>
          </a:xfrm>
          <a:custGeom>
            <a:avLst/>
            <a:gdLst/>
            <a:ahLst/>
            <a:cxnLst/>
            <a:rect l="l" t="t" r="r" b="b"/>
            <a:pathLst>
              <a:path w="7317320" h="453963">
                <a:moveTo>
                  <a:pt x="4890976" y="413854"/>
                </a:moveTo>
                <a:cubicBezTo>
                  <a:pt x="4899484" y="413854"/>
                  <a:pt x="4903738" y="419323"/>
                  <a:pt x="4903738" y="430262"/>
                </a:cubicBezTo>
                <a:cubicBezTo>
                  <a:pt x="4901307" y="444847"/>
                  <a:pt x="4895230" y="452748"/>
                  <a:pt x="4885506" y="453963"/>
                </a:cubicBezTo>
                <a:cubicBezTo>
                  <a:pt x="4885506" y="453963"/>
                  <a:pt x="4884898" y="453963"/>
                  <a:pt x="4883683" y="453963"/>
                </a:cubicBezTo>
                <a:cubicBezTo>
                  <a:pt x="4877606" y="452748"/>
                  <a:pt x="4873960" y="447886"/>
                  <a:pt x="4872744" y="439378"/>
                </a:cubicBezTo>
                <a:cubicBezTo>
                  <a:pt x="4873960" y="423577"/>
                  <a:pt x="4880036" y="415069"/>
                  <a:pt x="4890976" y="413854"/>
                </a:cubicBezTo>
                <a:close/>
                <a:moveTo>
                  <a:pt x="142775" y="329420"/>
                </a:moveTo>
                <a:cubicBezTo>
                  <a:pt x="161234" y="330103"/>
                  <a:pt x="184137" y="334547"/>
                  <a:pt x="211485" y="342751"/>
                </a:cubicBezTo>
                <a:cubicBezTo>
                  <a:pt x="257671" y="358552"/>
                  <a:pt x="282587" y="377391"/>
                  <a:pt x="286234" y="399269"/>
                </a:cubicBezTo>
                <a:cubicBezTo>
                  <a:pt x="291095" y="415069"/>
                  <a:pt x="271041" y="419323"/>
                  <a:pt x="226070" y="412031"/>
                </a:cubicBezTo>
                <a:cubicBezTo>
                  <a:pt x="222424" y="410815"/>
                  <a:pt x="220600" y="408992"/>
                  <a:pt x="220600" y="406561"/>
                </a:cubicBezTo>
                <a:cubicBezTo>
                  <a:pt x="220600" y="404131"/>
                  <a:pt x="222424" y="402915"/>
                  <a:pt x="226070" y="402915"/>
                </a:cubicBezTo>
                <a:cubicBezTo>
                  <a:pt x="228501" y="401700"/>
                  <a:pt x="232755" y="400484"/>
                  <a:pt x="238832" y="399269"/>
                </a:cubicBezTo>
                <a:cubicBezTo>
                  <a:pt x="250986" y="398053"/>
                  <a:pt x="257063" y="395622"/>
                  <a:pt x="257063" y="391976"/>
                </a:cubicBezTo>
                <a:cubicBezTo>
                  <a:pt x="255848" y="385899"/>
                  <a:pt x="240655" y="376176"/>
                  <a:pt x="211485" y="362806"/>
                </a:cubicBezTo>
                <a:cubicBezTo>
                  <a:pt x="201761" y="360375"/>
                  <a:pt x="198723" y="359160"/>
                  <a:pt x="202369" y="359160"/>
                </a:cubicBezTo>
                <a:cubicBezTo>
                  <a:pt x="169552" y="350652"/>
                  <a:pt x="143421" y="343967"/>
                  <a:pt x="123974" y="339105"/>
                </a:cubicBezTo>
                <a:cubicBezTo>
                  <a:pt x="121543" y="337890"/>
                  <a:pt x="120327" y="336066"/>
                  <a:pt x="120327" y="333636"/>
                </a:cubicBezTo>
                <a:cubicBezTo>
                  <a:pt x="121543" y="331205"/>
                  <a:pt x="123366" y="329989"/>
                  <a:pt x="125797" y="329989"/>
                </a:cubicBezTo>
                <a:cubicBezTo>
                  <a:pt x="130962" y="329382"/>
                  <a:pt x="136622" y="329192"/>
                  <a:pt x="142775" y="329420"/>
                </a:cubicBezTo>
                <a:close/>
                <a:moveTo>
                  <a:pt x="4150370" y="326343"/>
                </a:moveTo>
                <a:cubicBezTo>
                  <a:pt x="4105398" y="331205"/>
                  <a:pt x="4078051" y="342751"/>
                  <a:pt x="4068328" y="360983"/>
                </a:cubicBezTo>
                <a:cubicBezTo>
                  <a:pt x="4069544" y="375568"/>
                  <a:pt x="4073190" y="384684"/>
                  <a:pt x="4079267" y="388330"/>
                </a:cubicBezTo>
                <a:cubicBezTo>
                  <a:pt x="4097498" y="387114"/>
                  <a:pt x="4115122" y="382860"/>
                  <a:pt x="4132138" y="375568"/>
                </a:cubicBezTo>
                <a:cubicBezTo>
                  <a:pt x="4139430" y="373137"/>
                  <a:pt x="4148546" y="358552"/>
                  <a:pt x="4159486" y="331812"/>
                </a:cubicBezTo>
                <a:cubicBezTo>
                  <a:pt x="4160701" y="331812"/>
                  <a:pt x="4161308" y="331812"/>
                  <a:pt x="4161308" y="331812"/>
                </a:cubicBezTo>
                <a:cubicBezTo>
                  <a:pt x="4161308" y="328166"/>
                  <a:pt x="4157662" y="326343"/>
                  <a:pt x="4150370" y="326343"/>
                </a:cubicBezTo>
                <a:close/>
                <a:moveTo>
                  <a:pt x="3638066" y="313581"/>
                </a:moveTo>
                <a:cubicBezTo>
                  <a:pt x="3634420" y="318443"/>
                  <a:pt x="3628950" y="325735"/>
                  <a:pt x="3621658" y="335459"/>
                </a:cubicBezTo>
                <a:cubicBezTo>
                  <a:pt x="3609504" y="351259"/>
                  <a:pt x="3600388" y="364021"/>
                  <a:pt x="3594311" y="373745"/>
                </a:cubicBezTo>
                <a:cubicBezTo>
                  <a:pt x="3600388" y="379822"/>
                  <a:pt x="3606465" y="382860"/>
                  <a:pt x="3612542" y="382860"/>
                </a:cubicBezTo>
                <a:cubicBezTo>
                  <a:pt x="3625912" y="380430"/>
                  <a:pt x="3638066" y="370098"/>
                  <a:pt x="3649005" y="351867"/>
                </a:cubicBezTo>
                <a:cubicBezTo>
                  <a:pt x="3652651" y="344574"/>
                  <a:pt x="3656298" y="338497"/>
                  <a:pt x="3659944" y="333636"/>
                </a:cubicBezTo>
                <a:cubicBezTo>
                  <a:pt x="3657513" y="331205"/>
                  <a:pt x="3654474" y="328166"/>
                  <a:pt x="3650828" y="324520"/>
                </a:cubicBezTo>
                <a:cubicBezTo>
                  <a:pt x="3647182" y="320874"/>
                  <a:pt x="3644751" y="318443"/>
                  <a:pt x="3643536" y="317227"/>
                </a:cubicBezTo>
                <a:cubicBezTo>
                  <a:pt x="3642320" y="314796"/>
                  <a:pt x="3640497" y="313581"/>
                  <a:pt x="3638066" y="313581"/>
                </a:cubicBezTo>
                <a:close/>
                <a:moveTo>
                  <a:pt x="561938" y="309935"/>
                </a:moveTo>
                <a:cubicBezTo>
                  <a:pt x="563153" y="309935"/>
                  <a:pt x="563761" y="311150"/>
                  <a:pt x="563761" y="313581"/>
                </a:cubicBezTo>
                <a:cubicBezTo>
                  <a:pt x="560115" y="319658"/>
                  <a:pt x="555253" y="329382"/>
                  <a:pt x="549176" y="342751"/>
                </a:cubicBezTo>
                <a:cubicBezTo>
                  <a:pt x="528513" y="379214"/>
                  <a:pt x="516359" y="407777"/>
                  <a:pt x="512713" y="428439"/>
                </a:cubicBezTo>
                <a:cubicBezTo>
                  <a:pt x="512713" y="430870"/>
                  <a:pt x="512105" y="432085"/>
                  <a:pt x="510890" y="432085"/>
                </a:cubicBezTo>
                <a:cubicBezTo>
                  <a:pt x="498735" y="432085"/>
                  <a:pt x="492050" y="429655"/>
                  <a:pt x="490835" y="424793"/>
                </a:cubicBezTo>
                <a:lnTo>
                  <a:pt x="490835" y="422970"/>
                </a:lnTo>
                <a:cubicBezTo>
                  <a:pt x="492050" y="415677"/>
                  <a:pt x="493266" y="404738"/>
                  <a:pt x="494481" y="390153"/>
                </a:cubicBezTo>
                <a:cubicBezTo>
                  <a:pt x="495697" y="375568"/>
                  <a:pt x="496304" y="364629"/>
                  <a:pt x="496304" y="357336"/>
                </a:cubicBezTo>
                <a:cubicBezTo>
                  <a:pt x="496304" y="357336"/>
                  <a:pt x="496912" y="356729"/>
                  <a:pt x="498128" y="355513"/>
                </a:cubicBezTo>
                <a:cubicBezTo>
                  <a:pt x="499343" y="353082"/>
                  <a:pt x="501166" y="351867"/>
                  <a:pt x="503597" y="351867"/>
                </a:cubicBezTo>
                <a:cubicBezTo>
                  <a:pt x="506028" y="353082"/>
                  <a:pt x="508459" y="357336"/>
                  <a:pt x="510890" y="364629"/>
                </a:cubicBezTo>
                <a:cubicBezTo>
                  <a:pt x="512105" y="370706"/>
                  <a:pt x="513321" y="373745"/>
                  <a:pt x="514536" y="373745"/>
                </a:cubicBezTo>
                <a:cubicBezTo>
                  <a:pt x="516967" y="373745"/>
                  <a:pt x="518182" y="373137"/>
                  <a:pt x="518182" y="371922"/>
                </a:cubicBezTo>
                <a:cubicBezTo>
                  <a:pt x="531552" y="350044"/>
                  <a:pt x="546137" y="329382"/>
                  <a:pt x="561938" y="309935"/>
                </a:cubicBezTo>
                <a:close/>
                <a:moveTo>
                  <a:pt x="3546909" y="304465"/>
                </a:moveTo>
                <a:cubicBezTo>
                  <a:pt x="3537185" y="310542"/>
                  <a:pt x="3529285" y="313581"/>
                  <a:pt x="3523208" y="313581"/>
                </a:cubicBezTo>
                <a:cubicBezTo>
                  <a:pt x="3523208" y="329382"/>
                  <a:pt x="3525639" y="337890"/>
                  <a:pt x="3530501" y="339105"/>
                </a:cubicBezTo>
                <a:cubicBezTo>
                  <a:pt x="3531716" y="337890"/>
                  <a:pt x="3533539" y="334243"/>
                  <a:pt x="3535970" y="328166"/>
                </a:cubicBezTo>
                <a:cubicBezTo>
                  <a:pt x="3540832" y="318443"/>
                  <a:pt x="3544478" y="310542"/>
                  <a:pt x="3546909" y="304465"/>
                </a:cubicBezTo>
                <a:close/>
                <a:moveTo>
                  <a:pt x="3025866" y="296603"/>
                </a:moveTo>
                <a:cubicBezTo>
                  <a:pt x="3039996" y="297287"/>
                  <a:pt x="3046605" y="301731"/>
                  <a:pt x="3045693" y="309935"/>
                </a:cubicBezTo>
                <a:cubicBezTo>
                  <a:pt x="3045693" y="312366"/>
                  <a:pt x="3044477" y="315404"/>
                  <a:pt x="3042047" y="319050"/>
                </a:cubicBezTo>
                <a:cubicBezTo>
                  <a:pt x="3040831" y="321481"/>
                  <a:pt x="3040224" y="323304"/>
                  <a:pt x="3040224" y="324520"/>
                </a:cubicBezTo>
                <a:cubicBezTo>
                  <a:pt x="3037793" y="342751"/>
                  <a:pt x="3036577" y="363414"/>
                  <a:pt x="3036577" y="386507"/>
                </a:cubicBezTo>
                <a:cubicBezTo>
                  <a:pt x="3036577" y="398661"/>
                  <a:pt x="3048124" y="404131"/>
                  <a:pt x="3071217" y="402915"/>
                </a:cubicBezTo>
                <a:cubicBezTo>
                  <a:pt x="3135635" y="398053"/>
                  <a:pt x="3175744" y="390153"/>
                  <a:pt x="3191545" y="379214"/>
                </a:cubicBezTo>
                <a:cubicBezTo>
                  <a:pt x="3203699" y="358552"/>
                  <a:pt x="3210992" y="337282"/>
                  <a:pt x="3213422" y="315404"/>
                </a:cubicBezTo>
                <a:cubicBezTo>
                  <a:pt x="3214638" y="310542"/>
                  <a:pt x="3215853" y="309935"/>
                  <a:pt x="3217069" y="313581"/>
                </a:cubicBezTo>
                <a:cubicBezTo>
                  <a:pt x="3219499" y="322089"/>
                  <a:pt x="3220715" y="333028"/>
                  <a:pt x="3220715" y="346398"/>
                </a:cubicBezTo>
                <a:cubicBezTo>
                  <a:pt x="3220715" y="353690"/>
                  <a:pt x="3218892" y="362198"/>
                  <a:pt x="3215245" y="371922"/>
                </a:cubicBezTo>
                <a:cubicBezTo>
                  <a:pt x="3214030" y="379214"/>
                  <a:pt x="3212815" y="385291"/>
                  <a:pt x="3211599" y="390153"/>
                </a:cubicBezTo>
                <a:cubicBezTo>
                  <a:pt x="3199445" y="402307"/>
                  <a:pt x="3166628" y="412031"/>
                  <a:pt x="3113149" y="419323"/>
                </a:cubicBezTo>
                <a:cubicBezTo>
                  <a:pt x="3087625" y="422970"/>
                  <a:pt x="3067571" y="423577"/>
                  <a:pt x="3052986" y="421147"/>
                </a:cubicBezTo>
                <a:cubicBezTo>
                  <a:pt x="3026246" y="416285"/>
                  <a:pt x="3014092" y="404131"/>
                  <a:pt x="3016523" y="384684"/>
                </a:cubicBezTo>
                <a:cubicBezTo>
                  <a:pt x="3016523" y="378606"/>
                  <a:pt x="3017130" y="368275"/>
                  <a:pt x="3018346" y="353690"/>
                </a:cubicBezTo>
                <a:cubicBezTo>
                  <a:pt x="3019561" y="337890"/>
                  <a:pt x="3020169" y="326343"/>
                  <a:pt x="3020169" y="319050"/>
                </a:cubicBezTo>
                <a:cubicBezTo>
                  <a:pt x="3020169" y="314189"/>
                  <a:pt x="3017130" y="311150"/>
                  <a:pt x="3011053" y="309935"/>
                </a:cubicBezTo>
                <a:cubicBezTo>
                  <a:pt x="3008623" y="309935"/>
                  <a:pt x="3006799" y="309935"/>
                  <a:pt x="3005584" y="309935"/>
                </a:cubicBezTo>
                <a:cubicBezTo>
                  <a:pt x="3003153" y="307504"/>
                  <a:pt x="3001937" y="305073"/>
                  <a:pt x="3001937" y="302642"/>
                </a:cubicBezTo>
                <a:cubicBezTo>
                  <a:pt x="3003153" y="300211"/>
                  <a:pt x="3005584" y="298388"/>
                  <a:pt x="3009230" y="297173"/>
                </a:cubicBezTo>
                <a:cubicBezTo>
                  <a:pt x="3015611" y="296565"/>
                  <a:pt x="3021156" y="296375"/>
                  <a:pt x="3025866" y="296603"/>
                </a:cubicBezTo>
                <a:close/>
                <a:moveTo>
                  <a:pt x="3601603" y="286234"/>
                </a:moveTo>
                <a:cubicBezTo>
                  <a:pt x="3595526" y="289880"/>
                  <a:pt x="3588841" y="316012"/>
                  <a:pt x="3581549" y="364629"/>
                </a:cubicBezTo>
                <a:cubicBezTo>
                  <a:pt x="3600995" y="343967"/>
                  <a:pt x="3617404" y="323912"/>
                  <a:pt x="3630774" y="304465"/>
                </a:cubicBezTo>
                <a:cubicBezTo>
                  <a:pt x="3619835" y="292311"/>
                  <a:pt x="3610111" y="286234"/>
                  <a:pt x="3601603" y="286234"/>
                </a:cubicBezTo>
                <a:close/>
                <a:moveTo>
                  <a:pt x="3669060" y="242478"/>
                </a:moveTo>
                <a:cubicBezTo>
                  <a:pt x="3662983" y="243694"/>
                  <a:pt x="3653867" y="249163"/>
                  <a:pt x="3641712" y="258887"/>
                </a:cubicBezTo>
                <a:cubicBezTo>
                  <a:pt x="3633204" y="267395"/>
                  <a:pt x="3627127" y="271649"/>
                  <a:pt x="3623481" y="271649"/>
                </a:cubicBezTo>
                <a:cubicBezTo>
                  <a:pt x="3625912" y="276510"/>
                  <a:pt x="3631381" y="283195"/>
                  <a:pt x="3639889" y="291703"/>
                </a:cubicBezTo>
                <a:cubicBezTo>
                  <a:pt x="3641105" y="290488"/>
                  <a:pt x="3642320" y="288665"/>
                  <a:pt x="3643536" y="286234"/>
                </a:cubicBezTo>
                <a:cubicBezTo>
                  <a:pt x="3645966" y="283803"/>
                  <a:pt x="3647182" y="281980"/>
                  <a:pt x="3647182" y="280764"/>
                </a:cubicBezTo>
                <a:cubicBezTo>
                  <a:pt x="3650828" y="275903"/>
                  <a:pt x="3652043" y="276510"/>
                  <a:pt x="3650828" y="282587"/>
                </a:cubicBezTo>
                <a:cubicBezTo>
                  <a:pt x="3650828" y="285018"/>
                  <a:pt x="3649613" y="288665"/>
                  <a:pt x="3647182" y="293526"/>
                </a:cubicBezTo>
                <a:cubicBezTo>
                  <a:pt x="3645966" y="295957"/>
                  <a:pt x="3645359" y="297780"/>
                  <a:pt x="3645359" y="298996"/>
                </a:cubicBezTo>
                <a:cubicBezTo>
                  <a:pt x="3647790" y="300211"/>
                  <a:pt x="3651436" y="303250"/>
                  <a:pt x="3656298" y="308112"/>
                </a:cubicBezTo>
                <a:cubicBezTo>
                  <a:pt x="3661159" y="311758"/>
                  <a:pt x="3664805" y="314796"/>
                  <a:pt x="3667236" y="317227"/>
                </a:cubicBezTo>
                <a:cubicBezTo>
                  <a:pt x="3683037" y="281980"/>
                  <a:pt x="3687899" y="258887"/>
                  <a:pt x="3681822" y="247948"/>
                </a:cubicBezTo>
                <a:cubicBezTo>
                  <a:pt x="3681822" y="247948"/>
                  <a:pt x="3679998" y="246732"/>
                  <a:pt x="3676352" y="244301"/>
                </a:cubicBezTo>
                <a:cubicBezTo>
                  <a:pt x="3672706" y="243086"/>
                  <a:pt x="3670275" y="242478"/>
                  <a:pt x="3669060" y="242478"/>
                </a:cubicBezTo>
                <a:close/>
                <a:moveTo>
                  <a:pt x="662211" y="240655"/>
                </a:moveTo>
                <a:cubicBezTo>
                  <a:pt x="633040" y="255240"/>
                  <a:pt x="617847" y="266787"/>
                  <a:pt x="616632" y="275295"/>
                </a:cubicBezTo>
                <a:cubicBezTo>
                  <a:pt x="632433" y="295957"/>
                  <a:pt x="646410" y="295350"/>
                  <a:pt x="658564" y="273472"/>
                </a:cubicBezTo>
                <a:cubicBezTo>
                  <a:pt x="659780" y="269825"/>
                  <a:pt x="660387" y="264356"/>
                  <a:pt x="660387" y="257063"/>
                </a:cubicBezTo>
                <a:cubicBezTo>
                  <a:pt x="661603" y="249771"/>
                  <a:pt x="662211" y="244301"/>
                  <a:pt x="662211" y="240655"/>
                </a:cubicBezTo>
                <a:close/>
                <a:moveTo>
                  <a:pt x="140382" y="233363"/>
                </a:moveTo>
                <a:cubicBezTo>
                  <a:pt x="140382" y="234578"/>
                  <a:pt x="139774" y="237009"/>
                  <a:pt x="138559" y="240655"/>
                </a:cubicBezTo>
                <a:cubicBezTo>
                  <a:pt x="136128" y="245517"/>
                  <a:pt x="134305" y="249771"/>
                  <a:pt x="133089" y="253417"/>
                </a:cubicBezTo>
                <a:cubicBezTo>
                  <a:pt x="134305" y="252202"/>
                  <a:pt x="137343" y="250986"/>
                  <a:pt x="142205" y="249771"/>
                </a:cubicBezTo>
                <a:cubicBezTo>
                  <a:pt x="150713" y="246125"/>
                  <a:pt x="156790" y="243086"/>
                  <a:pt x="160437" y="240655"/>
                </a:cubicBezTo>
                <a:cubicBezTo>
                  <a:pt x="151929" y="239440"/>
                  <a:pt x="145244" y="237009"/>
                  <a:pt x="140382" y="233363"/>
                </a:cubicBezTo>
                <a:close/>
                <a:moveTo>
                  <a:pt x="726021" y="222424"/>
                </a:moveTo>
                <a:cubicBezTo>
                  <a:pt x="715082" y="222424"/>
                  <a:pt x="701712" y="225462"/>
                  <a:pt x="685911" y="231539"/>
                </a:cubicBezTo>
                <a:cubicBezTo>
                  <a:pt x="684696" y="235186"/>
                  <a:pt x="684088" y="241263"/>
                  <a:pt x="684088" y="249771"/>
                </a:cubicBezTo>
                <a:cubicBezTo>
                  <a:pt x="682873" y="258279"/>
                  <a:pt x="682265" y="264356"/>
                  <a:pt x="682265" y="268002"/>
                </a:cubicBezTo>
                <a:cubicBezTo>
                  <a:pt x="682265" y="275295"/>
                  <a:pt x="681050" y="281372"/>
                  <a:pt x="678619" y="286234"/>
                </a:cubicBezTo>
                <a:cubicBezTo>
                  <a:pt x="687127" y="277726"/>
                  <a:pt x="698674" y="265571"/>
                  <a:pt x="713259" y="249771"/>
                </a:cubicBezTo>
                <a:cubicBezTo>
                  <a:pt x="722982" y="238832"/>
                  <a:pt x="730275" y="230932"/>
                  <a:pt x="735136" y="226070"/>
                </a:cubicBezTo>
                <a:cubicBezTo>
                  <a:pt x="735136" y="223639"/>
                  <a:pt x="732098" y="222424"/>
                  <a:pt x="726021" y="222424"/>
                </a:cubicBezTo>
                <a:close/>
                <a:moveTo>
                  <a:pt x="4890976" y="216954"/>
                </a:moveTo>
                <a:cubicBezTo>
                  <a:pt x="4899484" y="216954"/>
                  <a:pt x="4903738" y="221816"/>
                  <a:pt x="4903738" y="231539"/>
                </a:cubicBezTo>
                <a:cubicBezTo>
                  <a:pt x="4902522" y="248555"/>
                  <a:pt x="4896445" y="257063"/>
                  <a:pt x="4885506" y="257063"/>
                </a:cubicBezTo>
                <a:cubicBezTo>
                  <a:pt x="4878214" y="255848"/>
                  <a:pt x="4873960" y="250379"/>
                  <a:pt x="4872744" y="240655"/>
                </a:cubicBezTo>
                <a:cubicBezTo>
                  <a:pt x="4875175" y="226070"/>
                  <a:pt x="4881252" y="218170"/>
                  <a:pt x="4890976" y="216954"/>
                </a:cubicBezTo>
                <a:close/>
                <a:moveTo>
                  <a:pt x="120327" y="213308"/>
                </a:moveTo>
                <a:cubicBezTo>
                  <a:pt x="97234" y="240047"/>
                  <a:pt x="79003" y="263141"/>
                  <a:pt x="65633" y="282587"/>
                </a:cubicBezTo>
                <a:cubicBezTo>
                  <a:pt x="72926" y="280157"/>
                  <a:pt x="86295" y="274079"/>
                  <a:pt x="105742" y="264356"/>
                </a:cubicBezTo>
                <a:cubicBezTo>
                  <a:pt x="111819" y="243694"/>
                  <a:pt x="116681" y="226678"/>
                  <a:pt x="120327" y="213308"/>
                </a:cubicBezTo>
                <a:close/>
                <a:moveTo>
                  <a:pt x="1995152" y="200546"/>
                </a:moveTo>
                <a:cubicBezTo>
                  <a:pt x="1989075" y="199331"/>
                  <a:pt x="1981175" y="201761"/>
                  <a:pt x="1971452" y="207839"/>
                </a:cubicBezTo>
                <a:cubicBezTo>
                  <a:pt x="1964159" y="210269"/>
                  <a:pt x="1958690" y="212093"/>
                  <a:pt x="1955043" y="213308"/>
                </a:cubicBezTo>
                <a:cubicBezTo>
                  <a:pt x="1953828" y="215739"/>
                  <a:pt x="1953220" y="218170"/>
                  <a:pt x="1953220" y="220601"/>
                </a:cubicBezTo>
                <a:cubicBezTo>
                  <a:pt x="1953220" y="226678"/>
                  <a:pt x="1954436" y="237617"/>
                  <a:pt x="1956866" y="253417"/>
                </a:cubicBezTo>
                <a:cubicBezTo>
                  <a:pt x="1960513" y="252202"/>
                  <a:pt x="1964159" y="250379"/>
                  <a:pt x="1967805" y="247948"/>
                </a:cubicBezTo>
                <a:cubicBezTo>
                  <a:pt x="1969021" y="247948"/>
                  <a:pt x="1970844" y="246125"/>
                  <a:pt x="1973275" y="242478"/>
                </a:cubicBezTo>
                <a:cubicBezTo>
                  <a:pt x="1976921" y="240047"/>
                  <a:pt x="1978744" y="238832"/>
                  <a:pt x="1978744" y="238832"/>
                </a:cubicBezTo>
                <a:cubicBezTo>
                  <a:pt x="1986037" y="225462"/>
                  <a:pt x="1991506" y="212700"/>
                  <a:pt x="1995152" y="200546"/>
                </a:cubicBezTo>
                <a:close/>
                <a:moveTo>
                  <a:pt x="463716" y="198951"/>
                </a:moveTo>
                <a:cubicBezTo>
                  <a:pt x="480580" y="199407"/>
                  <a:pt x="492658" y="206015"/>
                  <a:pt x="499951" y="218777"/>
                </a:cubicBezTo>
                <a:lnTo>
                  <a:pt x="499951" y="220601"/>
                </a:lnTo>
                <a:cubicBezTo>
                  <a:pt x="501166" y="225462"/>
                  <a:pt x="498735" y="227285"/>
                  <a:pt x="492658" y="226070"/>
                </a:cubicBezTo>
                <a:cubicBezTo>
                  <a:pt x="490227" y="226070"/>
                  <a:pt x="487189" y="224855"/>
                  <a:pt x="483542" y="222424"/>
                </a:cubicBezTo>
                <a:cubicBezTo>
                  <a:pt x="478681" y="219993"/>
                  <a:pt x="474427" y="218777"/>
                  <a:pt x="470780" y="218777"/>
                </a:cubicBezTo>
                <a:cubicBezTo>
                  <a:pt x="469565" y="218777"/>
                  <a:pt x="467134" y="218777"/>
                  <a:pt x="463488" y="218777"/>
                </a:cubicBezTo>
                <a:cubicBezTo>
                  <a:pt x="445256" y="217562"/>
                  <a:pt x="436141" y="212700"/>
                  <a:pt x="436141" y="204192"/>
                </a:cubicBezTo>
                <a:lnTo>
                  <a:pt x="436141" y="202369"/>
                </a:lnTo>
                <a:cubicBezTo>
                  <a:pt x="441002" y="201154"/>
                  <a:pt x="444041" y="200546"/>
                  <a:pt x="445256" y="200546"/>
                </a:cubicBezTo>
                <a:cubicBezTo>
                  <a:pt x="451941" y="199331"/>
                  <a:pt x="458094" y="198799"/>
                  <a:pt x="463716" y="198951"/>
                </a:cubicBezTo>
                <a:close/>
                <a:moveTo>
                  <a:pt x="4117553" y="184138"/>
                </a:moveTo>
                <a:cubicBezTo>
                  <a:pt x="4126061" y="182922"/>
                  <a:pt x="4129708" y="185353"/>
                  <a:pt x="4128492" y="191430"/>
                </a:cubicBezTo>
                <a:cubicBezTo>
                  <a:pt x="4128492" y="198723"/>
                  <a:pt x="4125453" y="204800"/>
                  <a:pt x="4119376" y="209662"/>
                </a:cubicBezTo>
                <a:cubicBezTo>
                  <a:pt x="4115730" y="212093"/>
                  <a:pt x="4113299" y="213916"/>
                  <a:pt x="4112084" y="215131"/>
                </a:cubicBezTo>
                <a:cubicBezTo>
                  <a:pt x="4098714" y="229716"/>
                  <a:pt x="4087167" y="243086"/>
                  <a:pt x="4077444" y="255240"/>
                </a:cubicBezTo>
                <a:cubicBezTo>
                  <a:pt x="4099322" y="247948"/>
                  <a:pt x="4118768" y="240655"/>
                  <a:pt x="4135784" y="233363"/>
                </a:cubicBezTo>
                <a:cubicBezTo>
                  <a:pt x="4145508" y="232147"/>
                  <a:pt x="4150977" y="235793"/>
                  <a:pt x="4152192" y="244301"/>
                </a:cubicBezTo>
                <a:cubicBezTo>
                  <a:pt x="4152192" y="249163"/>
                  <a:pt x="4149762" y="252202"/>
                  <a:pt x="4144900" y="253417"/>
                </a:cubicBezTo>
                <a:cubicBezTo>
                  <a:pt x="4142470" y="253417"/>
                  <a:pt x="4140646" y="254025"/>
                  <a:pt x="4139430" y="255240"/>
                </a:cubicBezTo>
                <a:cubicBezTo>
                  <a:pt x="4112691" y="267395"/>
                  <a:pt x="4086560" y="282587"/>
                  <a:pt x="4061036" y="300819"/>
                </a:cubicBezTo>
                <a:cubicBezTo>
                  <a:pt x="4053743" y="305681"/>
                  <a:pt x="4049489" y="312973"/>
                  <a:pt x="4048274" y="322697"/>
                </a:cubicBezTo>
                <a:cubicBezTo>
                  <a:pt x="4050705" y="332420"/>
                  <a:pt x="4054958" y="337890"/>
                  <a:pt x="4061036" y="339105"/>
                </a:cubicBezTo>
                <a:cubicBezTo>
                  <a:pt x="4062251" y="339105"/>
                  <a:pt x="4066505" y="337282"/>
                  <a:pt x="4073798" y="333636"/>
                </a:cubicBezTo>
                <a:cubicBezTo>
                  <a:pt x="4093244" y="322697"/>
                  <a:pt x="4113299" y="314189"/>
                  <a:pt x="4133962" y="308112"/>
                </a:cubicBezTo>
                <a:cubicBezTo>
                  <a:pt x="4149762" y="304465"/>
                  <a:pt x="4165562" y="303858"/>
                  <a:pt x="4181363" y="306288"/>
                </a:cubicBezTo>
                <a:cubicBezTo>
                  <a:pt x="4188656" y="307504"/>
                  <a:pt x="4192910" y="312973"/>
                  <a:pt x="4194125" y="322697"/>
                </a:cubicBezTo>
                <a:cubicBezTo>
                  <a:pt x="4194125" y="328774"/>
                  <a:pt x="4190479" y="335459"/>
                  <a:pt x="4183186" y="342751"/>
                </a:cubicBezTo>
                <a:cubicBezTo>
                  <a:pt x="4180756" y="346398"/>
                  <a:pt x="4175894" y="351259"/>
                  <a:pt x="4168601" y="357336"/>
                </a:cubicBezTo>
                <a:cubicBezTo>
                  <a:pt x="4162524" y="364629"/>
                  <a:pt x="4157662" y="370098"/>
                  <a:pt x="4154016" y="373745"/>
                </a:cubicBezTo>
                <a:cubicBezTo>
                  <a:pt x="4158878" y="374960"/>
                  <a:pt x="4161308" y="377391"/>
                  <a:pt x="4161308" y="381037"/>
                </a:cubicBezTo>
                <a:cubicBezTo>
                  <a:pt x="4161308" y="390761"/>
                  <a:pt x="4145508" y="397446"/>
                  <a:pt x="4113906" y="401092"/>
                </a:cubicBezTo>
                <a:cubicBezTo>
                  <a:pt x="4099322" y="402307"/>
                  <a:pt x="4089598" y="403523"/>
                  <a:pt x="4084736" y="404738"/>
                </a:cubicBezTo>
                <a:cubicBezTo>
                  <a:pt x="4072582" y="408384"/>
                  <a:pt x="4062251" y="410208"/>
                  <a:pt x="4053743" y="410208"/>
                </a:cubicBezTo>
                <a:cubicBezTo>
                  <a:pt x="4051312" y="410208"/>
                  <a:pt x="4050097" y="407169"/>
                  <a:pt x="4050097" y="401092"/>
                </a:cubicBezTo>
                <a:cubicBezTo>
                  <a:pt x="4050097" y="397446"/>
                  <a:pt x="4051312" y="395015"/>
                  <a:pt x="4053743" y="393799"/>
                </a:cubicBezTo>
                <a:cubicBezTo>
                  <a:pt x="4048881" y="373137"/>
                  <a:pt x="4040373" y="351867"/>
                  <a:pt x="4028219" y="329989"/>
                </a:cubicBezTo>
                <a:cubicBezTo>
                  <a:pt x="4028219" y="323912"/>
                  <a:pt x="4030650" y="316620"/>
                  <a:pt x="4035512" y="308112"/>
                </a:cubicBezTo>
                <a:cubicBezTo>
                  <a:pt x="4035512" y="308112"/>
                  <a:pt x="4036119" y="307504"/>
                  <a:pt x="4037335" y="306288"/>
                </a:cubicBezTo>
                <a:cubicBezTo>
                  <a:pt x="4038550" y="305073"/>
                  <a:pt x="4042196" y="301427"/>
                  <a:pt x="4048274" y="295350"/>
                </a:cubicBezTo>
                <a:cubicBezTo>
                  <a:pt x="4056782" y="288057"/>
                  <a:pt x="4061036" y="283803"/>
                  <a:pt x="4061036" y="282587"/>
                </a:cubicBezTo>
                <a:cubicBezTo>
                  <a:pt x="4061036" y="281372"/>
                  <a:pt x="4059820" y="280157"/>
                  <a:pt x="4057389" y="278941"/>
                </a:cubicBezTo>
                <a:cubicBezTo>
                  <a:pt x="4053743" y="276510"/>
                  <a:pt x="4051920" y="273472"/>
                  <a:pt x="4051920" y="269825"/>
                </a:cubicBezTo>
                <a:cubicBezTo>
                  <a:pt x="4051920" y="262533"/>
                  <a:pt x="4057997" y="253417"/>
                  <a:pt x="4070151" y="242478"/>
                </a:cubicBezTo>
                <a:cubicBezTo>
                  <a:pt x="4082306" y="230324"/>
                  <a:pt x="4088383" y="221208"/>
                  <a:pt x="4088383" y="215131"/>
                </a:cubicBezTo>
                <a:cubicBezTo>
                  <a:pt x="4085952" y="215131"/>
                  <a:pt x="4081698" y="216347"/>
                  <a:pt x="4075621" y="218777"/>
                </a:cubicBezTo>
                <a:cubicBezTo>
                  <a:pt x="4069544" y="222424"/>
                  <a:pt x="4064682" y="224247"/>
                  <a:pt x="4061036" y="224247"/>
                </a:cubicBezTo>
                <a:cubicBezTo>
                  <a:pt x="4052528" y="224247"/>
                  <a:pt x="4048274" y="221208"/>
                  <a:pt x="4048274" y="215131"/>
                </a:cubicBezTo>
                <a:cubicBezTo>
                  <a:pt x="4048274" y="213916"/>
                  <a:pt x="4048881" y="212093"/>
                  <a:pt x="4050097" y="209662"/>
                </a:cubicBezTo>
                <a:cubicBezTo>
                  <a:pt x="4088990" y="192646"/>
                  <a:pt x="4111476" y="184138"/>
                  <a:pt x="4117553" y="184138"/>
                </a:cubicBezTo>
                <a:close/>
                <a:moveTo>
                  <a:pt x="2080840" y="176845"/>
                </a:moveTo>
                <a:cubicBezTo>
                  <a:pt x="2067471" y="191430"/>
                  <a:pt x="2055316" y="206623"/>
                  <a:pt x="2044377" y="222424"/>
                </a:cubicBezTo>
                <a:cubicBezTo>
                  <a:pt x="2048024" y="221208"/>
                  <a:pt x="2055316" y="218777"/>
                  <a:pt x="2066255" y="215131"/>
                </a:cubicBezTo>
                <a:cubicBezTo>
                  <a:pt x="2071117" y="212700"/>
                  <a:pt x="2075371" y="210877"/>
                  <a:pt x="2079017" y="209662"/>
                </a:cubicBezTo>
                <a:cubicBezTo>
                  <a:pt x="2080233" y="198723"/>
                  <a:pt x="2080840" y="187784"/>
                  <a:pt x="2080840" y="176845"/>
                </a:cubicBezTo>
                <a:close/>
                <a:moveTo>
                  <a:pt x="3597957" y="165906"/>
                </a:moveTo>
                <a:cubicBezTo>
                  <a:pt x="3582156" y="173199"/>
                  <a:pt x="3565748" y="184138"/>
                  <a:pt x="3548732" y="198723"/>
                </a:cubicBezTo>
                <a:cubicBezTo>
                  <a:pt x="3539008" y="207231"/>
                  <a:pt x="3530501" y="207231"/>
                  <a:pt x="3523208" y="198723"/>
                </a:cubicBezTo>
                <a:cubicBezTo>
                  <a:pt x="3507407" y="214523"/>
                  <a:pt x="3494038" y="229716"/>
                  <a:pt x="3483099" y="244301"/>
                </a:cubicBezTo>
                <a:cubicBezTo>
                  <a:pt x="3492822" y="264964"/>
                  <a:pt x="3494645" y="293526"/>
                  <a:pt x="3488568" y="329989"/>
                </a:cubicBezTo>
                <a:cubicBezTo>
                  <a:pt x="3494645" y="323912"/>
                  <a:pt x="3501330" y="315404"/>
                  <a:pt x="3508623" y="304465"/>
                </a:cubicBezTo>
                <a:cubicBezTo>
                  <a:pt x="3515915" y="292311"/>
                  <a:pt x="3521385" y="286841"/>
                  <a:pt x="3525031" y="288057"/>
                </a:cubicBezTo>
                <a:cubicBezTo>
                  <a:pt x="3526246" y="292919"/>
                  <a:pt x="3526246" y="297173"/>
                  <a:pt x="3525031" y="300819"/>
                </a:cubicBezTo>
                <a:cubicBezTo>
                  <a:pt x="3531108" y="299604"/>
                  <a:pt x="3540224" y="294742"/>
                  <a:pt x="3552378" y="286234"/>
                </a:cubicBezTo>
                <a:cubicBezTo>
                  <a:pt x="3562102" y="261925"/>
                  <a:pt x="3568179" y="246125"/>
                  <a:pt x="3570610" y="238832"/>
                </a:cubicBezTo>
                <a:cubicBezTo>
                  <a:pt x="3565748" y="240047"/>
                  <a:pt x="3558456" y="243694"/>
                  <a:pt x="3548732" y="249771"/>
                </a:cubicBezTo>
                <a:cubicBezTo>
                  <a:pt x="3541439" y="254633"/>
                  <a:pt x="3535970" y="257671"/>
                  <a:pt x="3532324" y="258887"/>
                </a:cubicBezTo>
                <a:cubicBezTo>
                  <a:pt x="3525031" y="258887"/>
                  <a:pt x="3521385" y="255848"/>
                  <a:pt x="3521385" y="249771"/>
                </a:cubicBezTo>
                <a:lnTo>
                  <a:pt x="3521385" y="247948"/>
                </a:lnTo>
                <a:cubicBezTo>
                  <a:pt x="3526246" y="240655"/>
                  <a:pt x="3537185" y="232147"/>
                  <a:pt x="3554201" y="222424"/>
                </a:cubicBezTo>
                <a:cubicBezTo>
                  <a:pt x="3561494" y="218777"/>
                  <a:pt x="3566356" y="215739"/>
                  <a:pt x="3568787" y="213308"/>
                </a:cubicBezTo>
                <a:cubicBezTo>
                  <a:pt x="3571218" y="210877"/>
                  <a:pt x="3574256" y="206015"/>
                  <a:pt x="3577902" y="198723"/>
                </a:cubicBezTo>
                <a:cubicBezTo>
                  <a:pt x="3580333" y="197507"/>
                  <a:pt x="3581549" y="196292"/>
                  <a:pt x="3581549" y="195077"/>
                </a:cubicBezTo>
                <a:cubicBezTo>
                  <a:pt x="3591272" y="180491"/>
                  <a:pt x="3596742" y="170768"/>
                  <a:pt x="3597957" y="165906"/>
                </a:cubicBezTo>
                <a:close/>
                <a:moveTo>
                  <a:pt x="3049339" y="158614"/>
                </a:moveTo>
                <a:cubicBezTo>
                  <a:pt x="3056632" y="158614"/>
                  <a:pt x="3060278" y="162260"/>
                  <a:pt x="3060278" y="169553"/>
                </a:cubicBezTo>
                <a:cubicBezTo>
                  <a:pt x="3060278" y="173199"/>
                  <a:pt x="3050555" y="184138"/>
                  <a:pt x="3031108" y="202369"/>
                </a:cubicBezTo>
                <a:cubicBezTo>
                  <a:pt x="3026246" y="206015"/>
                  <a:pt x="3022600" y="209054"/>
                  <a:pt x="3020169" y="211485"/>
                </a:cubicBezTo>
                <a:cubicBezTo>
                  <a:pt x="2999507" y="233363"/>
                  <a:pt x="2985529" y="249771"/>
                  <a:pt x="2978237" y="260710"/>
                </a:cubicBezTo>
                <a:cubicBezTo>
                  <a:pt x="2995252" y="254633"/>
                  <a:pt x="3019561" y="243086"/>
                  <a:pt x="3051162" y="226070"/>
                </a:cubicBezTo>
                <a:cubicBezTo>
                  <a:pt x="3058455" y="219993"/>
                  <a:pt x="3065140" y="215131"/>
                  <a:pt x="3071217" y="211485"/>
                </a:cubicBezTo>
                <a:cubicBezTo>
                  <a:pt x="3078510" y="212700"/>
                  <a:pt x="3082763" y="217562"/>
                  <a:pt x="3083979" y="226070"/>
                </a:cubicBezTo>
                <a:cubicBezTo>
                  <a:pt x="3083979" y="227285"/>
                  <a:pt x="3074256" y="234578"/>
                  <a:pt x="3054809" y="247948"/>
                </a:cubicBezTo>
                <a:cubicBezTo>
                  <a:pt x="3039008" y="260102"/>
                  <a:pt x="3029892" y="267395"/>
                  <a:pt x="3027462" y="269825"/>
                </a:cubicBezTo>
                <a:cubicBezTo>
                  <a:pt x="3009230" y="285626"/>
                  <a:pt x="2977629" y="324520"/>
                  <a:pt x="2932658" y="386507"/>
                </a:cubicBezTo>
                <a:cubicBezTo>
                  <a:pt x="2925365" y="392584"/>
                  <a:pt x="2921112" y="396838"/>
                  <a:pt x="2919896" y="399269"/>
                </a:cubicBezTo>
                <a:cubicBezTo>
                  <a:pt x="2919896" y="399269"/>
                  <a:pt x="2918680" y="399269"/>
                  <a:pt x="2916250" y="399269"/>
                </a:cubicBezTo>
                <a:cubicBezTo>
                  <a:pt x="2906526" y="399269"/>
                  <a:pt x="2901665" y="391976"/>
                  <a:pt x="2901665" y="377391"/>
                </a:cubicBezTo>
                <a:cubicBezTo>
                  <a:pt x="2905311" y="351867"/>
                  <a:pt x="2910780" y="337890"/>
                  <a:pt x="2918073" y="335459"/>
                </a:cubicBezTo>
                <a:cubicBezTo>
                  <a:pt x="2918073" y="348828"/>
                  <a:pt x="2918073" y="362198"/>
                  <a:pt x="2918073" y="375568"/>
                </a:cubicBezTo>
                <a:cubicBezTo>
                  <a:pt x="2952105" y="331812"/>
                  <a:pt x="2978844" y="298388"/>
                  <a:pt x="2998291" y="275295"/>
                </a:cubicBezTo>
                <a:cubicBezTo>
                  <a:pt x="2992214" y="275295"/>
                  <a:pt x="2977629" y="282587"/>
                  <a:pt x="2954536" y="297173"/>
                </a:cubicBezTo>
                <a:cubicBezTo>
                  <a:pt x="2941166" y="308112"/>
                  <a:pt x="2930835" y="307504"/>
                  <a:pt x="2923542" y="295350"/>
                </a:cubicBezTo>
                <a:cubicBezTo>
                  <a:pt x="2925973" y="291703"/>
                  <a:pt x="2931442" y="286841"/>
                  <a:pt x="2939951" y="280764"/>
                </a:cubicBezTo>
                <a:cubicBezTo>
                  <a:pt x="2952105" y="272256"/>
                  <a:pt x="2961221" y="264356"/>
                  <a:pt x="2967298" y="257063"/>
                </a:cubicBezTo>
                <a:cubicBezTo>
                  <a:pt x="2978237" y="244909"/>
                  <a:pt x="2988568" y="230932"/>
                  <a:pt x="2998291" y="215131"/>
                </a:cubicBezTo>
                <a:cubicBezTo>
                  <a:pt x="3000722" y="210269"/>
                  <a:pt x="3003153" y="206623"/>
                  <a:pt x="3005584" y="204192"/>
                </a:cubicBezTo>
                <a:cubicBezTo>
                  <a:pt x="3000722" y="206623"/>
                  <a:pt x="2994645" y="209662"/>
                  <a:pt x="2987352" y="213308"/>
                </a:cubicBezTo>
                <a:cubicBezTo>
                  <a:pt x="2977629" y="218170"/>
                  <a:pt x="2970337" y="220601"/>
                  <a:pt x="2965475" y="220601"/>
                </a:cubicBezTo>
                <a:cubicBezTo>
                  <a:pt x="2959398" y="221816"/>
                  <a:pt x="2956966" y="219385"/>
                  <a:pt x="2958182" y="213308"/>
                </a:cubicBezTo>
                <a:cubicBezTo>
                  <a:pt x="2988568" y="191430"/>
                  <a:pt x="3018953" y="173199"/>
                  <a:pt x="3049339" y="158614"/>
                </a:cubicBezTo>
                <a:close/>
                <a:moveTo>
                  <a:pt x="2480518" y="144029"/>
                </a:moveTo>
                <a:cubicBezTo>
                  <a:pt x="2485380" y="144029"/>
                  <a:pt x="2487811" y="151321"/>
                  <a:pt x="2487811" y="165906"/>
                </a:cubicBezTo>
                <a:cubicBezTo>
                  <a:pt x="2487811" y="167122"/>
                  <a:pt x="2487811" y="168337"/>
                  <a:pt x="2487811" y="169553"/>
                </a:cubicBezTo>
                <a:cubicBezTo>
                  <a:pt x="2484164" y="199938"/>
                  <a:pt x="2477480" y="215739"/>
                  <a:pt x="2467756" y="216954"/>
                </a:cubicBezTo>
                <a:cubicBezTo>
                  <a:pt x="2460464" y="216954"/>
                  <a:pt x="2456817" y="213308"/>
                  <a:pt x="2456817" y="206015"/>
                </a:cubicBezTo>
                <a:cubicBezTo>
                  <a:pt x="2456817" y="202369"/>
                  <a:pt x="2458033" y="198723"/>
                  <a:pt x="2460464" y="195077"/>
                </a:cubicBezTo>
                <a:cubicBezTo>
                  <a:pt x="2464110" y="190215"/>
                  <a:pt x="2465933" y="186569"/>
                  <a:pt x="2465933" y="184138"/>
                </a:cubicBezTo>
                <a:cubicBezTo>
                  <a:pt x="2465933" y="182922"/>
                  <a:pt x="2465933" y="179884"/>
                  <a:pt x="2465933" y="175022"/>
                </a:cubicBezTo>
                <a:cubicBezTo>
                  <a:pt x="2467148" y="154360"/>
                  <a:pt x="2472010" y="144029"/>
                  <a:pt x="2480518" y="144029"/>
                </a:cubicBezTo>
                <a:close/>
                <a:moveTo>
                  <a:pt x="4731222" y="140952"/>
                </a:moveTo>
                <a:cubicBezTo>
                  <a:pt x="4738060" y="141180"/>
                  <a:pt x="4741478" y="145852"/>
                  <a:pt x="4741478" y="154967"/>
                </a:cubicBezTo>
                <a:cubicBezTo>
                  <a:pt x="4741478" y="159829"/>
                  <a:pt x="4739654" y="162260"/>
                  <a:pt x="4736008" y="162260"/>
                </a:cubicBezTo>
                <a:cubicBezTo>
                  <a:pt x="4691037" y="168337"/>
                  <a:pt x="4646066" y="178668"/>
                  <a:pt x="4601096" y="193253"/>
                </a:cubicBezTo>
                <a:cubicBezTo>
                  <a:pt x="4590156" y="196900"/>
                  <a:pt x="4580434" y="201761"/>
                  <a:pt x="4571925" y="207839"/>
                </a:cubicBezTo>
                <a:cubicBezTo>
                  <a:pt x="4554910" y="237009"/>
                  <a:pt x="4540324" y="264964"/>
                  <a:pt x="4528170" y="291703"/>
                </a:cubicBezTo>
                <a:cubicBezTo>
                  <a:pt x="4573141" y="278333"/>
                  <a:pt x="4605958" y="273472"/>
                  <a:pt x="4626620" y="277118"/>
                </a:cubicBezTo>
                <a:cubicBezTo>
                  <a:pt x="4636343" y="277118"/>
                  <a:pt x="4641204" y="283195"/>
                  <a:pt x="4641204" y="295350"/>
                </a:cubicBezTo>
                <a:cubicBezTo>
                  <a:pt x="4636343" y="341536"/>
                  <a:pt x="4607172" y="383468"/>
                  <a:pt x="4553694" y="421147"/>
                </a:cubicBezTo>
                <a:cubicBezTo>
                  <a:pt x="4553694" y="421147"/>
                  <a:pt x="4553086" y="421754"/>
                  <a:pt x="4551870" y="422970"/>
                </a:cubicBezTo>
                <a:cubicBezTo>
                  <a:pt x="4550655" y="425400"/>
                  <a:pt x="4548832" y="426616"/>
                  <a:pt x="4546401" y="426616"/>
                </a:cubicBezTo>
                <a:cubicBezTo>
                  <a:pt x="4525739" y="420539"/>
                  <a:pt x="4508722" y="412031"/>
                  <a:pt x="4495353" y="401092"/>
                </a:cubicBezTo>
                <a:cubicBezTo>
                  <a:pt x="4495353" y="398661"/>
                  <a:pt x="4497784" y="397446"/>
                  <a:pt x="4502646" y="397446"/>
                </a:cubicBezTo>
                <a:cubicBezTo>
                  <a:pt x="4507508" y="397446"/>
                  <a:pt x="4514192" y="398053"/>
                  <a:pt x="4522700" y="399269"/>
                </a:cubicBezTo>
                <a:cubicBezTo>
                  <a:pt x="4531208" y="400484"/>
                  <a:pt x="4537286" y="401092"/>
                  <a:pt x="4540932" y="401092"/>
                </a:cubicBezTo>
                <a:cubicBezTo>
                  <a:pt x="4556732" y="398661"/>
                  <a:pt x="4576179" y="379822"/>
                  <a:pt x="4599272" y="344574"/>
                </a:cubicBezTo>
                <a:cubicBezTo>
                  <a:pt x="4600488" y="342144"/>
                  <a:pt x="4604134" y="334851"/>
                  <a:pt x="4610212" y="322697"/>
                </a:cubicBezTo>
                <a:cubicBezTo>
                  <a:pt x="4613858" y="315404"/>
                  <a:pt x="4615680" y="311150"/>
                  <a:pt x="4615680" y="309935"/>
                </a:cubicBezTo>
                <a:cubicBezTo>
                  <a:pt x="4618112" y="303858"/>
                  <a:pt x="4618720" y="300211"/>
                  <a:pt x="4617504" y="298996"/>
                </a:cubicBezTo>
                <a:cubicBezTo>
                  <a:pt x="4616288" y="296565"/>
                  <a:pt x="4612034" y="295350"/>
                  <a:pt x="4604742" y="295350"/>
                </a:cubicBezTo>
                <a:cubicBezTo>
                  <a:pt x="4578002" y="297780"/>
                  <a:pt x="4551870" y="304465"/>
                  <a:pt x="4526346" y="315404"/>
                </a:cubicBezTo>
                <a:cubicBezTo>
                  <a:pt x="4525131" y="316620"/>
                  <a:pt x="4522093" y="319050"/>
                  <a:pt x="4517231" y="322697"/>
                </a:cubicBezTo>
                <a:cubicBezTo>
                  <a:pt x="4508722" y="329989"/>
                  <a:pt x="4502646" y="333028"/>
                  <a:pt x="4499000" y="331812"/>
                </a:cubicBezTo>
                <a:cubicBezTo>
                  <a:pt x="4490492" y="330597"/>
                  <a:pt x="4488668" y="323912"/>
                  <a:pt x="4493530" y="311758"/>
                </a:cubicBezTo>
                <a:cubicBezTo>
                  <a:pt x="4520270" y="264356"/>
                  <a:pt x="4536678" y="233970"/>
                  <a:pt x="4542755" y="220601"/>
                </a:cubicBezTo>
                <a:cubicBezTo>
                  <a:pt x="4524524" y="230324"/>
                  <a:pt x="4491100" y="247948"/>
                  <a:pt x="4442482" y="273472"/>
                </a:cubicBezTo>
                <a:cubicBezTo>
                  <a:pt x="4390218" y="300211"/>
                  <a:pt x="4358618" y="316012"/>
                  <a:pt x="4347678" y="320874"/>
                </a:cubicBezTo>
                <a:cubicBezTo>
                  <a:pt x="4340386" y="323304"/>
                  <a:pt x="4334916" y="326343"/>
                  <a:pt x="4331270" y="329989"/>
                </a:cubicBezTo>
                <a:cubicBezTo>
                  <a:pt x="4319116" y="329989"/>
                  <a:pt x="4314254" y="325735"/>
                  <a:pt x="4316685" y="317227"/>
                </a:cubicBezTo>
                <a:cubicBezTo>
                  <a:pt x="4325193" y="307504"/>
                  <a:pt x="4339778" y="292919"/>
                  <a:pt x="4360440" y="273472"/>
                </a:cubicBezTo>
                <a:cubicBezTo>
                  <a:pt x="4370164" y="263748"/>
                  <a:pt x="4377456" y="256456"/>
                  <a:pt x="4382318" y="251594"/>
                </a:cubicBezTo>
                <a:cubicBezTo>
                  <a:pt x="4383534" y="250379"/>
                  <a:pt x="4385357" y="248555"/>
                  <a:pt x="4387788" y="246125"/>
                </a:cubicBezTo>
                <a:cubicBezTo>
                  <a:pt x="4391434" y="240047"/>
                  <a:pt x="4395080" y="237009"/>
                  <a:pt x="4398726" y="237009"/>
                </a:cubicBezTo>
                <a:cubicBezTo>
                  <a:pt x="4403588" y="235793"/>
                  <a:pt x="4404804" y="238224"/>
                  <a:pt x="4402373" y="244301"/>
                </a:cubicBezTo>
                <a:cubicBezTo>
                  <a:pt x="4399942" y="246732"/>
                  <a:pt x="4395688" y="250986"/>
                  <a:pt x="4389611" y="257063"/>
                </a:cubicBezTo>
                <a:cubicBezTo>
                  <a:pt x="4371380" y="272864"/>
                  <a:pt x="4359225" y="286234"/>
                  <a:pt x="4353148" y="297173"/>
                </a:cubicBezTo>
                <a:cubicBezTo>
                  <a:pt x="4360440" y="297173"/>
                  <a:pt x="4375026" y="290488"/>
                  <a:pt x="4396904" y="277118"/>
                </a:cubicBezTo>
                <a:cubicBezTo>
                  <a:pt x="4413919" y="267395"/>
                  <a:pt x="4440052" y="254025"/>
                  <a:pt x="4475298" y="237009"/>
                </a:cubicBezTo>
                <a:cubicBezTo>
                  <a:pt x="4509331" y="218777"/>
                  <a:pt x="4534855" y="205408"/>
                  <a:pt x="4551870" y="196900"/>
                </a:cubicBezTo>
                <a:cubicBezTo>
                  <a:pt x="4553086" y="195684"/>
                  <a:pt x="4556732" y="192646"/>
                  <a:pt x="4562810" y="187784"/>
                </a:cubicBezTo>
                <a:cubicBezTo>
                  <a:pt x="4566456" y="184138"/>
                  <a:pt x="4568279" y="182315"/>
                  <a:pt x="4568279" y="182315"/>
                </a:cubicBezTo>
                <a:cubicBezTo>
                  <a:pt x="4568279" y="181099"/>
                  <a:pt x="4569494" y="180491"/>
                  <a:pt x="4571925" y="180491"/>
                </a:cubicBezTo>
                <a:cubicBezTo>
                  <a:pt x="4573141" y="180491"/>
                  <a:pt x="4575572" y="180491"/>
                  <a:pt x="4579218" y="180491"/>
                </a:cubicBezTo>
                <a:cubicBezTo>
                  <a:pt x="4584080" y="181707"/>
                  <a:pt x="4587726" y="181707"/>
                  <a:pt x="4590156" y="180491"/>
                </a:cubicBezTo>
                <a:cubicBezTo>
                  <a:pt x="4630266" y="163475"/>
                  <a:pt x="4674629" y="150713"/>
                  <a:pt x="4723246" y="142205"/>
                </a:cubicBezTo>
                <a:cubicBezTo>
                  <a:pt x="4726285" y="141294"/>
                  <a:pt x="4728944" y="140876"/>
                  <a:pt x="4731222" y="140952"/>
                </a:cubicBezTo>
                <a:close/>
                <a:moveTo>
                  <a:pt x="2128242" y="123974"/>
                </a:moveTo>
                <a:lnTo>
                  <a:pt x="2099072" y="158614"/>
                </a:lnTo>
                <a:cubicBezTo>
                  <a:pt x="2099072" y="162260"/>
                  <a:pt x="2099072" y="167729"/>
                  <a:pt x="2099072" y="175022"/>
                </a:cubicBezTo>
                <a:cubicBezTo>
                  <a:pt x="2100287" y="187176"/>
                  <a:pt x="2100287" y="196292"/>
                  <a:pt x="2099072" y="202369"/>
                </a:cubicBezTo>
                <a:cubicBezTo>
                  <a:pt x="2102718" y="201154"/>
                  <a:pt x="2108187" y="199331"/>
                  <a:pt x="2115480" y="196900"/>
                </a:cubicBezTo>
                <a:cubicBezTo>
                  <a:pt x="2120342" y="195684"/>
                  <a:pt x="2124596" y="194469"/>
                  <a:pt x="2128242" y="193253"/>
                </a:cubicBezTo>
                <a:cubicBezTo>
                  <a:pt x="2128242" y="165299"/>
                  <a:pt x="2128242" y="142205"/>
                  <a:pt x="2128242" y="123974"/>
                </a:cubicBezTo>
                <a:close/>
                <a:moveTo>
                  <a:pt x="6092316" y="111212"/>
                </a:moveTo>
                <a:lnTo>
                  <a:pt x="6117840" y="111212"/>
                </a:lnTo>
                <a:cubicBezTo>
                  <a:pt x="6078946" y="216954"/>
                  <a:pt x="6057676" y="293526"/>
                  <a:pt x="6054030" y="340928"/>
                </a:cubicBezTo>
                <a:cubicBezTo>
                  <a:pt x="6054030" y="353082"/>
                  <a:pt x="6055854" y="362806"/>
                  <a:pt x="6059500" y="370098"/>
                </a:cubicBezTo>
                <a:cubicBezTo>
                  <a:pt x="6083808" y="378606"/>
                  <a:pt x="6115410" y="380430"/>
                  <a:pt x="6154303" y="375568"/>
                </a:cubicBezTo>
                <a:lnTo>
                  <a:pt x="6150657" y="390153"/>
                </a:lnTo>
                <a:lnTo>
                  <a:pt x="6112371" y="390153"/>
                </a:lnTo>
                <a:cubicBezTo>
                  <a:pt x="6061322" y="388938"/>
                  <a:pt x="6034583" y="368275"/>
                  <a:pt x="6032152" y="328166"/>
                </a:cubicBezTo>
                <a:cubicBezTo>
                  <a:pt x="6032152" y="302642"/>
                  <a:pt x="6047345" y="245517"/>
                  <a:pt x="6077731" y="156791"/>
                </a:cubicBezTo>
                <a:cubicBezTo>
                  <a:pt x="6078946" y="153144"/>
                  <a:pt x="6080770" y="147675"/>
                  <a:pt x="6083200" y="140382"/>
                </a:cubicBezTo>
                <a:cubicBezTo>
                  <a:pt x="6086846" y="129443"/>
                  <a:pt x="6089886" y="119720"/>
                  <a:pt x="6092316" y="111212"/>
                </a:cubicBezTo>
                <a:close/>
                <a:moveTo>
                  <a:pt x="1701291" y="111212"/>
                </a:moveTo>
                <a:lnTo>
                  <a:pt x="1726815" y="111212"/>
                </a:lnTo>
                <a:cubicBezTo>
                  <a:pt x="1687922" y="216954"/>
                  <a:pt x="1666652" y="293526"/>
                  <a:pt x="1663005" y="340928"/>
                </a:cubicBezTo>
                <a:cubicBezTo>
                  <a:pt x="1663005" y="353082"/>
                  <a:pt x="1664828" y="362806"/>
                  <a:pt x="1668475" y="370098"/>
                </a:cubicBezTo>
                <a:cubicBezTo>
                  <a:pt x="1692783" y="378606"/>
                  <a:pt x="1724384" y="380430"/>
                  <a:pt x="1763278" y="375568"/>
                </a:cubicBezTo>
                <a:lnTo>
                  <a:pt x="1759632" y="390153"/>
                </a:lnTo>
                <a:lnTo>
                  <a:pt x="1721346" y="390153"/>
                </a:lnTo>
                <a:cubicBezTo>
                  <a:pt x="1670298" y="388938"/>
                  <a:pt x="1643558" y="368275"/>
                  <a:pt x="1641128" y="328166"/>
                </a:cubicBezTo>
                <a:cubicBezTo>
                  <a:pt x="1641128" y="302642"/>
                  <a:pt x="1656320" y="245517"/>
                  <a:pt x="1686706" y="156791"/>
                </a:cubicBezTo>
                <a:cubicBezTo>
                  <a:pt x="1687922" y="153144"/>
                  <a:pt x="1689745" y="147675"/>
                  <a:pt x="1692176" y="140382"/>
                </a:cubicBezTo>
                <a:cubicBezTo>
                  <a:pt x="1695822" y="129443"/>
                  <a:pt x="1698860" y="119720"/>
                  <a:pt x="1701291" y="111212"/>
                </a:cubicBezTo>
                <a:close/>
                <a:moveTo>
                  <a:pt x="6358830" y="107566"/>
                </a:moveTo>
                <a:lnTo>
                  <a:pt x="6377062" y="107566"/>
                </a:lnTo>
                <a:cubicBezTo>
                  <a:pt x="6352753" y="269218"/>
                  <a:pt x="6299882" y="366452"/>
                  <a:pt x="6218448" y="399269"/>
                </a:cubicBezTo>
                <a:lnTo>
                  <a:pt x="6212978" y="390153"/>
                </a:lnTo>
                <a:cubicBezTo>
                  <a:pt x="6281042" y="360983"/>
                  <a:pt x="6329660" y="266787"/>
                  <a:pt x="6358830" y="107566"/>
                </a:cubicBezTo>
                <a:close/>
                <a:moveTo>
                  <a:pt x="2547063" y="106654"/>
                </a:moveTo>
                <a:cubicBezTo>
                  <a:pt x="2549494" y="106654"/>
                  <a:pt x="2551621" y="108173"/>
                  <a:pt x="2553444" y="111212"/>
                </a:cubicBezTo>
                <a:cubicBezTo>
                  <a:pt x="2552229" y="146459"/>
                  <a:pt x="2565598" y="163475"/>
                  <a:pt x="2593553" y="162260"/>
                </a:cubicBezTo>
                <a:cubicBezTo>
                  <a:pt x="2597199" y="162260"/>
                  <a:pt x="2602061" y="161652"/>
                  <a:pt x="2608138" y="160437"/>
                </a:cubicBezTo>
                <a:cubicBezTo>
                  <a:pt x="2614216" y="159221"/>
                  <a:pt x="2618470" y="158614"/>
                  <a:pt x="2620900" y="158614"/>
                </a:cubicBezTo>
                <a:cubicBezTo>
                  <a:pt x="2625762" y="159829"/>
                  <a:pt x="2628801" y="163475"/>
                  <a:pt x="2630016" y="169553"/>
                </a:cubicBezTo>
                <a:cubicBezTo>
                  <a:pt x="2630016" y="178061"/>
                  <a:pt x="2612392" y="185353"/>
                  <a:pt x="2577145" y="191430"/>
                </a:cubicBezTo>
                <a:cubicBezTo>
                  <a:pt x="2564991" y="193861"/>
                  <a:pt x="2557698" y="195684"/>
                  <a:pt x="2555267" y="196900"/>
                </a:cubicBezTo>
                <a:cubicBezTo>
                  <a:pt x="2535820" y="211485"/>
                  <a:pt x="2523666" y="223031"/>
                  <a:pt x="2518804" y="231539"/>
                </a:cubicBezTo>
                <a:cubicBezTo>
                  <a:pt x="2518804" y="233970"/>
                  <a:pt x="2521843" y="236401"/>
                  <a:pt x="2527920" y="238832"/>
                </a:cubicBezTo>
                <a:cubicBezTo>
                  <a:pt x="2538859" y="243694"/>
                  <a:pt x="2544328" y="249163"/>
                  <a:pt x="2544328" y="255240"/>
                </a:cubicBezTo>
                <a:cubicBezTo>
                  <a:pt x="2544328" y="257671"/>
                  <a:pt x="2543113" y="260102"/>
                  <a:pt x="2540682" y="262533"/>
                </a:cubicBezTo>
                <a:cubicBezTo>
                  <a:pt x="2537036" y="267395"/>
                  <a:pt x="2533997" y="272256"/>
                  <a:pt x="2531566" y="277118"/>
                </a:cubicBezTo>
                <a:cubicBezTo>
                  <a:pt x="2532782" y="275903"/>
                  <a:pt x="2535212" y="274687"/>
                  <a:pt x="2538859" y="273472"/>
                </a:cubicBezTo>
                <a:cubicBezTo>
                  <a:pt x="2551013" y="268610"/>
                  <a:pt x="2558306" y="266179"/>
                  <a:pt x="2560737" y="266179"/>
                </a:cubicBezTo>
                <a:cubicBezTo>
                  <a:pt x="2561952" y="264964"/>
                  <a:pt x="2564383" y="263748"/>
                  <a:pt x="2568029" y="262533"/>
                </a:cubicBezTo>
                <a:cubicBezTo>
                  <a:pt x="2572891" y="260102"/>
                  <a:pt x="2577753" y="258887"/>
                  <a:pt x="2582614" y="258887"/>
                </a:cubicBezTo>
                <a:cubicBezTo>
                  <a:pt x="2586261" y="260102"/>
                  <a:pt x="2588691" y="263141"/>
                  <a:pt x="2589907" y="268002"/>
                </a:cubicBezTo>
                <a:cubicBezTo>
                  <a:pt x="2589907" y="276510"/>
                  <a:pt x="2586868" y="283195"/>
                  <a:pt x="2580791" y="288057"/>
                </a:cubicBezTo>
                <a:cubicBezTo>
                  <a:pt x="2566206" y="329382"/>
                  <a:pt x="2559521" y="360983"/>
                  <a:pt x="2560737" y="382860"/>
                </a:cubicBezTo>
                <a:cubicBezTo>
                  <a:pt x="2561952" y="398661"/>
                  <a:pt x="2572891" y="405954"/>
                  <a:pt x="2593553" y="404738"/>
                </a:cubicBezTo>
                <a:cubicBezTo>
                  <a:pt x="2659186" y="399876"/>
                  <a:pt x="2701726" y="391976"/>
                  <a:pt x="2721173" y="381037"/>
                </a:cubicBezTo>
                <a:cubicBezTo>
                  <a:pt x="2734543" y="368883"/>
                  <a:pt x="2741836" y="343967"/>
                  <a:pt x="2743051" y="306288"/>
                </a:cubicBezTo>
                <a:cubicBezTo>
                  <a:pt x="2747913" y="302642"/>
                  <a:pt x="2751559" y="303250"/>
                  <a:pt x="2753990" y="308112"/>
                </a:cubicBezTo>
                <a:cubicBezTo>
                  <a:pt x="2755205" y="350652"/>
                  <a:pt x="2752167" y="377391"/>
                  <a:pt x="2744874" y="388330"/>
                </a:cubicBezTo>
                <a:cubicBezTo>
                  <a:pt x="2738797" y="394407"/>
                  <a:pt x="2727250" y="400484"/>
                  <a:pt x="2710234" y="406561"/>
                </a:cubicBezTo>
                <a:cubicBezTo>
                  <a:pt x="2683495" y="415069"/>
                  <a:pt x="2643386" y="421147"/>
                  <a:pt x="2589907" y="424793"/>
                </a:cubicBezTo>
                <a:cubicBezTo>
                  <a:pt x="2560737" y="426008"/>
                  <a:pt x="2544936" y="414462"/>
                  <a:pt x="2542505" y="390153"/>
                </a:cubicBezTo>
                <a:cubicBezTo>
                  <a:pt x="2541290" y="371922"/>
                  <a:pt x="2543721" y="350652"/>
                  <a:pt x="2549798" y="326343"/>
                </a:cubicBezTo>
                <a:cubicBezTo>
                  <a:pt x="2553444" y="310542"/>
                  <a:pt x="2555875" y="297780"/>
                  <a:pt x="2557090" y="288057"/>
                </a:cubicBezTo>
                <a:cubicBezTo>
                  <a:pt x="2546151" y="288057"/>
                  <a:pt x="2533997" y="290488"/>
                  <a:pt x="2520627" y="295350"/>
                </a:cubicBezTo>
                <a:cubicBezTo>
                  <a:pt x="2487811" y="356121"/>
                  <a:pt x="2463502" y="390153"/>
                  <a:pt x="2447702" y="397446"/>
                </a:cubicBezTo>
                <a:cubicBezTo>
                  <a:pt x="2431901" y="408384"/>
                  <a:pt x="2419139" y="415069"/>
                  <a:pt x="2409416" y="417500"/>
                </a:cubicBezTo>
                <a:cubicBezTo>
                  <a:pt x="2403338" y="418716"/>
                  <a:pt x="2399692" y="417500"/>
                  <a:pt x="2398477" y="413854"/>
                </a:cubicBezTo>
                <a:cubicBezTo>
                  <a:pt x="2398477" y="411423"/>
                  <a:pt x="2405161" y="406561"/>
                  <a:pt x="2418531" y="399269"/>
                </a:cubicBezTo>
                <a:cubicBezTo>
                  <a:pt x="2436763" y="389545"/>
                  <a:pt x="2461071" y="359767"/>
                  <a:pt x="2491457" y="309935"/>
                </a:cubicBezTo>
                <a:cubicBezTo>
                  <a:pt x="2486595" y="312366"/>
                  <a:pt x="2479910" y="316012"/>
                  <a:pt x="2471402" y="320874"/>
                </a:cubicBezTo>
                <a:cubicBezTo>
                  <a:pt x="2459248" y="328166"/>
                  <a:pt x="2450740" y="332420"/>
                  <a:pt x="2445878" y="333636"/>
                </a:cubicBezTo>
                <a:cubicBezTo>
                  <a:pt x="2444663" y="333636"/>
                  <a:pt x="2441624" y="335459"/>
                  <a:pt x="2436763" y="339105"/>
                </a:cubicBezTo>
                <a:cubicBezTo>
                  <a:pt x="2403946" y="357336"/>
                  <a:pt x="2384499" y="366452"/>
                  <a:pt x="2378422" y="366452"/>
                </a:cubicBezTo>
                <a:cubicBezTo>
                  <a:pt x="2369914" y="365237"/>
                  <a:pt x="2365660" y="361590"/>
                  <a:pt x="2365660" y="355513"/>
                </a:cubicBezTo>
                <a:cubicBezTo>
                  <a:pt x="2365660" y="348221"/>
                  <a:pt x="2368699" y="345182"/>
                  <a:pt x="2374776" y="346398"/>
                </a:cubicBezTo>
                <a:cubicBezTo>
                  <a:pt x="2375991" y="347613"/>
                  <a:pt x="2379030" y="347613"/>
                  <a:pt x="2383891" y="346398"/>
                </a:cubicBezTo>
                <a:cubicBezTo>
                  <a:pt x="2389969" y="343967"/>
                  <a:pt x="2402731" y="337890"/>
                  <a:pt x="2422178" y="328166"/>
                </a:cubicBezTo>
                <a:cubicBezTo>
                  <a:pt x="2441624" y="318443"/>
                  <a:pt x="2454386" y="312366"/>
                  <a:pt x="2460464" y="309935"/>
                </a:cubicBezTo>
                <a:cubicBezTo>
                  <a:pt x="2462895" y="308719"/>
                  <a:pt x="2467148" y="306896"/>
                  <a:pt x="2473226" y="304465"/>
                </a:cubicBezTo>
                <a:cubicBezTo>
                  <a:pt x="2485380" y="298388"/>
                  <a:pt x="2495103" y="293526"/>
                  <a:pt x="2502396" y="289880"/>
                </a:cubicBezTo>
                <a:cubicBezTo>
                  <a:pt x="2509688" y="275295"/>
                  <a:pt x="2513335" y="264356"/>
                  <a:pt x="2513335" y="257063"/>
                </a:cubicBezTo>
                <a:cubicBezTo>
                  <a:pt x="2513335" y="257063"/>
                  <a:pt x="2512119" y="255848"/>
                  <a:pt x="2509688" y="253417"/>
                </a:cubicBezTo>
                <a:cubicBezTo>
                  <a:pt x="2501181" y="246125"/>
                  <a:pt x="2496926" y="240655"/>
                  <a:pt x="2496926" y="237009"/>
                </a:cubicBezTo>
                <a:cubicBezTo>
                  <a:pt x="2496926" y="228501"/>
                  <a:pt x="2508473" y="215739"/>
                  <a:pt x="2531566" y="198723"/>
                </a:cubicBezTo>
                <a:cubicBezTo>
                  <a:pt x="2537643" y="195077"/>
                  <a:pt x="2541290" y="192646"/>
                  <a:pt x="2542505" y="191430"/>
                </a:cubicBezTo>
                <a:cubicBezTo>
                  <a:pt x="2551013" y="182922"/>
                  <a:pt x="2555267" y="178061"/>
                  <a:pt x="2555267" y="176845"/>
                </a:cubicBezTo>
                <a:cubicBezTo>
                  <a:pt x="2557698" y="175630"/>
                  <a:pt x="2557698" y="174414"/>
                  <a:pt x="2555267" y="173199"/>
                </a:cubicBezTo>
                <a:cubicBezTo>
                  <a:pt x="2540682" y="162260"/>
                  <a:pt x="2535212" y="141598"/>
                  <a:pt x="2538859" y="111212"/>
                </a:cubicBezTo>
                <a:cubicBezTo>
                  <a:pt x="2541897" y="108173"/>
                  <a:pt x="2544632" y="106654"/>
                  <a:pt x="2547063" y="106654"/>
                </a:cubicBezTo>
                <a:close/>
                <a:moveTo>
                  <a:pt x="6045171" y="70932"/>
                </a:moveTo>
                <a:cubicBezTo>
                  <a:pt x="6057002" y="70590"/>
                  <a:pt x="6069678" y="70647"/>
                  <a:pt x="6083200" y="71103"/>
                </a:cubicBezTo>
                <a:cubicBezTo>
                  <a:pt x="6092924" y="71103"/>
                  <a:pt x="6111763" y="71710"/>
                  <a:pt x="6139718" y="72926"/>
                </a:cubicBezTo>
                <a:cubicBezTo>
                  <a:pt x="6151872" y="74141"/>
                  <a:pt x="6161596" y="74749"/>
                  <a:pt x="6168888" y="74749"/>
                </a:cubicBezTo>
                <a:cubicBezTo>
                  <a:pt x="6173750" y="74749"/>
                  <a:pt x="6179827" y="75357"/>
                  <a:pt x="6187120" y="76572"/>
                </a:cubicBezTo>
                <a:cubicBezTo>
                  <a:pt x="6202920" y="77788"/>
                  <a:pt x="6217506" y="78395"/>
                  <a:pt x="6230875" y="78395"/>
                </a:cubicBezTo>
                <a:lnTo>
                  <a:pt x="6225406" y="94804"/>
                </a:lnTo>
                <a:cubicBezTo>
                  <a:pt x="6215682" y="94804"/>
                  <a:pt x="6201705" y="94196"/>
                  <a:pt x="6183474" y="92980"/>
                </a:cubicBezTo>
                <a:cubicBezTo>
                  <a:pt x="6178612" y="92980"/>
                  <a:pt x="6171319" y="92373"/>
                  <a:pt x="6161596" y="91157"/>
                </a:cubicBezTo>
                <a:cubicBezTo>
                  <a:pt x="6142148" y="89942"/>
                  <a:pt x="6122094" y="89334"/>
                  <a:pt x="6101432" y="89334"/>
                </a:cubicBezTo>
                <a:lnTo>
                  <a:pt x="6090493" y="89334"/>
                </a:lnTo>
                <a:cubicBezTo>
                  <a:pt x="5984750" y="85688"/>
                  <a:pt x="5931880" y="98450"/>
                  <a:pt x="5931880" y="127620"/>
                </a:cubicBezTo>
                <a:cubicBezTo>
                  <a:pt x="5934310" y="155575"/>
                  <a:pt x="5959226" y="179884"/>
                  <a:pt x="6006628" y="200546"/>
                </a:cubicBezTo>
                <a:lnTo>
                  <a:pt x="5997512" y="215131"/>
                </a:lnTo>
                <a:cubicBezTo>
                  <a:pt x="5946464" y="195684"/>
                  <a:pt x="5920940" y="169553"/>
                  <a:pt x="5920940" y="136736"/>
                </a:cubicBezTo>
                <a:cubicBezTo>
                  <a:pt x="5920940" y="95259"/>
                  <a:pt x="5962351" y="73325"/>
                  <a:pt x="6045171" y="70932"/>
                </a:cubicBezTo>
                <a:close/>
                <a:moveTo>
                  <a:pt x="1654146" y="70932"/>
                </a:moveTo>
                <a:cubicBezTo>
                  <a:pt x="1665978" y="70590"/>
                  <a:pt x="1678654" y="70647"/>
                  <a:pt x="1692176" y="71103"/>
                </a:cubicBezTo>
                <a:cubicBezTo>
                  <a:pt x="1701899" y="71103"/>
                  <a:pt x="1720738" y="71710"/>
                  <a:pt x="1748693" y="72926"/>
                </a:cubicBezTo>
                <a:cubicBezTo>
                  <a:pt x="1760847" y="74141"/>
                  <a:pt x="1770571" y="74749"/>
                  <a:pt x="1777863" y="74749"/>
                </a:cubicBezTo>
                <a:cubicBezTo>
                  <a:pt x="1782725" y="74749"/>
                  <a:pt x="1788802" y="75357"/>
                  <a:pt x="1796095" y="76572"/>
                </a:cubicBezTo>
                <a:cubicBezTo>
                  <a:pt x="1811896" y="77788"/>
                  <a:pt x="1826481" y="78395"/>
                  <a:pt x="1839850" y="78395"/>
                </a:cubicBezTo>
                <a:lnTo>
                  <a:pt x="1834381" y="94804"/>
                </a:lnTo>
                <a:cubicBezTo>
                  <a:pt x="1824658" y="94804"/>
                  <a:pt x="1810680" y="94196"/>
                  <a:pt x="1792449" y="92980"/>
                </a:cubicBezTo>
                <a:cubicBezTo>
                  <a:pt x="1787587" y="92980"/>
                  <a:pt x="1780294" y="92373"/>
                  <a:pt x="1770571" y="91157"/>
                </a:cubicBezTo>
                <a:cubicBezTo>
                  <a:pt x="1751124" y="89942"/>
                  <a:pt x="1731069" y="89334"/>
                  <a:pt x="1710407" y="89334"/>
                </a:cubicBezTo>
                <a:lnTo>
                  <a:pt x="1699468" y="89334"/>
                </a:lnTo>
                <a:cubicBezTo>
                  <a:pt x="1593726" y="85688"/>
                  <a:pt x="1540855" y="98450"/>
                  <a:pt x="1540855" y="127620"/>
                </a:cubicBezTo>
                <a:cubicBezTo>
                  <a:pt x="1543285" y="155575"/>
                  <a:pt x="1568202" y="179884"/>
                  <a:pt x="1615604" y="200546"/>
                </a:cubicBezTo>
                <a:lnTo>
                  <a:pt x="1606488" y="215131"/>
                </a:lnTo>
                <a:cubicBezTo>
                  <a:pt x="1555440" y="195684"/>
                  <a:pt x="1529916" y="169553"/>
                  <a:pt x="1529916" y="136736"/>
                </a:cubicBezTo>
                <a:cubicBezTo>
                  <a:pt x="1529916" y="95259"/>
                  <a:pt x="1571326" y="73325"/>
                  <a:pt x="1654146" y="70932"/>
                </a:cubicBezTo>
                <a:close/>
                <a:moveTo>
                  <a:pt x="7102190" y="67456"/>
                </a:moveTo>
                <a:lnTo>
                  <a:pt x="7107659" y="67456"/>
                </a:lnTo>
                <a:cubicBezTo>
                  <a:pt x="7110090" y="67456"/>
                  <a:pt x="7111913" y="68064"/>
                  <a:pt x="7113128" y="69280"/>
                </a:cubicBezTo>
                <a:lnTo>
                  <a:pt x="7116774" y="69280"/>
                </a:lnTo>
                <a:cubicBezTo>
                  <a:pt x="7117990" y="70495"/>
                  <a:pt x="7136829" y="115466"/>
                  <a:pt x="7173292" y="204192"/>
                </a:cubicBezTo>
                <a:cubicBezTo>
                  <a:pt x="7197600" y="264964"/>
                  <a:pt x="7219478" y="318443"/>
                  <a:pt x="7238925" y="364629"/>
                </a:cubicBezTo>
                <a:cubicBezTo>
                  <a:pt x="7240141" y="367060"/>
                  <a:pt x="7240748" y="368275"/>
                  <a:pt x="7240748" y="368275"/>
                </a:cubicBezTo>
                <a:cubicBezTo>
                  <a:pt x="7278427" y="243086"/>
                  <a:pt x="7297266" y="151321"/>
                  <a:pt x="7297266" y="92980"/>
                </a:cubicBezTo>
                <a:cubicBezTo>
                  <a:pt x="7294835" y="88119"/>
                  <a:pt x="7291796" y="85080"/>
                  <a:pt x="7288150" y="83865"/>
                </a:cubicBezTo>
                <a:lnTo>
                  <a:pt x="7284504" y="83865"/>
                </a:lnTo>
                <a:cubicBezTo>
                  <a:pt x="7279642" y="85080"/>
                  <a:pt x="7272958" y="87511"/>
                  <a:pt x="7264450" y="91157"/>
                </a:cubicBezTo>
                <a:lnTo>
                  <a:pt x="7266272" y="78395"/>
                </a:lnTo>
                <a:cubicBezTo>
                  <a:pt x="7280858" y="71103"/>
                  <a:pt x="7293012" y="67456"/>
                  <a:pt x="7302736" y="67456"/>
                </a:cubicBezTo>
                <a:cubicBezTo>
                  <a:pt x="7312458" y="67456"/>
                  <a:pt x="7317320" y="74141"/>
                  <a:pt x="7317320" y="87511"/>
                </a:cubicBezTo>
                <a:cubicBezTo>
                  <a:pt x="7317320" y="148283"/>
                  <a:pt x="7296050" y="249163"/>
                  <a:pt x="7253510" y="390153"/>
                </a:cubicBezTo>
                <a:lnTo>
                  <a:pt x="7249864" y="390153"/>
                </a:lnTo>
                <a:cubicBezTo>
                  <a:pt x="7245002" y="390153"/>
                  <a:pt x="7241964" y="390153"/>
                  <a:pt x="7240748" y="390153"/>
                </a:cubicBezTo>
                <a:lnTo>
                  <a:pt x="7233456" y="390153"/>
                </a:lnTo>
                <a:cubicBezTo>
                  <a:pt x="7200639" y="350044"/>
                  <a:pt x="7158707" y="250379"/>
                  <a:pt x="7107659" y="91157"/>
                </a:cubicBezTo>
                <a:cubicBezTo>
                  <a:pt x="7095505" y="278333"/>
                  <a:pt x="7051750" y="383468"/>
                  <a:pt x="6976392" y="406561"/>
                </a:cubicBezTo>
                <a:lnTo>
                  <a:pt x="6970923" y="391976"/>
                </a:lnTo>
                <a:cubicBezTo>
                  <a:pt x="7028048" y="368883"/>
                  <a:pt x="7067550" y="268610"/>
                  <a:pt x="7089428" y="91157"/>
                </a:cubicBezTo>
                <a:cubicBezTo>
                  <a:pt x="7089428" y="89942"/>
                  <a:pt x="7090036" y="88119"/>
                  <a:pt x="7091250" y="85688"/>
                </a:cubicBezTo>
                <a:cubicBezTo>
                  <a:pt x="7092466" y="79611"/>
                  <a:pt x="7093074" y="74141"/>
                  <a:pt x="7093074" y="69280"/>
                </a:cubicBezTo>
                <a:cubicBezTo>
                  <a:pt x="7095505" y="69280"/>
                  <a:pt x="7098543" y="68672"/>
                  <a:pt x="7102190" y="67456"/>
                </a:cubicBezTo>
                <a:close/>
                <a:moveTo>
                  <a:pt x="6335129" y="67456"/>
                </a:moveTo>
                <a:lnTo>
                  <a:pt x="6349714" y="67456"/>
                </a:lnTo>
                <a:cubicBezTo>
                  <a:pt x="6404408" y="67456"/>
                  <a:pt x="6431148" y="123366"/>
                  <a:pt x="6429933" y="235186"/>
                </a:cubicBezTo>
                <a:lnTo>
                  <a:pt x="6429933" y="251594"/>
                </a:lnTo>
                <a:cubicBezTo>
                  <a:pt x="6429933" y="284411"/>
                  <a:pt x="6427502" y="318443"/>
                  <a:pt x="6422640" y="353690"/>
                </a:cubicBezTo>
                <a:cubicBezTo>
                  <a:pt x="6462750" y="257671"/>
                  <a:pt x="6525952" y="163475"/>
                  <a:pt x="6612247" y="71103"/>
                </a:cubicBezTo>
                <a:lnTo>
                  <a:pt x="6646887" y="71103"/>
                </a:lnTo>
                <a:cubicBezTo>
                  <a:pt x="6600701" y="190215"/>
                  <a:pt x="6576392" y="285626"/>
                  <a:pt x="6573961" y="357336"/>
                </a:cubicBezTo>
                <a:cubicBezTo>
                  <a:pt x="6573961" y="370706"/>
                  <a:pt x="6578215" y="377391"/>
                  <a:pt x="6586723" y="377391"/>
                </a:cubicBezTo>
                <a:cubicBezTo>
                  <a:pt x="6592800" y="377391"/>
                  <a:pt x="6601308" y="374960"/>
                  <a:pt x="6612247" y="370098"/>
                </a:cubicBezTo>
                <a:cubicBezTo>
                  <a:pt x="6614678" y="368883"/>
                  <a:pt x="6616501" y="368275"/>
                  <a:pt x="6617716" y="368275"/>
                </a:cubicBezTo>
                <a:lnTo>
                  <a:pt x="6615894" y="382860"/>
                </a:lnTo>
                <a:cubicBezTo>
                  <a:pt x="6604954" y="387722"/>
                  <a:pt x="6593408" y="390153"/>
                  <a:pt x="6581254" y="390153"/>
                </a:cubicBezTo>
                <a:cubicBezTo>
                  <a:pt x="6560592" y="390153"/>
                  <a:pt x="6550868" y="379822"/>
                  <a:pt x="6552084" y="359160"/>
                </a:cubicBezTo>
                <a:cubicBezTo>
                  <a:pt x="6555730" y="278941"/>
                  <a:pt x="6577000" y="191430"/>
                  <a:pt x="6615894" y="96627"/>
                </a:cubicBezTo>
                <a:cubicBezTo>
                  <a:pt x="6566061" y="142813"/>
                  <a:pt x="6506505" y="230932"/>
                  <a:pt x="6437226" y="360983"/>
                </a:cubicBezTo>
                <a:cubicBezTo>
                  <a:pt x="6436010" y="363414"/>
                  <a:pt x="6434186" y="367060"/>
                  <a:pt x="6431756" y="371922"/>
                </a:cubicBezTo>
                <a:cubicBezTo>
                  <a:pt x="6429325" y="374352"/>
                  <a:pt x="6428110" y="376176"/>
                  <a:pt x="6428110" y="377391"/>
                </a:cubicBezTo>
                <a:lnTo>
                  <a:pt x="6404408" y="377391"/>
                </a:lnTo>
                <a:cubicBezTo>
                  <a:pt x="6406840" y="345790"/>
                  <a:pt x="6408055" y="314796"/>
                  <a:pt x="6408055" y="284411"/>
                </a:cubicBezTo>
                <a:cubicBezTo>
                  <a:pt x="6408055" y="187176"/>
                  <a:pt x="6402586" y="128228"/>
                  <a:pt x="6391646" y="107566"/>
                </a:cubicBezTo>
                <a:cubicBezTo>
                  <a:pt x="6384354" y="89334"/>
                  <a:pt x="6361869" y="82042"/>
                  <a:pt x="6324190" y="85688"/>
                </a:cubicBezTo>
                <a:lnTo>
                  <a:pt x="6316898" y="85688"/>
                </a:lnTo>
                <a:lnTo>
                  <a:pt x="6320544" y="69280"/>
                </a:lnTo>
                <a:cubicBezTo>
                  <a:pt x="6324190" y="69280"/>
                  <a:pt x="6329052" y="68672"/>
                  <a:pt x="6335129" y="67456"/>
                </a:cubicBezTo>
                <a:close/>
                <a:moveTo>
                  <a:pt x="5862860" y="67456"/>
                </a:moveTo>
                <a:cubicBezTo>
                  <a:pt x="5892030" y="69887"/>
                  <a:pt x="5907832" y="88726"/>
                  <a:pt x="5910262" y="123974"/>
                </a:cubicBezTo>
                <a:cubicBezTo>
                  <a:pt x="5896892" y="238224"/>
                  <a:pt x="5836121" y="302034"/>
                  <a:pt x="5727948" y="315404"/>
                </a:cubicBezTo>
                <a:cubicBezTo>
                  <a:pt x="5709716" y="315404"/>
                  <a:pt x="5692700" y="313581"/>
                  <a:pt x="5676900" y="309935"/>
                </a:cubicBezTo>
                <a:lnTo>
                  <a:pt x="5675076" y="291703"/>
                </a:lnTo>
                <a:cubicBezTo>
                  <a:pt x="5689662" y="296565"/>
                  <a:pt x="5704247" y="298996"/>
                  <a:pt x="5718832" y="298996"/>
                </a:cubicBezTo>
                <a:cubicBezTo>
                  <a:pt x="5818498" y="288057"/>
                  <a:pt x="5874407" y="228501"/>
                  <a:pt x="5886562" y="120328"/>
                </a:cubicBezTo>
                <a:cubicBezTo>
                  <a:pt x="5886562" y="93588"/>
                  <a:pt x="5881092" y="80218"/>
                  <a:pt x="5870153" y="80218"/>
                </a:cubicBezTo>
                <a:lnTo>
                  <a:pt x="5861038" y="82042"/>
                </a:lnTo>
                <a:cubicBezTo>
                  <a:pt x="5754080" y="105135"/>
                  <a:pt x="5670822" y="223639"/>
                  <a:pt x="5611266" y="437555"/>
                </a:cubicBezTo>
                <a:lnTo>
                  <a:pt x="5587566" y="437555"/>
                </a:lnTo>
                <a:cubicBezTo>
                  <a:pt x="5591212" y="422970"/>
                  <a:pt x="5596682" y="403523"/>
                  <a:pt x="5603974" y="379214"/>
                </a:cubicBezTo>
                <a:cubicBezTo>
                  <a:pt x="5640437" y="245517"/>
                  <a:pt x="5658060" y="142813"/>
                  <a:pt x="5656845" y="71103"/>
                </a:cubicBezTo>
                <a:lnTo>
                  <a:pt x="5678723" y="71103"/>
                </a:lnTo>
                <a:lnTo>
                  <a:pt x="5680546" y="94804"/>
                </a:lnTo>
                <a:cubicBezTo>
                  <a:pt x="5681762" y="131266"/>
                  <a:pt x="5672038" y="187176"/>
                  <a:pt x="5651376" y="262533"/>
                </a:cubicBezTo>
                <a:cubicBezTo>
                  <a:pt x="5647730" y="271041"/>
                  <a:pt x="5644690" y="280157"/>
                  <a:pt x="5642260" y="289880"/>
                </a:cubicBezTo>
                <a:cubicBezTo>
                  <a:pt x="5642260" y="291096"/>
                  <a:pt x="5642260" y="292311"/>
                  <a:pt x="5642260" y="293526"/>
                </a:cubicBezTo>
                <a:cubicBezTo>
                  <a:pt x="5717616" y="148890"/>
                  <a:pt x="5791150" y="73534"/>
                  <a:pt x="5862860" y="67456"/>
                </a:cubicBezTo>
                <a:close/>
                <a:moveTo>
                  <a:pt x="5529486" y="67456"/>
                </a:moveTo>
                <a:cubicBezTo>
                  <a:pt x="5558656" y="69887"/>
                  <a:pt x="5574456" y="88726"/>
                  <a:pt x="5576887" y="123974"/>
                </a:cubicBezTo>
                <a:cubicBezTo>
                  <a:pt x="5563518" y="238224"/>
                  <a:pt x="5502746" y="302034"/>
                  <a:pt x="5394572" y="315404"/>
                </a:cubicBezTo>
                <a:cubicBezTo>
                  <a:pt x="5376342" y="315404"/>
                  <a:pt x="5359326" y="313581"/>
                  <a:pt x="5343524" y="309935"/>
                </a:cubicBezTo>
                <a:lnTo>
                  <a:pt x="5341702" y="291703"/>
                </a:lnTo>
                <a:cubicBezTo>
                  <a:pt x="5356286" y="296565"/>
                  <a:pt x="5370872" y="298996"/>
                  <a:pt x="5385457" y="298996"/>
                </a:cubicBezTo>
                <a:cubicBezTo>
                  <a:pt x="5485122" y="288057"/>
                  <a:pt x="5541032" y="228501"/>
                  <a:pt x="5553186" y="120328"/>
                </a:cubicBezTo>
                <a:cubicBezTo>
                  <a:pt x="5553186" y="93588"/>
                  <a:pt x="5547717" y="80218"/>
                  <a:pt x="5536778" y="80218"/>
                </a:cubicBezTo>
                <a:lnTo>
                  <a:pt x="5527662" y="82042"/>
                </a:lnTo>
                <a:cubicBezTo>
                  <a:pt x="5420704" y="105135"/>
                  <a:pt x="5337448" y="223639"/>
                  <a:pt x="5277892" y="437555"/>
                </a:cubicBezTo>
                <a:lnTo>
                  <a:pt x="5254190" y="437555"/>
                </a:lnTo>
                <a:cubicBezTo>
                  <a:pt x="5257837" y="422970"/>
                  <a:pt x="5263306" y="403523"/>
                  <a:pt x="5270599" y="379214"/>
                </a:cubicBezTo>
                <a:cubicBezTo>
                  <a:pt x="5307062" y="245517"/>
                  <a:pt x="5324686" y="142813"/>
                  <a:pt x="5323470" y="71103"/>
                </a:cubicBezTo>
                <a:lnTo>
                  <a:pt x="5345348" y="71103"/>
                </a:lnTo>
                <a:lnTo>
                  <a:pt x="5347171" y="94804"/>
                </a:lnTo>
                <a:cubicBezTo>
                  <a:pt x="5348386" y="131266"/>
                  <a:pt x="5338662" y="187176"/>
                  <a:pt x="5318000" y="262533"/>
                </a:cubicBezTo>
                <a:cubicBezTo>
                  <a:pt x="5314354" y="271041"/>
                  <a:pt x="5311316" y="280157"/>
                  <a:pt x="5308885" y="289880"/>
                </a:cubicBezTo>
                <a:cubicBezTo>
                  <a:pt x="5308885" y="291096"/>
                  <a:pt x="5308885" y="292311"/>
                  <a:pt x="5308885" y="293526"/>
                </a:cubicBezTo>
                <a:cubicBezTo>
                  <a:pt x="5384242" y="148890"/>
                  <a:pt x="5457775" y="73534"/>
                  <a:pt x="5529486" y="67456"/>
                </a:cubicBezTo>
                <a:close/>
                <a:moveTo>
                  <a:pt x="3964409" y="67456"/>
                </a:moveTo>
                <a:cubicBezTo>
                  <a:pt x="3966840" y="67456"/>
                  <a:pt x="3971094" y="69887"/>
                  <a:pt x="3977171" y="74749"/>
                </a:cubicBezTo>
                <a:cubicBezTo>
                  <a:pt x="3979602" y="77180"/>
                  <a:pt x="3982033" y="79003"/>
                  <a:pt x="3984464" y="80218"/>
                </a:cubicBezTo>
                <a:cubicBezTo>
                  <a:pt x="3985679" y="80218"/>
                  <a:pt x="3987502" y="80218"/>
                  <a:pt x="3989933" y="80218"/>
                </a:cubicBezTo>
                <a:cubicBezTo>
                  <a:pt x="4003303" y="81434"/>
                  <a:pt x="4009988" y="86296"/>
                  <a:pt x="4009988" y="94804"/>
                </a:cubicBezTo>
                <a:cubicBezTo>
                  <a:pt x="4009988" y="102096"/>
                  <a:pt x="4005126" y="110604"/>
                  <a:pt x="3995402" y="120328"/>
                </a:cubicBezTo>
                <a:cubicBezTo>
                  <a:pt x="3989325" y="125189"/>
                  <a:pt x="3985679" y="129443"/>
                  <a:pt x="3984464" y="133090"/>
                </a:cubicBezTo>
                <a:cubicBezTo>
                  <a:pt x="3979602" y="142813"/>
                  <a:pt x="3969878" y="156183"/>
                  <a:pt x="3955293" y="173199"/>
                </a:cubicBezTo>
                <a:cubicBezTo>
                  <a:pt x="3951647" y="178061"/>
                  <a:pt x="3949216" y="181707"/>
                  <a:pt x="3948001" y="184138"/>
                </a:cubicBezTo>
                <a:lnTo>
                  <a:pt x="3948001" y="187784"/>
                </a:lnTo>
                <a:cubicBezTo>
                  <a:pt x="3949216" y="193861"/>
                  <a:pt x="3952862" y="197507"/>
                  <a:pt x="3958940" y="198723"/>
                </a:cubicBezTo>
                <a:cubicBezTo>
                  <a:pt x="3958940" y="198723"/>
                  <a:pt x="3960155" y="197507"/>
                  <a:pt x="3962586" y="195077"/>
                </a:cubicBezTo>
                <a:cubicBezTo>
                  <a:pt x="3967447" y="186569"/>
                  <a:pt x="3972309" y="181707"/>
                  <a:pt x="3977171" y="180491"/>
                </a:cubicBezTo>
                <a:cubicBezTo>
                  <a:pt x="3979602" y="179276"/>
                  <a:pt x="3981425" y="178668"/>
                  <a:pt x="3982640" y="178668"/>
                </a:cubicBezTo>
                <a:cubicBezTo>
                  <a:pt x="3983856" y="179884"/>
                  <a:pt x="3983856" y="181099"/>
                  <a:pt x="3982640" y="182315"/>
                </a:cubicBezTo>
                <a:cubicBezTo>
                  <a:pt x="3981425" y="184745"/>
                  <a:pt x="3980817" y="187176"/>
                  <a:pt x="3980817" y="189607"/>
                </a:cubicBezTo>
                <a:cubicBezTo>
                  <a:pt x="3980817" y="190823"/>
                  <a:pt x="3982033" y="192038"/>
                  <a:pt x="3984464" y="193253"/>
                </a:cubicBezTo>
                <a:cubicBezTo>
                  <a:pt x="3997833" y="187176"/>
                  <a:pt x="4018495" y="178668"/>
                  <a:pt x="4046450" y="167729"/>
                </a:cubicBezTo>
                <a:cubicBezTo>
                  <a:pt x="4059820" y="161652"/>
                  <a:pt x="4070151" y="157398"/>
                  <a:pt x="4077444" y="154967"/>
                </a:cubicBezTo>
                <a:cubicBezTo>
                  <a:pt x="4084736" y="152537"/>
                  <a:pt x="4094460" y="148890"/>
                  <a:pt x="4106614" y="144029"/>
                </a:cubicBezTo>
                <a:cubicBezTo>
                  <a:pt x="4138215" y="131874"/>
                  <a:pt x="4162524" y="123366"/>
                  <a:pt x="4179540" y="118505"/>
                </a:cubicBezTo>
                <a:cubicBezTo>
                  <a:pt x="4185617" y="116074"/>
                  <a:pt x="4195340" y="113643"/>
                  <a:pt x="4208710" y="111212"/>
                </a:cubicBezTo>
                <a:cubicBezTo>
                  <a:pt x="4222080" y="108781"/>
                  <a:pt x="4231804" y="106958"/>
                  <a:pt x="4237880" y="105742"/>
                </a:cubicBezTo>
                <a:cubicBezTo>
                  <a:pt x="4250035" y="103312"/>
                  <a:pt x="4257328" y="106958"/>
                  <a:pt x="4259758" y="116681"/>
                </a:cubicBezTo>
                <a:cubicBezTo>
                  <a:pt x="4259758" y="127620"/>
                  <a:pt x="4254896" y="133090"/>
                  <a:pt x="4245173" y="133090"/>
                </a:cubicBezTo>
                <a:cubicBezTo>
                  <a:pt x="4243958" y="133090"/>
                  <a:pt x="4242134" y="131874"/>
                  <a:pt x="4239704" y="129443"/>
                </a:cubicBezTo>
                <a:lnTo>
                  <a:pt x="4237880" y="129443"/>
                </a:lnTo>
                <a:cubicBezTo>
                  <a:pt x="4231804" y="129443"/>
                  <a:pt x="4223903" y="131266"/>
                  <a:pt x="4214180" y="134913"/>
                </a:cubicBezTo>
                <a:cubicBezTo>
                  <a:pt x="4209318" y="136128"/>
                  <a:pt x="4205064" y="137344"/>
                  <a:pt x="4201418" y="138559"/>
                </a:cubicBezTo>
                <a:cubicBezTo>
                  <a:pt x="4200202" y="138559"/>
                  <a:pt x="4195948" y="139167"/>
                  <a:pt x="4188656" y="140382"/>
                </a:cubicBezTo>
                <a:cubicBezTo>
                  <a:pt x="4180148" y="141598"/>
                  <a:pt x="4175286" y="142205"/>
                  <a:pt x="4174070" y="142205"/>
                </a:cubicBezTo>
                <a:cubicBezTo>
                  <a:pt x="4172855" y="142205"/>
                  <a:pt x="4167994" y="142813"/>
                  <a:pt x="4159486" y="144029"/>
                </a:cubicBezTo>
                <a:cubicBezTo>
                  <a:pt x="4153408" y="144029"/>
                  <a:pt x="4150370" y="144029"/>
                  <a:pt x="4150370" y="144029"/>
                </a:cubicBezTo>
                <a:cubicBezTo>
                  <a:pt x="4130922" y="147675"/>
                  <a:pt x="4102968" y="157398"/>
                  <a:pt x="4066505" y="173199"/>
                </a:cubicBezTo>
                <a:cubicBezTo>
                  <a:pt x="4044627" y="182922"/>
                  <a:pt x="4028219" y="189607"/>
                  <a:pt x="4017280" y="193253"/>
                </a:cubicBezTo>
                <a:cubicBezTo>
                  <a:pt x="4014849" y="194469"/>
                  <a:pt x="4009988" y="196900"/>
                  <a:pt x="4002695" y="200546"/>
                </a:cubicBezTo>
                <a:cubicBezTo>
                  <a:pt x="3985679" y="211485"/>
                  <a:pt x="3974740" y="215739"/>
                  <a:pt x="3969878" y="213308"/>
                </a:cubicBezTo>
                <a:cubicBezTo>
                  <a:pt x="3968663" y="215739"/>
                  <a:pt x="3968055" y="217562"/>
                  <a:pt x="3968055" y="218777"/>
                </a:cubicBezTo>
                <a:cubicBezTo>
                  <a:pt x="3968055" y="222424"/>
                  <a:pt x="3968055" y="227893"/>
                  <a:pt x="3968055" y="235186"/>
                </a:cubicBezTo>
                <a:cubicBezTo>
                  <a:pt x="3969271" y="242478"/>
                  <a:pt x="3969878" y="248555"/>
                  <a:pt x="3969878" y="253417"/>
                </a:cubicBezTo>
                <a:cubicBezTo>
                  <a:pt x="3969878" y="258279"/>
                  <a:pt x="3969271" y="265571"/>
                  <a:pt x="3968055" y="275295"/>
                </a:cubicBezTo>
                <a:cubicBezTo>
                  <a:pt x="3965624" y="294742"/>
                  <a:pt x="3964409" y="309327"/>
                  <a:pt x="3964409" y="319050"/>
                </a:cubicBezTo>
                <a:cubicBezTo>
                  <a:pt x="3976563" y="306896"/>
                  <a:pt x="3992364" y="288665"/>
                  <a:pt x="4011811" y="264356"/>
                </a:cubicBezTo>
                <a:cubicBezTo>
                  <a:pt x="4015457" y="260710"/>
                  <a:pt x="4016065" y="261925"/>
                  <a:pt x="4013634" y="268002"/>
                </a:cubicBezTo>
                <a:cubicBezTo>
                  <a:pt x="4009988" y="275295"/>
                  <a:pt x="4003910" y="286234"/>
                  <a:pt x="3995402" y="300819"/>
                </a:cubicBezTo>
                <a:cubicBezTo>
                  <a:pt x="3988110" y="315404"/>
                  <a:pt x="3982033" y="326343"/>
                  <a:pt x="3977171" y="333636"/>
                </a:cubicBezTo>
                <a:cubicBezTo>
                  <a:pt x="3975956" y="336066"/>
                  <a:pt x="3971702" y="345182"/>
                  <a:pt x="3964409" y="360983"/>
                </a:cubicBezTo>
                <a:cubicBezTo>
                  <a:pt x="3952255" y="391368"/>
                  <a:pt x="3943747" y="406561"/>
                  <a:pt x="3938885" y="406561"/>
                </a:cubicBezTo>
                <a:cubicBezTo>
                  <a:pt x="3935239" y="406561"/>
                  <a:pt x="3931592" y="404131"/>
                  <a:pt x="3927946" y="399269"/>
                </a:cubicBezTo>
                <a:cubicBezTo>
                  <a:pt x="3927946" y="396838"/>
                  <a:pt x="3927946" y="393799"/>
                  <a:pt x="3927946" y="390153"/>
                </a:cubicBezTo>
                <a:cubicBezTo>
                  <a:pt x="3927946" y="387722"/>
                  <a:pt x="3927946" y="385899"/>
                  <a:pt x="3927946" y="384684"/>
                </a:cubicBezTo>
                <a:cubicBezTo>
                  <a:pt x="3930377" y="378606"/>
                  <a:pt x="3932808" y="368275"/>
                  <a:pt x="3935239" y="353690"/>
                </a:cubicBezTo>
                <a:cubicBezTo>
                  <a:pt x="3943747" y="311150"/>
                  <a:pt x="3948001" y="273472"/>
                  <a:pt x="3948001" y="240655"/>
                </a:cubicBezTo>
                <a:cubicBezTo>
                  <a:pt x="3948001" y="216347"/>
                  <a:pt x="3942531" y="204192"/>
                  <a:pt x="3931592" y="204192"/>
                </a:cubicBezTo>
                <a:lnTo>
                  <a:pt x="3925422" y="205735"/>
                </a:lnTo>
                <a:lnTo>
                  <a:pt x="3922477" y="207839"/>
                </a:lnTo>
                <a:cubicBezTo>
                  <a:pt x="3916399" y="213916"/>
                  <a:pt x="3906676" y="223031"/>
                  <a:pt x="3893306" y="235186"/>
                </a:cubicBezTo>
                <a:cubicBezTo>
                  <a:pt x="3879937" y="247340"/>
                  <a:pt x="3869605" y="257063"/>
                  <a:pt x="3862313" y="264356"/>
                </a:cubicBezTo>
                <a:cubicBezTo>
                  <a:pt x="3859882" y="271649"/>
                  <a:pt x="3855020" y="270433"/>
                  <a:pt x="3847728" y="260710"/>
                </a:cubicBezTo>
                <a:cubicBezTo>
                  <a:pt x="3845297" y="258279"/>
                  <a:pt x="3844081" y="257063"/>
                  <a:pt x="3844081" y="257063"/>
                </a:cubicBezTo>
                <a:cubicBezTo>
                  <a:pt x="3850159" y="241263"/>
                  <a:pt x="3867782" y="222424"/>
                  <a:pt x="3896953" y="200546"/>
                </a:cubicBezTo>
                <a:cubicBezTo>
                  <a:pt x="3901814" y="196900"/>
                  <a:pt x="3905461" y="194469"/>
                  <a:pt x="3907891" y="193253"/>
                </a:cubicBezTo>
                <a:cubicBezTo>
                  <a:pt x="3929769" y="172591"/>
                  <a:pt x="3951647" y="142813"/>
                  <a:pt x="3973525" y="103919"/>
                </a:cubicBezTo>
                <a:cubicBezTo>
                  <a:pt x="3975956" y="101488"/>
                  <a:pt x="3975956" y="99665"/>
                  <a:pt x="3973525" y="98450"/>
                </a:cubicBezTo>
                <a:cubicBezTo>
                  <a:pt x="3973525" y="98450"/>
                  <a:pt x="3972309" y="97842"/>
                  <a:pt x="3969878" y="96627"/>
                </a:cubicBezTo>
                <a:cubicBezTo>
                  <a:pt x="3961370" y="88119"/>
                  <a:pt x="3957116" y="81434"/>
                  <a:pt x="3957116" y="76572"/>
                </a:cubicBezTo>
                <a:cubicBezTo>
                  <a:pt x="3957116" y="70495"/>
                  <a:pt x="3959547" y="67456"/>
                  <a:pt x="3964409" y="67456"/>
                </a:cubicBezTo>
                <a:close/>
                <a:moveTo>
                  <a:pt x="1471836" y="67456"/>
                </a:moveTo>
                <a:cubicBezTo>
                  <a:pt x="1501006" y="69887"/>
                  <a:pt x="1516806" y="88726"/>
                  <a:pt x="1519237" y="123974"/>
                </a:cubicBezTo>
                <a:cubicBezTo>
                  <a:pt x="1505868" y="238224"/>
                  <a:pt x="1445096" y="302034"/>
                  <a:pt x="1336923" y="315404"/>
                </a:cubicBezTo>
                <a:cubicBezTo>
                  <a:pt x="1318691" y="315404"/>
                  <a:pt x="1301675" y="313581"/>
                  <a:pt x="1285875" y="309935"/>
                </a:cubicBezTo>
                <a:lnTo>
                  <a:pt x="1284052" y="291703"/>
                </a:lnTo>
                <a:cubicBezTo>
                  <a:pt x="1298637" y="296565"/>
                  <a:pt x="1313222" y="298996"/>
                  <a:pt x="1327807" y="298996"/>
                </a:cubicBezTo>
                <a:cubicBezTo>
                  <a:pt x="1427472" y="288057"/>
                  <a:pt x="1483382" y="228501"/>
                  <a:pt x="1495536" y="120328"/>
                </a:cubicBezTo>
                <a:cubicBezTo>
                  <a:pt x="1495536" y="93588"/>
                  <a:pt x="1490067" y="80218"/>
                  <a:pt x="1479128" y="80218"/>
                </a:cubicBezTo>
                <a:lnTo>
                  <a:pt x="1470012" y="82042"/>
                </a:lnTo>
                <a:cubicBezTo>
                  <a:pt x="1363055" y="105135"/>
                  <a:pt x="1279798" y="223639"/>
                  <a:pt x="1220242" y="437555"/>
                </a:cubicBezTo>
                <a:lnTo>
                  <a:pt x="1196541" y="437555"/>
                </a:lnTo>
                <a:cubicBezTo>
                  <a:pt x="1200187" y="422970"/>
                  <a:pt x="1205656" y="403523"/>
                  <a:pt x="1212949" y="379214"/>
                </a:cubicBezTo>
                <a:cubicBezTo>
                  <a:pt x="1249412" y="245517"/>
                  <a:pt x="1267036" y="142813"/>
                  <a:pt x="1265820" y="71103"/>
                </a:cubicBezTo>
                <a:lnTo>
                  <a:pt x="1287698" y="71103"/>
                </a:lnTo>
                <a:lnTo>
                  <a:pt x="1289521" y="94804"/>
                </a:lnTo>
                <a:cubicBezTo>
                  <a:pt x="1290736" y="131266"/>
                  <a:pt x="1281013" y="187176"/>
                  <a:pt x="1260351" y="262533"/>
                </a:cubicBezTo>
                <a:cubicBezTo>
                  <a:pt x="1256705" y="271041"/>
                  <a:pt x="1253666" y="280157"/>
                  <a:pt x="1251235" y="289880"/>
                </a:cubicBezTo>
                <a:cubicBezTo>
                  <a:pt x="1251235" y="291096"/>
                  <a:pt x="1251235" y="292311"/>
                  <a:pt x="1251235" y="293526"/>
                </a:cubicBezTo>
                <a:cubicBezTo>
                  <a:pt x="1326592" y="148890"/>
                  <a:pt x="1400125" y="73534"/>
                  <a:pt x="1471836" y="67456"/>
                </a:cubicBezTo>
                <a:close/>
                <a:moveTo>
                  <a:pt x="1138461" y="67456"/>
                </a:moveTo>
                <a:cubicBezTo>
                  <a:pt x="1167631" y="69887"/>
                  <a:pt x="1183432" y="88726"/>
                  <a:pt x="1185862" y="123974"/>
                </a:cubicBezTo>
                <a:cubicBezTo>
                  <a:pt x="1172493" y="238224"/>
                  <a:pt x="1111721" y="302034"/>
                  <a:pt x="1003548" y="315404"/>
                </a:cubicBezTo>
                <a:cubicBezTo>
                  <a:pt x="985316" y="315404"/>
                  <a:pt x="968300" y="313581"/>
                  <a:pt x="952500" y="309935"/>
                </a:cubicBezTo>
                <a:lnTo>
                  <a:pt x="950677" y="291703"/>
                </a:lnTo>
                <a:cubicBezTo>
                  <a:pt x="965262" y="296565"/>
                  <a:pt x="979847" y="298996"/>
                  <a:pt x="994432" y="298996"/>
                </a:cubicBezTo>
                <a:cubicBezTo>
                  <a:pt x="1094097" y="288057"/>
                  <a:pt x="1150007" y="228501"/>
                  <a:pt x="1162161" y="120328"/>
                </a:cubicBezTo>
                <a:cubicBezTo>
                  <a:pt x="1162161" y="93588"/>
                  <a:pt x="1156692" y="80218"/>
                  <a:pt x="1145753" y="80218"/>
                </a:cubicBezTo>
                <a:lnTo>
                  <a:pt x="1136637" y="82042"/>
                </a:lnTo>
                <a:cubicBezTo>
                  <a:pt x="1029680" y="105135"/>
                  <a:pt x="946423" y="223639"/>
                  <a:pt x="886867" y="437555"/>
                </a:cubicBezTo>
                <a:lnTo>
                  <a:pt x="863166" y="437555"/>
                </a:lnTo>
                <a:cubicBezTo>
                  <a:pt x="866812" y="422970"/>
                  <a:pt x="872282" y="403523"/>
                  <a:pt x="879574" y="379214"/>
                </a:cubicBezTo>
                <a:cubicBezTo>
                  <a:pt x="916037" y="245517"/>
                  <a:pt x="933661" y="142813"/>
                  <a:pt x="932445" y="71103"/>
                </a:cubicBezTo>
                <a:lnTo>
                  <a:pt x="954323" y="71103"/>
                </a:lnTo>
                <a:lnTo>
                  <a:pt x="956146" y="94804"/>
                </a:lnTo>
                <a:cubicBezTo>
                  <a:pt x="957362" y="131266"/>
                  <a:pt x="947638" y="187176"/>
                  <a:pt x="926976" y="262533"/>
                </a:cubicBezTo>
                <a:cubicBezTo>
                  <a:pt x="923330" y="271041"/>
                  <a:pt x="920291" y="280157"/>
                  <a:pt x="917860" y="289880"/>
                </a:cubicBezTo>
                <a:cubicBezTo>
                  <a:pt x="917860" y="291096"/>
                  <a:pt x="917860" y="292311"/>
                  <a:pt x="917860" y="293526"/>
                </a:cubicBezTo>
                <a:cubicBezTo>
                  <a:pt x="993217" y="148890"/>
                  <a:pt x="1066750" y="73534"/>
                  <a:pt x="1138461" y="67456"/>
                </a:cubicBezTo>
                <a:close/>
                <a:moveTo>
                  <a:pt x="6947892" y="61987"/>
                </a:moveTo>
                <a:cubicBezTo>
                  <a:pt x="6958830" y="63202"/>
                  <a:pt x="6969770" y="72926"/>
                  <a:pt x="6980708" y="91157"/>
                </a:cubicBezTo>
                <a:cubicBezTo>
                  <a:pt x="6979493" y="120328"/>
                  <a:pt x="6969770" y="164083"/>
                  <a:pt x="6951538" y="222424"/>
                </a:cubicBezTo>
                <a:cubicBezTo>
                  <a:pt x="6932091" y="288057"/>
                  <a:pt x="6922368" y="336674"/>
                  <a:pt x="6922368" y="368275"/>
                </a:cubicBezTo>
                <a:cubicBezTo>
                  <a:pt x="6922368" y="382860"/>
                  <a:pt x="6935738" y="385899"/>
                  <a:pt x="6962477" y="377391"/>
                </a:cubicBezTo>
                <a:lnTo>
                  <a:pt x="6957008" y="388330"/>
                </a:lnTo>
                <a:cubicBezTo>
                  <a:pt x="6946068" y="389545"/>
                  <a:pt x="6935130" y="390153"/>
                  <a:pt x="6924191" y="390153"/>
                </a:cubicBezTo>
                <a:cubicBezTo>
                  <a:pt x="6908390" y="390153"/>
                  <a:pt x="6900490" y="382860"/>
                  <a:pt x="6900490" y="368275"/>
                </a:cubicBezTo>
                <a:cubicBezTo>
                  <a:pt x="6900490" y="343967"/>
                  <a:pt x="6912644" y="283803"/>
                  <a:pt x="6936953" y="187784"/>
                </a:cubicBezTo>
                <a:cubicBezTo>
                  <a:pt x="6953969" y="125797"/>
                  <a:pt x="6961262" y="91157"/>
                  <a:pt x="6958830" y="83865"/>
                </a:cubicBezTo>
                <a:lnTo>
                  <a:pt x="6953362" y="78395"/>
                </a:lnTo>
                <a:cubicBezTo>
                  <a:pt x="6915683" y="82042"/>
                  <a:pt x="6851872" y="137344"/>
                  <a:pt x="6761931" y="244301"/>
                </a:cubicBezTo>
                <a:lnTo>
                  <a:pt x="6794748" y="242478"/>
                </a:lnTo>
                <a:lnTo>
                  <a:pt x="6902313" y="244301"/>
                </a:lnTo>
                <a:lnTo>
                  <a:pt x="6896844" y="258887"/>
                </a:lnTo>
                <a:lnTo>
                  <a:pt x="6798394" y="257063"/>
                </a:lnTo>
                <a:lnTo>
                  <a:pt x="6752816" y="257063"/>
                </a:lnTo>
                <a:cubicBezTo>
                  <a:pt x="6721214" y="304465"/>
                  <a:pt x="6695082" y="348828"/>
                  <a:pt x="6674420" y="390153"/>
                </a:cubicBezTo>
                <a:lnTo>
                  <a:pt x="6650720" y="390153"/>
                </a:lnTo>
                <a:cubicBezTo>
                  <a:pt x="6653150" y="387722"/>
                  <a:pt x="6654973" y="384076"/>
                  <a:pt x="6656188" y="379214"/>
                </a:cubicBezTo>
                <a:cubicBezTo>
                  <a:pt x="6684144" y="318443"/>
                  <a:pt x="6707844" y="278333"/>
                  <a:pt x="6727292" y="258887"/>
                </a:cubicBezTo>
                <a:cubicBezTo>
                  <a:pt x="6707844" y="258887"/>
                  <a:pt x="6689006" y="259494"/>
                  <a:pt x="6670774" y="260710"/>
                </a:cubicBezTo>
                <a:lnTo>
                  <a:pt x="6672597" y="247948"/>
                </a:lnTo>
                <a:cubicBezTo>
                  <a:pt x="6694475" y="244301"/>
                  <a:pt x="6715745" y="243086"/>
                  <a:pt x="6736407" y="244301"/>
                </a:cubicBezTo>
                <a:cubicBezTo>
                  <a:pt x="6828780" y="126405"/>
                  <a:pt x="6899274" y="65633"/>
                  <a:pt x="6947892" y="61987"/>
                </a:cubicBezTo>
                <a:close/>
                <a:moveTo>
                  <a:pt x="58341" y="61987"/>
                </a:moveTo>
                <a:cubicBezTo>
                  <a:pt x="63202" y="61987"/>
                  <a:pt x="66241" y="69887"/>
                  <a:pt x="67456" y="85688"/>
                </a:cubicBezTo>
                <a:cubicBezTo>
                  <a:pt x="67456" y="91765"/>
                  <a:pt x="68064" y="95411"/>
                  <a:pt x="69279" y="96627"/>
                </a:cubicBezTo>
                <a:cubicBezTo>
                  <a:pt x="70495" y="97842"/>
                  <a:pt x="72318" y="99058"/>
                  <a:pt x="74749" y="100273"/>
                </a:cubicBezTo>
                <a:cubicBezTo>
                  <a:pt x="77180" y="101488"/>
                  <a:pt x="78395" y="103919"/>
                  <a:pt x="78395" y="107566"/>
                </a:cubicBezTo>
                <a:cubicBezTo>
                  <a:pt x="78395" y="127013"/>
                  <a:pt x="74141" y="136736"/>
                  <a:pt x="65633" y="136736"/>
                </a:cubicBezTo>
                <a:cubicBezTo>
                  <a:pt x="53479" y="135521"/>
                  <a:pt x="46794" y="119720"/>
                  <a:pt x="45579" y="89334"/>
                </a:cubicBezTo>
                <a:cubicBezTo>
                  <a:pt x="46794" y="71103"/>
                  <a:pt x="51048" y="61987"/>
                  <a:pt x="58341" y="61987"/>
                </a:cubicBezTo>
                <a:close/>
                <a:moveTo>
                  <a:pt x="2182936" y="60164"/>
                </a:moveTo>
                <a:cubicBezTo>
                  <a:pt x="2190229" y="58948"/>
                  <a:pt x="2193875" y="61987"/>
                  <a:pt x="2193875" y="69280"/>
                </a:cubicBezTo>
                <a:cubicBezTo>
                  <a:pt x="2193875" y="71710"/>
                  <a:pt x="2189014" y="75964"/>
                  <a:pt x="2179290" y="82042"/>
                </a:cubicBezTo>
                <a:cubicBezTo>
                  <a:pt x="2164705" y="89334"/>
                  <a:pt x="2156197" y="96627"/>
                  <a:pt x="2153766" y="103919"/>
                </a:cubicBezTo>
                <a:cubicBezTo>
                  <a:pt x="2153766" y="106350"/>
                  <a:pt x="2153158" y="109996"/>
                  <a:pt x="2151943" y="114858"/>
                </a:cubicBezTo>
                <a:cubicBezTo>
                  <a:pt x="2151943" y="119720"/>
                  <a:pt x="2151335" y="123974"/>
                  <a:pt x="2150120" y="127620"/>
                </a:cubicBezTo>
                <a:cubicBezTo>
                  <a:pt x="2148904" y="130051"/>
                  <a:pt x="2148297" y="149498"/>
                  <a:pt x="2148297" y="185961"/>
                </a:cubicBezTo>
                <a:cubicBezTo>
                  <a:pt x="2149512" y="185961"/>
                  <a:pt x="2151943" y="185353"/>
                  <a:pt x="2155589" y="184138"/>
                </a:cubicBezTo>
                <a:cubicBezTo>
                  <a:pt x="2164097" y="180491"/>
                  <a:pt x="2171997" y="178668"/>
                  <a:pt x="2179290" y="178668"/>
                </a:cubicBezTo>
                <a:cubicBezTo>
                  <a:pt x="2179290" y="178668"/>
                  <a:pt x="2177467" y="176845"/>
                  <a:pt x="2173821" y="173199"/>
                </a:cubicBezTo>
                <a:cubicBezTo>
                  <a:pt x="2170174" y="169553"/>
                  <a:pt x="2167743" y="167122"/>
                  <a:pt x="2166528" y="165906"/>
                </a:cubicBezTo>
                <a:cubicBezTo>
                  <a:pt x="2166528" y="162260"/>
                  <a:pt x="2167743" y="160437"/>
                  <a:pt x="2170174" y="160437"/>
                </a:cubicBezTo>
                <a:cubicBezTo>
                  <a:pt x="2196914" y="161652"/>
                  <a:pt x="2222438" y="167122"/>
                  <a:pt x="2246746" y="176845"/>
                </a:cubicBezTo>
                <a:cubicBezTo>
                  <a:pt x="2250393" y="180491"/>
                  <a:pt x="2252216" y="182922"/>
                  <a:pt x="2252216" y="184138"/>
                </a:cubicBezTo>
                <a:cubicBezTo>
                  <a:pt x="2251000" y="191430"/>
                  <a:pt x="2247354" y="195684"/>
                  <a:pt x="2241277" y="196900"/>
                </a:cubicBezTo>
                <a:cubicBezTo>
                  <a:pt x="2238846" y="196900"/>
                  <a:pt x="2235808" y="196292"/>
                  <a:pt x="2232161" y="195077"/>
                </a:cubicBezTo>
                <a:cubicBezTo>
                  <a:pt x="2229730" y="193861"/>
                  <a:pt x="2228515" y="193253"/>
                  <a:pt x="2228515" y="193253"/>
                </a:cubicBezTo>
                <a:cubicBezTo>
                  <a:pt x="2207853" y="192038"/>
                  <a:pt x="2181113" y="195684"/>
                  <a:pt x="2148297" y="204192"/>
                </a:cubicBezTo>
                <a:lnTo>
                  <a:pt x="2148297" y="335459"/>
                </a:lnTo>
                <a:cubicBezTo>
                  <a:pt x="2148297" y="371922"/>
                  <a:pt x="2149512" y="395015"/>
                  <a:pt x="2151943" y="404738"/>
                </a:cubicBezTo>
                <a:cubicBezTo>
                  <a:pt x="2150728" y="414462"/>
                  <a:pt x="2147689" y="420539"/>
                  <a:pt x="2142827" y="422970"/>
                </a:cubicBezTo>
                <a:cubicBezTo>
                  <a:pt x="2134319" y="419323"/>
                  <a:pt x="2129457" y="402307"/>
                  <a:pt x="2128242" y="371922"/>
                </a:cubicBezTo>
                <a:cubicBezTo>
                  <a:pt x="2128242" y="318443"/>
                  <a:pt x="2128242" y="264356"/>
                  <a:pt x="2128242" y="209662"/>
                </a:cubicBezTo>
                <a:cubicBezTo>
                  <a:pt x="2117303" y="212093"/>
                  <a:pt x="2107580" y="215131"/>
                  <a:pt x="2099072" y="218777"/>
                </a:cubicBezTo>
                <a:cubicBezTo>
                  <a:pt x="2097856" y="235793"/>
                  <a:pt x="2094210" y="253417"/>
                  <a:pt x="2088133" y="271649"/>
                </a:cubicBezTo>
                <a:cubicBezTo>
                  <a:pt x="2080840" y="299604"/>
                  <a:pt x="2062609" y="325735"/>
                  <a:pt x="2033438" y="350044"/>
                </a:cubicBezTo>
                <a:cubicBezTo>
                  <a:pt x="2024931" y="352475"/>
                  <a:pt x="2020676" y="349436"/>
                  <a:pt x="2020676" y="340928"/>
                </a:cubicBezTo>
                <a:cubicBezTo>
                  <a:pt x="2051062" y="308112"/>
                  <a:pt x="2069901" y="269825"/>
                  <a:pt x="2077194" y="226070"/>
                </a:cubicBezTo>
                <a:cubicBezTo>
                  <a:pt x="2062609" y="232147"/>
                  <a:pt x="2052278" y="237009"/>
                  <a:pt x="2046200" y="240655"/>
                </a:cubicBezTo>
                <a:cubicBezTo>
                  <a:pt x="2034046" y="247948"/>
                  <a:pt x="2026146" y="251594"/>
                  <a:pt x="2022500" y="251594"/>
                </a:cubicBezTo>
                <a:cubicBezTo>
                  <a:pt x="2022500" y="251594"/>
                  <a:pt x="2020676" y="250986"/>
                  <a:pt x="2017030" y="249771"/>
                </a:cubicBezTo>
                <a:cubicBezTo>
                  <a:pt x="2014599" y="248555"/>
                  <a:pt x="2012776" y="247948"/>
                  <a:pt x="2011561" y="247948"/>
                </a:cubicBezTo>
                <a:cubicBezTo>
                  <a:pt x="2007914" y="247948"/>
                  <a:pt x="2000014" y="251594"/>
                  <a:pt x="1987860" y="258887"/>
                </a:cubicBezTo>
                <a:cubicBezTo>
                  <a:pt x="1974490" y="266179"/>
                  <a:pt x="1964159" y="271041"/>
                  <a:pt x="1956866" y="273472"/>
                </a:cubicBezTo>
                <a:cubicBezTo>
                  <a:pt x="1956866" y="286841"/>
                  <a:pt x="1953220" y="293526"/>
                  <a:pt x="1945928" y="293526"/>
                </a:cubicBezTo>
                <a:cubicBezTo>
                  <a:pt x="1941066" y="292311"/>
                  <a:pt x="1938027" y="289880"/>
                  <a:pt x="1936812" y="286234"/>
                </a:cubicBezTo>
                <a:cubicBezTo>
                  <a:pt x="1936812" y="278941"/>
                  <a:pt x="1936812" y="268610"/>
                  <a:pt x="1936812" y="255240"/>
                </a:cubicBezTo>
                <a:cubicBezTo>
                  <a:pt x="1936812" y="240655"/>
                  <a:pt x="1936204" y="230324"/>
                  <a:pt x="1934989" y="224247"/>
                </a:cubicBezTo>
                <a:cubicBezTo>
                  <a:pt x="1900957" y="268002"/>
                  <a:pt x="1876648" y="296565"/>
                  <a:pt x="1862063" y="309935"/>
                </a:cubicBezTo>
                <a:cubicBezTo>
                  <a:pt x="1862063" y="309935"/>
                  <a:pt x="1862063" y="310542"/>
                  <a:pt x="1862063" y="311758"/>
                </a:cubicBezTo>
                <a:cubicBezTo>
                  <a:pt x="1855986" y="320266"/>
                  <a:pt x="1850516" y="324520"/>
                  <a:pt x="1845655" y="324520"/>
                </a:cubicBezTo>
                <a:cubicBezTo>
                  <a:pt x="1839578" y="324520"/>
                  <a:pt x="1836539" y="318443"/>
                  <a:pt x="1836539" y="306288"/>
                </a:cubicBezTo>
                <a:cubicBezTo>
                  <a:pt x="1840185" y="277118"/>
                  <a:pt x="1848693" y="254633"/>
                  <a:pt x="1862063" y="238832"/>
                </a:cubicBezTo>
                <a:cubicBezTo>
                  <a:pt x="1863278" y="246125"/>
                  <a:pt x="1861455" y="255848"/>
                  <a:pt x="1856593" y="268002"/>
                </a:cubicBezTo>
                <a:cubicBezTo>
                  <a:pt x="1851732" y="277726"/>
                  <a:pt x="1849301" y="285626"/>
                  <a:pt x="1849301" y="291703"/>
                </a:cubicBezTo>
                <a:cubicBezTo>
                  <a:pt x="1849301" y="295350"/>
                  <a:pt x="1850516" y="296565"/>
                  <a:pt x="1852947" y="295350"/>
                </a:cubicBezTo>
                <a:cubicBezTo>
                  <a:pt x="1883333" y="262533"/>
                  <a:pt x="1907034" y="232147"/>
                  <a:pt x="1924050" y="204192"/>
                </a:cubicBezTo>
                <a:cubicBezTo>
                  <a:pt x="1925265" y="202977"/>
                  <a:pt x="1926481" y="201154"/>
                  <a:pt x="1927696" y="198723"/>
                </a:cubicBezTo>
                <a:cubicBezTo>
                  <a:pt x="1931342" y="190215"/>
                  <a:pt x="1934989" y="185353"/>
                  <a:pt x="1938635" y="184138"/>
                </a:cubicBezTo>
                <a:cubicBezTo>
                  <a:pt x="1956866" y="158614"/>
                  <a:pt x="1969628" y="137344"/>
                  <a:pt x="1976921" y="120328"/>
                </a:cubicBezTo>
                <a:cubicBezTo>
                  <a:pt x="1978137" y="117897"/>
                  <a:pt x="1976921" y="116074"/>
                  <a:pt x="1973275" y="114858"/>
                </a:cubicBezTo>
                <a:cubicBezTo>
                  <a:pt x="1967198" y="116074"/>
                  <a:pt x="1959297" y="119112"/>
                  <a:pt x="1949574" y="123974"/>
                </a:cubicBezTo>
                <a:cubicBezTo>
                  <a:pt x="1939850" y="130051"/>
                  <a:pt x="1932558" y="133090"/>
                  <a:pt x="1927696" y="133090"/>
                </a:cubicBezTo>
                <a:cubicBezTo>
                  <a:pt x="1916757" y="129443"/>
                  <a:pt x="1913111" y="125189"/>
                  <a:pt x="1916757" y="120328"/>
                </a:cubicBezTo>
                <a:cubicBezTo>
                  <a:pt x="1928912" y="121543"/>
                  <a:pt x="1957474" y="109996"/>
                  <a:pt x="2002445" y="85688"/>
                </a:cubicBezTo>
                <a:cubicBezTo>
                  <a:pt x="2008522" y="82042"/>
                  <a:pt x="2013992" y="80218"/>
                  <a:pt x="2018853" y="80218"/>
                </a:cubicBezTo>
                <a:cubicBezTo>
                  <a:pt x="2026146" y="81434"/>
                  <a:pt x="2030400" y="84472"/>
                  <a:pt x="2031615" y="89334"/>
                </a:cubicBezTo>
                <a:cubicBezTo>
                  <a:pt x="2031615" y="94196"/>
                  <a:pt x="2026754" y="98450"/>
                  <a:pt x="2017030" y="102096"/>
                </a:cubicBezTo>
                <a:cubicBezTo>
                  <a:pt x="2013384" y="102096"/>
                  <a:pt x="2010953" y="102704"/>
                  <a:pt x="2009738" y="103919"/>
                </a:cubicBezTo>
                <a:cubicBezTo>
                  <a:pt x="2004876" y="109996"/>
                  <a:pt x="2000622" y="116681"/>
                  <a:pt x="1996976" y="123974"/>
                </a:cubicBezTo>
                <a:cubicBezTo>
                  <a:pt x="1987252" y="143421"/>
                  <a:pt x="1971452" y="169553"/>
                  <a:pt x="1949574" y="202369"/>
                </a:cubicBezTo>
                <a:cubicBezTo>
                  <a:pt x="1955651" y="199938"/>
                  <a:pt x="1964767" y="196292"/>
                  <a:pt x="1976921" y="191430"/>
                </a:cubicBezTo>
                <a:cubicBezTo>
                  <a:pt x="1993937" y="182922"/>
                  <a:pt x="2007914" y="178668"/>
                  <a:pt x="2018853" y="178668"/>
                </a:cubicBezTo>
                <a:cubicBezTo>
                  <a:pt x="2024931" y="178668"/>
                  <a:pt x="2027969" y="181099"/>
                  <a:pt x="2027969" y="185961"/>
                </a:cubicBezTo>
                <a:cubicBezTo>
                  <a:pt x="2027969" y="192038"/>
                  <a:pt x="2024323" y="199331"/>
                  <a:pt x="2017030" y="207839"/>
                </a:cubicBezTo>
                <a:cubicBezTo>
                  <a:pt x="2008522" y="217562"/>
                  <a:pt x="2003660" y="226070"/>
                  <a:pt x="2002445" y="233363"/>
                </a:cubicBezTo>
                <a:cubicBezTo>
                  <a:pt x="2015815" y="227285"/>
                  <a:pt x="2024323" y="223031"/>
                  <a:pt x="2027969" y="220601"/>
                </a:cubicBezTo>
                <a:cubicBezTo>
                  <a:pt x="2034046" y="212093"/>
                  <a:pt x="2043770" y="199938"/>
                  <a:pt x="2057139" y="184138"/>
                </a:cubicBezTo>
                <a:cubicBezTo>
                  <a:pt x="2065647" y="171983"/>
                  <a:pt x="2071724" y="163475"/>
                  <a:pt x="2075371" y="158614"/>
                </a:cubicBezTo>
                <a:cubicBezTo>
                  <a:pt x="2075371" y="156183"/>
                  <a:pt x="2072940" y="152537"/>
                  <a:pt x="2068078" y="147675"/>
                </a:cubicBezTo>
                <a:cubicBezTo>
                  <a:pt x="2062001" y="141598"/>
                  <a:pt x="2058962" y="136736"/>
                  <a:pt x="2058962" y="133090"/>
                </a:cubicBezTo>
                <a:cubicBezTo>
                  <a:pt x="2060178" y="130659"/>
                  <a:pt x="2062001" y="128836"/>
                  <a:pt x="2064432" y="127620"/>
                </a:cubicBezTo>
                <a:cubicBezTo>
                  <a:pt x="2074155" y="127620"/>
                  <a:pt x="2082663" y="132482"/>
                  <a:pt x="2089956" y="142205"/>
                </a:cubicBezTo>
                <a:cubicBezTo>
                  <a:pt x="2093602" y="138559"/>
                  <a:pt x="2100287" y="130659"/>
                  <a:pt x="2110011" y="118505"/>
                </a:cubicBezTo>
                <a:cubicBezTo>
                  <a:pt x="2117303" y="109996"/>
                  <a:pt x="2122773" y="103919"/>
                  <a:pt x="2126419" y="100273"/>
                </a:cubicBezTo>
                <a:cubicBezTo>
                  <a:pt x="2103326" y="107566"/>
                  <a:pt x="2082663" y="116681"/>
                  <a:pt x="2064432" y="127620"/>
                </a:cubicBezTo>
                <a:cubicBezTo>
                  <a:pt x="2064432" y="127620"/>
                  <a:pt x="2062609" y="128228"/>
                  <a:pt x="2058962" y="129443"/>
                </a:cubicBezTo>
                <a:cubicBezTo>
                  <a:pt x="2054101" y="130659"/>
                  <a:pt x="2051062" y="131266"/>
                  <a:pt x="2049847" y="131266"/>
                </a:cubicBezTo>
                <a:cubicBezTo>
                  <a:pt x="2046200" y="130051"/>
                  <a:pt x="2043770" y="127620"/>
                  <a:pt x="2042554" y="123974"/>
                </a:cubicBezTo>
                <a:cubicBezTo>
                  <a:pt x="2043770" y="110604"/>
                  <a:pt x="2046200" y="103919"/>
                  <a:pt x="2049847" y="103919"/>
                </a:cubicBezTo>
                <a:cubicBezTo>
                  <a:pt x="2051062" y="103919"/>
                  <a:pt x="2053493" y="106350"/>
                  <a:pt x="2057139" y="111212"/>
                </a:cubicBezTo>
                <a:cubicBezTo>
                  <a:pt x="2083879" y="102704"/>
                  <a:pt x="2115480" y="89942"/>
                  <a:pt x="2151943" y="72926"/>
                </a:cubicBezTo>
                <a:cubicBezTo>
                  <a:pt x="2154374" y="71710"/>
                  <a:pt x="2158020" y="69887"/>
                  <a:pt x="2162882" y="67456"/>
                </a:cubicBezTo>
                <a:cubicBezTo>
                  <a:pt x="2172605" y="63810"/>
                  <a:pt x="2179290" y="61379"/>
                  <a:pt x="2182936" y="60164"/>
                </a:cubicBezTo>
                <a:close/>
                <a:moveTo>
                  <a:pt x="2925365" y="51048"/>
                </a:moveTo>
                <a:cubicBezTo>
                  <a:pt x="2937520" y="53479"/>
                  <a:pt x="2944812" y="61379"/>
                  <a:pt x="2947243" y="74749"/>
                </a:cubicBezTo>
                <a:cubicBezTo>
                  <a:pt x="2947243" y="79611"/>
                  <a:pt x="2945420" y="83865"/>
                  <a:pt x="2941774" y="87511"/>
                </a:cubicBezTo>
                <a:cubicBezTo>
                  <a:pt x="2940558" y="88726"/>
                  <a:pt x="2939343" y="89942"/>
                  <a:pt x="2938127" y="91157"/>
                </a:cubicBezTo>
                <a:cubicBezTo>
                  <a:pt x="2916250" y="121543"/>
                  <a:pt x="2904095" y="145244"/>
                  <a:pt x="2901665" y="162260"/>
                </a:cubicBezTo>
                <a:cubicBezTo>
                  <a:pt x="2901665" y="164691"/>
                  <a:pt x="2902880" y="167729"/>
                  <a:pt x="2905311" y="171376"/>
                </a:cubicBezTo>
                <a:cubicBezTo>
                  <a:pt x="2906526" y="173807"/>
                  <a:pt x="2907134" y="175022"/>
                  <a:pt x="2907134" y="175022"/>
                </a:cubicBezTo>
                <a:cubicBezTo>
                  <a:pt x="2929012" y="198115"/>
                  <a:pt x="2939343" y="216954"/>
                  <a:pt x="2938127" y="231539"/>
                </a:cubicBezTo>
                <a:cubicBezTo>
                  <a:pt x="2938127" y="241263"/>
                  <a:pt x="2933266" y="243694"/>
                  <a:pt x="2923542" y="238832"/>
                </a:cubicBezTo>
                <a:cubicBezTo>
                  <a:pt x="2916250" y="233970"/>
                  <a:pt x="2906526" y="230932"/>
                  <a:pt x="2894372" y="229716"/>
                </a:cubicBezTo>
                <a:cubicBezTo>
                  <a:pt x="2877356" y="226070"/>
                  <a:pt x="2868240" y="219993"/>
                  <a:pt x="2867025" y="211485"/>
                </a:cubicBezTo>
                <a:cubicBezTo>
                  <a:pt x="2867025" y="207839"/>
                  <a:pt x="2868848" y="206015"/>
                  <a:pt x="2872494" y="206015"/>
                </a:cubicBezTo>
                <a:cubicBezTo>
                  <a:pt x="2876141" y="206015"/>
                  <a:pt x="2881002" y="207231"/>
                  <a:pt x="2887079" y="209662"/>
                </a:cubicBezTo>
                <a:cubicBezTo>
                  <a:pt x="2893156" y="212093"/>
                  <a:pt x="2897411" y="213308"/>
                  <a:pt x="2899841" y="213308"/>
                </a:cubicBezTo>
                <a:cubicBezTo>
                  <a:pt x="2905918" y="213308"/>
                  <a:pt x="2908957" y="212093"/>
                  <a:pt x="2908957" y="209662"/>
                </a:cubicBezTo>
                <a:cubicBezTo>
                  <a:pt x="2908957" y="204800"/>
                  <a:pt x="2904095" y="198115"/>
                  <a:pt x="2894372" y="189607"/>
                </a:cubicBezTo>
                <a:cubicBezTo>
                  <a:pt x="2884649" y="181099"/>
                  <a:pt x="2879787" y="173807"/>
                  <a:pt x="2879787" y="167729"/>
                </a:cubicBezTo>
                <a:cubicBezTo>
                  <a:pt x="2879787" y="151929"/>
                  <a:pt x="2884649" y="136128"/>
                  <a:pt x="2894372" y="120328"/>
                </a:cubicBezTo>
                <a:cubicBezTo>
                  <a:pt x="2871279" y="132482"/>
                  <a:pt x="2859125" y="141598"/>
                  <a:pt x="2857909" y="147675"/>
                </a:cubicBezTo>
                <a:cubicBezTo>
                  <a:pt x="2862771" y="229109"/>
                  <a:pt x="2859125" y="296565"/>
                  <a:pt x="2846970" y="350044"/>
                </a:cubicBezTo>
                <a:cubicBezTo>
                  <a:pt x="2854263" y="345182"/>
                  <a:pt x="2868240" y="330597"/>
                  <a:pt x="2888903" y="306288"/>
                </a:cubicBezTo>
                <a:cubicBezTo>
                  <a:pt x="2890118" y="303858"/>
                  <a:pt x="2890726" y="303858"/>
                  <a:pt x="2890726" y="306288"/>
                </a:cubicBezTo>
                <a:cubicBezTo>
                  <a:pt x="2890726" y="318443"/>
                  <a:pt x="2879787" y="337890"/>
                  <a:pt x="2857909" y="364629"/>
                </a:cubicBezTo>
                <a:cubicBezTo>
                  <a:pt x="2850616" y="374352"/>
                  <a:pt x="2845755" y="381037"/>
                  <a:pt x="2843324" y="384684"/>
                </a:cubicBezTo>
                <a:cubicBezTo>
                  <a:pt x="2843324" y="385899"/>
                  <a:pt x="2842716" y="387722"/>
                  <a:pt x="2841501" y="390153"/>
                </a:cubicBezTo>
                <a:cubicBezTo>
                  <a:pt x="2837854" y="401092"/>
                  <a:pt x="2832993" y="406561"/>
                  <a:pt x="2826916" y="406561"/>
                </a:cubicBezTo>
                <a:cubicBezTo>
                  <a:pt x="2820839" y="405346"/>
                  <a:pt x="2816584" y="400484"/>
                  <a:pt x="2814154" y="391976"/>
                </a:cubicBezTo>
                <a:lnTo>
                  <a:pt x="2814154" y="390153"/>
                </a:lnTo>
                <a:cubicBezTo>
                  <a:pt x="2815369" y="384076"/>
                  <a:pt x="2818407" y="373745"/>
                  <a:pt x="2823269" y="359160"/>
                </a:cubicBezTo>
                <a:cubicBezTo>
                  <a:pt x="2826916" y="348221"/>
                  <a:pt x="2829346" y="340320"/>
                  <a:pt x="2830562" y="335459"/>
                </a:cubicBezTo>
                <a:cubicBezTo>
                  <a:pt x="2839070" y="295350"/>
                  <a:pt x="2843324" y="244301"/>
                  <a:pt x="2843324" y="182315"/>
                </a:cubicBezTo>
                <a:cubicBezTo>
                  <a:pt x="2843324" y="170160"/>
                  <a:pt x="2841501" y="162868"/>
                  <a:pt x="2837854" y="160437"/>
                </a:cubicBezTo>
                <a:cubicBezTo>
                  <a:pt x="2836639" y="161652"/>
                  <a:pt x="2834816" y="162260"/>
                  <a:pt x="2832385" y="162260"/>
                </a:cubicBezTo>
                <a:cubicBezTo>
                  <a:pt x="2828739" y="162260"/>
                  <a:pt x="2826916" y="161652"/>
                  <a:pt x="2826916" y="160437"/>
                </a:cubicBezTo>
                <a:cubicBezTo>
                  <a:pt x="2825700" y="158006"/>
                  <a:pt x="2825092" y="152537"/>
                  <a:pt x="2825092" y="144029"/>
                </a:cubicBezTo>
                <a:cubicBezTo>
                  <a:pt x="2825092" y="142813"/>
                  <a:pt x="2834816" y="136128"/>
                  <a:pt x="2854263" y="123974"/>
                </a:cubicBezTo>
                <a:cubicBezTo>
                  <a:pt x="2890726" y="100881"/>
                  <a:pt x="2910173" y="86903"/>
                  <a:pt x="2912603" y="82042"/>
                </a:cubicBezTo>
                <a:cubicBezTo>
                  <a:pt x="2913819" y="79611"/>
                  <a:pt x="2914427" y="75357"/>
                  <a:pt x="2914427" y="69280"/>
                </a:cubicBezTo>
                <a:cubicBezTo>
                  <a:pt x="2914427" y="57125"/>
                  <a:pt x="2918073" y="51048"/>
                  <a:pt x="2925365" y="51048"/>
                </a:cubicBezTo>
                <a:close/>
                <a:moveTo>
                  <a:pt x="520005" y="49225"/>
                </a:moveTo>
                <a:cubicBezTo>
                  <a:pt x="551607" y="73534"/>
                  <a:pt x="568623" y="90550"/>
                  <a:pt x="571053" y="100273"/>
                </a:cubicBezTo>
                <a:cubicBezTo>
                  <a:pt x="571053" y="106350"/>
                  <a:pt x="566192" y="110604"/>
                  <a:pt x="556468" y="113035"/>
                </a:cubicBezTo>
                <a:cubicBezTo>
                  <a:pt x="551607" y="113035"/>
                  <a:pt x="548568" y="113643"/>
                  <a:pt x="547353" y="114858"/>
                </a:cubicBezTo>
                <a:cubicBezTo>
                  <a:pt x="544922" y="114858"/>
                  <a:pt x="541883" y="115466"/>
                  <a:pt x="538237" y="116681"/>
                </a:cubicBezTo>
                <a:cubicBezTo>
                  <a:pt x="533375" y="119112"/>
                  <a:pt x="529729" y="120328"/>
                  <a:pt x="527298" y="120328"/>
                </a:cubicBezTo>
                <a:cubicBezTo>
                  <a:pt x="522436" y="120328"/>
                  <a:pt x="520005" y="119112"/>
                  <a:pt x="520005" y="116681"/>
                </a:cubicBezTo>
                <a:cubicBezTo>
                  <a:pt x="520005" y="114250"/>
                  <a:pt x="522436" y="111212"/>
                  <a:pt x="527298" y="107566"/>
                </a:cubicBezTo>
                <a:cubicBezTo>
                  <a:pt x="534591" y="102704"/>
                  <a:pt x="538237" y="98450"/>
                  <a:pt x="538237" y="94804"/>
                </a:cubicBezTo>
                <a:cubicBezTo>
                  <a:pt x="538237" y="94804"/>
                  <a:pt x="537629" y="94196"/>
                  <a:pt x="536414" y="92980"/>
                </a:cubicBezTo>
                <a:cubicBezTo>
                  <a:pt x="536414" y="92980"/>
                  <a:pt x="535806" y="92373"/>
                  <a:pt x="534591" y="91157"/>
                </a:cubicBezTo>
                <a:cubicBezTo>
                  <a:pt x="520005" y="77788"/>
                  <a:pt x="512713" y="66241"/>
                  <a:pt x="512713" y="56518"/>
                </a:cubicBezTo>
                <a:cubicBezTo>
                  <a:pt x="512713" y="51656"/>
                  <a:pt x="515144" y="49225"/>
                  <a:pt x="520005" y="49225"/>
                </a:cubicBezTo>
                <a:close/>
                <a:moveTo>
                  <a:pt x="3594311" y="30994"/>
                </a:moveTo>
                <a:lnTo>
                  <a:pt x="3599780" y="30994"/>
                </a:lnTo>
                <a:cubicBezTo>
                  <a:pt x="3599780" y="30994"/>
                  <a:pt x="3600388" y="31601"/>
                  <a:pt x="3601603" y="32817"/>
                </a:cubicBezTo>
                <a:cubicBezTo>
                  <a:pt x="3605249" y="35248"/>
                  <a:pt x="3607073" y="38286"/>
                  <a:pt x="3607073" y="41932"/>
                </a:cubicBezTo>
                <a:cubicBezTo>
                  <a:pt x="3607073" y="44363"/>
                  <a:pt x="3605857" y="48617"/>
                  <a:pt x="3603426" y="54694"/>
                </a:cubicBezTo>
                <a:cubicBezTo>
                  <a:pt x="3600995" y="58341"/>
                  <a:pt x="3599780" y="61379"/>
                  <a:pt x="3599780" y="63810"/>
                </a:cubicBezTo>
                <a:cubicBezTo>
                  <a:pt x="3599780" y="71103"/>
                  <a:pt x="3599172" y="83865"/>
                  <a:pt x="3597957" y="102096"/>
                </a:cubicBezTo>
                <a:cubicBezTo>
                  <a:pt x="3596742" y="123974"/>
                  <a:pt x="3595526" y="139167"/>
                  <a:pt x="3594311" y="147675"/>
                </a:cubicBezTo>
                <a:lnTo>
                  <a:pt x="3616188" y="136736"/>
                </a:lnTo>
                <a:cubicBezTo>
                  <a:pt x="3616188" y="133090"/>
                  <a:pt x="3614973" y="127013"/>
                  <a:pt x="3612542" y="118505"/>
                </a:cubicBezTo>
                <a:cubicBezTo>
                  <a:pt x="3611327" y="111212"/>
                  <a:pt x="3610719" y="106350"/>
                  <a:pt x="3610719" y="103919"/>
                </a:cubicBezTo>
                <a:cubicBezTo>
                  <a:pt x="3610719" y="102704"/>
                  <a:pt x="3613150" y="100273"/>
                  <a:pt x="3618012" y="96627"/>
                </a:cubicBezTo>
                <a:cubicBezTo>
                  <a:pt x="3619227" y="95411"/>
                  <a:pt x="3619835" y="94804"/>
                  <a:pt x="3619835" y="94804"/>
                </a:cubicBezTo>
                <a:cubicBezTo>
                  <a:pt x="3635635" y="102096"/>
                  <a:pt x="3645966" y="110604"/>
                  <a:pt x="3650828" y="120328"/>
                </a:cubicBezTo>
                <a:cubicBezTo>
                  <a:pt x="3650828" y="122758"/>
                  <a:pt x="3648397" y="126405"/>
                  <a:pt x="3643536" y="131266"/>
                </a:cubicBezTo>
                <a:cubicBezTo>
                  <a:pt x="3641105" y="133697"/>
                  <a:pt x="3637458" y="139775"/>
                  <a:pt x="3632597" y="149498"/>
                </a:cubicBezTo>
                <a:cubicBezTo>
                  <a:pt x="3630166" y="153144"/>
                  <a:pt x="3627127" y="156791"/>
                  <a:pt x="3623481" y="160437"/>
                </a:cubicBezTo>
                <a:cubicBezTo>
                  <a:pt x="3614973" y="170160"/>
                  <a:pt x="3607680" y="181707"/>
                  <a:pt x="3601603" y="195077"/>
                </a:cubicBezTo>
                <a:cubicBezTo>
                  <a:pt x="3613757" y="191430"/>
                  <a:pt x="3619835" y="193861"/>
                  <a:pt x="3619835" y="202369"/>
                </a:cubicBezTo>
                <a:cubicBezTo>
                  <a:pt x="3619835" y="204800"/>
                  <a:pt x="3618012" y="206623"/>
                  <a:pt x="3614365" y="207839"/>
                </a:cubicBezTo>
                <a:cubicBezTo>
                  <a:pt x="3611934" y="209054"/>
                  <a:pt x="3610111" y="210269"/>
                  <a:pt x="3608896" y="211485"/>
                </a:cubicBezTo>
                <a:cubicBezTo>
                  <a:pt x="3599172" y="219993"/>
                  <a:pt x="3588233" y="238224"/>
                  <a:pt x="3576079" y="266179"/>
                </a:cubicBezTo>
                <a:cubicBezTo>
                  <a:pt x="3582156" y="257671"/>
                  <a:pt x="3592487" y="257671"/>
                  <a:pt x="3607073" y="266179"/>
                </a:cubicBezTo>
                <a:cubicBezTo>
                  <a:pt x="3613150" y="260102"/>
                  <a:pt x="3619227" y="250379"/>
                  <a:pt x="3625304" y="237009"/>
                </a:cubicBezTo>
                <a:cubicBezTo>
                  <a:pt x="3644751" y="184745"/>
                  <a:pt x="3660552" y="131266"/>
                  <a:pt x="3672706" y="76572"/>
                </a:cubicBezTo>
                <a:cubicBezTo>
                  <a:pt x="3672706" y="71710"/>
                  <a:pt x="3669060" y="67456"/>
                  <a:pt x="3661767" y="63810"/>
                </a:cubicBezTo>
                <a:cubicBezTo>
                  <a:pt x="3653259" y="61379"/>
                  <a:pt x="3649005" y="57733"/>
                  <a:pt x="3649005" y="52871"/>
                </a:cubicBezTo>
                <a:cubicBezTo>
                  <a:pt x="3649005" y="49225"/>
                  <a:pt x="3652043" y="47402"/>
                  <a:pt x="3658121" y="47402"/>
                </a:cubicBezTo>
                <a:cubicBezTo>
                  <a:pt x="3681214" y="52264"/>
                  <a:pt x="3693976" y="58948"/>
                  <a:pt x="3696407" y="67456"/>
                </a:cubicBezTo>
                <a:lnTo>
                  <a:pt x="3696407" y="69280"/>
                </a:lnTo>
                <a:cubicBezTo>
                  <a:pt x="3695191" y="72926"/>
                  <a:pt x="3693368" y="78395"/>
                  <a:pt x="3690937" y="85688"/>
                </a:cubicBezTo>
                <a:cubicBezTo>
                  <a:pt x="3687291" y="95411"/>
                  <a:pt x="3684860" y="103312"/>
                  <a:pt x="3683645" y="109389"/>
                </a:cubicBezTo>
                <a:cubicBezTo>
                  <a:pt x="3672706" y="154360"/>
                  <a:pt x="3659336" y="197507"/>
                  <a:pt x="3643536" y="238832"/>
                </a:cubicBezTo>
                <a:cubicBezTo>
                  <a:pt x="3659336" y="229109"/>
                  <a:pt x="3679998" y="215131"/>
                  <a:pt x="3705522" y="196900"/>
                </a:cubicBezTo>
                <a:cubicBezTo>
                  <a:pt x="3726185" y="182315"/>
                  <a:pt x="3738947" y="173807"/>
                  <a:pt x="3743808" y="171376"/>
                </a:cubicBezTo>
                <a:cubicBezTo>
                  <a:pt x="3752316" y="168945"/>
                  <a:pt x="3756570" y="171983"/>
                  <a:pt x="3756570" y="180491"/>
                </a:cubicBezTo>
                <a:cubicBezTo>
                  <a:pt x="3757786" y="184138"/>
                  <a:pt x="3756570" y="186569"/>
                  <a:pt x="3752924" y="187784"/>
                </a:cubicBezTo>
                <a:cubicBezTo>
                  <a:pt x="3752924" y="188999"/>
                  <a:pt x="3750494" y="189607"/>
                  <a:pt x="3745632" y="189607"/>
                </a:cubicBezTo>
                <a:cubicBezTo>
                  <a:pt x="3734693" y="195684"/>
                  <a:pt x="3714031" y="209054"/>
                  <a:pt x="3683645" y="229716"/>
                </a:cubicBezTo>
                <a:cubicBezTo>
                  <a:pt x="3687291" y="230932"/>
                  <a:pt x="3691545" y="232755"/>
                  <a:pt x="3696407" y="235186"/>
                </a:cubicBezTo>
                <a:cubicBezTo>
                  <a:pt x="3706130" y="238832"/>
                  <a:pt x="3710992" y="242478"/>
                  <a:pt x="3710992" y="246125"/>
                </a:cubicBezTo>
                <a:cubicBezTo>
                  <a:pt x="3710992" y="248555"/>
                  <a:pt x="3709169" y="252202"/>
                  <a:pt x="3705522" y="257063"/>
                </a:cubicBezTo>
                <a:cubicBezTo>
                  <a:pt x="3703092" y="260710"/>
                  <a:pt x="3701876" y="263141"/>
                  <a:pt x="3701876" y="264356"/>
                </a:cubicBezTo>
                <a:cubicBezTo>
                  <a:pt x="3698230" y="283803"/>
                  <a:pt x="3690937" y="305681"/>
                  <a:pt x="3679998" y="329989"/>
                </a:cubicBezTo>
                <a:cubicBezTo>
                  <a:pt x="3712815" y="356729"/>
                  <a:pt x="3738947" y="373137"/>
                  <a:pt x="3758394" y="379214"/>
                </a:cubicBezTo>
                <a:cubicBezTo>
                  <a:pt x="3766902" y="381645"/>
                  <a:pt x="3780271" y="382860"/>
                  <a:pt x="3798503" y="382860"/>
                </a:cubicBezTo>
                <a:cubicBezTo>
                  <a:pt x="3816734" y="382860"/>
                  <a:pt x="3825850" y="385291"/>
                  <a:pt x="3825850" y="390153"/>
                </a:cubicBezTo>
                <a:cubicBezTo>
                  <a:pt x="3825850" y="397446"/>
                  <a:pt x="3820988" y="400484"/>
                  <a:pt x="3811265" y="399269"/>
                </a:cubicBezTo>
                <a:cubicBezTo>
                  <a:pt x="3807619" y="399269"/>
                  <a:pt x="3802757" y="399876"/>
                  <a:pt x="3796680" y="401092"/>
                </a:cubicBezTo>
                <a:cubicBezTo>
                  <a:pt x="3789387" y="402307"/>
                  <a:pt x="3783918" y="402915"/>
                  <a:pt x="3780271" y="402915"/>
                </a:cubicBezTo>
                <a:cubicBezTo>
                  <a:pt x="3768117" y="402915"/>
                  <a:pt x="3755963" y="400484"/>
                  <a:pt x="3743808" y="395622"/>
                </a:cubicBezTo>
                <a:cubicBezTo>
                  <a:pt x="3719500" y="382253"/>
                  <a:pt x="3695799" y="365237"/>
                  <a:pt x="3672706" y="344574"/>
                </a:cubicBezTo>
                <a:cubicBezTo>
                  <a:pt x="3671491" y="345790"/>
                  <a:pt x="3670275" y="348221"/>
                  <a:pt x="3669060" y="351867"/>
                </a:cubicBezTo>
                <a:cubicBezTo>
                  <a:pt x="3666629" y="356729"/>
                  <a:pt x="3664805" y="359767"/>
                  <a:pt x="3663590" y="360983"/>
                </a:cubicBezTo>
                <a:cubicBezTo>
                  <a:pt x="3649005" y="382860"/>
                  <a:pt x="3634420" y="394407"/>
                  <a:pt x="3619835" y="395622"/>
                </a:cubicBezTo>
                <a:cubicBezTo>
                  <a:pt x="3606465" y="394407"/>
                  <a:pt x="3594918" y="390761"/>
                  <a:pt x="3585195" y="384684"/>
                </a:cubicBezTo>
                <a:cubicBezTo>
                  <a:pt x="3582764" y="385899"/>
                  <a:pt x="3579725" y="387722"/>
                  <a:pt x="3576079" y="390153"/>
                </a:cubicBezTo>
                <a:cubicBezTo>
                  <a:pt x="3571218" y="393799"/>
                  <a:pt x="3567571" y="395622"/>
                  <a:pt x="3565140" y="395622"/>
                </a:cubicBezTo>
                <a:cubicBezTo>
                  <a:pt x="3556632" y="395622"/>
                  <a:pt x="3552378" y="393799"/>
                  <a:pt x="3552378" y="390153"/>
                </a:cubicBezTo>
                <a:cubicBezTo>
                  <a:pt x="3553594" y="387722"/>
                  <a:pt x="3554809" y="385291"/>
                  <a:pt x="3556025" y="382860"/>
                </a:cubicBezTo>
                <a:cubicBezTo>
                  <a:pt x="3563317" y="374352"/>
                  <a:pt x="3571825" y="343967"/>
                  <a:pt x="3581549" y="291703"/>
                </a:cubicBezTo>
                <a:cubicBezTo>
                  <a:pt x="3581549" y="288057"/>
                  <a:pt x="3581549" y="286234"/>
                  <a:pt x="3581549" y="286234"/>
                </a:cubicBezTo>
                <a:cubicBezTo>
                  <a:pt x="3580333" y="285018"/>
                  <a:pt x="3578510" y="285018"/>
                  <a:pt x="3576079" y="286234"/>
                </a:cubicBezTo>
                <a:cubicBezTo>
                  <a:pt x="3572433" y="287449"/>
                  <a:pt x="3568787" y="289272"/>
                  <a:pt x="3565140" y="291703"/>
                </a:cubicBezTo>
                <a:cubicBezTo>
                  <a:pt x="3565140" y="292919"/>
                  <a:pt x="3564533" y="294742"/>
                  <a:pt x="3563317" y="297173"/>
                </a:cubicBezTo>
                <a:cubicBezTo>
                  <a:pt x="3562102" y="304465"/>
                  <a:pt x="3557848" y="315404"/>
                  <a:pt x="3550555" y="329989"/>
                </a:cubicBezTo>
                <a:cubicBezTo>
                  <a:pt x="3543263" y="349436"/>
                  <a:pt x="3537185" y="359160"/>
                  <a:pt x="3532324" y="359160"/>
                </a:cubicBezTo>
                <a:cubicBezTo>
                  <a:pt x="3520170" y="362806"/>
                  <a:pt x="3513484" y="349436"/>
                  <a:pt x="3512269" y="319050"/>
                </a:cubicBezTo>
                <a:lnTo>
                  <a:pt x="3479453" y="381037"/>
                </a:lnTo>
                <a:cubicBezTo>
                  <a:pt x="3479453" y="383468"/>
                  <a:pt x="3477629" y="387114"/>
                  <a:pt x="3473983" y="391976"/>
                </a:cubicBezTo>
                <a:cubicBezTo>
                  <a:pt x="3472768" y="394407"/>
                  <a:pt x="3472160" y="395622"/>
                  <a:pt x="3472160" y="395622"/>
                </a:cubicBezTo>
                <a:cubicBezTo>
                  <a:pt x="3472160" y="395622"/>
                  <a:pt x="3470945" y="395622"/>
                  <a:pt x="3468514" y="395622"/>
                </a:cubicBezTo>
                <a:cubicBezTo>
                  <a:pt x="3458790" y="395622"/>
                  <a:pt x="3453928" y="393799"/>
                  <a:pt x="3453928" y="390153"/>
                </a:cubicBezTo>
                <a:lnTo>
                  <a:pt x="3453928" y="386507"/>
                </a:lnTo>
                <a:cubicBezTo>
                  <a:pt x="3453928" y="385291"/>
                  <a:pt x="3456359" y="381037"/>
                  <a:pt x="3461221" y="373745"/>
                </a:cubicBezTo>
                <a:cubicBezTo>
                  <a:pt x="3475806" y="319050"/>
                  <a:pt x="3478845" y="280764"/>
                  <a:pt x="3470337" y="258887"/>
                </a:cubicBezTo>
                <a:cubicBezTo>
                  <a:pt x="3467906" y="261317"/>
                  <a:pt x="3463044" y="264964"/>
                  <a:pt x="3455752" y="269825"/>
                </a:cubicBezTo>
                <a:cubicBezTo>
                  <a:pt x="3420504" y="300211"/>
                  <a:pt x="3396196" y="314796"/>
                  <a:pt x="3382826" y="313581"/>
                </a:cubicBezTo>
                <a:cubicBezTo>
                  <a:pt x="3382826" y="313581"/>
                  <a:pt x="3382218" y="313581"/>
                  <a:pt x="3381003" y="313581"/>
                </a:cubicBezTo>
                <a:cubicBezTo>
                  <a:pt x="3377356" y="314796"/>
                  <a:pt x="3375533" y="313581"/>
                  <a:pt x="3375533" y="309935"/>
                </a:cubicBezTo>
                <a:cubicBezTo>
                  <a:pt x="3399842" y="298996"/>
                  <a:pt x="3428404" y="274687"/>
                  <a:pt x="3461221" y="237009"/>
                </a:cubicBezTo>
                <a:cubicBezTo>
                  <a:pt x="3478237" y="217562"/>
                  <a:pt x="3491607" y="201154"/>
                  <a:pt x="3501330" y="187784"/>
                </a:cubicBezTo>
                <a:cubicBezTo>
                  <a:pt x="3497684" y="186569"/>
                  <a:pt x="3492215" y="185353"/>
                  <a:pt x="3484922" y="184138"/>
                </a:cubicBezTo>
                <a:cubicBezTo>
                  <a:pt x="3478845" y="182922"/>
                  <a:pt x="3473983" y="181707"/>
                  <a:pt x="3470337" y="180491"/>
                </a:cubicBezTo>
                <a:cubicBezTo>
                  <a:pt x="3465475" y="180491"/>
                  <a:pt x="3463044" y="178061"/>
                  <a:pt x="3463044" y="173199"/>
                </a:cubicBezTo>
                <a:cubicBezTo>
                  <a:pt x="3463044" y="170768"/>
                  <a:pt x="3468514" y="163475"/>
                  <a:pt x="3479453" y="151321"/>
                </a:cubicBezTo>
                <a:cubicBezTo>
                  <a:pt x="3496469" y="133090"/>
                  <a:pt x="3504977" y="119720"/>
                  <a:pt x="3504977" y="111212"/>
                </a:cubicBezTo>
                <a:cubicBezTo>
                  <a:pt x="3504977" y="109996"/>
                  <a:pt x="3503761" y="107566"/>
                  <a:pt x="3501330" y="103919"/>
                </a:cubicBezTo>
                <a:cubicBezTo>
                  <a:pt x="3498899" y="100273"/>
                  <a:pt x="3497684" y="97234"/>
                  <a:pt x="3497684" y="94804"/>
                </a:cubicBezTo>
                <a:cubicBezTo>
                  <a:pt x="3498899" y="89942"/>
                  <a:pt x="3501330" y="87511"/>
                  <a:pt x="3504977" y="87511"/>
                </a:cubicBezTo>
                <a:cubicBezTo>
                  <a:pt x="3519562" y="93588"/>
                  <a:pt x="3529285" y="100881"/>
                  <a:pt x="3534147" y="109389"/>
                </a:cubicBezTo>
                <a:cubicBezTo>
                  <a:pt x="3534147" y="114250"/>
                  <a:pt x="3527462" y="125189"/>
                  <a:pt x="3514092" y="142205"/>
                </a:cubicBezTo>
                <a:cubicBezTo>
                  <a:pt x="3504369" y="154360"/>
                  <a:pt x="3499507" y="161652"/>
                  <a:pt x="3499507" y="164083"/>
                </a:cubicBezTo>
                <a:cubicBezTo>
                  <a:pt x="3500722" y="164083"/>
                  <a:pt x="3502546" y="164691"/>
                  <a:pt x="3504977" y="165906"/>
                </a:cubicBezTo>
                <a:cubicBezTo>
                  <a:pt x="3515915" y="169553"/>
                  <a:pt x="3523208" y="173199"/>
                  <a:pt x="3526854" y="176845"/>
                </a:cubicBezTo>
                <a:cubicBezTo>
                  <a:pt x="3528070" y="175630"/>
                  <a:pt x="3528677" y="171376"/>
                  <a:pt x="3528677" y="164083"/>
                </a:cubicBezTo>
                <a:cubicBezTo>
                  <a:pt x="3528677" y="148283"/>
                  <a:pt x="3533539" y="140382"/>
                  <a:pt x="3543263" y="140382"/>
                </a:cubicBezTo>
                <a:cubicBezTo>
                  <a:pt x="3546909" y="140382"/>
                  <a:pt x="3548732" y="144029"/>
                  <a:pt x="3548732" y="151321"/>
                </a:cubicBezTo>
                <a:cubicBezTo>
                  <a:pt x="3548732" y="153752"/>
                  <a:pt x="3548124" y="158006"/>
                  <a:pt x="3546909" y="164083"/>
                </a:cubicBezTo>
                <a:cubicBezTo>
                  <a:pt x="3545694" y="170160"/>
                  <a:pt x="3545694" y="175630"/>
                  <a:pt x="3546909" y="180491"/>
                </a:cubicBezTo>
                <a:cubicBezTo>
                  <a:pt x="3548124" y="179276"/>
                  <a:pt x="3550555" y="177453"/>
                  <a:pt x="3554201" y="175022"/>
                </a:cubicBezTo>
                <a:cubicBezTo>
                  <a:pt x="3561494" y="168945"/>
                  <a:pt x="3566963" y="165299"/>
                  <a:pt x="3570610" y="164083"/>
                </a:cubicBezTo>
                <a:cubicBezTo>
                  <a:pt x="3573041" y="147067"/>
                  <a:pt x="3574864" y="120328"/>
                  <a:pt x="3576079" y="83865"/>
                </a:cubicBezTo>
                <a:cubicBezTo>
                  <a:pt x="3577295" y="71710"/>
                  <a:pt x="3577902" y="62595"/>
                  <a:pt x="3577902" y="56518"/>
                </a:cubicBezTo>
                <a:cubicBezTo>
                  <a:pt x="3577902" y="54087"/>
                  <a:pt x="3574864" y="52264"/>
                  <a:pt x="3568787" y="51048"/>
                </a:cubicBezTo>
                <a:cubicBezTo>
                  <a:pt x="3561494" y="49833"/>
                  <a:pt x="3557848" y="47402"/>
                  <a:pt x="3557848" y="43756"/>
                </a:cubicBezTo>
                <a:cubicBezTo>
                  <a:pt x="3557848" y="40109"/>
                  <a:pt x="3559063" y="37678"/>
                  <a:pt x="3561494" y="36463"/>
                </a:cubicBezTo>
                <a:cubicBezTo>
                  <a:pt x="3562709" y="36463"/>
                  <a:pt x="3565140" y="35855"/>
                  <a:pt x="3568787" y="34640"/>
                </a:cubicBezTo>
                <a:cubicBezTo>
                  <a:pt x="3579725" y="32209"/>
                  <a:pt x="3588233" y="30994"/>
                  <a:pt x="3594311" y="30994"/>
                </a:cubicBezTo>
                <a:close/>
                <a:moveTo>
                  <a:pt x="642156" y="18232"/>
                </a:moveTo>
                <a:lnTo>
                  <a:pt x="645802" y="18232"/>
                </a:lnTo>
                <a:cubicBezTo>
                  <a:pt x="660387" y="23093"/>
                  <a:pt x="674973" y="27347"/>
                  <a:pt x="689558" y="30994"/>
                </a:cubicBezTo>
                <a:cubicBezTo>
                  <a:pt x="690773" y="32209"/>
                  <a:pt x="691989" y="32817"/>
                  <a:pt x="693204" y="32817"/>
                </a:cubicBezTo>
                <a:cubicBezTo>
                  <a:pt x="696850" y="35248"/>
                  <a:pt x="698674" y="37678"/>
                  <a:pt x="698674" y="40109"/>
                </a:cubicBezTo>
                <a:cubicBezTo>
                  <a:pt x="693812" y="55910"/>
                  <a:pt x="679227" y="75357"/>
                  <a:pt x="654918" y="98450"/>
                </a:cubicBezTo>
                <a:cubicBezTo>
                  <a:pt x="631825" y="121543"/>
                  <a:pt x="617240" y="140990"/>
                  <a:pt x="611163" y="156791"/>
                </a:cubicBezTo>
                <a:cubicBezTo>
                  <a:pt x="619671" y="156791"/>
                  <a:pt x="631825" y="154360"/>
                  <a:pt x="647625" y="149498"/>
                </a:cubicBezTo>
                <a:cubicBezTo>
                  <a:pt x="660995" y="145852"/>
                  <a:pt x="670719" y="144029"/>
                  <a:pt x="676796" y="144029"/>
                </a:cubicBezTo>
                <a:cubicBezTo>
                  <a:pt x="680442" y="144029"/>
                  <a:pt x="684088" y="144029"/>
                  <a:pt x="687735" y="144029"/>
                </a:cubicBezTo>
                <a:cubicBezTo>
                  <a:pt x="691381" y="147675"/>
                  <a:pt x="693204" y="151321"/>
                  <a:pt x="693204" y="154967"/>
                </a:cubicBezTo>
                <a:cubicBezTo>
                  <a:pt x="693204" y="174414"/>
                  <a:pt x="691989" y="193253"/>
                  <a:pt x="689558" y="211485"/>
                </a:cubicBezTo>
                <a:cubicBezTo>
                  <a:pt x="705358" y="206623"/>
                  <a:pt x="721767" y="202977"/>
                  <a:pt x="738783" y="200546"/>
                </a:cubicBezTo>
                <a:cubicBezTo>
                  <a:pt x="763091" y="200546"/>
                  <a:pt x="775246" y="206015"/>
                  <a:pt x="775246" y="216954"/>
                </a:cubicBezTo>
                <a:cubicBezTo>
                  <a:pt x="775246" y="218170"/>
                  <a:pt x="774638" y="219993"/>
                  <a:pt x="773422" y="222424"/>
                </a:cubicBezTo>
                <a:cubicBezTo>
                  <a:pt x="743037" y="250379"/>
                  <a:pt x="698066" y="294134"/>
                  <a:pt x="638510" y="353690"/>
                </a:cubicBezTo>
                <a:cubicBezTo>
                  <a:pt x="647018" y="352475"/>
                  <a:pt x="660387" y="350652"/>
                  <a:pt x="678619" y="348221"/>
                </a:cubicBezTo>
                <a:cubicBezTo>
                  <a:pt x="710220" y="343359"/>
                  <a:pt x="732706" y="340928"/>
                  <a:pt x="746075" y="340928"/>
                </a:cubicBezTo>
                <a:cubicBezTo>
                  <a:pt x="761876" y="340928"/>
                  <a:pt x="769776" y="347005"/>
                  <a:pt x="769776" y="359160"/>
                </a:cubicBezTo>
                <a:cubicBezTo>
                  <a:pt x="768561" y="364021"/>
                  <a:pt x="766130" y="367060"/>
                  <a:pt x="762484" y="368275"/>
                </a:cubicBezTo>
                <a:cubicBezTo>
                  <a:pt x="736960" y="367060"/>
                  <a:pt x="698066" y="370098"/>
                  <a:pt x="645802" y="377391"/>
                </a:cubicBezTo>
                <a:cubicBezTo>
                  <a:pt x="626355" y="379822"/>
                  <a:pt x="611770" y="381645"/>
                  <a:pt x="602047" y="382860"/>
                </a:cubicBezTo>
                <a:cubicBezTo>
                  <a:pt x="592323" y="382860"/>
                  <a:pt x="587462" y="379822"/>
                  <a:pt x="587462" y="373745"/>
                </a:cubicBezTo>
                <a:cubicBezTo>
                  <a:pt x="587462" y="370098"/>
                  <a:pt x="591108" y="365237"/>
                  <a:pt x="598401" y="359160"/>
                </a:cubicBezTo>
                <a:cubicBezTo>
                  <a:pt x="616632" y="344574"/>
                  <a:pt x="636079" y="326951"/>
                  <a:pt x="656741" y="306288"/>
                </a:cubicBezTo>
                <a:cubicBezTo>
                  <a:pt x="649449" y="309935"/>
                  <a:pt x="642156" y="309327"/>
                  <a:pt x="634863" y="304465"/>
                </a:cubicBezTo>
                <a:cubicBezTo>
                  <a:pt x="633648" y="304465"/>
                  <a:pt x="631825" y="303858"/>
                  <a:pt x="629394" y="302642"/>
                </a:cubicBezTo>
                <a:cubicBezTo>
                  <a:pt x="605085" y="292919"/>
                  <a:pt x="593539" y="281372"/>
                  <a:pt x="594754" y="268002"/>
                </a:cubicBezTo>
                <a:cubicBezTo>
                  <a:pt x="594754" y="255848"/>
                  <a:pt x="618455" y="239440"/>
                  <a:pt x="665857" y="218777"/>
                </a:cubicBezTo>
                <a:cubicBezTo>
                  <a:pt x="667072" y="202977"/>
                  <a:pt x="667680" y="185961"/>
                  <a:pt x="667680" y="167729"/>
                </a:cubicBezTo>
                <a:cubicBezTo>
                  <a:pt x="643372" y="167729"/>
                  <a:pt x="620278" y="172591"/>
                  <a:pt x="598401" y="182315"/>
                </a:cubicBezTo>
                <a:cubicBezTo>
                  <a:pt x="592323" y="181099"/>
                  <a:pt x="588677" y="178061"/>
                  <a:pt x="587462" y="173199"/>
                </a:cubicBezTo>
                <a:cubicBezTo>
                  <a:pt x="587462" y="161045"/>
                  <a:pt x="595970" y="145852"/>
                  <a:pt x="612986" y="127620"/>
                </a:cubicBezTo>
                <a:cubicBezTo>
                  <a:pt x="619063" y="121543"/>
                  <a:pt x="623317" y="117289"/>
                  <a:pt x="625748" y="114858"/>
                </a:cubicBezTo>
                <a:cubicBezTo>
                  <a:pt x="646410" y="91765"/>
                  <a:pt x="660387" y="71103"/>
                  <a:pt x="667680" y="52871"/>
                </a:cubicBezTo>
                <a:lnTo>
                  <a:pt x="667680" y="51048"/>
                </a:lnTo>
                <a:cubicBezTo>
                  <a:pt x="667680" y="48617"/>
                  <a:pt x="662818" y="45579"/>
                  <a:pt x="653095" y="41932"/>
                </a:cubicBezTo>
                <a:cubicBezTo>
                  <a:pt x="638510" y="37071"/>
                  <a:pt x="631217" y="31601"/>
                  <a:pt x="631217" y="25524"/>
                </a:cubicBezTo>
                <a:cubicBezTo>
                  <a:pt x="631217" y="20662"/>
                  <a:pt x="634863" y="18232"/>
                  <a:pt x="642156" y="18232"/>
                </a:cubicBezTo>
                <a:close/>
                <a:moveTo>
                  <a:pt x="4053743" y="16408"/>
                </a:moveTo>
                <a:cubicBezTo>
                  <a:pt x="4061036" y="17624"/>
                  <a:pt x="4062251" y="18839"/>
                  <a:pt x="4057389" y="20055"/>
                </a:cubicBezTo>
                <a:cubicBezTo>
                  <a:pt x="4054958" y="22486"/>
                  <a:pt x="4053743" y="25524"/>
                  <a:pt x="4053743" y="29170"/>
                </a:cubicBezTo>
                <a:cubicBezTo>
                  <a:pt x="4053743" y="42540"/>
                  <a:pt x="4068936" y="55910"/>
                  <a:pt x="4099322" y="69280"/>
                </a:cubicBezTo>
                <a:cubicBezTo>
                  <a:pt x="4123630" y="81434"/>
                  <a:pt x="4135784" y="91765"/>
                  <a:pt x="4135784" y="100273"/>
                </a:cubicBezTo>
                <a:cubicBezTo>
                  <a:pt x="4135784" y="107566"/>
                  <a:pt x="4129100" y="111212"/>
                  <a:pt x="4115730" y="111212"/>
                </a:cubicBezTo>
                <a:cubicBezTo>
                  <a:pt x="4109653" y="111212"/>
                  <a:pt x="4105398" y="111820"/>
                  <a:pt x="4102968" y="113035"/>
                </a:cubicBezTo>
                <a:cubicBezTo>
                  <a:pt x="4100537" y="114250"/>
                  <a:pt x="4096283" y="115466"/>
                  <a:pt x="4090206" y="116681"/>
                </a:cubicBezTo>
                <a:cubicBezTo>
                  <a:pt x="4084129" y="119112"/>
                  <a:pt x="4079267" y="120935"/>
                  <a:pt x="4075621" y="122151"/>
                </a:cubicBezTo>
                <a:cubicBezTo>
                  <a:pt x="4071974" y="122151"/>
                  <a:pt x="4069544" y="120935"/>
                  <a:pt x="4068328" y="118505"/>
                </a:cubicBezTo>
                <a:cubicBezTo>
                  <a:pt x="4068328" y="114858"/>
                  <a:pt x="4073190" y="110604"/>
                  <a:pt x="4082913" y="105742"/>
                </a:cubicBezTo>
                <a:cubicBezTo>
                  <a:pt x="4091422" y="100881"/>
                  <a:pt x="4095675" y="97234"/>
                  <a:pt x="4095675" y="94804"/>
                </a:cubicBezTo>
                <a:lnTo>
                  <a:pt x="4095675" y="92980"/>
                </a:lnTo>
                <a:cubicBezTo>
                  <a:pt x="4092029" y="90550"/>
                  <a:pt x="4087167" y="87511"/>
                  <a:pt x="4081090" y="83865"/>
                </a:cubicBezTo>
                <a:cubicBezTo>
                  <a:pt x="4050705" y="66849"/>
                  <a:pt x="4036119" y="48617"/>
                  <a:pt x="4037335" y="29170"/>
                </a:cubicBezTo>
                <a:cubicBezTo>
                  <a:pt x="4037335" y="20662"/>
                  <a:pt x="4042804" y="16408"/>
                  <a:pt x="4053743" y="16408"/>
                </a:cubicBezTo>
                <a:close/>
                <a:moveTo>
                  <a:pt x="164083" y="12762"/>
                </a:moveTo>
                <a:cubicBezTo>
                  <a:pt x="166514" y="12762"/>
                  <a:pt x="169552" y="13370"/>
                  <a:pt x="173199" y="14585"/>
                </a:cubicBezTo>
                <a:cubicBezTo>
                  <a:pt x="175629" y="17016"/>
                  <a:pt x="178060" y="18232"/>
                  <a:pt x="180491" y="18232"/>
                </a:cubicBezTo>
                <a:cubicBezTo>
                  <a:pt x="181707" y="18232"/>
                  <a:pt x="185353" y="18839"/>
                  <a:pt x="191430" y="20055"/>
                </a:cubicBezTo>
                <a:cubicBezTo>
                  <a:pt x="198723" y="22486"/>
                  <a:pt x="202369" y="23701"/>
                  <a:pt x="202369" y="23701"/>
                </a:cubicBezTo>
                <a:cubicBezTo>
                  <a:pt x="210877" y="26132"/>
                  <a:pt x="215739" y="30386"/>
                  <a:pt x="216954" y="36463"/>
                </a:cubicBezTo>
                <a:cubicBezTo>
                  <a:pt x="216954" y="37678"/>
                  <a:pt x="216346" y="40109"/>
                  <a:pt x="215131" y="43756"/>
                </a:cubicBezTo>
                <a:cubicBezTo>
                  <a:pt x="212700" y="46186"/>
                  <a:pt x="211485" y="48010"/>
                  <a:pt x="211485" y="49225"/>
                </a:cubicBezTo>
                <a:cubicBezTo>
                  <a:pt x="184745" y="86903"/>
                  <a:pt x="156183" y="121543"/>
                  <a:pt x="125797" y="153144"/>
                </a:cubicBezTo>
                <a:cubicBezTo>
                  <a:pt x="152536" y="142205"/>
                  <a:pt x="176845" y="130051"/>
                  <a:pt x="198723" y="116681"/>
                </a:cubicBezTo>
                <a:cubicBezTo>
                  <a:pt x="208446" y="113035"/>
                  <a:pt x="215131" y="114858"/>
                  <a:pt x="218777" y="122151"/>
                </a:cubicBezTo>
                <a:cubicBezTo>
                  <a:pt x="219993" y="123366"/>
                  <a:pt x="217562" y="127013"/>
                  <a:pt x="211485" y="133090"/>
                </a:cubicBezTo>
                <a:cubicBezTo>
                  <a:pt x="181099" y="151321"/>
                  <a:pt x="160437" y="167729"/>
                  <a:pt x="149498" y="182315"/>
                </a:cubicBezTo>
                <a:cubicBezTo>
                  <a:pt x="151929" y="184745"/>
                  <a:pt x="151929" y="189607"/>
                  <a:pt x="149498" y="196900"/>
                </a:cubicBezTo>
                <a:cubicBezTo>
                  <a:pt x="149498" y="198115"/>
                  <a:pt x="148890" y="199331"/>
                  <a:pt x="147675" y="200546"/>
                </a:cubicBezTo>
                <a:cubicBezTo>
                  <a:pt x="145244" y="207839"/>
                  <a:pt x="144028" y="213308"/>
                  <a:pt x="144028" y="216954"/>
                </a:cubicBezTo>
                <a:cubicBezTo>
                  <a:pt x="139167" y="226678"/>
                  <a:pt x="159829" y="230324"/>
                  <a:pt x="206015" y="227893"/>
                </a:cubicBezTo>
                <a:cubicBezTo>
                  <a:pt x="214523" y="227893"/>
                  <a:pt x="218777" y="231539"/>
                  <a:pt x="218777" y="238832"/>
                </a:cubicBezTo>
                <a:cubicBezTo>
                  <a:pt x="219993" y="243694"/>
                  <a:pt x="216954" y="246732"/>
                  <a:pt x="209662" y="247948"/>
                </a:cubicBezTo>
                <a:cubicBezTo>
                  <a:pt x="180491" y="256456"/>
                  <a:pt x="152536" y="266179"/>
                  <a:pt x="125797" y="277118"/>
                </a:cubicBezTo>
                <a:cubicBezTo>
                  <a:pt x="94196" y="343967"/>
                  <a:pt x="63810" y="388330"/>
                  <a:pt x="34640" y="410208"/>
                </a:cubicBezTo>
                <a:cubicBezTo>
                  <a:pt x="27347" y="416285"/>
                  <a:pt x="19447" y="417500"/>
                  <a:pt x="10939" y="413854"/>
                </a:cubicBezTo>
                <a:cubicBezTo>
                  <a:pt x="6077" y="412638"/>
                  <a:pt x="2431" y="408992"/>
                  <a:pt x="0" y="402915"/>
                </a:cubicBezTo>
                <a:cubicBezTo>
                  <a:pt x="0" y="400484"/>
                  <a:pt x="1823" y="399269"/>
                  <a:pt x="5469" y="399269"/>
                </a:cubicBezTo>
                <a:cubicBezTo>
                  <a:pt x="6685" y="399269"/>
                  <a:pt x="8508" y="399269"/>
                  <a:pt x="10939" y="399269"/>
                </a:cubicBezTo>
                <a:cubicBezTo>
                  <a:pt x="15801" y="400484"/>
                  <a:pt x="19447" y="399876"/>
                  <a:pt x="21878" y="397446"/>
                </a:cubicBezTo>
                <a:cubicBezTo>
                  <a:pt x="42540" y="385291"/>
                  <a:pt x="66849" y="349436"/>
                  <a:pt x="94803" y="289880"/>
                </a:cubicBezTo>
                <a:cubicBezTo>
                  <a:pt x="92373" y="291096"/>
                  <a:pt x="88119" y="292919"/>
                  <a:pt x="82041" y="295350"/>
                </a:cubicBezTo>
                <a:cubicBezTo>
                  <a:pt x="68672" y="301427"/>
                  <a:pt x="58948" y="306288"/>
                  <a:pt x="52871" y="309935"/>
                </a:cubicBezTo>
                <a:cubicBezTo>
                  <a:pt x="35855" y="313581"/>
                  <a:pt x="29170" y="308719"/>
                  <a:pt x="32817" y="295350"/>
                </a:cubicBezTo>
                <a:cubicBezTo>
                  <a:pt x="57125" y="267395"/>
                  <a:pt x="81434" y="237009"/>
                  <a:pt x="105742" y="204192"/>
                </a:cubicBezTo>
                <a:cubicBezTo>
                  <a:pt x="105742" y="202977"/>
                  <a:pt x="104527" y="201154"/>
                  <a:pt x="102096" y="198723"/>
                </a:cubicBezTo>
                <a:cubicBezTo>
                  <a:pt x="99665" y="196292"/>
                  <a:pt x="98450" y="194469"/>
                  <a:pt x="98450" y="193253"/>
                </a:cubicBezTo>
                <a:cubicBezTo>
                  <a:pt x="98450" y="188392"/>
                  <a:pt x="105742" y="184745"/>
                  <a:pt x="120327" y="182315"/>
                </a:cubicBezTo>
                <a:cubicBezTo>
                  <a:pt x="125189" y="182315"/>
                  <a:pt x="128835" y="181707"/>
                  <a:pt x="131266" y="180491"/>
                </a:cubicBezTo>
                <a:cubicBezTo>
                  <a:pt x="131266" y="180491"/>
                  <a:pt x="132482" y="178668"/>
                  <a:pt x="134913" y="175022"/>
                </a:cubicBezTo>
                <a:cubicBezTo>
                  <a:pt x="139774" y="170160"/>
                  <a:pt x="142813" y="167122"/>
                  <a:pt x="144028" y="165906"/>
                </a:cubicBezTo>
                <a:cubicBezTo>
                  <a:pt x="130659" y="168337"/>
                  <a:pt x="109996" y="176237"/>
                  <a:pt x="82041" y="189607"/>
                </a:cubicBezTo>
                <a:cubicBezTo>
                  <a:pt x="63810" y="199331"/>
                  <a:pt x="51656" y="204800"/>
                  <a:pt x="45579" y="206015"/>
                </a:cubicBezTo>
                <a:cubicBezTo>
                  <a:pt x="27347" y="210877"/>
                  <a:pt x="17624" y="206623"/>
                  <a:pt x="16408" y="193253"/>
                </a:cubicBezTo>
                <a:cubicBezTo>
                  <a:pt x="15193" y="187176"/>
                  <a:pt x="17624" y="184138"/>
                  <a:pt x="23701" y="184138"/>
                </a:cubicBezTo>
                <a:cubicBezTo>
                  <a:pt x="26132" y="184138"/>
                  <a:pt x="28563" y="184745"/>
                  <a:pt x="30993" y="185961"/>
                </a:cubicBezTo>
                <a:cubicBezTo>
                  <a:pt x="33424" y="187176"/>
                  <a:pt x="35247" y="187784"/>
                  <a:pt x="36463" y="187784"/>
                </a:cubicBezTo>
                <a:cubicBezTo>
                  <a:pt x="65633" y="179276"/>
                  <a:pt x="92373" y="168337"/>
                  <a:pt x="116681" y="154967"/>
                </a:cubicBezTo>
                <a:cubicBezTo>
                  <a:pt x="110604" y="153752"/>
                  <a:pt x="109996" y="150106"/>
                  <a:pt x="114858" y="144029"/>
                </a:cubicBezTo>
                <a:cubicBezTo>
                  <a:pt x="140382" y="116074"/>
                  <a:pt x="163475" y="85080"/>
                  <a:pt x="184137" y="51048"/>
                </a:cubicBezTo>
                <a:cubicBezTo>
                  <a:pt x="186568" y="43756"/>
                  <a:pt x="185353" y="38894"/>
                  <a:pt x="180491" y="36463"/>
                </a:cubicBezTo>
                <a:cubicBezTo>
                  <a:pt x="178060" y="35248"/>
                  <a:pt x="173806" y="33424"/>
                  <a:pt x="167729" y="30994"/>
                </a:cubicBezTo>
                <a:cubicBezTo>
                  <a:pt x="158006" y="27347"/>
                  <a:pt x="152536" y="24309"/>
                  <a:pt x="151321" y="21878"/>
                </a:cubicBezTo>
                <a:cubicBezTo>
                  <a:pt x="154967" y="15801"/>
                  <a:pt x="159221" y="12762"/>
                  <a:pt x="164083" y="12762"/>
                </a:cubicBezTo>
                <a:close/>
                <a:moveTo>
                  <a:pt x="4582864" y="10939"/>
                </a:moveTo>
                <a:cubicBezTo>
                  <a:pt x="4599880" y="13370"/>
                  <a:pt x="4609604" y="20662"/>
                  <a:pt x="4612034" y="32817"/>
                </a:cubicBezTo>
                <a:cubicBezTo>
                  <a:pt x="4612034" y="38894"/>
                  <a:pt x="4605350" y="48010"/>
                  <a:pt x="4591980" y="60164"/>
                </a:cubicBezTo>
                <a:cubicBezTo>
                  <a:pt x="4588334" y="63810"/>
                  <a:pt x="4585903" y="66241"/>
                  <a:pt x="4584688" y="67456"/>
                </a:cubicBezTo>
                <a:cubicBezTo>
                  <a:pt x="4570102" y="85688"/>
                  <a:pt x="4559163" y="102096"/>
                  <a:pt x="4551870" y="116681"/>
                </a:cubicBezTo>
                <a:cubicBezTo>
                  <a:pt x="4554302" y="116681"/>
                  <a:pt x="4557948" y="116074"/>
                  <a:pt x="4562810" y="114858"/>
                </a:cubicBezTo>
                <a:cubicBezTo>
                  <a:pt x="4566456" y="113643"/>
                  <a:pt x="4569494" y="113035"/>
                  <a:pt x="4571925" y="113035"/>
                </a:cubicBezTo>
                <a:cubicBezTo>
                  <a:pt x="4579218" y="113035"/>
                  <a:pt x="4582864" y="114858"/>
                  <a:pt x="4582864" y="118505"/>
                </a:cubicBezTo>
                <a:cubicBezTo>
                  <a:pt x="4584080" y="129443"/>
                  <a:pt x="4583472" y="134913"/>
                  <a:pt x="4581041" y="134913"/>
                </a:cubicBezTo>
                <a:cubicBezTo>
                  <a:pt x="4568886" y="137344"/>
                  <a:pt x="4552478" y="144636"/>
                  <a:pt x="4531816" y="156791"/>
                </a:cubicBezTo>
                <a:cubicBezTo>
                  <a:pt x="4523308" y="160437"/>
                  <a:pt x="4517231" y="163475"/>
                  <a:pt x="4513584" y="165906"/>
                </a:cubicBezTo>
                <a:cubicBezTo>
                  <a:pt x="4511154" y="167122"/>
                  <a:pt x="4505684" y="170160"/>
                  <a:pt x="4497176" y="175022"/>
                </a:cubicBezTo>
                <a:cubicBezTo>
                  <a:pt x="4481376" y="185961"/>
                  <a:pt x="4471652" y="191430"/>
                  <a:pt x="4468006" y="191430"/>
                </a:cubicBezTo>
                <a:cubicBezTo>
                  <a:pt x="4466790" y="191430"/>
                  <a:pt x="4466183" y="190215"/>
                  <a:pt x="4466183" y="187784"/>
                </a:cubicBezTo>
                <a:cubicBezTo>
                  <a:pt x="4466183" y="185353"/>
                  <a:pt x="4467398" y="183530"/>
                  <a:pt x="4469829" y="182315"/>
                </a:cubicBezTo>
                <a:cubicBezTo>
                  <a:pt x="4469829" y="183530"/>
                  <a:pt x="4470436" y="183530"/>
                  <a:pt x="4471652" y="182315"/>
                </a:cubicBezTo>
                <a:cubicBezTo>
                  <a:pt x="4472868" y="179884"/>
                  <a:pt x="4475906" y="176845"/>
                  <a:pt x="4480768" y="173199"/>
                </a:cubicBezTo>
                <a:cubicBezTo>
                  <a:pt x="4485630" y="169553"/>
                  <a:pt x="4488668" y="166514"/>
                  <a:pt x="4489884" y="164083"/>
                </a:cubicBezTo>
                <a:cubicBezTo>
                  <a:pt x="4489884" y="162868"/>
                  <a:pt x="4487453" y="160437"/>
                  <a:pt x="4482591" y="156791"/>
                </a:cubicBezTo>
                <a:cubicBezTo>
                  <a:pt x="4476514" y="153144"/>
                  <a:pt x="4472868" y="150713"/>
                  <a:pt x="4471652" y="149498"/>
                </a:cubicBezTo>
                <a:cubicBezTo>
                  <a:pt x="4469222" y="144636"/>
                  <a:pt x="4466790" y="137344"/>
                  <a:pt x="4464360" y="127620"/>
                </a:cubicBezTo>
                <a:cubicBezTo>
                  <a:pt x="4461929" y="121543"/>
                  <a:pt x="4460106" y="116681"/>
                  <a:pt x="4458890" y="113035"/>
                </a:cubicBezTo>
                <a:cubicBezTo>
                  <a:pt x="4457674" y="110604"/>
                  <a:pt x="4455852" y="107566"/>
                  <a:pt x="4453421" y="103919"/>
                </a:cubicBezTo>
                <a:cubicBezTo>
                  <a:pt x="4447344" y="97842"/>
                  <a:pt x="4444305" y="92373"/>
                  <a:pt x="4444305" y="87511"/>
                </a:cubicBezTo>
                <a:cubicBezTo>
                  <a:pt x="4443090" y="83865"/>
                  <a:pt x="4443698" y="81434"/>
                  <a:pt x="4446128" y="80218"/>
                </a:cubicBezTo>
                <a:cubicBezTo>
                  <a:pt x="4448559" y="79003"/>
                  <a:pt x="4451598" y="79611"/>
                  <a:pt x="4455244" y="82042"/>
                </a:cubicBezTo>
                <a:cubicBezTo>
                  <a:pt x="4466183" y="85688"/>
                  <a:pt x="4474691" y="95411"/>
                  <a:pt x="4480768" y="111212"/>
                </a:cubicBezTo>
                <a:cubicBezTo>
                  <a:pt x="4485630" y="130659"/>
                  <a:pt x="4491100" y="140382"/>
                  <a:pt x="4497176" y="140382"/>
                </a:cubicBezTo>
                <a:cubicBezTo>
                  <a:pt x="4506900" y="139167"/>
                  <a:pt x="4515408" y="134913"/>
                  <a:pt x="4522700" y="127620"/>
                </a:cubicBezTo>
                <a:cubicBezTo>
                  <a:pt x="4537286" y="98450"/>
                  <a:pt x="4552478" y="73534"/>
                  <a:pt x="4568279" y="52871"/>
                </a:cubicBezTo>
                <a:cubicBezTo>
                  <a:pt x="4559771" y="52871"/>
                  <a:pt x="4550655" y="55302"/>
                  <a:pt x="4540932" y="60164"/>
                </a:cubicBezTo>
                <a:cubicBezTo>
                  <a:pt x="4520270" y="68672"/>
                  <a:pt x="4508115" y="73534"/>
                  <a:pt x="4504469" y="74749"/>
                </a:cubicBezTo>
                <a:cubicBezTo>
                  <a:pt x="4502038" y="75964"/>
                  <a:pt x="4500215" y="77180"/>
                  <a:pt x="4499000" y="78395"/>
                </a:cubicBezTo>
                <a:cubicBezTo>
                  <a:pt x="4497784" y="79611"/>
                  <a:pt x="4496569" y="80218"/>
                  <a:pt x="4495353" y="80218"/>
                </a:cubicBezTo>
                <a:cubicBezTo>
                  <a:pt x="4490492" y="80218"/>
                  <a:pt x="4488060" y="77180"/>
                  <a:pt x="4488060" y="71103"/>
                </a:cubicBezTo>
                <a:cubicBezTo>
                  <a:pt x="4488060" y="63810"/>
                  <a:pt x="4506900" y="54087"/>
                  <a:pt x="4544578" y="41932"/>
                </a:cubicBezTo>
                <a:cubicBezTo>
                  <a:pt x="4561594" y="37071"/>
                  <a:pt x="4571925" y="33424"/>
                  <a:pt x="4575572" y="30994"/>
                </a:cubicBezTo>
                <a:cubicBezTo>
                  <a:pt x="4574356" y="27347"/>
                  <a:pt x="4573748" y="23093"/>
                  <a:pt x="4573748" y="18232"/>
                </a:cubicBezTo>
                <a:cubicBezTo>
                  <a:pt x="4572533" y="14585"/>
                  <a:pt x="4575572" y="12154"/>
                  <a:pt x="4582864" y="10939"/>
                </a:cubicBezTo>
                <a:close/>
                <a:moveTo>
                  <a:pt x="2978237" y="5470"/>
                </a:moveTo>
                <a:cubicBezTo>
                  <a:pt x="2983099" y="5470"/>
                  <a:pt x="2990391" y="8508"/>
                  <a:pt x="3000114" y="14585"/>
                </a:cubicBezTo>
                <a:cubicBezTo>
                  <a:pt x="3007407" y="20662"/>
                  <a:pt x="3012876" y="24309"/>
                  <a:pt x="3016523" y="25524"/>
                </a:cubicBezTo>
                <a:cubicBezTo>
                  <a:pt x="3025031" y="27955"/>
                  <a:pt x="3037185" y="30994"/>
                  <a:pt x="3052986" y="34640"/>
                </a:cubicBezTo>
                <a:cubicBezTo>
                  <a:pt x="3061494" y="38286"/>
                  <a:pt x="3065748" y="43148"/>
                  <a:pt x="3065748" y="49225"/>
                </a:cubicBezTo>
                <a:cubicBezTo>
                  <a:pt x="3065748" y="51656"/>
                  <a:pt x="3064532" y="54087"/>
                  <a:pt x="3062101" y="56518"/>
                </a:cubicBezTo>
                <a:cubicBezTo>
                  <a:pt x="3060886" y="57733"/>
                  <a:pt x="3060278" y="58341"/>
                  <a:pt x="3060278" y="58341"/>
                </a:cubicBezTo>
                <a:cubicBezTo>
                  <a:pt x="3042047" y="60772"/>
                  <a:pt x="3020776" y="70495"/>
                  <a:pt x="2996468" y="87511"/>
                </a:cubicBezTo>
                <a:cubicBezTo>
                  <a:pt x="2978237" y="102096"/>
                  <a:pt x="2964259" y="121543"/>
                  <a:pt x="2954536" y="145852"/>
                </a:cubicBezTo>
                <a:cubicBezTo>
                  <a:pt x="2969121" y="139775"/>
                  <a:pt x="2989783" y="128228"/>
                  <a:pt x="3016523" y="111212"/>
                </a:cubicBezTo>
                <a:cubicBezTo>
                  <a:pt x="3035970" y="99058"/>
                  <a:pt x="3050555" y="90550"/>
                  <a:pt x="3060278" y="85688"/>
                </a:cubicBezTo>
                <a:cubicBezTo>
                  <a:pt x="3062709" y="84472"/>
                  <a:pt x="3066963" y="82649"/>
                  <a:pt x="3073040" y="80218"/>
                </a:cubicBezTo>
                <a:cubicBezTo>
                  <a:pt x="3085195" y="72926"/>
                  <a:pt x="3096133" y="69280"/>
                  <a:pt x="3105857" y="69280"/>
                </a:cubicBezTo>
                <a:cubicBezTo>
                  <a:pt x="3105857" y="69280"/>
                  <a:pt x="3107072" y="69280"/>
                  <a:pt x="3109503" y="69280"/>
                </a:cubicBezTo>
                <a:cubicBezTo>
                  <a:pt x="3135027" y="68064"/>
                  <a:pt x="3147789" y="72926"/>
                  <a:pt x="3147789" y="83865"/>
                </a:cubicBezTo>
                <a:cubicBezTo>
                  <a:pt x="3147789" y="93588"/>
                  <a:pt x="3138066" y="102704"/>
                  <a:pt x="3118619" y="111212"/>
                </a:cubicBezTo>
                <a:cubicBezTo>
                  <a:pt x="3112542" y="113643"/>
                  <a:pt x="3108287" y="115466"/>
                  <a:pt x="3105857" y="116681"/>
                </a:cubicBezTo>
                <a:cubicBezTo>
                  <a:pt x="3104641" y="116681"/>
                  <a:pt x="3088841" y="124582"/>
                  <a:pt x="3058455" y="140382"/>
                </a:cubicBezTo>
                <a:cubicBezTo>
                  <a:pt x="3045085" y="147675"/>
                  <a:pt x="3037185" y="151929"/>
                  <a:pt x="3034754" y="153144"/>
                </a:cubicBezTo>
                <a:cubicBezTo>
                  <a:pt x="3031108" y="155575"/>
                  <a:pt x="3028677" y="156183"/>
                  <a:pt x="3027462" y="154967"/>
                </a:cubicBezTo>
                <a:cubicBezTo>
                  <a:pt x="3027462" y="152537"/>
                  <a:pt x="3028677" y="150106"/>
                  <a:pt x="3031108" y="147675"/>
                </a:cubicBezTo>
                <a:cubicBezTo>
                  <a:pt x="3049339" y="133090"/>
                  <a:pt x="3067571" y="119720"/>
                  <a:pt x="3085802" y="107566"/>
                </a:cubicBezTo>
                <a:cubicBezTo>
                  <a:pt x="3096741" y="101488"/>
                  <a:pt x="3104641" y="96019"/>
                  <a:pt x="3109503" y="91157"/>
                </a:cubicBezTo>
                <a:cubicBezTo>
                  <a:pt x="3114365" y="87511"/>
                  <a:pt x="3110719" y="85688"/>
                  <a:pt x="3098564" y="85688"/>
                </a:cubicBezTo>
                <a:cubicBezTo>
                  <a:pt x="3081548" y="85688"/>
                  <a:pt x="3046300" y="104527"/>
                  <a:pt x="2992822" y="142205"/>
                </a:cubicBezTo>
                <a:cubicBezTo>
                  <a:pt x="2978237" y="153144"/>
                  <a:pt x="2968513" y="159829"/>
                  <a:pt x="2963651" y="162260"/>
                </a:cubicBezTo>
                <a:cubicBezTo>
                  <a:pt x="2953928" y="169553"/>
                  <a:pt x="2943597" y="176237"/>
                  <a:pt x="2932658" y="182315"/>
                </a:cubicBezTo>
                <a:cubicBezTo>
                  <a:pt x="2925365" y="182315"/>
                  <a:pt x="2921719" y="179276"/>
                  <a:pt x="2921719" y="173199"/>
                </a:cubicBezTo>
                <a:cubicBezTo>
                  <a:pt x="2926581" y="134305"/>
                  <a:pt x="2958790" y="93588"/>
                  <a:pt x="3018346" y="51048"/>
                </a:cubicBezTo>
                <a:cubicBezTo>
                  <a:pt x="2986745" y="35248"/>
                  <a:pt x="2971552" y="22486"/>
                  <a:pt x="2972767" y="12762"/>
                </a:cubicBezTo>
                <a:cubicBezTo>
                  <a:pt x="2972767" y="7900"/>
                  <a:pt x="2974590" y="5470"/>
                  <a:pt x="2978237" y="5470"/>
                </a:cubicBezTo>
                <a:close/>
                <a:moveTo>
                  <a:pt x="2487811" y="0"/>
                </a:moveTo>
                <a:lnTo>
                  <a:pt x="2491457" y="0"/>
                </a:lnTo>
                <a:cubicBezTo>
                  <a:pt x="2491457" y="2431"/>
                  <a:pt x="2492065" y="6077"/>
                  <a:pt x="2493280" y="10939"/>
                </a:cubicBezTo>
                <a:cubicBezTo>
                  <a:pt x="2493280" y="19447"/>
                  <a:pt x="2493888" y="24309"/>
                  <a:pt x="2495103" y="25524"/>
                </a:cubicBezTo>
                <a:cubicBezTo>
                  <a:pt x="2502396" y="31601"/>
                  <a:pt x="2524881" y="43148"/>
                  <a:pt x="2562560" y="60164"/>
                </a:cubicBezTo>
                <a:cubicBezTo>
                  <a:pt x="2601453" y="46794"/>
                  <a:pt x="2637916" y="41325"/>
                  <a:pt x="2671948" y="43756"/>
                </a:cubicBezTo>
                <a:cubicBezTo>
                  <a:pt x="2707196" y="47402"/>
                  <a:pt x="2726643" y="57733"/>
                  <a:pt x="2730289" y="74749"/>
                </a:cubicBezTo>
                <a:cubicBezTo>
                  <a:pt x="2731505" y="85688"/>
                  <a:pt x="2716919" y="94196"/>
                  <a:pt x="2686533" y="100273"/>
                </a:cubicBezTo>
                <a:cubicBezTo>
                  <a:pt x="2675595" y="102704"/>
                  <a:pt x="2665871" y="105742"/>
                  <a:pt x="2657363" y="109389"/>
                </a:cubicBezTo>
                <a:cubicBezTo>
                  <a:pt x="2651286" y="111820"/>
                  <a:pt x="2643386" y="113643"/>
                  <a:pt x="2633662" y="114858"/>
                </a:cubicBezTo>
                <a:cubicBezTo>
                  <a:pt x="2626370" y="116074"/>
                  <a:pt x="2620900" y="117289"/>
                  <a:pt x="2617254" y="118505"/>
                </a:cubicBezTo>
                <a:cubicBezTo>
                  <a:pt x="2614823" y="119720"/>
                  <a:pt x="2613000" y="119112"/>
                  <a:pt x="2611785" y="116681"/>
                </a:cubicBezTo>
                <a:cubicBezTo>
                  <a:pt x="2610569" y="115466"/>
                  <a:pt x="2610569" y="114250"/>
                  <a:pt x="2611785" y="113035"/>
                </a:cubicBezTo>
                <a:cubicBezTo>
                  <a:pt x="2613000" y="111820"/>
                  <a:pt x="2618470" y="109389"/>
                  <a:pt x="2628193" y="105742"/>
                </a:cubicBezTo>
                <a:cubicBezTo>
                  <a:pt x="2664656" y="88726"/>
                  <a:pt x="2685318" y="77788"/>
                  <a:pt x="2690180" y="72926"/>
                </a:cubicBezTo>
                <a:cubicBezTo>
                  <a:pt x="2687749" y="65633"/>
                  <a:pt x="2674379" y="61987"/>
                  <a:pt x="2650071" y="61987"/>
                </a:cubicBezTo>
                <a:cubicBezTo>
                  <a:pt x="2586868" y="59556"/>
                  <a:pt x="2515766" y="87511"/>
                  <a:pt x="2436763" y="145852"/>
                </a:cubicBezTo>
                <a:cubicBezTo>
                  <a:pt x="2422178" y="155575"/>
                  <a:pt x="2408808" y="164691"/>
                  <a:pt x="2396653" y="173199"/>
                </a:cubicBezTo>
                <a:cubicBezTo>
                  <a:pt x="2395438" y="174414"/>
                  <a:pt x="2393007" y="177453"/>
                  <a:pt x="2389361" y="182315"/>
                </a:cubicBezTo>
                <a:cubicBezTo>
                  <a:pt x="2378422" y="196900"/>
                  <a:pt x="2369914" y="204192"/>
                  <a:pt x="2363837" y="204192"/>
                </a:cubicBezTo>
                <a:cubicBezTo>
                  <a:pt x="2357760" y="202977"/>
                  <a:pt x="2354113" y="200546"/>
                  <a:pt x="2352898" y="196900"/>
                </a:cubicBezTo>
                <a:cubicBezTo>
                  <a:pt x="2352898" y="189607"/>
                  <a:pt x="2358367" y="178668"/>
                  <a:pt x="2369306" y="164083"/>
                </a:cubicBezTo>
                <a:cubicBezTo>
                  <a:pt x="2375384" y="158006"/>
                  <a:pt x="2379030" y="153752"/>
                  <a:pt x="2380245" y="151321"/>
                </a:cubicBezTo>
                <a:cubicBezTo>
                  <a:pt x="2381461" y="148890"/>
                  <a:pt x="2383284" y="145244"/>
                  <a:pt x="2385715" y="140382"/>
                </a:cubicBezTo>
                <a:cubicBezTo>
                  <a:pt x="2393007" y="125797"/>
                  <a:pt x="2397261" y="113643"/>
                  <a:pt x="2398477" y="103919"/>
                </a:cubicBezTo>
                <a:cubicBezTo>
                  <a:pt x="2400908" y="102704"/>
                  <a:pt x="2403946" y="102096"/>
                  <a:pt x="2407592" y="102096"/>
                </a:cubicBezTo>
                <a:cubicBezTo>
                  <a:pt x="2411239" y="102096"/>
                  <a:pt x="2413062" y="106350"/>
                  <a:pt x="2413062" y="114858"/>
                </a:cubicBezTo>
                <a:cubicBezTo>
                  <a:pt x="2413062" y="117289"/>
                  <a:pt x="2412454" y="122151"/>
                  <a:pt x="2411239" y="129443"/>
                </a:cubicBezTo>
                <a:cubicBezTo>
                  <a:pt x="2410023" y="135520"/>
                  <a:pt x="2409416" y="140382"/>
                  <a:pt x="2409416" y="144029"/>
                </a:cubicBezTo>
                <a:cubicBezTo>
                  <a:pt x="2410631" y="142813"/>
                  <a:pt x="2412454" y="141598"/>
                  <a:pt x="2414885" y="140382"/>
                </a:cubicBezTo>
                <a:cubicBezTo>
                  <a:pt x="2445271" y="123366"/>
                  <a:pt x="2468364" y="108781"/>
                  <a:pt x="2484164" y="96627"/>
                </a:cubicBezTo>
                <a:cubicBezTo>
                  <a:pt x="2481733" y="95411"/>
                  <a:pt x="2480518" y="92980"/>
                  <a:pt x="2480518" y="89334"/>
                </a:cubicBezTo>
                <a:cubicBezTo>
                  <a:pt x="2480518" y="88119"/>
                  <a:pt x="2485380" y="85080"/>
                  <a:pt x="2495103" y="80218"/>
                </a:cubicBezTo>
                <a:cubicBezTo>
                  <a:pt x="2508473" y="72926"/>
                  <a:pt x="2516373" y="67456"/>
                  <a:pt x="2518804" y="63810"/>
                </a:cubicBezTo>
                <a:cubicBezTo>
                  <a:pt x="2518804" y="62595"/>
                  <a:pt x="2517589" y="61987"/>
                  <a:pt x="2515158" y="61987"/>
                </a:cubicBezTo>
                <a:cubicBezTo>
                  <a:pt x="2512727" y="60772"/>
                  <a:pt x="2509688" y="58948"/>
                  <a:pt x="2506042" y="56518"/>
                </a:cubicBezTo>
                <a:cubicBezTo>
                  <a:pt x="2485380" y="49225"/>
                  <a:pt x="2475657" y="38894"/>
                  <a:pt x="2476872" y="25524"/>
                </a:cubicBezTo>
                <a:cubicBezTo>
                  <a:pt x="2476872" y="8508"/>
                  <a:pt x="2480518" y="0"/>
                  <a:pt x="24878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215" name="直接连接符 1214"/>
          <p:cNvCxnSpPr/>
          <p:nvPr/>
        </p:nvCxnSpPr>
        <p:spPr>
          <a:xfrm>
            <a:off x="4235450" y="36504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 Box 3"/>
          <p:cNvSpPr txBox="1">
            <a:spLocks noChangeArrowheads="1"/>
          </p:cNvSpPr>
          <p:nvPr/>
        </p:nvSpPr>
        <p:spPr bwMode="blackWhite">
          <a:xfrm>
            <a:off x="4271883" y="3875116"/>
            <a:ext cx="7296726" cy="10772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本作品版权归上海锐普广告有限公司</a:t>
            </a:r>
            <a:r>
              <a:rPr lang="en-US" altLang="zh-CN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PPT</a:t>
            </a:r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研究院作者所有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购买和下载者只是获得了使用授权，并不能获得著作权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任单位和个人不得以任何形式销售、传播本作品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转载请注明出处，保留本版权页，请勿以身试法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421" name="组合 420"/>
          <p:cNvGrpSpPr/>
          <p:nvPr/>
        </p:nvGrpSpPr>
        <p:grpSpPr>
          <a:xfrm>
            <a:off x="1050925" y="604838"/>
            <a:ext cx="3621088" cy="6330950"/>
            <a:chOff x="1050925" y="604838"/>
            <a:chExt cx="3621088" cy="6330950"/>
          </a:xfrm>
        </p:grpSpPr>
        <p:sp>
          <p:nvSpPr>
            <p:cNvPr id="422" name="Freeform 1058"/>
            <p:cNvSpPr>
              <a:spLocks/>
            </p:cNvSpPr>
            <p:nvPr/>
          </p:nvSpPr>
          <p:spPr bwMode="auto">
            <a:xfrm>
              <a:off x="1270751" y="604838"/>
              <a:ext cx="3182938" cy="4913313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3" name="Oval 604"/>
            <p:cNvSpPr>
              <a:spLocks noChangeArrowheads="1"/>
            </p:cNvSpPr>
            <p:nvPr/>
          </p:nvSpPr>
          <p:spPr bwMode="auto">
            <a:xfrm>
              <a:off x="2338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4" name="Oval 605"/>
            <p:cNvSpPr>
              <a:spLocks noChangeArrowheads="1"/>
            </p:cNvSpPr>
            <p:nvPr/>
          </p:nvSpPr>
          <p:spPr bwMode="auto">
            <a:xfrm>
              <a:off x="2338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5" name="Oval 606"/>
            <p:cNvSpPr>
              <a:spLocks noChangeArrowheads="1"/>
            </p:cNvSpPr>
            <p:nvPr/>
          </p:nvSpPr>
          <p:spPr bwMode="auto">
            <a:xfrm>
              <a:off x="2338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6" name="Oval 607"/>
            <p:cNvSpPr>
              <a:spLocks noChangeArrowheads="1"/>
            </p:cNvSpPr>
            <p:nvPr/>
          </p:nvSpPr>
          <p:spPr bwMode="auto">
            <a:xfrm>
              <a:off x="2338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7" name="Oval 608"/>
            <p:cNvSpPr>
              <a:spLocks noChangeArrowheads="1"/>
            </p:cNvSpPr>
            <p:nvPr/>
          </p:nvSpPr>
          <p:spPr bwMode="auto">
            <a:xfrm>
              <a:off x="2338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8" name="Oval 609"/>
            <p:cNvSpPr>
              <a:spLocks noChangeArrowheads="1"/>
            </p:cNvSpPr>
            <p:nvPr/>
          </p:nvSpPr>
          <p:spPr bwMode="auto">
            <a:xfrm>
              <a:off x="2338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9" name="Oval 610"/>
            <p:cNvSpPr>
              <a:spLocks noChangeArrowheads="1"/>
            </p:cNvSpPr>
            <p:nvPr/>
          </p:nvSpPr>
          <p:spPr bwMode="auto">
            <a:xfrm>
              <a:off x="2338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0" name="Oval 611"/>
            <p:cNvSpPr>
              <a:spLocks noChangeArrowheads="1"/>
            </p:cNvSpPr>
            <p:nvPr/>
          </p:nvSpPr>
          <p:spPr bwMode="auto">
            <a:xfrm>
              <a:off x="2338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1" name="Oval 612"/>
            <p:cNvSpPr>
              <a:spLocks noChangeArrowheads="1"/>
            </p:cNvSpPr>
            <p:nvPr/>
          </p:nvSpPr>
          <p:spPr bwMode="auto">
            <a:xfrm>
              <a:off x="2338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2" name="Oval 631"/>
            <p:cNvSpPr>
              <a:spLocks noChangeArrowheads="1"/>
            </p:cNvSpPr>
            <p:nvPr/>
          </p:nvSpPr>
          <p:spPr bwMode="auto">
            <a:xfrm>
              <a:off x="2401888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3" name="Oval 632"/>
            <p:cNvSpPr>
              <a:spLocks noChangeArrowheads="1"/>
            </p:cNvSpPr>
            <p:nvPr/>
          </p:nvSpPr>
          <p:spPr bwMode="auto">
            <a:xfrm>
              <a:off x="2401888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4" name="Oval 633"/>
            <p:cNvSpPr>
              <a:spLocks noChangeArrowheads="1"/>
            </p:cNvSpPr>
            <p:nvPr/>
          </p:nvSpPr>
          <p:spPr bwMode="auto">
            <a:xfrm>
              <a:off x="2401888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5" name="Oval 634"/>
            <p:cNvSpPr>
              <a:spLocks noChangeArrowheads="1"/>
            </p:cNvSpPr>
            <p:nvPr/>
          </p:nvSpPr>
          <p:spPr bwMode="auto">
            <a:xfrm>
              <a:off x="2401888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6" name="Oval 635"/>
            <p:cNvSpPr>
              <a:spLocks noChangeArrowheads="1"/>
            </p:cNvSpPr>
            <p:nvPr/>
          </p:nvSpPr>
          <p:spPr bwMode="auto">
            <a:xfrm>
              <a:off x="2401888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7" name="Oval 636"/>
            <p:cNvSpPr>
              <a:spLocks noChangeArrowheads="1"/>
            </p:cNvSpPr>
            <p:nvPr/>
          </p:nvSpPr>
          <p:spPr bwMode="auto">
            <a:xfrm>
              <a:off x="2401888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8" name="Oval 637"/>
            <p:cNvSpPr>
              <a:spLocks noChangeArrowheads="1"/>
            </p:cNvSpPr>
            <p:nvPr/>
          </p:nvSpPr>
          <p:spPr bwMode="auto">
            <a:xfrm>
              <a:off x="2401888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9" name="Oval 638"/>
            <p:cNvSpPr>
              <a:spLocks noChangeArrowheads="1"/>
            </p:cNvSpPr>
            <p:nvPr/>
          </p:nvSpPr>
          <p:spPr bwMode="auto">
            <a:xfrm>
              <a:off x="2401888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" name="Oval 639"/>
            <p:cNvSpPr>
              <a:spLocks noChangeArrowheads="1"/>
            </p:cNvSpPr>
            <p:nvPr/>
          </p:nvSpPr>
          <p:spPr bwMode="auto">
            <a:xfrm>
              <a:off x="2401888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1" name="Oval 657"/>
            <p:cNvSpPr>
              <a:spLocks noChangeArrowheads="1"/>
            </p:cNvSpPr>
            <p:nvPr/>
          </p:nvSpPr>
          <p:spPr bwMode="auto">
            <a:xfrm>
              <a:off x="2465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2" name="Oval 658"/>
            <p:cNvSpPr>
              <a:spLocks noChangeArrowheads="1"/>
            </p:cNvSpPr>
            <p:nvPr/>
          </p:nvSpPr>
          <p:spPr bwMode="auto">
            <a:xfrm>
              <a:off x="2465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3" name="Oval 659"/>
            <p:cNvSpPr>
              <a:spLocks noChangeArrowheads="1"/>
            </p:cNvSpPr>
            <p:nvPr/>
          </p:nvSpPr>
          <p:spPr bwMode="auto">
            <a:xfrm>
              <a:off x="2465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4" name="Oval 660"/>
            <p:cNvSpPr>
              <a:spLocks noChangeArrowheads="1"/>
            </p:cNvSpPr>
            <p:nvPr/>
          </p:nvSpPr>
          <p:spPr bwMode="auto">
            <a:xfrm>
              <a:off x="2465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5" name="Oval 661"/>
            <p:cNvSpPr>
              <a:spLocks noChangeArrowheads="1"/>
            </p:cNvSpPr>
            <p:nvPr/>
          </p:nvSpPr>
          <p:spPr bwMode="auto">
            <a:xfrm>
              <a:off x="2465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6" name="Oval 662"/>
            <p:cNvSpPr>
              <a:spLocks noChangeArrowheads="1"/>
            </p:cNvSpPr>
            <p:nvPr/>
          </p:nvSpPr>
          <p:spPr bwMode="auto">
            <a:xfrm>
              <a:off x="2465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7" name="Oval 663"/>
            <p:cNvSpPr>
              <a:spLocks noChangeArrowheads="1"/>
            </p:cNvSpPr>
            <p:nvPr/>
          </p:nvSpPr>
          <p:spPr bwMode="auto">
            <a:xfrm>
              <a:off x="2465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8" name="Oval 664"/>
            <p:cNvSpPr>
              <a:spLocks noChangeArrowheads="1"/>
            </p:cNvSpPr>
            <p:nvPr/>
          </p:nvSpPr>
          <p:spPr bwMode="auto">
            <a:xfrm>
              <a:off x="2465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9" name="Oval 665"/>
            <p:cNvSpPr>
              <a:spLocks noChangeArrowheads="1"/>
            </p:cNvSpPr>
            <p:nvPr/>
          </p:nvSpPr>
          <p:spPr bwMode="auto">
            <a:xfrm>
              <a:off x="2465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0" name="Oval 684"/>
            <p:cNvSpPr>
              <a:spLocks noChangeArrowheads="1"/>
            </p:cNvSpPr>
            <p:nvPr/>
          </p:nvSpPr>
          <p:spPr bwMode="auto">
            <a:xfrm>
              <a:off x="2525713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1" name="Oval 685"/>
            <p:cNvSpPr>
              <a:spLocks noChangeArrowheads="1"/>
            </p:cNvSpPr>
            <p:nvPr/>
          </p:nvSpPr>
          <p:spPr bwMode="auto">
            <a:xfrm>
              <a:off x="2525713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2" name="Oval 686"/>
            <p:cNvSpPr>
              <a:spLocks noChangeArrowheads="1"/>
            </p:cNvSpPr>
            <p:nvPr/>
          </p:nvSpPr>
          <p:spPr bwMode="auto">
            <a:xfrm>
              <a:off x="2525713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3" name="Oval 687"/>
            <p:cNvSpPr>
              <a:spLocks noChangeArrowheads="1"/>
            </p:cNvSpPr>
            <p:nvPr/>
          </p:nvSpPr>
          <p:spPr bwMode="auto">
            <a:xfrm>
              <a:off x="2525713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4" name="Oval 688"/>
            <p:cNvSpPr>
              <a:spLocks noChangeArrowheads="1"/>
            </p:cNvSpPr>
            <p:nvPr/>
          </p:nvSpPr>
          <p:spPr bwMode="auto">
            <a:xfrm>
              <a:off x="2525713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5" name="Oval 689"/>
            <p:cNvSpPr>
              <a:spLocks noChangeArrowheads="1"/>
            </p:cNvSpPr>
            <p:nvPr/>
          </p:nvSpPr>
          <p:spPr bwMode="auto">
            <a:xfrm>
              <a:off x="2525713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6" name="Oval 690"/>
            <p:cNvSpPr>
              <a:spLocks noChangeArrowheads="1"/>
            </p:cNvSpPr>
            <p:nvPr/>
          </p:nvSpPr>
          <p:spPr bwMode="auto">
            <a:xfrm>
              <a:off x="2525713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7" name="Oval 691"/>
            <p:cNvSpPr>
              <a:spLocks noChangeArrowheads="1"/>
            </p:cNvSpPr>
            <p:nvPr/>
          </p:nvSpPr>
          <p:spPr bwMode="auto">
            <a:xfrm>
              <a:off x="2525713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8" name="Oval 692"/>
            <p:cNvSpPr>
              <a:spLocks noChangeArrowheads="1"/>
            </p:cNvSpPr>
            <p:nvPr/>
          </p:nvSpPr>
          <p:spPr bwMode="auto">
            <a:xfrm>
              <a:off x="2525713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9" name="Oval 710"/>
            <p:cNvSpPr>
              <a:spLocks noChangeArrowheads="1"/>
            </p:cNvSpPr>
            <p:nvPr/>
          </p:nvSpPr>
          <p:spPr bwMode="auto">
            <a:xfrm>
              <a:off x="2589213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0" name="Oval 711"/>
            <p:cNvSpPr>
              <a:spLocks noChangeArrowheads="1"/>
            </p:cNvSpPr>
            <p:nvPr/>
          </p:nvSpPr>
          <p:spPr bwMode="auto">
            <a:xfrm>
              <a:off x="2589213" y="61849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1" name="Oval 712"/>
            <p:cNvSpPr>
              <a:spLocks noChangeArrowheads="1"/>
            </p:cNvSpPr>
            <p:nvPr/>
          </p:nvSpPr>
          <p:spPr bwMode="auto">
            <a:xfrm>
              <a:off x="2589213" y="62801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2" name="Oval 713"/>
            <p:cNvSpPr>
              <a:spLocks noChangeArrowheads="1"/>
            </p:cNvSpPr>
            <p:nvPr/>
          </p:nvSpPr>
          <p:spPr bwMode="auto">
            <a:xfrm>
              <a:off x="2589213" y="63754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3" name="Oval 714"/>
            <p:cNvSpPr>
              <a:spLocks noChangeArrowheads="1"/>
            </p:cNvSpPr>
            <p:nvPr/>
          </p:nvSpPr>
          <p:spPr bwMode="auto">
            <a:xfrm>
              <a:off x="2589213" y="64706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4" name="Oval 715"/>
            <p:cNvSpPr>
              <a:spLocks noChangeArrowheads="1"/>
            </p:cNvSpPr>
            <p:nvPr/>
          </p:nvSpPr>
          <p:spPr bwMode="auto">
            <a:xfrm>
              <a:off x="2589213" y="6562725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5" name="Oval 716"/>
            <p:cNvSpPr>
              <a:spLocks noChangeArrowheads="1"/>
            </p:cNvSpPr>
            <p:nvPr/>
          </p:nvSpPr>
          <p:spPr bwMode="auto">
            <a:xfrm>
              <a:off x="2589213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6" name="Oval 717"/>
            <p:cNvSpPr>
              <a:spLocks noChangeArrowheads="1"/>
            </p:cNvSpPr>
            <p:nvPr/>
          </p:nvSpPr>
          <p:spPr bwMode="auto">
            <a:xfrm>
              <a:off x="2589213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7" name="Oval 718"/>
            <p:cNvSpPr>
              <a:spLocks noChangeArrowheads="1"/>
            </p:cNvSpPr>
            <p:nvPr/>
          </p:nvSpPr>
          <p:spPr bwMode="auto">
            <a:xfrm>
              <a:off x="2589213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8" name="Oval 737"/>
            <p:cNvSpPr>
              <a:spLocks noChangeArrowheads="1"/>
            </p:cNvSpPr>
            <p:nvPr/>
          </p:nvSpPr>
          <p:spPr bwMode="auto">
            <a:xfrm>
              <a:off x="2652713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9" name="Oval 738"/>
            <p:cNvSpPr>
              <a:spLocks noChangeArrowheads="1"/>
            </p:cNvSpPr>
            <p:nvPr/>
          </p:nvSpPr>
          <p:spPr bwMode="auto">
            <a:xfrm>
              <a:off x="2652713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0" name="Oval 739"/>
            <p:cNvSpPr>
              <a:spLocks noChangeArrowheads="1"/>
            </p:cNvSpPr>
            <p:nvPr/>
          </p:nvSpPr>
          <p:spPr bwMode="auto">
            <a:xfrm>
              <a:off x="2652713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1" name="Oval 740"/>
            <p:cNvSpPr>
              <a:spLocks noChangeArrowheads="1"/>
            </p:cNvSpPr>
            <p:nvPr/>
          </p:nvSpPr>
          <p:spPr bwMode="auto">
            <a:xfrm>
              <a:off x="2652713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2" name="Oval 741"/>
            <p:cNvSpPr>
              <a:spLocks noChangeArrowheads="1"/>
            </p:cNvSpPr>
            <p:nvPr/>
          </p:nvSpPr>
          <p:spPr bwMode="auto">
            <a:xfrm>
              <a:off x="2652713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3" name="Oval 742"/>
            <p:cNvSpPr>
              <a:spLocks noChangeArrowheads="1"/>
            </p:cNvSpPr>
            <p:nvPr/>
          </p:nvSpPr>
          <p:spPr bwMode="auto">
            <a:xfrm>
              <a:off x="2652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4" name="Oval 743"/>
            <p:cNvSpPr>
              <a:spLocks noChangeArrowheads="1"/>
            </p:cNvSpPr>
            <p:nvPr/>
          </p:nvSpPr>
          <p:spPr bwMode="auto">
            <a:xfrm>
              <a:off x="2652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5" name="Oval 744"/>
            <p:cNvSpPr>
              <a:spLocks noChangeArrowheads="1"/>
            </p:cNvSpPr>
            <p:nvPr/>
          </p:nvSpPr>
          <p:spPr bwMode="auto">
            <a:xfrm>
              <a:off x="2652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6" name="Oval 745"/>
            <p:cNvSpPr>
              <a:spLocks noChangeArrowheads="1"/>
            </p:cNvSpPr>
            <p:nvPr/>
          </p:nvSpPr>
          <p:spPr bwMode="auto">
            <a:xfrm>
              <a:off x="2652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7" name="Oval 763"/>
            <p:cNvSpPr>
              <a:spLocks noChangeArrowheads="1"/>
            </p:cNvSpPr>
            <p:nvPr/>
          </p:nvSpPr>
          <p:spPr bwMode="auto">
            <a:xfrm>
              <a:off x="2716213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8" name="Oval 764"/>
            <p:cNvSpPr>
              <a:spLocks noChangeArrowheads="1"/>
            </p:cNvSpPr>
            <p:nvPr/>
          </p:nvSpPr>
          <p:spPr bwMode="auto">
            <a:xfrm>
              <a:off x="2716213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9" name="Oval 765"/>
            <p:cNvSpPr>
              <a:spLocks noChangeArrowheads="1"/>
            </p:cNvSpPr>
            <p:nvPr/>
          </p:nvSpPr>
          <p:spPr bwMode="auto">
            <a:xfrm>
              <a:off x="2716213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0" name="Oval 766"/>
            <p:cNvSpPr>
              <a:spLocks noChangeArrowheads="1"/>
            </p:cNvSpPr>
            <p:nvPr/>
          </p:nvSpPr>
          <p:spPr bwMode="auto">
            <a:xfrm>
              <a:off x="2716213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1" name="Oval 767"/>
            <p:cNvSpPr>
              <a:spLocks noChangeArrowheads="1"/>
            </p:cNvSpPr>
            <p:nvPr/>
          </p:nvSpPr>
          <p:spPr bwMode="auto">
            <a:xfrm>
              <a:off x="2716213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2" name="Oval 768"/>
            <p:cNvSpPr>
              <a:spLocks noChangeArrowheads="1"/>
            </p:cNvSpPr>
            <p:nvPr/>
          </p:nvSpPr>
          <p:spPr bwMode="auto">
            <a:xfrm>
              <a:off x="2716213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3" name="Oval 769"/>
            <p:cNvSpPr>
              <a:spLocks noChangeArrowheads="1"/>
            </p:cNvSpPr>
            <p:nvPr/>
          </p:nvSpPr>
          <p:spPr bwMode="auto">
            <a:xfrm>
              <a:off x="2716213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4" name="Oval 770"/>
            <p:cNvSpPr>
              <a:spLocks noChangeArrowheads="1"/>
            </p:cNvSpPr>
            <p:nvPr/>
          </p:nvSpPr>
          <p:spPr bwMode="auto">
            <a:xfrm>
              <a:off x="2716213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5" name="Oval 771"/>
            <p:cNvSpPr>
              <a:spLocks noChangeArrowheads="1"/>
            </p:cNvSpPr>
            <p:nvPr/>
          </p:nvSpPr>
          <p:spPr bwMode="auto">
            <a:xfrm>
              <a:off x="2716213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6" name="Oval 791"/>
            <p:cNvSpPr>
              <a:spLocks noChangeArrowheads="1"/>
            </p:cNvSpPr>
            <p:nvPr/>
          </p:nvSpPr>
          <p:spPr bwMode="auto">
            <a:xfrm>
              <a:off x="2779713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7" name="Oval 792"/>
            <p:cNvSpPr>
              <a:spLocks noChangeArrowheads="1"/>
            </p:cNvSpPr>
            <p:nvPr/>
          </p:nvSpPr>
          <p:spPr bwMode="auto">
            <a:xfrm>
              <a:off x="2779713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8" name="Oval 793"/>
            <p:cNvSpPr>
              <a:spLocks noChangeArrowheads="1"/>
            </p:cNvSpPr>
            <p:nvPr/>
          </p:nvSpPr>
          <p:spPr bwMode="auto">
            <a:xfrm>
              <a:off x="2779713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9" name="Oval 794"/>
            <p:cNvSpPr>
              <a:spLocks noChangeArrowheads="1"/>
            </p:cNvSpPr>
            <p:nvPr/>
          </p:nvSpPr>
          <p:spPr bwMode="auto">
            <a:xfrm>
              <a:off x="2779713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0" name="Oval 795"/>
            <p:cNvSpPr>
              <a:spLocks noChangeArrowheads="1"/>
            </p:cNvSpPr>
            <p:nvPr/>
          </p:nvSpPr>
          <p:spPr bwMode="auto">
            <a:xfrm>
              <a:off x="2779713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1" name="Oval 796"/>
            <p:cNvSpPr>
              <a:spLocks noChangeArrowheads="1"/>
            </p:cNvSpPr>
            <p:nvPr/>
          </p:nvSpPr>
          <p:spPr bwMode="auto">
            <a:xfrm>
              <a:off x="2779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2" name="Oval 797"/>
            <p:cNvSpPr>
              <a:spLocks noChangeArrowheads="1"/>
            </p:cNvSpPr>
            <p:nvPr/>
          </p:nvSpPr>
          <p:spPr bwMode="auto">
            <a:xfrm>
              <a:off x="2779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3" name="Oval 798"/>
            <p:cNvSpPr>
              <a:spLocks noChangeArrowheads="1"/>
            </p:cNvSpPr>
            <p:nvPr/>
          </p:nvSpPr>
          <p:spPr bwMode="auto">
            <a:xfrm>
              <a:off x="2779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4" name="Oval 799"/>
            <p:cNvSpPr>
              <a:spLocks noChangeArrowheads="1"/>
            </p:cNvSpPr>
            <p:nvPr/>
          </p:nvSpPr>
          <p:spPr bwMode="auto">
            <a:xfrm>
              <a:off x="2779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5" name="Oval 817"/>
            <p:cNvSpPr>
              <a:spLocks noChangeArrowheads="1"/>
            </p:cNvSpPr>
            <p:nvPr/>
          </p:nvSpPr>
          <p:spPr bwMode="auto">
            <a:xfrm>
              <a:off x="2841626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6" name="Oval 818"/>
            <p:cNvSpPr>
              <a:spLocks noChangeArrowheads="1"/>
            </p:cNvSpPr>
            <p:nvPr/>
          </p:nvSpPr>
          <p:spPr bwMode="auto">
            <a:xfrm>
              <a:off x="2841626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7" name="Oval 819"/>
            <p:cNvSpPr>
              <a:spLocks noChangeArrowheads="1"/>
            </p:cNvSpPr>
            <p:nvPr/>
          </p:nvSpPr>
          <p:spPr bwMode="auto">
            <a:xfrm>
              <a:off x="2841626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8" name="Oval 820"/>
            <p:cNvSpPr>
              <a:spLocks noChangeArrowheads="1"/>
            </p:cNvSpPr>
            <p:nvPr/>
          </p:nvSpPr>
          <p:spPr bwMode="auto">
            <a:xfrm>
              <a:off x="2841626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9" name="Oval 821"/>
            <p:cNvSpPr>
              <a:spLocks noChangeArrowheads="1"/>
            </p:cNvSpPr>
            <p:nvPr/>
          </p:nvSpPr>
          <p:spPr bwMode="auto">
            <a:xfrm>
              <a:off x="2841626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0" name="Oval 822"/>
            <p:cNvSpPr>
              <a:spLocks noChangeArrowheads="1"/>
            </p:cNvSpPr>
            <p:nvPr/>
          </p:nvSpPr>
          <p:spPr bwMode="auto">
            <a:xfrm>
              <a:off x="2841626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1" name="Oval 823"/>
            <p:cNvSpPr>
              <a:spLocks noChangeArrowheads="1"/>
            </p:cNvSpPr>
            <p:nvPr/>
          </p:nvSpPr>
          <p:spPr bwMode="auto">
            <a:xfrm>
              <a:off x="2841626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2" name="Oval 824"/>
            <p:cNvSpPr>
              <a:spLocks noChangeArrowheads="1"/>
            </p:cNvSpPr>
            <p:nvPr/>
          </p:nvSpPr>
          <p:spPr bwMode="auto">
            <a:xfrm>
              <a:off x="2841626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3" name="Oval 825"/>
            <p:cNvSpPr>
              <a:spLocks noChangeArrowheads="1"/>
            </p:cNvSpPr>
            <p:nvPr/>
          </p:nvSpPr>
          <p:spPr bwMode="auto">
            <a:xfrm>
              <a:off x="2841626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4" name="Oval 844"/>
            <p:cNvSpPr>
              <a:spLocks noChangeArrowheads="1"/>
            </p:cNvSpPr>
            <p:nvPr/>
          </p:nvSpPr>
          <p:spPr bwMode="auto">
            <a:xfrm>
              <a:off x="2905126" y="61372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5" name="Oval 845"/>
            <p:cNvSpPr>
              <a:spLocks noChangeArrowheads="1"/>
            </p:cNvSpPr>
            <p:nvPr/>
          </p:nvSpPr>
          <p:spPr bwMode="auto">
            <a:xfrm>
              <a:off x="2905126" y="62325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6" name="Oval 846"/>
            <p:cNvSpPr>
              <a:spLocks noChangeArrowheads="1"/>
            </p:cNvSpPr>
            <p:nvPr/>
          </p:nvSpPr>
          <p:spPr bwMode="auto">
            <a:xfrm>
              <a:off x="2905126" y="63277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7" name="Oval 847"/>
            <p:cNvSpPr>
              <a:spLocks noChangeArrowheads="1"/>
            </p:cNvSpPr>
            <p:nvPr/>
          </p:nvSpPr>
          <p:spPr bwMode="auto">
            <a:xfrm>
              <a:off x="2905126" y="64230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8" name="Oval 848"/>
            <p:cNvSpPr>
              <a:spLocks noChangeArrowheads="1"/>
            </p:cNvSpPr>
            <p:nvPr/>
          </p:nvSpPr>
          <p:spPr bwMode="auto">
            <a:xfrm>
              <a:off x="2905126" y="6515101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9" name="Oval 849"/>
            <p:cNvSpPr>
              <a:spLocks noChangeArrowheads="1"/>
            </p:cNvSpPr>
            <p:nvPr/>
          </p:nvSpPr>
          <p:spPr bwMode="auto">
            <a:xfrm>
              <a:off x="2905126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0" name="Oval 850"/>
            <p:cNvSpPr>
              <a:spLocks noChangeArrowheads="1"/>
            </p:cNvSpPr>
            <p:nvPr/>
          </p:nvSpPr>
          <p:spPr bwMode="auto">
            <a:xfrm>
              <a:off x="2905126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1" name="Oval 851"/>
            <p:cNvSpPr>
              <a:spLocks noChangeArrowheads="1"/>
            </p:cNvSpPr>
            <p:nvPr/>
          </p:nvSpPr>
          <p:spPr bwMode="auto">
            <a:xfrm>
              <a:off x="2905126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2" name="Oval 852"/>
            <p:cNvSpPr>
              <a:spLocks noChangeArrowheads="1"/>
            </p:cNvSpPr>
            <p:nvPr/>
          </p:nvSpPr>
          <p:spPr bwMode="auto">
            <a:xfrm>
              <a:off x="2905126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3" name="Oval 870"/>
            <p:cNvSpPr>
              <a:spLocks noChangeArrowheads="1"/>
            </p:cNvSpPr>
            <p:nvPr/>
          </p:nvSpPr>
          <p:spPr bwMode="auto">
            <a:xfrm>
              <a:off x="2968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4" name="Oval 871"/>
            <p:cNvSpPr>
              <a:spLocks noChangeArrowheads="1"/>
            </p:cNvSpPr>
            <p:nvPr/>
          </p:nvSpPr>
          <p:spPr bwMode="auto">
            <a:xfrm>
              <a:off x="2968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5" name="Oval 872"/>
            <p:cNvSpPr>
              <a:spLocks noChangeArrowheads="1"/>
            </p:cNvSpPr>
            <p:nvPr/>
          </p:nvSpPr>
          <p:spPr bwMode="auto">
            <a:xfrm>
              <a:off x="2968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6" name="Oval 873"/>
            <p:cNvSpPr>
              <a:spLocks noChangeArrowheads="1"/>
            </p:cNvSpPr>
            <p:nvPr/>
          </p:nvSpPr>
          <p:spPr bwMode="auto">
            <a:xfrm>
              <a:off x="2968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7" name="Oval 874"/>
            <p:cNvSpPr>
              <a:spLocks noChangeArrowheads="1"/>
            </p:cNvSpPr>
            <p:nvPr/>
          </p:nvSpPr>
          <p:spPr bwMode="auto">
            <a:xfrm>
              <a:off x="2968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8" name="Oval 875"/>
            <p:cNvSpPr>
              <a:spLocks noChangeArrowheads="1"/>
            </p:cNvSpPr>
            <p:nvPr/>
          </p:nvSpPr>
          <p:spPr bwMode="auto">
            <a:xfrm>
              <a:off x="2968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9" name="Oval 876"/>
            <p:cNvSpPr>
              <a:spLocks noChangeArrowheads="1"/>
            </p:cNvSpPr>
            <p:nvPr/>
          </p:nvSpPr>
          <p:spPr bwMode="auto">
            <a:xfrm>
              <a:off x="2968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0" name="Oval 877"/>
            <p:cNvSpPr>
              <a:spLocks noChangeArrowheads="1"/>
            </p:cNvSpPr>
            <p:nvPr/>
          </p:nvSpPr>
          <p:spPr bwMode="auto">
            <a:xfrm>
              <a:off x="2968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1" name="Oval 878"/>
            <p:cNvSpPr>
              <a:spLocks noChangeArrowheads="1"/>
            </p:cNvSpPr>
            <p:nvPr/>
          </p:nvSpPr>
          <p:spPr bwMode="auto">
            <a:xfrm>
              <a:off x="2968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2" name="Oval 897"/>
            <p:cNvSpPr>
              <a:spLocks noChangeArrowheads="1"/>
            </p:cNvSpPr>
            <p:nvPr/>
          </p:nvSpPr>
          <p:spPr bwMode="auto">
            <a:xfrm>
              <a:off x="3032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3" name="Oval 898"/>
            <p:cNvSpPr>
              <a:spLocks noChangeArrowheads="1"/>
            </p:cNvSpPr>
            <p:nvPr/>
          </p:nvSpPr>
          <p:spPr bwMode="auto">
            <a:xfrm>
              <a:off x="3032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4" name="Oval 899"/>
            <p:cNvSpPr>
              <a:spLocks noChangeArrowheads="1"/>
            </p:cNvSpPr>
            <p:nvPr/>
          </p:nvSpPr>
          <p:spPr bwMode="auto">
            <a:xfrm>
              <a:off x="3032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5" name="Oval 900"/>
            <p:cNvSpPr>
              <a:spLocks noChangeArrowheads="1"/>
            </p:cNvSpPr>
            <p:nvPr/>
          </p:nvSpPr>
          <p:spPr bwMode="auto">
            <a:xfrm>
              <a:off x="3032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6" name="Oval 901"/>
            <p:cNvSpPr>
              <a:spLocks noChangeArrowheads="1"/>
            </p:cNvSpPr>
            <p:nvPr/>
          </p:nvSpPr>
          <p:spPr bwMode="auto">
            <a:xfrm>
              <a:off x="3032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7" name="Oval 902"/>
            <p:cNvSpPr>
              <a:spLocks noChangeArrowheads="1"/>
            </p:cNvSpPr>
            <p:nvPr/>
          </p:nvSpPr>
          <p:spPr bwMode="auto">
            <a:xfrm>
              <a:off x="3032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8" name="Oval 903"/>
            <p:cNvSpPr>
              <a:spLocks noChangeArrowheads="1"/>
            </p:cNvSpPr>
            <p:nvPr/>
          </p:nvSpPr>
          <p:spPr bwMode="auto">
            <a:xfrm>
              <a:off x="3032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9" name="Oval 904"/>
            <p:cNvSpPr>
              <a:spLocks noChangeArrowheads="1"/>
            </p:cNvSpPr>
            <p:nvPr/>
          </p:nvSpPr>
          <p:spPr bwMode="auto">
            <a:xfrm>
              <a:off x="3032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0" name="Oval 905"/>
            <p:cNvSpPr>
              <a:spLocks noChangeArrowheads="1"/>
            </p:cNvSpPr>
            <p:nvPr/>
          </p:nvSpPr>
          <p:spPr bwMode="auto">
            <a:xfrm>
              <a:off x="3032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1" name="Oval 923"/>
            <p:cNvSpPr>
              <a:spLocks noChangeArrowheads="1"/>
            </p:cNvSpPr>
            <p:nvPr/>
          </p:nvSpPr>
          <p:spPr bwMode="auto">
            <a:xfrm>
              <a:off x="3095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2" name="Oval 924"/>
            <p:cNvSpPr>
              <a:spLocks noChangeArrowheads="1"/>
            </p:cNvSpPr>
            <p:nvPr/>
          </p:nvSpPr>
          <p:spPr bwMode="auto">
            <a:xfrm>
              <a:off x="3095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3" name="Oval 925"/>
            <p:cNvSpPr>
              <a:spLocks noChangeArrowheads="1"/>
            </p:cNvSpPr>
            <p:nvPr/>
          </p:nvSpPr>
          <p:spPr bwMode="auto">
            <a:xfrm>
              <a:off x="3095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4" name="Oval 926"/>
            <p:cNvSpPr>
              <a:spLocks noChangeArrowheads="1"/>
            </p:cNvSpPr>
            <p:nvPr/>
          </p:nvSpPr>
          <p:spPr bwMode="auto">
            <a:xfrm>
              <a:off x="3095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5" name="Oval 927"/>
            <p:cNvSpPr>
              <a:spLocks noChangeArrowheads="1"/>
            </p:cNvSpPr>
            <p:nvPr/>
          </p:nvSpPr>
          <p:spPr bwMode="auto">
            <a:xfrm>
              <a:off x="3095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6" name="Oval 928"/>
            <p:cNvSpPr>
              <a:spLocks noChangeArrowheads="1"/>
            </p:cNvSpPr>
            <p:nvPr/>
          </p:nvSpPr>
          <p:spPr bwMode="auto">
            <a:xfrm>
              <a:off x="3095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7" name="Oval 929"/>
            <p:cNvSpPr>
              <a:spLocks noChangeArrowheads="1"/>
            </p:cNvSpPr>
            <p:nvPr/>
          </p:nvSpPr>
          <p:spPr bwMode="auto">
            <a:xfrm>
              <a:off x="3095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8" name="Oval 930"/>
            <p:cNvSpPr>
              <a:spLocks noChangeArrowheads="1"/>
            </p:cNvSpPr>
            <p:nvPr/>
          </p:nvSpPr>
          <p:spPr bwMode="auto">
            <a:xfrm>
              <a:off x="3095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9" name="Oval 931"/>
            <p:cNvSpPr>
              <a:spLocks noChangeArrowheads="1"/>
            </p:cNvSpPr>
            <p:nvPr/>
          </p:nvSpPr>
          <p:spPr bwMode="auto">
            <a:xfrm>
              <a:off x="3095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0" name="Oval 950"/>
            <p:cNvSpPr>
              <a:spLocks noChangeArrowheads="1"/>
            </p:cNvSpPr>
            <p:nvPr/>
          </p:nvSpPr>
          <p:spPr bwMode="auto">
            <a:xfrm>
              <a:off x="3159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1" name="Oval 951"/>
            <p:cNvSpPr>
              <a:spLocks noChangeArrowheads="1"/>
            </p:cNvSpPr>
            <p:nvPr/>
          </p:nvSpPr>
          <p:spPr bwMode="auto">
            <a:xfrm>
              <a:off x="3159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2" name="Oval 952"/>
            <p:cNvSpPr>
              <a:spLocks noChangeArrowheads="1"/>
            </p:cNvSpPr>
            <p:nvPr/>
          </p:nvSpPr>
          <p:spPr bwMode="auto">
            <a:xfrm>
              <a:off x="3159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3" name="Oval 953"/>
            <p:cNvSpPr>
              <a:spLocks noChangeArrowheads="1"/>
            </p:cNvSpPr>
            <p:nvPr/>
          </p:nvSpPr>
          <p:spPr bwMode="auto">
            <a:xfrm>
              <a:off x="3159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4" name="Oval 954"/>
            <p:cNvSpPr>
              <a:spLocks noChangeArrowheads="1"/>
            </p:cNvSpPr>
            <p:nvPr/>
          </p:nvSpPr>
          <p:spPr bwMode="auto">
            <a:xfrm>
              <a:off x="3159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5" name="Oval 955"/>
            <p:cNvSpPr>
              <a:spLocks noChangeArrowheads="1"/>
            </p:cNvSpPr>
            <p:nvPr/>
          </p:nvSpPr>
          <p:spPr bwMode="auto">
            <a:xfrm>
              <a:off x="3159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6" name="Oval 956"/>
            <p:cNvSpPr>
              <a:spLocks noChangeArrowheads="1"/>
            </p:cNvSpPr>
            <p:nvPr/>
          </p:nvSpPr>
          <p:spPr bwMode="auto">
            <a:xfrm>
              <a:off x="3159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7" name="Oval 957"/>
            <p:cNvSpPr>
              <a:spLocks noChangeArrowheads="1"/>
            </p:cNvSpPr>
            <p:nvPr/>
          </p:nvSpPr>
          <p:spPr bwMode="auto">
            <a:xfrm>
              <a:off x="3159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8" name="Oval 958"/>
            <p:cNvSpPr>
              <a:spLocks noChangeArrowheads="1"/>
            </p:cNvSpPr>
            <p:nvPr/>
          </p:nvSpPr>
          <p:spPr bwMode="auto">
            <a:xfrm>
              <a:off x="3159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9" name="Oval 976"/>
            <p:cNvSpPr>
              <a:spLocks noChangeArrowheads="1"/>
            </p:cNvSpPr>
            <p:nvPr/>
          </p:nvSpPr>
          <p:spPr bwMode="auto">
            <a:xfrm>
              <a:off x="3219451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0" name="Oval 977"/>
            <p:cNvSpPr>
              <a:spLocks noChangeArrowheads="1"/>
            </p:cNvSpPr>
            <p:nvPr/>
          </p:nvSpPr>
          <p:spPr bwMode="auto">
            <a:xfrm>
              <a:off x="3219451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1" name="Oval 978"/>
            <p:cNvSpPr>
              <a:spLocks noChangeArrowheads="1"/>
            </p:cNvSpPr>
            <p:nvPr/>
          </p:nvSpPr>
          <p:spPr bwMode="auto">
            <a:xfrm>
              <a:off x="3219451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2" name="Oval 979"/>
            <p:cNvSpPr>
              <a:spLocks noChangeArrowheads="1"/>
            </p:cNvSpPr>
            <p:nvPr/>
          </p:nvSpPr>
          <p:spPr bwMode="auto">
            <a:xfrm>
              <a:off x="3219451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3" name="Oval 980"/>
            <p:cNvSpPr>
              <a:spLocks noChangeArrowheads="1"/>
            </p:cNvSpPr>
            <p:nvPr/>
          </p:nvSpPr>
          <p:spPr bwMode="auto">
            <a:xfrm>
              <a:off x="3219451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4" name="Oval 981"/>
            <p:cNvSpPr>
              <a:spLocks noChangeArrowheads="1"/>
            </p:cNvSpPr>
            <p:nvPr/>
          </p:nvSpPr>
          <p:spPr bwMode="auto">
            <a:xfrm>
              <a:off x="3219451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5" name="Oval 982"/>
            <p:cNvSpPr>
              <a:spLocks noChangeArrowheads="1"/>
            </p:cNvSpPr>
            <p:nvPr/>
          </p:nvSpPr>
          <p:spPr bwMode="auto">
            <a:xfrm>
              <a:off x="3219451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6" name="Oval 983"/>
            <p:cNvSpPr>
              <a:spLocks noChangeArrowheads="1"/>
            </p:cNvSpPr>
            <p:nvPr/>
          </p:nvSpPr>
          <p:spPr bwMode="auto">
            <a:xfrm>
              <a:off x="3219451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7" name="Oval 984"/>
            <p:cNvSpPr>
              <a:spLocks noChangeArrowheads="1"/>
            </p:cNvSpPr>
            <p:nvPr/>
          </p:nvSpPr>
          <p:spPr bwMode="auto">
            <a:xfrm>
              <a:off x="3219451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8" name="Oval 1004"/>
            <p:cNvSpPr>
              <a:spLocks noChangeArrowheads="1"/>
            </p:cNvSpPr>
            <p:nvPr/>
          </p:nvSpPr>
          <p:spPr bwMode="auto">
            <a:xfrm>
              <a:off x="334803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9" name="Oval 1005"/>
            <p:cNvSpPr>
              <a:spLocks noChangeArrowheads="1"/>
            </p:cNvSpPr>
            <p:nvPr/>
          </p:nvSpPr>
          <p:spPr bwMode="auto">
            <a:xfrm>
              <a:off x="334803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0" name="Oval 1006"/>
            <p:cNvSpPr>
              <a:spLocks noChangeArrowheads="1"/>
            </p:cNvSpPr>
            <p:nvPr/>
          </p:nvSpPr>
          <p:spPr bwMode="auto">
            <a:xfrm>
              <a:off x="334803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1" name="Oval 1007"/>
            <p:cNvSpPr>
              <a:spLocks noChangeArrowheads="1"/>
            </p:cNvSpPr>
            <p:nvPr/>
          </p:nvSpPr>
          <p:spPr bwMode="auto">
            <a:xfrm>
              <a:off x="334803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2" name="Oval 1008"/>
            <p:cNvSpPr>
              <a:spLocks noChangeArrowheads="1"/>
            </p:cNvSpPr>
            <p:nvPr/>
          </p:nvSpPr>
          <p:spPr bwMode="auto">
            <a:xfrm>
              <a:off x="334803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3" name="Oval 1009"/>
            <p:cNvSpPr>
              <a:spLocks noChangeArrowheads="1"/>
            </p:cNvSpPr>
            <p:nvPr/>
          </p:nvSpPr>
          <p:spPr bwMode="auto">
            <a:xfrm>
              <a:off x="334803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4" name="Oval 1010"/>
            <p:cNvSpPr>
              <a:spLocks noChangeArrowheads="1"/>
            </p:cNvSpPr>
            <p:nvPr/>
          </p:nvSpPr>
          <p:spPr bwMode="auto">
            <a:xfrm>
              <a:off x="334803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5" name="Oval 1011"/>
            <p:cNvSpPr>
              <a:spLocks noChangeArrowheads="1"/>
            </p:cNvSpPr>
            <p:nvPr/>
          </p:nvSpPr>
          <p:spPr bwMode="auto">
            <a:xfrm>
              <a:off x="334803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6" name="Oval 1012"/>
            <p:cNvSpPr>
              <a:spLocks noChangeArrowheads="1"/>
            </p:cNvSpPr>
            <p:nvPr/>
          </p:nvSpPr>
          <p:spPr bwMode="auto">
            <a:xfrm>
              <a:off x="334803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7" name="Oval 1031"/>
            <p:cNvSpPr>
              <a:spLocks noChangeArrowheads="1"/>
            </p:cNvSpPr>
            <p:nvPr/>
          </p:nvSpPr>
          <p:spPr bwMode="auto">
            <a:xfrm>
              <a:off x="3282950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8" name="Oval 1032"/>
            <p:cNvSpPr>
              <a:spLocks noChangeArrowheads="1"/>
            </p:cNvSpPr>
            <p:nvPr/>
          </p:nvSpPr>
          <p:spPr bwMode="auto">
            <a:xfrm>
              <a:off x="3282950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9" name="Oval 1033"/>
            <p:cNvSpPr>
              <a:spLocks noChangeArrowheads="1"/>
            </p:cNvSpPr>
            <p:nvPr/>
          </p:nvSpPr>
          <p:spPr bwMode="auto">
            <a:xfrm>
              <a:off x="3282950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0" name="Oval 1034"/>
            <p:cNvSpPr>
              <a:spLocks noChangeArrowheads="1"/>
            </p:cNvSpPr>
            <p:nvPr/>
          </p:nvSpPr>
          <p:spPr bwMode="auto">
            <a:xfrm>
              <a:off x="3282950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1" name="Oval 1035"/>
            <p:cNvSpPr>
              <a:spLocks noChangeArrowheads="1"/>
            </p:cNvSpPr>
            <p:nvPr/>
          </p:nvSpPr>
          <p:spPr bwMode="auto">
            <a:xfrm>
              <a:off x="3282950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2" name="Oval 1036"/>
            <p:cNvSpPr>
              <a:spLocks noChangeArrowheads="1"/>
            </p:cNvSpPr>
            <p:nvPr/>
          </p:nvSpPr>
          <p:spPr bwMode="auto">
            <a:xfrm>
              <a:off x="3282950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3" name="Oval 1037"/>
            <p:cNvSpPr>
              <a:spLocks noChangeArrowheads="1"/>
            </p:cNvSpPr>
            <p:nvPr/>
          </p:nvSpPr>
          <p:spPr bwMode="auto">
            <a:xfrm>
              <a:off x="3282950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4" name="Oval 1038"/>
            <p:cNvSpPr>
              <a:spLocks noChangeArrowheads="1"/>
            </p:cNvSpPr>
            <p:nvPr/>
          </p:nvSpPr>
          <p:spPr bwMode="auto">
            <a:xfrm>
              <a:off x="3282950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5" name="Oval 1039"/>
            <p:cNvSpPr>
              <a:spLocks noChangeArrowheads="1"/>
            </p:cNvSpPr>
            <p:nvPr/>
          </p:nvSpPr>
          <p:spPr bwMode="auto">
            <a:xfrm>
              <a:off x="3282950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6" name="Freeform 1057"/>
            <p:cNvSpPr>
              <a:spLocks/>
            </p:cNvSpPr>
            <p:nvPr/>
          </p:nvSpPr>
          <p:spPr bwMode="auto">
            <a:xfrm>
              <a:off x="2111375" y="5476875"/>
              <a:ext cx="1500188" cy="582613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7" name="任意多边形 576"/>
            <p:cNvSpPr>
              <a:spLocks/>
            </p:cNvSpPr>
            <p:nvPr/>
          </p:nvSpPr>
          <p:spPr bwMode="auto">
            <a:xfrm>
              <a:off x="1821960" y="604838"/>
              <a:ext cx="2079324" cy="4913313"/>
            </a:xfrm>
            <a:custGeom>
              <a:avLst/>
              <a:gdLst>
                <a:gd name="connsiteX0" fmla="*/ 1041102 w 2079324"/>
                <a:gd name="connsiteY0" fmla="*/ 0 h 4913313"/>
                <a:gd name="connsiteX1" fmla="*/ 1875867 w 2079324"/>
                <a:gd name="connsiteY1" fmla="*/ 4913313 h 4913313"/>
                <a:gd name="connsiteX2" fmla="*/ 1041102 w 2079324"/>
                <a:gd name="connsiteY2" fmla="*/ 4913313 h 4913313"/>
                <a:gd name="connsiteX3" fmla="*/ 203152 w 2079324"/>
                <a:gd name="connsiteY3" fmla="*/ 4913313 h 4913313"/>
                <a:gd name="connsiteX4" fmla="*/ 1041102 w 2079324"/>
                <a:gd name="connsiteY4" fmla="*/ 0 h 491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9324" h="4913313"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8" name="Freeform 1059"/>
            <p:cNvSpPr>
              <a:spLocks/>
            </p:cNvSpPr>
            <p:nvPr/>
          </p:nvSpPr>
          <p:spPr bwMode="auto">
            <a:xfrm>
              <a:off x="1766888" y="2838450"/>
              <a:ext cx="2189163" cy="2679700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9" name="Freeform 1060"/>
            <p:cNvSpPr>
              <a:spLocks/>
            </p:cNvSpPr>
            <p:nvPr/>
          </p:nvSpPr>
          <p:spPr bwMode="auto">
            <a:xfrm>
              <a:off x="2178050" y="1395413"/>
              <a:ext cx="1366838" cy="471488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0" name="Oval 1061"/>
            <p:cNvSpPr>
              <a:spLocks noChangeArrowheads="1"/>
            </p:cNvSpPr>
            <p:nvPr/>
          </p:nvSpPr>
          <p:spPr bwMode="auto">
            <a:xfrm>
              <a:off x="20224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1" name="Oval 1062"/>
            <p:cNvSpPr>
              <a:spLocks noChangeArrowheads="1"/>
            </p:cNvSpPr>
            <p:nvPr/>
          </p:nvSpPr>
          <p:spPr bwMode="auto">
            <a:xfrm>
              <a:off x="22002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2" name="Oval 1063"/>
            <p:cNvSpPr>
              <a:spLocks noChangeArrowheads="1"/>
            </p:cNvSpPr>
            <p:nvPr/>
          </p:nvSpPr>
          <p:spPr bwMode="auto">
            <a:xfrm>
              <a:off x="23828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3" name="Oval 1064"/>
            <p:cNvSpPr>
              <a:spLocks noChangeArrowheads="1"/>
            </p:cNvSpPr>
            <p:nvPr/>
          </p:nvSpPr>
          <p:spPr bwMode="auto">
            <a:xfrm>
              <a:off x="25606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4" name="Oval 1065"/>
            <p:cNvSpPr>
              <a:spLocks noChangeArrowheads="1"/>
            </p:cNvSpPr>
            <p:nvPr/>
          </p:nvSpPr>
          <p:spPr bwMode="auto">
            <a:xfrm>
              <a:off x="27384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5" name="Oval 1066"/>
            <p:cNvSpPr>
              <a:spLocks noChangeArrowheads="1"/>
            </p:cNvSpPr>
            <p:nvPr/>
          </p:nvSpPr>
          <p:spPr bwMode="auto">
            <a:xfrm>
              <a:off x="2917825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6" name="Oval 1067"/>
            <p:cNvSpPr>
              <a:spLocks noChangeArrowheads="1"/>
            </p:cNvSpPr>
            <p:nvPr/>
          </p:nvSpPr>
          <p:spPr bwMode="auto">
            <a:xfrm>
              <a:off x="309562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7" name="Oval 1068"/>
            <p:cNvSpPr>
              <a:spLocks noChangeArrowheads="1"/>
            </p:cNvSpPr>
            <p:nvPr/>
          </p:nvSpPr>
          <p:spPr bwMode="auto">
            <a:xfrm>
              <a:off x="3273425" y="2889250"/>
              <a:ext cx="71438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8" name="Oval 1069"/>
            <p:cNvSpPr>
              <a:spLocks noChangeArrowheads="1"/>
            </p:cNvSpPr>
            <p:nvPr/>
          </p:nvSpPr>
          <p:spPr bwMode="auto">
            <a:xfrm>
              <a:off x="34559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9" name="Oval 1070"/>
            <p:cNvSpPr>
              <a:spLocks noChangeArrowheads="1"/>
            </p:cNvSpPr>
            <p:nvPr/>
          </p:nvSpPr>
          <p:spPr bwMode="auto">
            <a:xfrm>
              <a:off x="36337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0" name="Oval 1071"/>
            <p:cNvSpPr>
              <a:spLocks noChangeArrowheads="1"/>
            </p:cNvSpPr>
            <p:nvPr/>
          </p:nvSpPr>
          <p:spPr bwMode="auto">
            <a:xfrm>
              <a:off x="2279650" y="1762125"/>
              <a:ext cx="61913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1" name="Oval 1072"/>
            <p:cNvSpPr>
              <a:spLocks noChangeArrowheads="1"/>
            </p:cNvSpPr>
            <p:nvPr/>
          </p:nvSpPr>
          <p:spPr bwMode="auto">
            <a:xfrm>
              <a:off x="243681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2" name="Oval 1073"/>
            <p:cNvSpPr>
              <a:spLocks noChangeArrowheads="1"/>
            </p:cNvSpPr>
            <p:nvPr/>
          </p:nvSpPr>
          <p:spPr bwMode="auto">
            <a:xfrm>
              <a:off x="25955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3" name="Oval 1074"/>
            <p:cNvSpPr>
              <a:spLocks noChangeArrowheads="1"/>
            </p:cNvSpPr>
            <p:nvPr/>
          </p:nvSpPr>
          <p:spPr bwMode="auto">
            <a:xfrm>
              <a:off x="2751138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4" name="Oval 1075"/>
            <p:cNvSpPr>
              <a:spLocks noChangeArrowheads="1"/>
            </p:cNvSpPr>
            <p:nvPr/>
          </p:nvSpPr>
          <p:spPr bwMode="auto">
            <a:xfrm>
              <a:off x="2911475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5" name="Oval 1076"/>
            <p:cNvSpPr>
              <a:spLocks noChangeArrowheads="1"/>
            </p:cNvSpPr>
            <p:nvPr/>
          </p:nvSpPr>
          <p:spPr bwMode="auto">
            <a:xfrm>
              <a:off x="306705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6" name="Oval 1077"/>
            <p:cNvSpPr>
              <a:spLocks noChangeArrowheads="1"/>
            </p:cNvSpPr>
            <p:nvPr/>
          </p:nvSpPr>
          <p:spPr bwMode="auto">
            <a:xfrm>
              <a:off x="322580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7" name="Oval 1078"/>
            <p:cNvSpPr>
              <a:spLocks noChangeArrowheads="1"/>
            </p:cNvSpPr>
            <p:nvPr/>
          </p:nvSpPr>
          <p:spPr bwMode="auto">
            <a:xfrm>
              <a:off x="33829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8" name="Freeform 1079"/>
            <p:cNvSpPr>
              <a:spLocks/>
            </p:cNvSpPr>
            <p:nvPr/>
          </p:nvSpPr>
          <p:spPr bwMode="auto">
            <a:xfrm>
              <a:off x="1050925" y="4249738"/>
              <a:ext cx="1019175" cy="1524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9" name="Freeform 1080"/>
            <p:cNvSpPr>
              <a:spLocks/>
            </p:cNvSpPr>
            <p:nvPr/>
          </p:nvSpPr>
          <p:spPr bwMode="auto">
            <a:xfrm>
              <a:off x="3656013" y="4249738"/>
              <a:ext cx="1016000" cy="1524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0" name="Freeform 1081"/>
            <p:cNvSpPr>
              <a:spLocks/>
            </p:cNvSpPr>
            <p:nvPr/>
          </p:nvSpPr>
          <p:spPr bwMode="auto">
            <a:xfrm>
              <a:off x="2795588" y="4249738"/>
              <a:ext cx="134938" cy="1524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1" name="Oval 1082"/>
            <p:cNvSpPr>
              <a:spLocks noChangeArrowheads="1"/>
            </p:cNvSpPr>
            <p:nvPr/>
          </p:nvSpPr>
          <p:spPr bwMode="auto">
            <a:xfrm>
              <a:off x="2490788" y="1987550"/>
              <a:ext cx="741363" cy="7397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2" name="Oval 1083"/>
            <p:cNvSpPr>
              <a:spLocks noChangeArrowheads="1"/>
            </p:cNvSpPr>
            <p:nvPr/>
          </p:nvSpPr>
          <p:spPr bwMode="auto">
            <a:xfrm>
              <a:off x="2570163" y="2065338"/>
              <a:ext cx="585788" cy="585788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3" name="Freeform 1168"/>
            <p:cNvSpPr>
              <a:spLocks/>
            </p:cNvSpPr>
            <p:nvPr/>
          </p:nvSpPr>
          <p:spPr bwMode="auto">
            <a:xfrm>
              <a:off x="3324225" y="1385888"/>
              <a:ext cx="157163" cy="319088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604" name="图片 60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150" y="3144837"/>
              <a:ext cx="1828800" cy="1828800"/>
            </a:xfrm>
            <a:prstGeom prst="rect">
              <a:avLst/>
            </a:prstGeom>
          </p:spPr>
        </p:pic>
        <p:sp>
          <p:nvSpPr>
            <p:cNvPr id="605" name="任意多边形 604"/>
            <p:cNvSpPr>
              <a:spLocks noChangeArrowheads="1"/>
            </p:cNvSpPr>
            <p:nvPr/>
          </p:nvSpPr>
          <p:spPr bwMode="auto">
            <a:xfrm>
              <a:off x="2758283" y="2236986"/>
              <a:ext cx="242887" cy="287536"/>
            </a:xfrm>
            <a:custGeom>
              <a:avLst/>
              <a:gdLst/>
              <a:ahLst/>
              <a:cxnLst/>
              <a:rect l="l" t="t" r="r" b="b"/>
              <a:pathLst>
                <a:path w="242887" h="287536">
                  <a:moveTo>
                    <a:pt x="46434" y="41077"/>
                  </a:moveTo>
                  <a:lnTo>
                    <a:pt x="46434" y="133945"/>
                  </a:lnTo>
                  <a:lnTo>
                    <a:pt x="196453" y="133945"/>
                  </a:lnTo>
                  <a:lnTo>
                    <a:pt x="196453" y="41077"/>
                  </a:lnTo>
                  <a:close/>
                  <a:moveTo>
                    <a:pt x="0" y="0"/>
                  </a:moveTo>
                  <a:lnTo>
                    <a:pt x="242887" y="0"/>
                  </a:lnTo>
                  <a:lnTo>
                    <a:pt x="242887" y="175022"/>
                  </a:lnTo>
                  <a:lnTo>
                    <a:pt x="46434" y="175022"/>
                  </a:lnTo>
                  <a:lnTo>
                    <a:pt x="46434" y="287536"/>
                  </a:lnTo>
                  <a:lnTo>
                    <a:pt x="0" y="287536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zh-CN" dirty="0" smtClean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108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-2.22222E-6 L 0.06628 -2.22222E-6 " pathEditMode="relative" rAng="0" ptsTypes="AA">
                                      <p:cBhvr>
                                        <p:cTn id="9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2.22222E-6 L 0.0793 -0.00023 " pathEditMode="relative" rAng="0" ptsTypes="AA">
                                      <p:cBhvr>
                                        <p:cTn id="14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2.96296E-6 L -0.11263 -0.00023 " pathEditMode="relative" rAng="0" ptsTypes="AA">
                                      <p:cBhvr>
                                        <p:cTn id="19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38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0" grpId="0" animBg="1"/>
      <p:bldP spid="2350" grpId="1" animBg="1"/>
      <p:bldP spid="2552" grpId="0" animBg="1"/>
      <p:bldP spid="2552" grpId="1" animBg="1"/>
      <p:bldP spid="1187" grpId="0" animBg="1"/>
      <p:bldP spid="1179" grpId="0" animBg="1"/>
      <p:bldP spid="1182" grpId="0" animBg="1"/>
      <p:bldP spid="1184" grpId="0" animBg="1"/>
      <p:bldP spid="2351" grpId="0" animBg="1"/>
      <p:bldP spid="2351" grpId="1" animBg="1"/>
      <p:bldP spid="1225" grpId="0" animBg="1"/>
      <p:bldP spid="2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星汉西流</a:t>
            </a:r>
            <a:r>
              <a:rPr lang="en-US" altLang="zh-CN" dirty="0" smtClean="0"/>
              <a:t>PPT   </a:t>
            </a:r>
            <a:r>
              <a:rPr lang="zh-CN" altLang="en-US" dirty="0" smtClean="0"/>
              <a:t>原创模板</a:t>
            </a:r>
            <a:endParaRPr lang="en-US" altLang="zh-CN" dirty="0" smtClean="0"/>
          </a:p>
          <a:p>
            <a:r>
              <a:rPr lang="en-US" altLang="zh-CN" dirty="0" smtClean="0">
                <a:hlinkClick r:id="rId2"/>
              </a:rPr>
              <a:t>http</a:t>
            </a:r>
            <a:r>
              <a:rPr lang="en-US" altLang="zh-CN" dirty="0">
                <a:hlinkClick r:id="rId2"/>
              </a:rPr>
              <a:t>://xhxl.yanj.cn</a:t>
            </a:r>
            <a:r>
              <a:rPr lang="en-US" altLang="zh-CN" dirty="0" smtClean="0">
                <a:hlinkClick r:id="rId2"/>
              </a:rPr>
              <a:t>/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 </a:t>
            </a:r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smtClean="0"/>
              <a:t>授权发布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8175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文本框 18"/>
          <p:cNvSpPr txBox="1"/>
          <p:nvPr/>
        </p:nvSpPr>
        <p:spPr>
          <a:xfrm>
            <a:off x="3414939" y="1799181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01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275330" y="182649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4062974" y="1799182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414939" y="2728095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02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8856980" y="274417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4062974" y="2728096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414939" y="3657007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03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275330" y="3684317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062974" y="3657008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414939" y="4585921"/>
            <a:ext cx="733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04</a:t>
            </a:r>
            <a:endParaRPr lang="zh-CN" altLang="en-US" sz="36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8912860" y="4585921"/>
            <a:ext cx="0" cy="445589"/>
          </a:xfrm>
          <a:prstGeom prst="line">
            <a:avLst/>
          </a:prstGeom>
          <a:ln w="12700">
            <a:solidFill>
              <a:schemeClr val="bg1">
                <a:lumMod val="95000"/>
                <a:alpha val="47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4062974" y="4585922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924804" y="1098646"/>
            <a:ext cx="2342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CONTENTS</a:t>
            </a:r>
            <a:endParaRPr lang="zh-CN" altLang="en-US" sz="32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01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One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6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组合 28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组合 32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组合 35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39" name="直接连接符 3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9652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2834640"/>
            <a:ext cx="3870960" cy="2580640"/>
          </a:xfrm>
          <a:prstGeom prst="rect">
            <a:avLst/>
          </a:prstGeom>
          <a:ln w="25400">
            <a:solidFill>
              <a:schemeClr val="bg1">
                <a:lumMod val="95000"/>
                <a:alpha val="44000"/>
              </a:schemeClr>
            </a:solidFill>
          </a:ln>
        </p:spPr>
      </p:pic>
      <p:sp>
        <p:nvSpPr>
          <p:cNvPr id="3" name="矩形 2"/>
          <p:cNvSpPr/>
          <p:nvPr/>
        </p:nvSpPr>
        <p:spPr>
          <a:xfrm>
            <a:off x="6635515" y="3400519"/>
            <a:ext cx="439443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The Chinese Academy of Social Sciences is currently holding a press conference in Beijing on the significance of the V-Day anniversary.</a:t>
            </a:r>
            <a:endParaRPr lang="zh-CN" altLang="en-US" sz="16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635515" y="2834640"/>
            <a:ext cx="34209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mark the 70th anniversary </a:t>
            </a:r>
            <a:endParaRPr lang="zh-CN" altLang="en-US" sz="20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653540" y="1535083"/>
            <a:ext cx="93764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Chinese Academy of Social Sciences is currently holding a press conference in Beijing on the significance of the V-Day anniversary</a:t>
            </a:r>
            <a:endParaRPr lang="zh-CN" altLang="en-US" dirty="0">
              <a:solidFill>
                <a:schemeClr val="bg1">
                  <a:lumMod val="95000"/>
                  <a:alpha val="9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29387" y="739615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</a:t>
            </a:r>
            <a:r>
              <a:rPr lang="en-US" altLang="zh-CN" sz="2800" b="1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70th anniversary </a:t>
            </a:r>
            <a:endParaRPr lang="zh-CN" altLang="en-US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463040" y="1668780"/>
            <a:ext cx="0" cy="38862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229297" y="3065472"/>
            <a:ext cx="0" cy="2177088"/>
          </a:xfrm>
          <a:prstGeom prst="line">
            <a:avLst/>
          </a:prstGeom>
          <a:ln>
            <a:solidFill>
              <a:schemeClr val="bg1">
                <a:lumMod val="95000"/>
                <a:alpha val="6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46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/>
          <p:nvPr>
            <p:extLst>
              <p:ext uri="{D42A27DB-BD31-4B8C-83A1-F6EECF244321}">
                <p14:modId xmlns:p14="http://schemas.microsoft.com/office/powerpoint/2010/main" val="962997328"/>
              </p:ext>
            </p:extLst>
          </p:nvPr>
        </p:nvGraphicFramePr>
        <p:xfrm>
          <a:off x="1159034" y="1946541"/>
          <a:ext cx="5045635" cy="3363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矩形 12"/>
          <p:cNvSpPr/>
          <p:nvPr/>
        </p:nvSpPr>
        <p:spPr>
          <a:xfrm>
            <a:off x="1271464" y="1623351"/>
            <a:ext cx="49679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0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857422" y="1781457"/>
            <a:ext cx="677950" cy="484008"/>
            <a:chOff x="5240953" y="4923337"/>
            <a:chExt cx="793264" cy="506466"/>
          </a:xfrm>
        </p:grpSpPr>
        <p:sp>
          <p:nvSpPr>
            <p:cNvPr id="16" name="任意多边形 15"/>
            <p:cNvSpPr/>
            <p:nvPr/>
          </p:nvSpPr>
          <p:spPr>
            <a:xfrm>
              <a:off x="5240953" y="4957971"/>
              <a:ext cx="793264" cy="471832"/>
            </a:xfrm>
            <a:custGeom>
              <a:avLst/>
              <a:gdLst>
                <a:gd name="connsiteX0" fmla="*/ 20045 w 793264"/>
                <a:gd name="connsiteY0" fmla="*/ 0 h 471832"/>
                <a:gd name="connsiteX1" fmla="*/ 303739 w 793264"/>
                <a:gd name="connsiteY1" fmla="*/ 283693 h 471832"/>
                <a:gd name="connsiteX2" fmla="*/ 490419 w 793264"/>
                <a:gd name="connsiteY2" fmla="*/ 283693 h 471832"/>
                <a:gd name="connsiteX3" fmla="*/ 773579 w 793264"/>
                <a:gd name="connsiteY3" fmla="*/ 533 h 471832"/>
                <a:gd name="connsiteX4" fmla="*/ 786675 w 793264"/>
                <a:gd name="connsiteY4" fmla="*/ 19957 h 471832"/>
                <a:gd name="connsiteX5" fmla="*/ 793264 w 793264"/>
                <a:gd name="connsiteY5" fmla="*/ 52595 h 471832"/>
                <a:gd name="connsiteX6" fmla="*/ 793264 w 793264"/>
                <a:gd name="connsiteY6" fmla="*/ 387983 h 471832"/>
                <a:gd name="connsiteX7" fmla="*/ 709415 w 793264"/>
                <a:gd name="connsiteY7" fmla="*/ 471832 h 471832"/>
                <a:gd name="connsiteX8" fmla="*/ 83849 w 793264"/>
                <a:gd name="connsiteY8" fmla="*/ 471832 h 471832"/>
                <a:gd name="connsiteX9" fmla="*/ 0 w 793264"/>
                <a:gd name="connsiteY9" fmla="*/ 387983 h 471832"/>
                <a:gd name="connsiteX10" fmla="*/ 0 w 793264"/>
                <a:gd name="connsiteY10" fmla="*/ 52595 h 471832"/>
                <a:gd name="connsiteX11" fmla="*/ 6589 w 793264"/>
                <a:gd name="connsiteY11" fmla="*/ 19957 h 47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3264" h="471832">
                  <a:moveTo>
                    <a:pt x="20045" y="0"/>
                  </a:moveTo>
                  <a:lnTo>
                    <a:pt x="303739" y="283693"/>
                  </a:lnTo>
                  <a:cubicBezTo>
                    <a:pt x="355289" y="335244"/>
                    <a:pt x="438869" y="335244"/>
                    <a:pt x="490419" y="283693"/>
                  </a:cubicBezTo>
                  <a:lnTo>
                    <a:pt x="773579" y="533"/>
                  </a:lnTo>
                  <a:lnTo>
                    <a:pt x="786675" y="19957"/>
                  </a:lnTo>
                  <a:cubicBezTo>
                    <a:pt x="790918" y="29989"/>
                    <a:pt x="793264" y="41018"/>
                    <a:pt x="793264" y="52595"/>
                  </a:cubicBezTo>
                  <a:lnTo>
                    <a:pt x="793264" y="387983"/>
                  </a:lnTo>
                  <a:cubicBezTo>
                    <a:pt x="793264" y="434292"/>
                    <a:pt x="755724" y="471832"/>
                    <a:pt x="709415" y="471832"/>
                  </a:cubicBezTo>
                  <a:lnTo>
                    <a:pt x="83849" y="471832"/>
                  </a:lnTo>
                  <a:cubicBezTo>
                    <a:pt x="37540" y="471832"/>
                    <a:pt x="0" y="434292"/>
                    <a:pt x="0" y="387983"/>
                  </a:cubicBezTo>
                  <a:lnTo>
                    <a:pt x="0" y="52595"/>
                  </a:lnTo>
                  <a:cubicBezTo>
                    <a:pt x="0" y="41018"/>
                    <a:pt x="2347" y="29989"/>
                    <a:pt x="6589" y="19957"/>
                  </a:cubicBezTo>
                  <a:close/>
                </a:path>
              </a:pathLst>
            </a:custGeom>
            <a:noFill/>
            <a:ln w="9525">
              <a:solidFill>
                <a:schemeClr val="bg1">
                  <a:lumMod val="9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5240953" y="4923337"/>
              <a:ext cx="793264" cy="503086"/>
            </a:xfrm>
            <a:prstGeom prst="roundRect">
              <a:avLst/>
            </a:prstGeom>
            <a:noFill/>
            <a:ln w="9525">
              <a:solidFill>
                <a:schemeClr val="bg1">
                  <a:lumMod val="95000"/>
                  <a:alpha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Freeform 37"/>
          <p:cNvSpPr>
            <a:spLocks noEditPoints="1"/>
          </p:cNvSpPr>
          <p:nvPr/>
        </p:nvSpPr>
        <p:spPr bwMode="auto">
          <a:xfrm>
            <a:off x="6838769" y="3718044"/>
            <a:ext cx="611187" cy="641350"/>
          </a:xfrm>
          <a:custGeom>
            <a:avLst/>
            <a:gdLst>
              <a:gd name="T0" fmla="*/ 80 w 160"/>
              <a:gd name="T1" fmla="*/ 0 h 168"/>
              <a:gd name="T2" fmla="*/ 0 w 160"/>
              <a:gd name="T3" fmla="*/ 72 h 168"/>
              <a:gd name="T4" fmla="*/ 75 w 160"/>
              <a:gd name="T5" fmla="*/ 144 h 168"/>
              <a:gd name="T6" fmla="*/ 80 w 160"/>
              <a:gd name="T7" fmla="*/ 168 h 168"/>
              <a:gd name="T8" fmla="*/ 119 w 160"/>
              <a:gd name="T9" fmla="*/ 135 h 168"/>
              <a:gd name="T10" fmla="*/ 160 w 160"/>
              <a:gd name="T11" fmla="*/ 72 h 168"/>
              <a:gd name="T12" fmla="*/ 80 w 160"/>
              <a:gd name="T13" fmla="*/ 0 h 168"/>
              <a:gd name="T14" fmla="*/ 48 w 160"/>
              <a:gd name="T15" fmla="*/ 80 h 168"/>
              <a:gd name="T16" fmla="*/ 40 w 160"/>
              <a:gd name="T17" fmla="*/ 72 h 168"/>
              <a:gd name="T18" fmla="*/ 48 w 160"/>
              <a:gd name="T19" fmla="*/ 64 h 168"/>
              <a:gd name="T20" fmla="*/ 56 w 160"/>
              <a:gd name="T21" fmla="*/ 72 h 168"/>
              <a:gd name="T22" fmla="*/ 48 w 160"/>
              <a:gd name="T23" fmla="*/ 80 h 168"/>
              <a:gd name="T24" fmla="*/ 80 w 160"/>
              <a:gd name="T25" fmla="*/ 80 h 168"/>
              <a:gd name="T26" fmla="*/ 72 w 160"/>
              <a:gd name="T27" fmla="*/ 72 h 168"/>
              <a:gd name="T28" fmla="*/ 80 w 160"/>
              <a:gd name="T29" fmla="*/ 64 h 168"/>
              <a:gd name="T30" fmla="*/ 88 w 160"/>
              <a:gd name="T31" fmla="*/ 72 h 168"/>
              <a:gd name="T32" fmla="*/ 80 w 160"/>
              <a:gd name="T33" fmla="*/ 80 h 168"/>
              <a:gd name="T34" fmla="*/ 112 w 160"/>
              <a:gd name="T35" fmla="*/ 80 h 168"/>
              <a:gd name="T36" fmla="*/ 104 w 160"/>
              <a:gd name="T37" fmla="*/ 72 h 168"/>
              <a:gd name="T38" fmla="*/ 112 w 160"/>
              <a:gd name="T39" fmla="*/ 64 h 168"/>
              <a:gd name="T40" fmla="*/ 120 w 160"/>
              <a:gd name="T41" fmla="*/ 72 h 168"/>
              <a:gd name="T42" fmla="*/ 112 w 160"/>
              <a:gd name="T43" fmla="*/ 80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60" h="168">
                <a:moveTo>
                  <a:pt x="80" y="0"/>
                </a:moveTo>
                <a:cubicBezTo>
                  <a:pt x="36" y="0"/>
                  <a:pt x="0" y="32"/>
                  <a:pt x="0" y="72"/>
                </a:cubicBezTo>
                <a:cubicBezTo>
                  <a:pt x="0" y="110"/>
                  <a:pt x="33" y="141"/>
                  <a:pt x="75" y="144"/>
                </a:cubicBezTo>
                <a:cubicBezTo>
                  <a:pt x="78" y="158"/>
                  <a:pt x="80" y="168"/>
                  <a:pt x="80" y="168"/>
                </a:cubicBezTo>
                <a:cubicBezTo>
                  <a:pt x="80" y="168"/>
                  <a:pt x="100" y="156"/>
                  <a:pt x="119" y="135"/>
                </a:cubicBezTo>
                <a:cubicBezTo>
                  <a:pt x="143" y="123"/>
                  <a:pt x="160" y="99"/>
                  <a:pt x="160" y="72"/>
                </a:cubicBezTo>
                <a:cubicBezTo>
                  <a:pt x="160" y="32"/>
                  <a:pt x="124" y="0"/>
                  <a:pt x="80" y="0"/>
                </a:cubicBezTo>
                <a:close/>
                <a:moveTo>
                  <a:pt x="48" y="80"/>
                </a:moveTo>
                <a:cubicBezTo>
                  <a:pt x="44" y="80"/>
                  <a:pt x="40" y="76"/>
                  <a:pt x="40" y="72"/>
                </a:cubicBezTo>
                <a:cubicBezTo>
                  <a:pt x="40" y="68"/>
                  <a:pt x="44" y="64"/>
                  <a:pt x="48" y="64"/>
                </a:cubicBezTo>
                <a:cubicBezTo>
                  <a:pt x="52" y="64"/>
                  <a:pt x="56" y="68"/>
                  <a:pt x="56" y="72"/>
                </a:cubicBezTo>
                <a:cubicBezTo>
                  <a:pt x="56" y="76"/>
                  <a:pt x="52" y="80"/>
                  <a:pt x="48" y="80"/>
                </a:cubicBezTo>
                <a:close/>
                <a:moveTo>
                  <a:pt x="80" y="80"/>
                </a:moveTo>
                <a:cubicBezTo>
                  <a:pt x="76" y="80"/>
                  <a:pt x="72" y="76"/>
                  <a:pt x="72" y="72"/>
                </a:cubicBezTo>
                <a:cubicBezTo>
                  <a:pt x="72" y="68"/>
                  <a:pt x="76" y="64"/>
                  <a:pt x="80" y="64"/>
                </a:cubicBezTo>
                <a:cubicBezTo>
                  <a:pt x="84" y="64"/>
                  <a:pt x="88" y="68"/>
                  <a:pt x="88" y="72"/>
                </a:cubicBezTo>
                <a:cubicBezTo>
                  <a:pt x="88" y="76"/>
                  <a:pt x="84" y="80"/>
                  <a:pt x="80" y="80"/>
                </a:cubicBezTo>
                <a:close/>
                <a:moveTo>
                  <a:pt x="112" y="80"/>
                </a:moveTo>
                <a:cubicBezTo>
                  <a:pt x="108" y="80"/>
                  <a:pt x="104" y="76"/>
                  <a:pt x="104" y="72"/>
                </a:cubicBezTo>
                <a:cubicBezTo>
                  <a:pt x="104" y="68"/>
                  <a:pt x="108" y="64"/>
                  <a:pt x="112" y="64"/>
                </a:cubicBezTo>
                <a:cubicBezTo>
                  <a:pt x="116" y="64"/>
                  <a:pt x="120" y="68"/>
                  <a:pt x="120" y="72"/>
                </a:cubicBezTo>
                <a:cubicBezTo>
                  <a:pt x="120" y="76"/>
                  <a:pt x="116" y="80"/>
                  <a:pt x="112" y="80"/>
                </a:cubicBezTo>
                <a:close/>
              </a:path>
            </a:pathLst>
          </a:custGeom>
          <a:noFill/>
          <a:ln>
            <a:solidFill>
              <a:schemeClr val="bg1">
                <a:lumMod val="95000"/>
                <a:alpha val="95000"/>
              </a:schemeClr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7951070" y="1739900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8103470" y="1645242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951070" y="3751580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8103470" y="3628420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727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38000" decel="54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854076" y="3894251"/>
            <a:ext cx="8483847" cy="2055029"/>
          </a:xfrm>
          <a:prstGeom prst="rect">
            <a:avLst/>
          </a:prstGeom>
          <a:solidFill>
            <a:schemeClr val="bg1">
              <a:lumMod val="9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b="37062"/>
          <a:stretch/>
        </p:blipFill>
        <p:spPr>
          <a:xfrm>
            <a:off x="1854077" y="1124744"/>
            <a:ext cx="8483847" cy="2769507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010032" y="4317344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162432" y="4222686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807696" y="4323029"/>
            <a:ext cx="0" cy="132334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6960096" y="4228371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854077" y="836712"/>
            <a:ext cx="4241923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5607366" y="1858939"/>
            <a:ext cx="977269" cy="977269"/>
          </a:xfrm>
          <a:prstGeom prst="ellipse">
            <a:avLst/>
          </a:prstGeom>
          <a:noFill/>
          <a:ln w="28575">
            <a:solidFill>
              <a:schemeClr val="bg1">
                <a:lumMod val="9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5828822" y="2354787"/>
            <a:ext cx="267178" cy="5343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 rot="16200000">
            <a:off x="5908976" y="2194480"/>
            <a:ext cx="374049" cy="53436"/>
          </a:xfrm>
          <a:prstGeom prst="round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3786838" y="2925989"/>
            <a:ext cx="4967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>
                    <a:lumMod val="95000"/>
                    <a:alpha val="90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Action speak louder than words.</a:t>
            </a:r>
            <a:endParaRPr lang="zh-CN" altLang="en-US" sz="2400" dirty="0">
              <a:solidFill>
                <a:schemeClr val="bg1">
                  <a:lumMod val="95000"/>
                  <a:alpha val="90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096000" y="6165304"/>
            <a:ext cx="4241923" cy="0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411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/>
          <a:srcRect b="4315"/>
          <a:stretch/>
        </p:blipFill>
        <p:spPr>
          <a:xfrm>
            <a:off x="-4031" y="0"/>
            <a:ext cx="12192000" cy="6905141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7564006" y="-31018"/>
            <a:ext cx="4652674" cy="6908068"/>
          </a:xfrm>
          <a:prstGeom prst="rect">
            <a:avLst/>
          </a:prstGeom>
          <a:gradFill>
            <a:gsLst>
              <a:gs pos="0">
                <a:srgbClr val="56678B"/>
              </a:gs>
              <a:gs pos="100000">
                <a:srgbClr val="97999D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095931" y="4001278"/>
            <a:ext cx="3944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Part </a:t>
            </a:r>
            <a:r>
              <a:rPr lang="en-US" altLang="zh-CN" sz="4800" dirty="0">
                <a:solidFill>
                  <a:schemeClr val="bg1">
                    <a:lumMod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two</a:t>
            </a:r>
            <a:endParaRPr lang="zh-CN" altLang="en-US" sz="4800" dirty="0">
              <a:solidFill>
                <a:schemeClr val="bg1">
                  <a:lumMod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65108" y="2393716"/>
            <a:ext cx="1382664" cy="1407234"/>
            <a:chOff x="5833268" y="2041028"/>
            <a:chExt cx="558094" cy="568011"/>
          </a:xfrm>
          <a:solidFill>
            <a:schemeClr val="bg1">
              <a:lumMod val="95000"/>
            </a:schemeClr>
          </a:solidFill>
        </p:grpSpPr>
        <p:sp>
          <p:nvSpPr>
            <p:cNvPr id="22" name="Freeform 249"/>
            <p:cNvSpPr>
              <a:spLocks/>
            </p:cNvSpPr>
            <p:nvPr/>
          </p:nvSpPr>
          <p:spPr bwMode="auto">
            <a:xfrm>
              <a:off x="5884325" y="2247384"/>
              <a:ext cx="378673" cy="272305"/>
            </a:xfrm>
            <a:custGeom>
              <a:avLst/>
              <a:gdLst>
                <a:gd name="T0" fmla="*/ 75 w 75"/>
                <a:gd name="T1" fmla="*/ 33 h 54"/>
                <a:gd name="T2" fmla="*/ 54 w 75"/>
                <a:gd name="T3" fmla="*/ 54 h 54"/>
                <a:gd name="T4" fmla="*/ 21 w 75"/>
                <a:gd name="T5" fmla="*/ 54 h 54"/>
                <a:gd name="T6" fmla="*/ 0 w 75"/>
                <a:gd name="T7" fmla="*/ 33 h 54"/>
                <a:gd name="T8" fmla="*/ 0 w 75"/>
                <a:gd name="T9" fmla="*/ 5 h 54"/>
                <a:gd name="T10" fmla="*/ 5 w 75"/>
                <a:gd name="T11" fmla="*/ 0 h 54"/>
                <a:gd name="T12" fmla="*/ 71 w 75"/>
                <a:gd name="T13" fmla="*/ 0 h 54"/>
                <a:gd name="T14" fmla="*/ 75 w 75"/>
                <a:gd name="T15" fmla="*/ 5 h 54"/>
                <a:gd name="T16" fmla="*/ 75 w 75"/>
                <a:gd name="T17" fmla="*/ 3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54">
                  <a:moveTo>
                    <a:pt x="75" y="33"/>
                  </a:moveTo>
                  <a:cubicBezTo>
                    <a:pt x="75" y="54"/>
                    <a:pt x="57" y="54"/>
                    <a:pt x="54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54"/>
                    <a:pt x="0" y="54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3" y="0"/>
                    <a:pt x="75" y="2"/>
                    <a:pt x="75" y="5"/>
                  </a:cubicBezTo>
                  <a:lnTo>
                    <a:pt x="75" y="3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50"/>
            <p:cNvSpPr>
              <a:spLocks/>
            </p:cNvSpPr>
            <p:nvPr/>
          </p:nvSpPr>
          <p:spPr bwMode="auto">
            <a:xfrm>
              <a:off x="6265846" y="2278088"/>
              <a:ext cx="125516" cy="170190"/>
            </a:xfrm>
            <a:custGeom>
              <a:avLst/>
              <a:gdLst>
                <a:gd name="T0" fmla="*/ 8 w 25"/>
                <a:gd name="T1" fmla="*/ 0 h 34"/>
                <a:gd name="T2" fmla="*/ 0 w 25"/>
                <a:gd name="T3" fmla="*/ 0 h 34"/>
                <a:gd name="T4" fmla="*/ 0 w 25"/>
                <a:gd name="T5" fmla="*/ 8 h 34"/>
                <a:gd name="T6" fmla="*/ 1 w 25"/>
                <a:gd name="T7" fmla="*/ 8 h 34"/>
                <a:gd name="T8" fmla="*/ 6 w 25"/>
                <a:gd name="T9" fmla="*/ 8 h 34"/>
                <a:gd name="T10" fmla="*/ 16 w 25"/>
                <a:gd name="T11" fmla="*/ 17 h 34"/>
                <a:gd name="T12" fmla="*/ 6 w 25"/>
                <a:gd name="T13" fmla="*/ 27 h 34"/>
                <a:gd name="T14" fmla="*/ 1 w 25"/>
                <a:gd name="T15" fmla="*/ 27 h 34"/>
                <a:gd name="T16" fmla="*/ 0 w 25"/>
                <a:gd name="T17" fmla="*/ 27 h 34"/>
                <a:gd name="T18" fmla="*/ 0 w 25"/>
                <a:gd name="T19" fmla="*/ 34 h 34"/>
                <a:gd name="T20" fmla="*/ 8 w 25"/>
                <a:gd name="T21" fmla="*/ 34 h 34"/>
                <a:gd name="T22" fmla="*/ 25 w 25"/>
                <a:gd name="T23" fmla="*/ 17 h 34"/>
                <a:gd name="T24" fmla="*/ 8 w 25"/>
                <a:gd name="T2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34">
                  <a:moveTo>
                    <a:pt x="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1" y="8"/>
                    <a:pt x="16" y="12"/>
                    <a:pt x="16" y="17"/>
                  </a:cubicBezTo>
                  <a:cubicBezTo>
                    <a:pt x="16" y="23"/>
                    <a:pt x="11" y="27"/>
                    <a:pt x="6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0" y="27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7" y="34"/>
                    <a:pt x="25" y="27"/>
                    <a:pt x="25" y="17"/>
                  </a:cubicBezTo>
                  <a:cubicBezTo>
                    <a:pt x="25" y="8"/>
                    <a:pt x="17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1"/>
            <p:cNvSpPr>
              <a:spLocks/>
            </p:cNvSpPr>
            <p:nvPr/>
          </p:nvSpPr>
          <p:spPr bwMode="auto">
            <a:xfrm>
              <a:off x="5833268" y="2553727"/>
              <a:ext cx="485042" cy="55312"/>
            </a:xfrm>
            <a:custGeom>
              <a:avLst/>
              <a:gdLst>
                <a:gd name="T0" fmla="*/ 8 w 96"/>
                <a:gd name="T1" fmla="*/ 11 h 11"/>
                <a:gd name="T2" fmla="*/ 88 w 96"/>
                <a:gd name="T3" fmla="*/ 11 h 11"/>
                <a:gd name="T4" fmla="*/ 96 w 96"/>
                <a:gd name="T5" fmla="*/ 0 h 11"/>
                <a:gd name="T6" fmla="*/ 0 w 96"/>
                <a:gd name="T7" fmla="*/ 0 h 11"/>
                <a:gd name="T8" fmla="*/ 8 w 96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" h="11">
                  <a:moveTo>
                    <a:pt x="8" y="11"/>
                  </a:moveTo>
                  <a:cubicBezTo>
                    <a:pt x="88" y="11"/>
                    <a:pt x="88" y="11"/>
                    <a:pt x="88" y="11"/>
                  </a:cubicBezTo>
                  <a:cubicBezTo>
                    <a:pt x="92" y="11"/>
                    <a:pt x="96" y="6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"/>
                    <a:pt x="3" y="11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2"/>
            <p:cNvSpPr>
              <a:spLocks/>
            </p:cNvSpPr>
            <p:nvPr/>
          </p:nvSpPr>
          <p:spPr bwMode="auto">
            <a:xfrm>
              <a:off x="5950273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53"/>
            <p:cNvSpPr>
              <a:spLocks/>
            </p:cNvSpPr>
            <p:nvPr/>
          </p:nvSpPr>
          <p:spPr bwMode="auto">
            <a:xfrm>
              <a:off x="6046006" y="2041028"/>
              <a:ext cx="59567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1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1" y="17"/>
                    <a:pt x="0" y="15"/>
                    <a:pt x="0" y="11"/>
                  </a:cubicBezTo>
                  <a:cubicBezTo>
                    <a:pt x="0" y="7"/>
                    <a:pt x="1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54"/>
            <p:cNvSpPr>
              <a:spLocks/>
            </p:cNvSpPr>
            <p:nvPr/>
          </p:nvSpPr>
          <p:spPr bwMode="auto">
            <a:xfrm>
              <a:off x="6141737" y="2041028"/>
              <a:ext cx="61695" cy="155298"/>
            </a:xfrm>
            <a:custGeom>
              <a:avLst/>
              <a:gdLst>
                <a:gd name="T0" fmla="*/ 8 w 12"/>
                <a:gd name="T1" fmla="*/ 31 h 31"/>
                <a:gd name="T2" fmla="*/ 0 w 12"/>
                <a:gd name="T3" fmla="*/ 31 h 31"/>
                <a:gd name="T4" fmla="*/ 3 w 12"/>
                <a:gd name="T5" fmla="*/ 24 h 31"/>
                <a:gd name="T6" fmla="*/ 4 w 12"/>
                <a:gd name="T7" fmla="*/ 21 h 31"/>
                <a:gd name="T8" fmla="*/ 3 w 12"/>
                <a:gd name="T9" fmla="*/ 18 h 31"/>
                <a:gd name="T10" fmla="*/ 0 w 12"/>
                <a:gd name="T11" fmla="*/ 11 h 31"/>
                <a:gd name="T12" fmla="*/ 3 w 12"/>
                <a:gd name="T13" fmla="*/ 3 h 31"/>
                <a:gd name="T14" fmla="*/ 4 w 12"/>
                <a:gd name="T15" fmla="*/ 0 h 31"/>
                <a:gd name="T16" fmla="*/ 12 w 12"/>
                <a:gd name="T17" fmla="*/ 0 h 31"/>
                <a:gd name="T18" fmla="*/ 9 w 12"/>
                <a:gd name="T19" fmla="*/ 8 h 31"/>
                <a:gd name="T20" fmla="*/ 8 w 12"/>
                <a:gd name="T21" fmla="*/ 11 h 31"/>
                <a:gd name="T22" fmla="*/ 9 w 12"/>
                <a:gd name="T23" fmla="*/ 13 h 31"/>
                <a:gd name="T24" fmla="*/ 12 w 12"/>
                <a:gd name="T25" fmla="*/ 21 h 31"/>
                <a:gd name="T26" fmla="*/ 9 w 12"/>
                <a:gd name="T27" fmla="*/ 28 h 31"/>
                <a:gd name="T28" fmla="*/ 8 w 12"/>
                <a:gd name="T2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" h="31">
                  <a:moveTo>
                    <a:pt x="8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7"/>
                    <a:pt x="2" y="25"/>
                    <a:pt x="3" y="24"/>
                  </a:cubicBezTo>
                  <a:cubicBezTo>
                    <a:pt x="3" y="22"/>
                    <a:pt x="4" y="22"/>
                    <a:pt x="4" y="21"/>
                  </a:cubicBezTo>
                  <a:cubicBezTo>
                    <a:pt x="4" y="20"/>
                    <a:pt x="3" y="19"/>
                    <a:pt x="3" y="18"/>
                  </a:cubicBezTo>
                  <a:cubicBezTo>
                    <a:pt x="2" y="17"/>
                    <a:pt x="0" y="15"/>
                    <a:pt x="0" y="11"/>
                  </a:cubicBezTo>
                  <a:cubicBezTo>
                    <a:pt x="0" y="7"/>
                    <a:pt x="2" y="5"/>
                    <a:pt x="3" y="3"/>
                  </a:cubicBezTo>
                  <a:cubicBezTo>
                    <a:pt x="3" y="2"/>
                    <a:pt x="4" y="2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4"/>
                    <a:pt x="10" y="7"/>
                    <a:pt x="9" y="8"/>
                  </a:cubicBezTo>
                  <a:cubicBezTo>
                    <a:pt x="8" y="9"/>
                    <a:pt x="8" y="9"/>
                    <a:pt x="8" y="11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10" y="15"/>
                    <a:pt x="12" y="17"/>
                    <a:pt x="12" y="21"/>
                  </a:cubicBezTo>
                  <a:cubicBezTo>
                    <a:pt x="12" y="25"/>
                    <a:pt x="10" y="27"/>
                    <a:pt x="9" y="28"/>
                  </a:cubicBezTo>
                  <a:cubicBezTo>
                    <a:pt x="8" y="30"/>
                    <a:pt x="8" y="30"/>
                    <a:pt x="8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 flipH="1" flipV="1">
            <a:off x="10056440" y="57725"/>
            <a:ext cx="2135560" cy="1466022"/>
            <a:chOff x="6075709" y="5391978"/>
            <a:chExt cx="2135560" cy="1466022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-13898" y="5391978"/>
            <a:ext cx="2135560" cy="1466022"/>
            <a:chOff x="6075709" y="5391978"/>
            <a:chExt cx="2135560" cy="1466022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 flipH="1">
            <a:off x="1928935" y="153435"/>
            <a:ext cx="2135560" cy="1466022"/>
            <a:chOff x="6075709" y="5391978"/>
            <a:chExt cx="2135560" cy="1466022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组合 36"/>
          <p:cNvGrpSpPr/>
          <p:nvPr/>
        </p:nvGrpSpPr>
        <p:grpSpPr>
          <a:xfrm flipH="1" flipV="1">
            <a:off x="8095931" y="5026836"/>
            <a:ext cx="1627588" cy="1117309"/>
            <a:chOff x="6075709" y="5391978"/>
            <a:chExt cx="2135560" cy="1466022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 flipH="1">
            <a:off x="4429660" y="5256618"/>
            <a:ext cx="1444638" cy="991717"/>
            <a:chOff x="6075709" y="5391978"/>
            <a:chExt cx="2135560" cy="1466022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6075709" y="5805264"/>
              <a:ext cx="2135560" cy="0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249965" y="5391978"/>
              <a:ext cx="0" cy="1466022"/>
            </a:xfrm>
            <a:prstGeom prst="line">
              <a:avLst/>
            </a:prstGeom>
            <a:ln>
              <a:solidFill>
                <a:schemeClr val="bg1">
                  <a:alpha val="2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171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843185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375920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9128906" y="1988840"/>
            <a:ext cx="1368152" cy="1368152"/>
          </a:xfrm>
          <a:prstGeom prst="rect">
            <a:avLst/>
          </a:prstGeom>
          <a:noFill/>
          <a:ln w="15875">
            <a:solidFill>
              <a:schemeClr val="bg1">
                <a:lumMod val="95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47141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15880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768631" y="2293471"/>
            <a:ext cx="2160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+30</a:t>
            </a:r>
            <a:r>
              <a:rPr lang="en-US" altLang="zh-CN" sz="28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28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1244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471594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43482" y="3659565"/>
            <a:ext cx="3248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47141" y="620688"/>
            <a:ext cx="38475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The </a:t>
            </a:r>
            <a:r>
              <a:rPr lang="en-US" altLang="zh-CN" sz="2800" b="1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70th anniversary </a:t>
            </a:r>
            <a:endParaRPr lang="zh-CN" altLang="en-US" sz="2800" b="1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199456" y="332656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11335538" y="5445224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233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1638A"/>
            </a:gs>
            <a:gs pos="100000">
              <a:srgbClr val="97999D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>
            <a:off x="2573884" y="1240079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573884" y="2916208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566988" y="4644400"/>
            <a:ext cx="0" cy="1190828"/>
          </a:xfrm>
          <a:prstGeom prst="line">
            <a:avLst/>
          </a:prstGeom>
          <a:ln>
            <a:solidFill>
              <a:schemeClr val="bg1">
                <a:lumMod val="9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2300592" y="1189162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+45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269760" y="2865130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+25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300592" y="4665330"/>
            <a:ext cx="21602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+30</a:t>
            </a:r>
            <a:r>
              <a:rPr lang="en-US" altLang="zh-CN" sz="3200" dirty="0" smtClean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%</a:t>
            </a:r>
            <a:endParaRPr lang="zh-CN" altLang="en-US" sz="3200" dirty="0">
              <a:solidFill>
                <a:schemeClr val="bg1">
                  <a:lumMod val="95000"/>
                  <a:alpha val="95000"/>
                </a:schemeClr>
              </a:solidFill>
              <a:latin typeface="CYuen2HKS-Light" panose="00000400000000000000" pitchFamily="50" charset="-128"/>
              <a:ea typeface="CYuen2HKS-Light" panose="00000400000000000000" pitchFamily="50" charset="-128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666908" y="1853599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666908" y="3522261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666908" y="5364505"/>
            <a:ext cx="76055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1">
                    <a:lumMod val="95000"/>
                    <a:alpha val="95000"/>
                  </a:schemeClr>
                </a:solidFill>
                <a:latin typeface="CYuen2HKS-Light" panose="00000400000000000000" pitchFamily="50" charset="-128"/>
                <a:ea typeface="CYuen2HKS-Light" panose="00000400000000000000" pitchFamily="50" charset="-128"/>
              </a:rPr>
              <a:t>China is preparing to mark the 70th anniversary of Victory in the Chinese People's War of Resistance against Japanese Aggression and the World Anti-Fascist War. </a:t>
            </a:r>
            <a:endParaRPr lang="zh-CN" altLang="en-US" sz="1600" dirty="0">
              <a:solidFill>
                <a:schemeClr val="bg1">
                  <a:lumMod val="95000"/>
                  <a:alpha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47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758</Words>
  <Application>Microsoft Office PowerPoint</Application>
  <PresentationFormat>宽屏</PresentationFormat>
  <Paragraphs>74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CYuen2HKS-Light</vt:lpstr>
      <vt:lpstr>宋体</vt:lpstr>
      <vt:lpstr>微软雅黑</vt:lpstr>
      <vt:lpstr>Arial</vt:lpstr>
      <vt:lpstr>Calibri</vt:lpstr>
      <vt:lpstr>Calibri Light</vt:lpstr>
      <vt:lpstr>Segoe UI Semilight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Dromat</dc:creator>
  <cp:lastModifiedBy>YANGS-PC</cp:lastModifiedBy>
  <cp:revision>51</cp:revision>
  <dcterms:created xsi:type="dcterms:W3CDTF">2015-08-30T04:21:42Z</dcterms:created>
  <dcterms:modified xsi:type="dcterms:W3CDTF">2015-10-19T13:27:40Z</dcterms:modified>
</cp:coreProperties>
</file>