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2" r:id="rId5"/>
    <p:sldId id="264" r:id="rId6"/>
    <p:sldId id="265" r:id="rId7"/>
    <p:sldId id="266" r:id="rId8"/>
    <p:sldId id="26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713B"/>
    <a:srgbClr val="06BA0A"/>
    <a:srgbClr val="0183B1"/>
    <a:srgbClr val="B71968"/>
    <a:srgbClr val="007622"/>
    <a:srgbClr val="058D08"/>
    <a:srgbClr val="06AA0A"/>
    <a:srgbClr val="01AEEE"/>
    <a:srgbClr val="11344A"/>
    <a:srgbClr val="000E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B2E5-D745-4BF1-AA3E-1089BC7F64A5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223DC-301C-4E6D-B80B-CEF9DB8C96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48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B2E5-D745-4BF1-AA3E-1089BC7F64A5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223DC-301C-4E6D-B80B-CEF9DB8C96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349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B2E5-D745-4BF1-AA3E-1089BC7F64A5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223DC-301C-4E6D-B80B-CEF9DB8C96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483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B2E5-D745-4BF1-AA3E-1089BC7F64A5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223DC-301C-4E6D-B80B-CEF9DB8C96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359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B2E5-D745-4BF1-AA3E-1089BC7F64A5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223DC-301C-4E6D-B80B-CEF9DB8C96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5789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B2E5-D745-4BF1-AA3E-1089BC7F64A5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223DC-301C-4E6D-B80B-CEF9DB8C96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0449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B2E5-D745-4BF1-AA3E-1089BC7F64A5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223DC-301C-4E6D-B80B-CEF9DB8C96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298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B2E5-D745-4BF1-AA3E-1089BC7F64A5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223DC-301C-4E6D-B80B-CEF9DB8C96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429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B2E5-D745-4BF1-AA3E-1089BC7F64A5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223DC-301C-4E6D-B80B-CEF9DB8C96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3579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B2E5-D745-4BF1-AA3E-1089BC7F64A5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223DC-301C-4E6D-B80B-CEF9DB8C96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480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B2E5-D745-4BF1-AA3E-1089BC7F64A5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223DC-301C-4E6D-B80B-CEF9DB8C96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8211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7B2E5-D745-4BF1-AA3E-1089BC7F64A5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223DC-301C-4E6D-B80B-CEF9DB8C96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961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2287" y="1216141"/>
            <a:ext cx="3007425" cy="5988277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549747" y="4210279"/>
            <a:ext cx="5092504" cy="15755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方正细等线简体" panose="03000509000000000000" pitchFamily="65" charset="-122"/>
                <a:ea typeface="方正细等线简体" panose="03000509000000000000" pitchFamily="65" charset="-122"/>
              </a:rPr>
              <a:t>用</a:t>
            </a:r>
            <a:r>
              <a:rPr lang="en-US" altLang="zh-CN" sz="3600" dirty="0" smtClean="0">
                <a:latin typeface=".PhonepadTwo" pitchFamily="2" charset="0"/>
                <a:ea typeface="方正细等线简体" panose="03000509000000000000" pitchFamily="65" charset="-122"/>
              </a:rPr>
              <a:t>PPT</a:t>
            </a:r>
            <a:r>
              <a:rPr lang="zh-CN" altLang="en-US" sz="3600" dirty="0" smtClean="0">
                <a:latin typeface="方正细等线简体" panose="03000509000000000000" pitchFamily="65" charset="-122"/>
                <a:ea typeface="方正细等线简体" panose="03000509000000000000" pitchFamily="65" charset="-122"/>
              </a:rPr>
              <a:t>玩</a:t>
            </a:r>
            <a:r>
              <a:rPr lang="en-US" altLang="zh-CN" sz="3600" dirty="0" smtClean="0">
                <a:latin typeface=".PhonepadTwo" pitchFamily="2" charset="0"/>
                <a:ea typeface="方正细黑一简体" panose="03000509000000000000" pitchFamily="65" charset="-122"/>
              </a:rPr>
              <a:t>IOS</a:t>
            </a:r>
            <a:endParaRPr lang="zh-CN" altLang="en-US" sz="3600" dirty="0">
              <a:latin typeface=".PhonepadTwo" pitchFamily="2" charset="0"/>
              <a:ea typeface="方正细黑一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076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2" name="组合 91"/>
          <p:cNvGrpSpPr/>
          <p:nvPr/>
        </p:nvGrpSpPr>
        <p:grpSpPr>
          <a:xfrm>
            <a:off x="4007581" y="1487659"/>
            <a:ext cx="1371600" cy="1874519"/>
            <a:chOff x="2474202" y="1487659"/>
            <a:chExt cx="1371600" cy="1874519"/>
          </a:xfrm>
        </p:grpSpPr>
        <p:sp>
          <p:nvSpPr>
            <p:cNvPr id="5" name="圆角矩形 4"/>
            <p:cNvSpPr>
              <a:spLocks noChangeAspect="1"/>
            </p:cNvSpPr>
            <p:nvPr/>
          </p:nvSpPr>
          <p:spPr>
            <a:xfrm>
              <a:off x="2474202" y="1487659"/>
              <a:ext cx="1371600" cy="1371600"/>
            </a:xfrm>
            <a:prstGeom prst="round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 dirty="0">
                <a:gradFill>
                  <a:gsLst>
                    <a:gs pos="21500">
                      <a:srgbClr val="249CDB"/>
                    </a:gs>
                    <a:gs pos="0">
                      <a:srgbClr val="8FE2FF"/>
                    </a:gs>
                    <a:gs pos="43000">
                      <a:schemeClr val="accent1">
                        <a:lumMod val="75000"/>
                      </a:schemeClr>
                    </a:gs>
                    <a:gs pos="57000">
                      <a:srgbClr val="00B0F0"/>
                    </a:gs>
                    <a:gs pos="74000">
                      <a:srgbClr val="7030A0"/>
                    </a:gs>
                    <a:gs pos="100000">
                      <a:srgbClr val="FF0000"/>
                    </a:gs>
                  </a:gsLst>
                  <a:lin ang="5400000" scaled="1"/>
                </a:gradFill>
                <a:latin typeface="方正细等线简体" panose="03000509000000000000" pitchFamily="65" charset="-122"/>
                <a:ea typeface="方正细等线简体" panose="03000509000000000000" pitchFamily="65" charset="-122"/>
              </a:endParaRPr>
            </a:p>
          </p:txBody>
        </p:sp>
        <p:grpSp>
          <p:nvGrpSpPr>
            <p:cNvPr id="87" name="组合 86"/>
            <p:cNvGrpSpPr>
              <a:grpSpLocks noChangeAspect="1"/>
            </p:cNvGrpSpPr>
            <p:nvPr/>
          </p:nvGrpSpPr>
          <p:grpSpPr>
            <a:xfrm>
              <a:off x="2606317" y="1618793"/>
              <a:ext cx="1107370" cy="1109331"/>
              <a:chOff x="2474202" y="1487659"/>
              <a:chExt cx="1628486" cy="1631369"/>
            </a:xfrm>
          </p:grpSpPr>
          <p:sp>
            <p:nvSpPr>
              <p:cNvPr id="34" name="流程图: 联系 33"/>
              <p:cNvSpPr>
                <a:spLocks noChangeAspect="1"/>
              </p:cNvSpPr>
              <p:nvPr/>
            </p:nvSpPr>
            <p:spPr>
              <a:xfrm rot="16200000" flipH="1">
                <a:off x="3227554" y="2243893"/>
                <a:ext cx="118902" cy="118902"/>
              </a:xfrm>
              <a:prstGeom prst="flowChartConnector">
                <a:avLst/>
              </a:prstGeom>
              <a:solidFill>
                <a:schemeClr val="bg1"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 rot="16200000" flipH="1">
                <a:off x="2908889" y="1633301"/>
                <a:ext cx="756233" cy="464950"/>
              </a:xfrm>
              <a:custGeom>
                <a:avLst/>
                <a:gdLst>
                  <a:gd name="connsiteX0" fmla="*/ 1956523 w 2609923"/>
                  <a:gd name="connsiteY0" fmla="*/ 0 h 1308296"/>
                  <a:gd name="connsiteX1" fmla="*/ 1306800 w 2609923"/>
                  <a:gd name="connsiteY1" fmla="*/ 0 h 1308296"/>
                  <a:gd name="connsiteX2" fmla="*/ 1303123 w 2609923"/>
                  <a:gd name="connsiteY2" fmla="*/ 0 h 1308296"/>
                  <a:gd name="connsiteX3" fmla="*/ 653400 w 2609923"/>
                  <a:gd name="connsiteY3" fmla="*/ 0 h 1308296"/>
                  <a:gd name="connsiteX4" fmla="*/ 0 w 2609923"/>
                  <a:gd name="connsiteY4" fmla="*/ 654148 h 1308296"/>
                  <a:gd name="connsiteX5" fmla="*/ 653400 w 2609923"/>
                  <a:gd name="connsiteY5" fmla="*/ 1308296 h 1308296"/>
                  <a:gd name="connsiteX6" fmla="*/ 1303123 w 2609923"/>
                  <a:gd name="connsiteY6" fmla="*/ 1308296 h 1308296"/>
                  <a:gd name="connsiteX7" fmla="*/ 1306800 w 2609923"/>
                  <a:gd name="connsiteY7" fmla="*/ 1308296 h 1308296"/>
                  <a:gd name="connsiteX8" fmla="*/ 1956523 w 2609923"/>
                  <a:gd name="connsiteY8" fmla="*/ 1308296 h 1308296"/>
                  <a:gd name="connsiteX9" fmla="*/ 2609923 w 2609923"/>
                  <a:gd name="connsiteY9" fmla="*/ 654148 h 1308296"/>
                  <a:gd name="connsiteX10" fmla="*/ 1956523 w 2609923"/>
                  <a:gd name="connsiteY10" fmla="*/ 0 h 130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09923" h="1308296">
                    <a:moveTo>
                      <a:pt x="1956523" y="0"/>
                    </a:moveTo>
                    <a:lnTo>
                      <a:pt x="1306800" y="0"/>
                    </a:lnTo>
                    <a:lnTo>
                      <a:pt x="1303123" y="0"/>
                    </a:lnTo>
                    <a:lnTo>
                      <a:pt x="653400" y="0"/>
                    </a:lnTo>
                    <a:cubicBezTo>
                      <a:pt x="292537" y="0"/>
                      <a:pt x="0" y="292872"/>
                      <a:pt x="0" y="654148"/>
                    </a:cubicBezTo>
                    <a:cubicBezTo>
                      <a:pt x="0" y="1015424"/>
                      <a:pt x="292537" y="1308296"/>
                      <a:pt x="653400" y="1308296"/>
                    </a:cubicBezTo>
                    <a:lnTo>
                      <a:pt x="1303123" y="1308296"/>
                    </a:lnTo>
                    <a:lnTo>
                      <a:pt x="1306800" y="1308296"/>
                    </a:lnTo>
                    <a:lnTo>
                      <a:pt x="1956523" y="1308296"/>
                    </a:lnTo>
                    <a:cubicBezTo>
                      <a:pt x="2317386" y="1308296"/>
                      <a:pt x="2609923" y="1015424"/>
                      <a:pt x="2609923" y="654148"/>
                    </a:cubicBezTo>
                    <a:cubicBezTo>
                      <a:pt x="2609923" y="292872"/>
                      <a:pt x="2317386" y="0"/>
                      <a:pt x="1956523" y="0"/>
                    </a:cubicBezTo>
                    <a:close/>
                  </a:path>
                </a:pathLst>
              </a:custGeom>
              <a:solidFill>
                <a:srgbClr val="F7713B">
                  <a:alpha val="7568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rot="8100000" flipH="1">
                <a:off x="3217276" y="1762481"/>
                <a:ext cx="756233" cy="464950"/>
              </a:xfrm>
              <a:custGeom>
                <a:avLst/>
                <a:gdLst>
                  <a:gd name="connsiteX0" fmla="*/ 1956523 w 2609923"/>
                  <a:gd name="connsiteY0" fmla="*/ 0 h 1308296"/>
                  <a:gd name="connsiteX1" fmla="*/ 1306800 w 2609923"/>
                  <a:gd name="connsiteY1" fmla="*/ 0 h 1308296"/>
                  <a:gd name="connsiteX2" fmla="*/ 1303123 w 2609923"/>
                  <a:gd name="connsiteY2" fmla="*/ 0 h 1308296"/>
                  <a:gd name="connsiteX3" fmla="*/ 653400 w 2609923"/>
                  <a:gd name="connsiteY3" fmla="*/ 0 h 1308296"/>
                  <a:gd name="connsiteX4" fmla="*/ 0 w 2609923"/>
                  <a:gd name="connsiteY4" fmla="*/ 654148 h 1308296"/>
                  <a:gd name="connsiteX5" fmla="*/ 653400 w 2609923"/>
                  <a:gd name="connsiteY5" fmla="*/ 1308296 h 1308296"/>
                  <a:gd name="connsiteX6" fmla="*/ 1303123 w 2609923"/>
                  <a:gd name="connsiteY6" fmla="*/ 1308296 h 1308296"/>
                  <a:gd name="connsiteX7" fmla="*/ 1306800 w 2609923"/>
                  <a:gd name="connsiteY7" fmla="*/ 1308296 h 1308296"/>
                  <a:gd name="connsiteX8" fmla="*/ 1956523 w 2609923"/>
                  <a:gd name="connsiteY8" fmla="*/ 1308296 h 1308296"/>
                  <a:gd name="connsiteX9" fmla="*/ 2609923 w 2609923"/>
                  <a:gd name="connsiteY9" fmla="*/ 654148 h 1308296"/>
                  <a:gd name="connsiteX10" fmla="*/ 1956523 w 2609923"/>
                  <a:gd name="connsiteY10" fmla="*/ 0 h 130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09923" h="1308296">
                    <a:moveTo>
                      <a:pt x="1956523" y="0"/>
                    </a:moveTo>
                    <a:lnTo>
                      <a:pt x="1306800" y="0"/>
                    </a:lnTo>
                    <a:lnTo>
                      <a:pt x="1303123" y="0"/>
                    </a:lnTo>
                    <a:lnTo>
                      <a:pt x="653400" y="0"/>
                    </a:lnTo>
                    <a:cubicBezTo>
                      <a:pt x="292537" y="0"/>
                      <a:pt x="0" y="292872"/>
                      <a:pt x="0" y="654148"/>
                    </a:cubicBezTo>
                    <a:cubicBezTo>
                      <a:pt x="0" y="1015424"/>
                      <a:pt x="292537" y="1308296"/>
                      <a:pt x="653400" y="1308296"/>
                    </a:cubicBezTo>
                    <a:lnTo>
                      <a:pt x="1303123" y="1308296"/>
                    </a:lnTo>
                    <a:lnTo>
                      <a:pt x="1306800" y="1308296"/>
                    </a:lnTo>
                    <a:lnTo>
                      <a:pt x="1956523" y="1308296"/>
                    </a:lnTo>
                    <a:cubicBezTo>
                      <a:pt x="2317386" y="1308296"/>
                      <a:pt x="2609923" y="1015424"/>
                      <a:pt x="2609923" y="654148"/>
                    </a:cubicBezTo>
                    <a:cubicBezTo>
                      <a:pt x="2609923" y="292872"/>
                      <a:pt x="2317386" y="0"/>
                      <a:pt x="1956523" y="0"/>
                    </a:cubicBezTo>
                    <a:close/>
                  </a:path>
                </a:pathLst>
              </a:custGeom>
              <a:solidFill>
                <a:schemeClr val="accent4">
                  <a:alpha val="7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任意多边形 36"/>
              <p:cNvSpPr/>
              <p:nvPr/>
            </p:nvSpPr>
            <p:spPr>
              <a:xfrm rot="10800000" flipH="1">
                <a:off x="3346455" y="2070869"/>
                <a:ext cx="756233" cy="464950"/>
              </a:xfrm>
              <a:custGeom>
                <a:avLst/>
                <a:gdLst>
                  <a:gd name="connsiteX0" fmla="*/ 1956523 w 2609923"/>
                  <a:gd name="connsiteY0" fmla="*/ 0 h 1308296"/>
                  <a:gd name="connsiteX1" fmla="*/ 1306800 w 2609923"/>
                  <a:gd name="connsiteY1" fmla="*/ 0 h 1308296"/>
                  <a:gd name="connsiteX2" fmla="*/ 1303123 w 2609923"/>
                  <a:gd name="connsiteY2" fmla="*/ 0 h 1308296"/>
                  <a:gd name="connsiteX3" fmla="*/ 653400 w 2609923"/>
                  <a:gd name="connsiteY3" fmla="*/ 0 h 1308296"/>
                  <a:gd name="connsiteX4" fmla="*/ 0 w 2609923"/>
                  <a:gd name="connsiteY4" fmla="*/ 654148 h 1308296"/>
                  <a:gd name="connsiteX5" fmla="*/ 653400 w 2609923"/>
                  <a:gd name="connsiteY5" fmla="*/ 1308296 h 1308296"/>
                  <a:gd name="connsiteX6" fmla="*/ 1303123 w 2609923"/>
                  <a:gd name="connsiteY6" fmla="*/ 1308296 h 1308296"/>
                  <a:gd name="connsiteX7" fmla="*/ 1306800 w 2609923"/>
                  <a:gd name="connsiteY7" fmla="*/ 1308296 h 1308296"/>
                  <a:gd name="connsiteX8" fmla="*/ 1956523 w 2609923"/>
                  <a:gd name="connsiteY8" fmla="*/ 1308296 h 1308296"/>
                  <a:gd name="connsiteX9" fmla="*/ 2609923 w 2609923"/>
                  <a:gd name="connsiteY9" fmla="*/ 654148 h 1308296"/>
                  <a:gd name="connsiteX10" fmla="*/ 1956523 w 2609923"/>
                  <a:gd name="connsiteY10" fmla="*/ 0 h 130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09923" h="1308296">
                    <a:moveTo>
                      <a:pt x="1956523" y="0"/>
                    </a:moveTo>
                    <a:lnTo>
                      <a:pt x="1306800" y="0"/>
                    </a:lnTo>
                    <a:lnTo>
                      <a:pt x="1303123" y="0"/>
                    </a:lnTo>
                    <a:lnTo>
                      <a:pt x="653400" y="0"/>
                    </a:lnTo>
                    <a:cubicBezTo>
                      <a:pt x="292537" y="0"/>
                      <a:pt x="0" y="292872"/>
                      <a:pt x="0" y="654148"/>
                    </a:cubicBezTo>
                    <a:cubicBezTo>
                      <a:pt x="0" y="1015424"/>
                      <a:pt x="292537" y="1308296"/>
                      <a:pt x="653400" y="1308296"/>
                    </a:cubicBezTo>
                    <a:lnTo>
                      <a:pt x="1303123" y="1308296"/>
                    </a:lnTo>
                    <a:lnTo>
                      <a:pt x="1306800" y="1308296"/>
                    </a:lnTo>
                    <a:lnTo>
                      <a:pt x="1956523" y="1308296"/>
                    </a:lnTo>
                    <a:cubicBezTo>
                      <a:pt x="2317386" y="1308296"/>
                      <a:pt x="2609923" y="1015424"/>
                      <a:pt x="2609923" y="654148"/>
                    </a:cubicBezTo>
                    <a:cubicBezTo>
                      <a:pt x="2609923" y="292872"/>
                      <a:pt x="2317386" y="0"/>
                      <a:pt x="1956523" y="0"/>
                    </a:cubicBezTo>
                    <a:close/>
                  </a:path>
                </a:pathLst>
              </a:custGeom>
              <a:solidFill>
                <a:srgbClr val="06BA0A">
                  <a:alpha val="7529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 rot="13500000" flipH="1">
                <a:off x="3217277" y="2381295"/>
                <a:ext cx="756233" cy="464950"/>
              </a:xfrm>
              <a:custGeom>
                <a:avLst/>
                <a:gdLst>
                  <a:gd name="connsiteX0" fmla="*/ 1956523 w 2609923"/>
                  <a:gd name="connsiteY0" fmla="*/ 0 h 1308296"/>
                  <a:gd name="connsiteX1" fmla="*/ 1306800 w 2609923"/>
                  <a:gd name="connsiteY1" fmla="*/ 0 h 1308296"/>
                  <a:gd name="connsiteX2" fmla="*/ 1303123 w 2609923"/>
                  <a:gd name="connsiteY2" fmla="*/ 0 h 1308296"/>
                  <a:gd name="connsiteX3" fmla="*/ 653400 w 2609923"/>
                  <a:gd name="connsiteY3" fmla="*/ 0 h 1308296"/>
                  <a:gd name="connsiteX4" fmla="*/ 0 w 2609923"/>
                  <a:gd name="connsiteY4" fmla="*/ 654148 h 1308296"/>
                  <a:gd name="connsiteX5" fmla="*/ 653400 w 2609923"/>
                  <a:gd name="connsiteY5" fmla="*/ 1308296 h 1308296"/>
                  <a:gd name="connsiteX6" fmla="*/ 1303123 w 2609923"/>
                  <a:gd name="connsiteY6" fmla="*/ 1308296 h 1308296"/>
                  <a:gd name="connsiteX7" fmla="*/ 1306800 w 2609923"/>
                  <a:gd name="connsiteY7" fmla="*/ 1308296 h 1308296"/>
                  <a:gd name="connsiteX8" fmla="*/ 1956523 w 2609923"/>
                  <a:gd name="connsiteY8" fmla="*/ 1308296 h 1308296"/>
                  <a:gd name="connsiteX9" fmla="*/ 2609923 w 2609923"/>
                  <a:gd name="connsiteY9" fmla="*/ 654148 h 1308296"/>
                  <a:gd name="connsiteX10" fmla="*/ 1956523 w 2609923"/>
                  <a:gd name="connsiteY10" fmla="*/ 0 h 130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09923" h="1308296">
                    <a:moveTo>
                      <a:pt x="1956523" y="0"/>
                    </a:moveTo>
                    <a:lnTo>
                      <a:pt x="1306800" y="0"/>
                    </a:lnTo>
                    <a:lnTo>
                      <a:pt x="1303123" y="0"/>
                    </a:lnTo>
                    <a:lnTo>
                      <a:pt x="653400" y="0"/>
                    </a:lnTo>
                    <a:cubicBezTo>
                      <a:pt x="292537" y="0"/>
                      <a:pt x="0" y="292872"/>
                      <a:pt x="0" y="654148"/>
                    </a:cubicBezTo>
                    <a:cubicBezTo>
                      <a:pt x="0" y="1015424"/>
                      <a:pt x="292537" y="1308296"/>
                      <a:pt x="653400" y="1308296"/>
                    </a:cubicBezTo>
                    <a:lnTo>
                      <a:pt x="1303123" y="1308296"/>
                    </a:lnTo>
                    <a:lnTo>
                      <a:pt x="1306800" y="1308296"/>
                    </a:lnTo>
                    <a:lnTo>
                      <a:pt x="1956523" y="1308296"/>
                    </a:lnTo>
                    <a:cubicBezTo>
                      <a:pt x="2317386" y="1308296"/>
                      <a:pt x="2609923" y="1015424"/>
                      <a:pt x="2609923" y="654148"/>
                    </a:cubicBezTo>
                    <a:cubicBezTo>
                      <a:pt x="2609923" y="292872"/>
                      <a:pt x="2317386" y="0"/>
                      <a:pt x="1956523" y="0"/>
                    </a:cubicBezTo>
                    <a:close/>
                  </a:path>
                </a:pathLst>
              </a:custGeom>
              <a:solidFill>
                <a:srgbClr val="007622">
                  <a:alpha val="7529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 rot="16200000" flipH="1">
                <a:off x="2908888" y="2508437"/>
                <a:ext cx="756233" cy="464950"/>
              </a:xfrm>
              <a:custGeom>
                <a:avLst/>
                <a:gdLst>
                  <a:gd name="connsiteX0" fmla="*/ 1956523 w 2609923"/>
                  <a:gd name="connsiteY0" fmla="*/ 0 h 1308296"/>
                  <a:gd name="connsiteX1" fmla="*/ 1306800 w 2609923"/>
                  <a:gd name="connsiteY1" fmla="*/ 0 h 1308296"/>
                  <a:gd name="connsiteX2" fmla="*/ 1303123 w 2609923"/>
                  <a:gd name="connsiteY2" fmla="*/ 0 h 1308296"/>
                  <a:gd name="connsiteX3" fmla="*/ 653400 w 2609923"/>
                  <a:gd name="connsiteY3" fmla="*/ 0 h 1308296"/>
                  <a:gd name="connsiteX4" fmla="*/ 0 w 2609923"/>
                  <a:gd name="connsiteY4" fmla="*/ 654148 h 1308296"/>
                  <a:gd name="connsiteX5" fmla="*/ 653400 w 2609923"/>
                  <a:gd name="connsiteY5" fmla="*/ 1308296 h 1308296"/>
                  <a:gd name="connsiteX6" fmla="*/ 1303123 w 2609923"/>
                  <a:gd name="connsiteY6" fmla="*/ 1308296 h 1308296"/>
                  <a:gd name="connsiteX7" fmla="*/ 1306800 w 2609923"/>
                  <a:gd name="connsiteY7" fmla="*/ 1308296 h 1308296"/>
                  <a:gd name="connsiteX8" fmla="*/ 1956523 w 2609923"/>
                  <a:gd name="connsiteY8" fmla="*/ 1308296 h 1308296"/>
                  <a:gd name="connsiteX9" fmla="*/ 2609923 w 2609923"/>
                  <a:gd name="connsiteY9" fmla="*/ 654148 h 1308296"/>
                  <a:gd name="connsiteX10" fmla="*/ 1956523 w 2609923"/>
                  <a:gd name="connsiteY10" fmla="*/ 0 h 130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09923" h="1308296">
                    <a:moveTo>
                      <a:pt x="1956523" y="0"/>
                    </a:moveTo>
                    <a:lnTo>
                      <a:pt x="1306800" y="0"/>
                    </a:lnTo>
                    <a:lnTo>
                      <a:pt x="1303123" y="0"/>
                    </a:lnTo>
                    <a:lnTo>
                      <a:pt x="653400" y="0"/>
                    </a:lnTo>
                    <a:cubicBezTo>
                      <a:pt x="292537" y="0"/>
                      <a:pt x="0" y="292872"/>
                      <a:pt x="0" y="654148"/>
                    </a:cubicBezTo>
                    <a:cubicBezTo>
                      <a:pt x="0" y="1015424"/>
                      <a:pt x="292537" y="1308296"/>
                      <a:pt x="653400" y="1308296"/>
                    </a:cubicBezTo>
                    <a:lnTo>
                      <a:pt x="1303123" y="1308296"/>
                    </a:lnTo>
                    <a:lnTo>
                      <a:pt x="1306800" y="1308296"/>
                    </a:lnTo>
                    <a:lnTo>
                      <a:pt x="1956523" y="1308296"/>
                    </a:lnTo>
                    <a:cubicBezTo>
                      <a:pt x="2317386" y="1308296"/>
                      <a:pt x="2609923" y="1015424"/>
                      <a:pt x="2609923" y="654148"/>
                    </a:cubicBezTo>
                    <a:cubicBezTo>
                      <a:pt x="2609923" y="292872"/>
                      <a:pt x="2317386" y="0"/>
                      <a:pt x="1956523" y="0"/>
                    </a:cubicBezTo>
                    <a:close/>
                  </a:path>
                </a:pathLst>
              </a:custGeom>
              <a:solidFill>
                <a:srgbClr val="0183B1">
                  <a:alpha val="7568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rot="8100000" flipH="1">
                <a:off x="2600501" y="2379257"/>
                <a:ext cx="756233" cy="464950"/>
              </a:xfrm>
              <a:custGeom>
                <a:avLst/>
                <a:gdLst>
                  <a:gd name="connsiteX0" fmla="*/ 1956523 w 2609923"/>
                  <a:gd name="connsiteY0" fmla="*/ 0 h 1308296"/>
                  <a:gd name="connsiteX1" fmla="*/ 1306800 w 2609923"/>
                  <a:gd name="connsiteY1" fmla="*/ 0 h 1308296"/>
                  <a:gd name="connsiteX2" fmla="*/ 1303123 w 2609923"/>
                  <a:gd name="connsiteY2" fmla="*/ 0 h 1308296"/>
                  <a:gd name="connsiteX3" fmla="*/ 653400 w 2609923"/>
                  <a:gd name="connsiteY3" fmla="*/ 0 h 1308296"/>
                  <a:gd name="connsiteX4" fmla="*/ 0 w 2609923"/>
                  <a:gd name="connsiteY4" fmla="*/ 654148 h 1308296"/>
                  <a:gd name="connsiteX5" fmla="*/ 653400 w 2609923"/>
                  <a:gd name="connsiteY5" fmla="*/ 1308296 h 1308296"/>
                  <a:gd name="connsiteX6" fmla="*/ 1303123 w 2609923"/>
                  <a:gd name="connsiteY6" fmla="*/ 1308296 h 1308296"/>
                  <a:gd name="connsiteX7" fmla="*/ 1306800 w 2609923"/>
                  <a:gd name="connsiteY7" fmla="*/ 1308296 h 1308296"/>
                  <a:gd name="connsiteX8" fmla="*/ 1956523 w 2609923"/>
                  <a:gd name="connsiteY8" fmla="*/ 1308296 h 1308296"/>
                  <a:gd name="connsiteX9" fmla="*/ 2609923 w 2609923"/>
                  <a:gd name="connsiteY9" fmla="*/ 654148 h 1308296"/>
                  <a:gd name="connsiteX10" fmla="*/ 1956523 w 2609923"/>
                  <a:gd name="connsiteY10" fmla="*/ 0 h 130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09923" h="1308296">
                    <a:moveTo>
                      <a:pt x="1956523" y="0"/>
                    </a:moveTo>
                    <a:lnTo>
                      <a:pt x="1306800" y="0"/>
                    </a:lnTo>
                    <a:lnTo>
                      <a:pt x="1303123" y="0"/>
                    </a:lnTo>
                    <a:lnTo>
                      <a:pt x="653400" y="0"/>
                    </a:lnTo>
                    <a:cubicBezTo>
                      <a:pt x="292537" y="0"/>
                      <a:pt x="0" y="292872"/>
                      <a:pt x="0" y="654148"/>
                    </a:cubicBezTo>
                    <a:cubicBezTo>
                      <a:pt x="0" y="1015424"/>
                      <a:pt x="292537" y="1308296"/>
                      <a:pt x="653400" y="1308296"/>
                    </a:cubicBezTo>
                    <a:lnTo>
                      <a:pt x="1303123" y="1308296"/>
                    </a:lnTo>
                    <a:lnTo>
                      <a:pt x="1306800" y="1308296"/>
                    </a:lnTo>
                    <a:lnTo>
                      <a:pt x="1956523" y="1308296"/>
                    </a:lnTo>
                    <a:cubicBezTo>
                      <a:pt x="2317386" y="1308296"/>
                      <a:pt x="2609923" y="1015424"/>
                      <a:pt x="2609923" y="654148"/>
                    </a:cubicBezTo>
                    <a:cubicBezTo>
                      <a:pt x="2609923" y="292872"/>
                      <a:pt x="2317386" y="0"/>
                      <a:pt x="1956523" y="0"/>
                    </a:cubicBezTo>
                    <a:close/>
                  </a:path>
                </a:pathLst>
              </a:custGeom>
              <a:solidFill>
                <a:srgbClr val="7030A0">
                  <a:alpha val="7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 rot="10800000" flipH="1">
                <a:off x="2474202" y="2070869"/>
                <a:ext cx="756233" cy="464950"/>
              </a:xfrm>
              <a:custGeom>
                <a:avLst/>
                <a:gdLst>
                  <a:gd name="connsiteX0" fmla="*/ 1956523 w 2609923"/>
                  <a:gd name="connsiteY0" fmla="*/ 0 h 1308296"/>
                  <a:gd name="connsiteX1" fmla="*/ 1306800 w 2609923"/>
                  <a:gd name="connsiteY1" fmla="*/ 0 h 1308296"/>
                  <a:gd name="connsiteX2" fmla="*/ 1303123 w 2609923"/>
                  <a:gd name="connsiteY2" fmla="*/ 0 h 1308296"/>
                  <a:gd name="connsiteX3" fmla="*/ 653400 w 2609923"/>
                  <a:gd name="connsiteY3" fmla="*/ 0 h 1308296"/>
                  <a:gd name="connsiteX4" fmla="*/ 0 w 2609923"/>
                  <a:gd name="connsiteY4" fmla="*/ 654148 h 1308296"/>
                  <a:gd name="connsiteX5" fmla="*/ 653400 w 2609923"/>
                  <a:gd name="connsiteY5" fmla="*/ 1308296 h 1308296"/>
                  <a:gd name="connsiteX6" fmla="*/ 1303123 w 2609923"/>
                  <a:gd name="connsiteY6" fmla="*/ 1308296 h 1308296"/>
                  <a:gd name="connsiteX7" fmla="*/ 1306800 w 2609923"/>
                  <a:gd name="connsiteY7" fmla="*/ 1308296 h 1308296"/>
                  <a:gd name="connsiteX8" fmla="*/ 1956523 w 2609923"/>
                  <a:gd name="connsiteY8" fmla="*/ 1308296 h 1308296"/>
                  <a:gd name="connsiteX9" fmla="*/ 2609923 w 2609923"/>
                  <a:gd name="connsiteY9" fmla="*/ 654148 h 1308296"/>
                  <a:gd name="connsiteX10" fmla="*/ 1956523 w 2609923"/>
                  <a:gd name="connsiteY10" fmla="*/ 0 h 130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09923" h="1308296">
                    <a:moveTo>
                      <a:pt x="1956523" y="0"/>
                    </a:moveTo>
                    <a:lnTo>
                      <a:pt x="1306800" y="0"/>
                    </a:lnTo>
                    <a:lnTo>
                      <a:pt x="1303123" y="0"/>
                    </a:lnTo>
                    <a:lnTo>
                      <a:pt x="653400" y="0"/>
                    </a:lnTo>
                    <a:cubicBezTo>
                      <a:pt x="292537" y="0"/>
                      <a:pt x="0" y="292872"/>
                      <a:pt x="0" y="654148"/>
                    </a:cubicBezTo>
                    <a:cubicBezTo>
                      <a:pt x="0" y="1015424"/>
                      <a:pt x="292537" y="1308296"/>
                      <a:pt x="653400" y="1308296"/>
                    </a:cubicBezTo>
                    <a:lnTo>
                      <a:pt x="1303123" y="1308296"/>
                    </a:lnTo>
                    <a:lnTo>
                      <a:pt x="1306800" y="1308296"/>
                    </a:lnTo>
                    <a:lnTo>
                      <a:pt x="1956523" y="1308296"/>
                    </a:lnTo>
                    <a:cubicBezTo>
                      <a:pt x="2317386" y="1308296"/>
                      <a:pt x="2609923" y="1015424"/>
                      <a:pt x="2609923" y="654148"/>
                    </a:cubicBezTo>
                    <a:cubicBezTo>
                      <a:pt x="2609923" y="292872"/>
                      <a:pt x="2317386" y="0"/>
                      <a:pt x="1956523" y="0"/>
                    </a:cubicBezTo>
                    <a:close/>
                  </a:path>
                </a:pathLst>
              </a:custGeom>
              <a:solidFill>
                <a:srgbClr val="B71968">
                  <a:alpha val="7568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 rot="13500000" flipH="1">
                <a:off x="2598462" y="1762480"/>
                <a:ext cx="756233" cy="464950"/>
              </a:xfrm>
              <a:custGeom>
                <a:avLst/>
                <a:gdLst>
                  <a:gd name="connsiteX0" fmla="*/ 1956523 w 2609923"/>
                  <a:gd name="connsiteY0" fmla="*/ 0 h 1308296"/>
                  <a:gd name="connsiteX1" fmla="*/ 1306800 w 2609923"/>
                  <a:gd name="connsiteY1" fmla="*/ 0 h 1308296"/>
                  <a:gd name="connsiteX2" fmla="*/ 1303123 w 2609923"/>
                  <a:gd name="connsiteY2" fmla="*/ 0 h 1308296"/>
                  <a:gd name="connsiteX3" fmla="*/ 653400 w 2609923"/>
                  <a:gd name="connsiteY3" fmla="*/ 0 h 1308296"/>
                  <a:gd name="connsiteX4" fmla="*/ 0 w 2609923"/>
                  <a:gd name="connsiteY4" fmla="*/ 654148 h 1308296"/>
                  <a:gd name="connsiteX5" fmla="*/ 653400 w 2609923"/>
                  <a:gd name="connsiteY5" fmla="*/ 1308296 h 1308296"/>
                  <a:gd name="connsiteX6" fmla="*/ 1303123 w 2609923"/>
                  <a:gd name="connsiteY6" fmla="*/ 1308296 h 1308296"/>
                  <a:gd name="connsiteX7" fmla="*/ 1306800 w 2609923"/>
                  <a:gd name="connsiteY7" fmla="*/ 1308296 h 1308296"/>
                  <a:gd name="connsiteX8" fmla="*/ 1956523 w 2609923"/>
                  <a:gd name="connsiteY8" fmla="*/ 1308296 h 1308296"/>
                  <a:gd name="connsiteX9" fmla="*/ 2609923 w 2609923"/>
                  <a:gd name="connsiteY9" fmla="*/ 654148 h 1308296"/>
                  <a:gd name="connsiteX10" fmla="*/ 1956523 w 2609923"/>
                  <a:gd name="connsiteY10" fmla="*/ 0 h 130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09923" h="1308296">
                    <a:moveTo>
                      <a:pt x="1956523" y="0"/>
                    </a:moveTo>
                    <a:lnTo>
                      <a:pt x="1306800" y="0"/>
                    </a:lnTo>
                    <a:lnTo>
                      <a:pt x="1303123" y="0"/>
                    </a:lnTo>
                    <a:lnTo>
                      <a:pt x="653400" y="0"/>
                    </a:lnTo>
                    <a:cubicBezTo>
                      <a:pt x="292537" y="0"/>
                      <a:pt x="0" y="292872"/>
                      <a:pt x="0" y="654148"/>
                    </a:cubicBezTo>
                    <a:cubicBezTo>
                      <a:pt x="0" y="1015424"/>
                      <a:pt x="292537" y="1308296"/>
                      <a:pt x="653400" y="1308296"/>
                    </a:cubicBezTo>
                    <a:lnTo>
                      <a:pt x="1303123" y="1308296"/>
                    </a:lnTo>
                    <a:lnTo>
                      <a:pt x="1306800" y="1308296"/>
                    </a:lnTo>
                    <a:lnTo>
                      <a:pt x="1956523" y="1308296"/>
                    </a:lnTo>
                    <a:cubicBezTo>
                      <a:pt x="2317386" y="1308296"/>
                      <a:pt x="2609923" y="1015424"/>
                      <a:pt x="2609923" y="654148"/>
                    </a:cubicBezTo>
                    <a:cubicBezTo>
                      <a:pt x="2609923" y="292872"/>
                      <a:pt x="2317386" y="0"/>
                      <a:pt x="1956523" y="0"/>
                    </a:cubicBezTo>
                    <a:close/>
                  </a:path>
                </a:pathLst>
              </a:custGeom>
              <a:solidFill>
                <a:srgbClr val="FF0000">
                  <a:alpha val="7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9" name="矩形 88"/>
            <p:cNvSpPr/>
            <p:nvPr/>
          </p:nvSpPr>
          <p:spPr>
            <a:xfrm>
              <a:off x="2474202" y="2982351"/>
              <a:ext cx="1371600" cy="3798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latin typeface="方正细等线简体" panose="03000509000000000000" pitchFamily="65" charset="-122"/>
                  <a:ea typeface="方正细等线简体" panose="03000509000000000000" pitchFamily="65" charset="-122"/>
                </a:rPr>
                <a:t>图片处理</a:t>
              </a:r>
              <a:endParaRPr lang="zh-CN" altLang="en-US" dirty="0">
                <a:latin typeface="方正细等线简体" panose="03000509000000000000" pitchFamily="65" charset="-122"/>
                <a:ea typeface="方正细等线简体" panose="03000509000000000000" pitchFamily="65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943579" y="1487659"/>
            <a:ext cx="1371600" cy="1874519"/>
            <a:chOff x="2474202" y="1487659"/>
            <a:chExt cx="1371600" cy="1874519"/>
          </a:xfrm>
        </p:grpSpPr>
        <p:sp>
          <p:nvSpPr>
            <p:cNvPr id="94" name="圆角矩形 93"/>
            <p:cNvSpPr>
              <a:spLocks noChangeAspect="1"/>
            </p:cNvSpPr>
            <p:nvPr/>
          </p:nvSpPr>
          <p:spPr>
            <a:xfrm>
              <a:off x="2474202" y="1487659"/>
              <a:ext cx="1371600" cy="1371600"/>
            </a:xfrm>
            <a:prstGeom prst="round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0" dirty="0" smtClean="0">
                  <a:gradFill>
                    <a:gsLst>
                      <a:gs pos="21500">
                        <a:srgbClr val="249CDB"/>
                      </a:gs>
                      <a:gs pos="0">
                        <a:srgbClr val="8FE2FF"/>
                      </a:gs>
                      <a:gs pos="43000">
                        <a:schemeClr val="accent1">
                          <a:lumMod val="75000"/>
                        </a:schemeClr>
                      </a:gs>
                      <a:gs pos="57000">
                        <a:srgbClr val="00B0F0"/>
                      </a:gs>
                      <a:gs pos="74000">
                        <a:srgbClr val="7030A0"/>
                      </a:gs>
                      <a:gs pos="100000">
                        <a:srgbClr val="FF0000"/>
                      </a:gs>
                    </a:gsLst>
                    <a:lin ang="5400000" scaled="1"/>
                  </a:gradFill>
                  <a:latin typeface="方正细等线简体" panose="03000509000000000000" pitchFamily="65" charset="-122"/>
                  <a:ea typeface="方正细等线简体" panose="03000509000000000000" pitchFamily="65" charset="-122"/>
                </a:rPr>
                <a:t>字</a:t>
              </a:r>
              <a:endParaRPr lang="zh-CN" altLang="en-US" sz="6000" dirty="0">
                <a:gradFill>
                  <a:gsLst>
                    <a:gs pos="21500">
                      <a:srgbClr val="249CDB"/>
                    </a:gs>
                    <a:gs pos="0">
                      <a:srgbClr val="8FE2FF"/>
                    </a:gs>
                    <a:gs pos="43000">
                      <a:schemeClr val="accent1">
                        <a:lumMod val="75000"/>
                      </a:schemeClr>
                    </a:gs>
                    <a:gs pos="57000">
                      <a:srgbClr val="00B0F0"/>
                    </a:gs>
                    <a:gs pos="74000">
                      <a:srgbClr val="7030A0"/>
                    </a:gs>
                    <a:gs pos="100000">
                      <a:srgbClr val="FF0000"/>
                    </a:gs>
                  </a:gsLst>
                  <a:lin ang="5400000" scaled="1"/>
                </a:gradFill>
                <a:latin typeface="方正细等线简体" panose="03000509000000000000" pitchFamily="65" charset="-122"/>
                <a:ea typeface="方正细等线简体" panose="03000509000000000000" pitchFamily="65" charset="-122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2474202" y="2982351"/>
              <a:ext cx="1371600" cy="3798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latin typeface="方正细等线简体" panose="03000509000000000000" pitchFamily="65" charset="-122"/>
                  <a:ea typeface="方正细等线简体" panose="03000509000000000000" pitchFamily="65" charset="-122"/>
                </a:rPr>
                <a:t>炫彩字体</a:t>
              </a:r>
              <a:endParaRPr lang="zh-CN" altLang="en-US" dirty="0">
                <a:latin typeface="方正细等线简体" panose="03000509000000000000" pitchFamily="65" charset="-122"/>
                <a:ea typeface="方正细等线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86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7" name="圆角矩形 106"/>
          <p:cNvSpPr>
            <a:spLocks noChangeAspect="1"/>
          </p:cNvSpPr>
          <p:nvPr/>
        </p:nvSpPr>
        <p:spPr>
          <a:xfrm>
            <a:off x="1069145" y="1341928"/>
            <a:ext cx="10058400" cy="4937760"/>
          </a:xfrm>
          <a:prstGeom prst="roundRect">
            <a:avLst/>
          </a:prstGeom>
          <a:solidFill>
            <a:schemeClr val="bg1">
              <a:lumMod val="95000"/>
              <a:alpha val="36000"/>
            </a:scheme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2800" dirty="0">
              <a:solidFill>
                <a:schemeClr val="bg1"/>
              </a:solidFill>
              <a:latin typeface="方正细等线简体" panose="03000509000000000000" pitchFamily="65" charset="-122"/>
              <a:ea typeface="方正细等线简体" panose="03000509000000000000" pitchFamily="65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3484525" y="534573"/>
            <a:ext cx="4937759" cy="701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方正细等线简体" panose="03000509000000000000" pitchFamily="65" charset="-122"/>
                <a:ea typeface="方正细等线简体" panose="03000509000000000000" pitchFamily="65" charset="-122"/>
              </a:rPr>
              <a:t>图片处理</a:t>
            </a:r>
            <a:endParaRPr lang="zh-CN" altLang="en-US" sz="3600" dirty="0">
              <a:latin typeface="方正细等线简体" panose="03000509000000000000" pitchFamily="65" charset="-122"/>
              <a:ea typeface="方正细等线简体" panose="03000509000000000000" pitchFamily="65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401" y="2340571"/>
            <a:ext cx="4107766" cy="2567354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95373"/>
              </p:ext>
            </p:extLst>
          </p:nvPr>
        </p:nvGraphicFramePr>
        <p:xfrm>
          <a:off x="1525563" y="1995730"/>
          <a:ext cx="4191460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460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28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选择一张图片</a:t>
                      </a:r>
                      <a:endParaRPr lang="zh-CN" altLang="en-US" sz="2800" b="0" dirty="0">
                        <a:solidFill>
                          <a:schemeClr val="bg1"/>
                        </a:solidFill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n"/>
                      </a:pPr>
                      <a:r>
                        <a:rPr lang="zh-CN" altLang="en-US" sz="20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建议选择颜色丰富的图片，作为</a:t>
                      </a:r>
                      <a:r>
                        <a:rPr lang="en-US" altLang="zh-CN" sz="20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PPT</a:t>
                      </a:r>
                      <a:r>
                        <a:rPr lang="zh-CN" altLang="en-US" sz="20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背景会更绚丽</a:t>
                      </a:r>
                      <a:endParaRPr lang="zh-CN" altLang="en-US" sz="2000" b="0" dirty="0">
                        <a:solidFill>
                          <a:schemeClr val="bg1"/>
                        </a:solidFill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n"/>
                      </a:pPr>
                      <a:r>
                        <a:rPr lang="zh-CN" altLang="en-US" sz="20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图片质量不高没问题，像素更是随你心意</a:t>
                      </a:r>
                      <a:endParaRPr lang="zh-CN" altLang="en-US" sz="2000" b="0" dirty="0">
                        <a:solidFill>
                          <a:schemeClr val="bg1"/>
                        </a:solidFill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2800" b="0"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2800" b="0" dirty="0"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9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7" name="圆角矩形 106"/>
          <p:cNvSpPr>
            <a:spLocks noChangeAspect="1"/>
          </p:cNvSpPr>
          <p:nvPr/>
        </p:nvSpPr>
        <p:spPr>
          <a:xfrm>
            <a:off x="1069145" y="1341928"/>
            <a:ext cx="10058400" cy="4937760"/>
          </a:xfrm>
          <a:prstGeom prst="roundRect">
            <a:avLst/>
          </a:prstGeom>
          <a:solidFill>
            <a:schemeClr val="bg1">
              <a:lumMod val="95000"/>
              <a:alpha val="36000"/>
            </a:scheme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2800" dirty="0">
              <a:solidFill>
                <a:schemeClr val="bg1"/>
              </a:solidFill>
              <a:latin typeface="方正细等线简体" panose="03000509000000000000" pitchFamily="65" charset="-122"/>
              <a:ea typeface="方正细等线简体" panose="03000509000000000000" pitchFamily="65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3484525" y="534573"/>
            <a:ext cx="4937759" cy="701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方正细等线简体" panose="03000509000000000000" pitchFamily="65" charset="-122"/>
                <a:ea typeface="方正细等线简体" panose="03000509000000000000" pitchFamily="65" charset="-122"/>
              </a:rPr>
              <a:t>图片处理</a:t>
            </a:r>
            <a:endParaRPr lang="zh-CN" altLang="en-US" sz="3600" dirty="0">
              <a:latin typeface="方正细等线简体" panose="03000509000000000000" pitchFamily="65" charset="-122"/>
              <a:ea typeface="方正细等线简体" panose="03000509000000000000" pitchFamily="65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531907"/>
              </p:ext>
            </p:extLst>
          </p:nvPr>
        </p:nvGraphicFramePr>
        <p:xfrm>
          <a:off x="1525563" y="1995730"/>
          <a:ext cx="419146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460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28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添加艺术效果</a:t>
                      </a:r>
                      <a:endParaRPr lang="zh-CN" altLang="en-US" sz="2800" b="0" dirty="0">
                        <a:solidFill>
                          <a:schemeClr val="bg1"/>
                        </a:solidFill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n"/>
                      </a:pPr>
                      <a:r>
                        <a:rPr lang="zh-CN" altLang="en-US" sz="20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双击图片，在功能区选择艺术效果</a:t>
                      </a:r>
                      <a:endParaRPr lang="zh-CN" altLang="en-US" sz="2000" b="0" dirty="0">
                        <a:solidFill>
                          <a:schemeClr val="bg1"/>
                        </a:solidFill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n"/>
                      </a:pPr>
                      <a:r>
                        <a:rPr lang="zh-CN" altLang="en-US" sz="20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选择虚化</a:t>
                      </a:r>
                      <a:endParaRPr lang="zh-CN" altLang="en-US" sz="2000" b="0" dirty="0">
                        <a:solidFill>
                          <a:schemeClr val="bg1"/>
                        </a:solidFill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n"/>
                      </a:pPr>
                      <a:r>
                        <a:rPr lang="zh-CN" altLang="en-US" sz="20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虚化程度不理想？请调整虚化半径</a:t>
                      </a:r>
                      <a:endParaRPr lang="zh-CN" altLang="en-US" sz="2000" b="0" dirty="0">
                        <a:solidFill>
                          <a:schemeClr val="bg1"/>
                        </a:solidFill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n"/>
                      </a:pPr>
                      <a:r>
                        <a:rPr lang="zh-CN" altLang="en-US" sz="20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虚化半径在哪里？请点击艺术效果选项</a:t>
                      </a:r>
                      <a:endParaRPr lang="zh-CN" altLang="en-US" sz="2000" b="0" dirty="0">
                        <a:solidFill>
                          <a:schemeClr val="bg1"/>
                        </a:solidFill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4371" y="2081689"/>
            <a:ext cx="4695825" cy="3219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7603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7" name="圆角矩形 106"/>
          <p:cNvSpPr>
            <a:spLocks noChangeAspect="1"/>
          </p:cNvSpPr>
          <p:nvPr/>
        </p:nvSpPr>
        <p:spPr>
          <a:xfrm>
            <a:off x="1069145" y="1341928"/>
            <a:ext cx="10058400" cy="4937760"/>
          </a:xfrm>
          <a:prstGeom prst="roundRect">
            <a:avLst/>
          </a:prstGeom>
          <a:solidFill>
            <a:schemeClr val="bg1">
              <a:lumMod val="95000"/>
              <a:alpha val="36000"/>
            </a:scheme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2800" dirty="0">
              <a:solidFill>
                <a:schemeClr val="bg1"/>
              </a:solidFill>
              <a:latin typeface="方正细等线简体" panose="03000509000000000000" pitchFamily="65" charset="-122"/>
              <a:ea typeface="方正细等线简体" panose="03000509000000000000" pitchFamily="65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3484525" y="534573"/>
            <a:ext cx="4937759" cy="701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方正细等线简体" panose="03000509000000000000" pitchFamily="65" charset="-122"/>
                <a:ea typeface="方正细等线简体" panose="03000509000000000000" pitchFamily="65" charset="-122"/>
              </a:rPr>
              <a:t>炫彩</a:t>
            </a:r>
            <a:r>
              <a:rPr lang="zh-CN" altLang="en-US" sz="3600" dirty="0" smtClean="0">
                <a:latin typeface="方正细等线简体" panose="03000509000000000000" pitchFamily="65" charset="-122"/>
                <a:ea typeface="方正细等线简体" panose="03000509000000000000" pitchFamily="65" charset="-122"/>
              </a:rPr>
              <a:t>字体</a:t>
            </a:r>
            <a:endParaRPr lang="zh-CN" altLang="en-US" sz="3600" dirty="0">
              <a:latin typeface="方正细等线简体" panose="03000509000000000000" pitchFamily="65" charset="-122"/>
              <a:ea typeface="方正细等线简体" panose="03000509000000000000" pitchFamily="65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449825"/>
              </p:ext>
            </p:extLst>
          </p:nvPr>
        </p:nvGraphicFramePr>
        <p:xfrm>
          <a:off x="1525563" y="1995730"/>
          <a:ext cx="4191460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460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28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安装字体</a:t>
                      </a:r>
                      <a:endParaRPr lang="zh-CN" altLang="en-US" sz="2800" b="0" dirty="0">
                        <a:solidFill>
                          <a:schemeClr val="bg1"/>
                        </a:solidFill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n"/>
                      </a:pPr>
                      <a:r>
                        <a:rPr lang="zh-CN" altLang="en-US" sz="20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英文字体为：</a:t>
                      </a:r>
                      <a:r>
                        <a:rPr lang="en-US" altLang="zh-CN" sz="20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GillSans-Light</a:t>
                      </a:r>
                      <a:endParaRPr lang="zh-CN" altLang="en-US" sz="2000" b="0" dirty="0">
                        <a:solidFill>
                          <a:schemeClr val="bg1"/>
                        </a:solidFill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n"/>
                      </a:pPr>
                      <a:r>
                        <a:rPr lang="zh-CN" altLang="en-US" sz="20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中文字体为：方正细等线简体</a:t>
                      </a:r>
                      <a:endParaRPr lang="zh-CN" altLang="en-US" sz="2000" b="0" dirty="0">
                        <a:solidFill>
                          <a:schemeClr val="bg1"/>
                        </a:solidFill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2800" b="0" dirty="0"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4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中文字体的原生字体我没有下到，不好意思。</a:t>
                      </a:r>
                      <a:endParaRPr lang="zh-CN" altLang="en-US" sz="1400" b="0" dirty="0">
                        <a:solidFill>
                          <a:schemeClr val="bg1"/>
                        </a:solidFill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圆角矩形 6"/>
          <p:cNvSpPr>
            <a:spLocks noChangeAspect="1"/>
          </p:cNvSpPr>
          <p:nvPr/>
        </p:nvSpPr>
        <p:spPr>
          <a:xfrm>
            <a:off x="7666470" y="2160270"/>
            <a:ext cx="2537460" cy="2537460"/>
          </a:xfrm>
          <a:prstGeom prst="roundRect">
            <a:avLst/>
          </a:prstGeom>
          <a:solidFill>
            <a:schemeClr val="bg1"/>
          </a:solidFill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dirty="0" smtClean="0">
                <a:gradFill>
                  <a:gsLst>
                    <a:gs pos="21500">
                      <a:srgbClr val="249CDB"/>
                    </a:gs>
                    <a:gs pos="0">
                      <a:srgbClr val="8FE2FF"/>
                    </a:gs>
                    <a:gs pos="43000">
                      <a:schemeClr val="accent1">
                        <a:lumMod val="75000"/>
                      </a:schemeClr>
                    </a:gs>
                    <a:gs pos="57000">
                      <a:srgbClr val="00B0F0"/>
                    </a:gs>
                    <a:gs pos="74000">
                      <a:srgbClr val="7030A0"/>
                    </a:gs>
                    <a:gs pos="100000">
                      <a:srgbClr val="FF0000"/>
                    </a:gs>
                  </a:gsLst>
                  <a:lin ang="5400000" scaled="1"/>
                </a:gradFill>
                <a:latin typeface=".PhonepadTwo" pitchFamily="2" charset="0"/>
              </a:rPr>
              <a:t>7</a:t>
            </a:r>
            <a:endParaRPr lang="zh-CN" altLang="en-US" sz="16600" dirty="0">
              <a:gradFill>
                <a:gsLst>
                  <a:gs pos="21500">
                    <a:srgbClr val="249CDB"/>
                  </a:gs>
                  <a:gs pos="0">
                    <a:srgbClr val="8FE2FF"/>
                  </a:gs>
                  <a:gs pos="43000">
                    <a:schemeClr val="accent1">
                      <a:lumMod val="75000"/>
                    </a:schemeClr>
                  </a:gs>
                  <a:gs pos="57000">
                    <a:srgbClr val="00B0F0"/>
                  </a:gs>
                  <a:gs pos="74000">
                    <a:srgbClr val="7030A0"/>
                  </a:gs>
                  <a:gs pos="100000">
                    <a:srgbClr val="FF0000"/>
                  </a:gs>
                </a:gsLst>
                <a:lin ang="5400000" scaled="1"/>
              </a:gradFill>
              <a:latin typeface=".PhonepadTw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48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7" name="圆角矩形 106"/>
          <p:cNvSpPr>
            <a:spLocks noChangeAspect="1"/>
          </p:cNvSpPr>
          <p:nvPr/>
        </p:nvSpPr>
        <p:spPr>
          <a:xfrm>
            <a:off x="1069145" y="1341928"/>
            <a:ext cx="10058400" cy="4937760"/>
          </a:xfrm>
          <a:prstGeom prst="roundRect">
            <a:avLst/>
          </a:prstGeom>
          <a:solidFill>
            <a:schemeClr val="bg1">
              <a:lumMod val="95000"/>
              <a:alpha val="36000"/>
            </a:scheme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2800" dirty="0">
              <a:solidFill>
                <a:schemeClr val="bg1"/>
              </a:solidFill>
              <a:latin typeface="方正细等线简体" panose="03000509000000000000" pitchFamily="65" charset="-122"/>
              <a:ea typeface="方正细等线简体" panose="03000509000000000000" pitchFamily="65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3484525" y="534573"/>
            <a:ext cx="4937759" cy="701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方正细等线简体" panose="03000509000000000000" pitchFamily="65" charset="-122"/>
                <a:ea typeface="方正细等线简体" panose="03000509000000000000" pitchFamily="65" charset="-122"/>
              </a:rPr>
              <a:t>炫彩</a:t>
            </a:r>
            <a:r>
              <a:rPr lang="zh-CN" altLang="en-US" sz="3600" dirty="0" smtClean="0">
                <a:latin typeface="方正细等线简体" panose="03000509000000000000" pitchFamily="65" charset="-122"/>
                <a:ea typeface="方正细等线简体" panose="03000509000000000000" pitchFamily="65" charset="-122"/>
              </a:rPr>
              <a:t>字体</a:t>
            </a:r>
            <a:endParaRPr lang="zh-CN" altLang="en-US" sz="3600" dirty="0">
              <a:latin typeface="方正细等线简体" panose="03000509000000000000" pitchFamily="65" charset="-122"/>
              <a:ea typeface="方正细等线简体" panose="03000509000000000000" pitchFamily="65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977480"/>
              </p:ext>
            </p:extLst>
          </p:nvPr>
        </p:nvGraphicFramePr>
        <p:xfrm>
          <a:off x="1525561" y="1995730"/>
          <a:ext cx="6099127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9127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28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颜色调试</a:t>
                      </a:r>
                      <a:endParaRPr lang="zh-CN" altLang="en-US" sz="2800" b="0" dirty="0">
                        <a:solidFill>
                          <a:schemeClr val="bg1"/>
                        </a:solidFill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n"/>
                      </a:pPr>
                      <a:r>
                        <a:rPr lang="zh-CN" altLang="en-US" sz="20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输入文字：举个栗子：</a:t>
                      </a:r>
                      <a:r>
                        <a:rPr lang="en-US" altLang="zh-CN" sz="20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7</a:t>
                      </a:r>
                      <a:endParaRPr lang="zh-CN" altLang="en-US" sz="2000" b="0" dirty="0">
                        <a:solidFill>
                          <a:schemeClr val="bg1"/>
                        </a:solidFill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n"/>
                      </a:pPr>
                      <a:r>
                        <a:rPr lang="zh-CN" altLang="en-US" sz="20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字体颜色：选择渐变，此处主要为确定渐变方向</a:t>
                      </a:r>
                      <a:endParaRPr lang="zh-CN" altLang="en-US" sz="2000" b="0" dirty="0">
                        <a:solidFill>
                          <a:schemeClr val="bg1"/>
                        </a:solidFill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n"/>
                        <a:tabLst/>
                        <a:defRPr/>
                      </a:pPr>
                      <a:r>
                        <a:rPr kumimoji="0" lang="zh-CN" alt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光圈设置：增加光圈数，调整每个光圈的颜色</a:t>
                      </a:r>
                      <a:endParaRPr kumimoji="0" lang="zh-CN" alt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n"/>
                        <a:tabLst/>
                        <a:defRPr/>
                      </a:pPr>
                      <a:r>
                        <a:rPr kumimoji="0" lang="zh-CN" alt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颜色设置：调整各光圈间距离来调整整体颜色</a:t>
                      </a:r>
                      <a:endParaRPr kumimoji="0" lang="zh-CN" alt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7239" y="1533379"/>
            <a:ext cx="2337384" cy="44749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40448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7" name="圆角矩形 106"/>
          <p:cNvSpPr>
            <a:spLocks noChangeAspect="1"/>
          </p:cNvSpPr>
          <p:nvPr/>
        </p:nvSpPr>
        <p:spPr>
          <a:xfrm>
            <a:off x="1069145" y="1341928"/>
            <a:ext cx="10058400" cy="4937760"/>
          </a:xfrm>
          <a:prstGeom prst="roundRect">
            <a:avLst/>
          </a:prstGeom>
          <a:solidFill>
            <a:schemeClr val="bg1">
              <a:lumMod val="95000"/>
              <a:alpha val="36000"/>
            </a:scheme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2800" dirty="0">
              <a:solidFill>
                <a:schemeClr val="bg1"/>
              </a:solidFill>
              <a:latin typeface="方正细等线简体" panose="03000509000000000000" pitchFamily="65" charset="-122"/>
              <a:ea typeface="方正细等线简体" panose="03000509000000000000" pitchFamily="65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3484525" y="534573"/>
            <a:ext cx="4937759" cy="701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方正细等线简体" panose="03000509000000000000" pitchFamily="65" charset="-122"/>
                <a:ea typeface="方正细等线简体" panose="03000509000000000000" pitchFamily="65" charset="-122"/>
              </a:rPr>
              <a:t>心得分享</a:t>
            </a:r>
            <a:endParaRPr lang="zh-CN" altLang="en-US" sz="3600" dirty="0">
              <a:latin typeface="方正细等线简体" panose="03000509000000000000" pitchFamily="65" charset="-122"/>
              <a:ea typeface="方正细等线简体" panose="03000509000000000000" pitchFamily="65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930674"/>
              </p:ext>
            </p:extLst>
          </p:nvPr>
        </p:nvGraphicFramePr>
        <p:xfrm>
          <a:off x="1525561" y="1995730"/>
          <a:ext cx="8842328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42328"/>
              </a:tblGrid>
              <a:tr h="370840">
                <a:tc>
                  <a:txBody>
                    <a:bodyPr/>
                    <a:lstStyle/>
                    <a:p>
                      <a:pPr marL="457200" indent="-457200" algn="l" defTabSz="914400" rtl="0" eaLnBrk="1" latinLnBrk="0" hangingPunct="1">
                        <a:buFont typeface="Wingdings" panose="05000000000000000000" pitchFamily="2" charset="2"/>
                        <a:buChar char="n"/>
                      </a:pPr>
                      <a:r>
                        <a:rPr lang="zh-CN" altLang="en-US" sz="2000" b="0" kern="120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  <a:cs typeface="+mn-cs"/>
                        </a:rPr>
                        <a:t>背景要虚，做出摄影棚里无数灯的光晕效果。</a:t>
                      </a:r>
                      <a:endParaRPr lang="zh-CN" altLang="en-US" sz="2000" b="0" kern="1200" dirty="0">
                        <a:solidFill>
                          <a:schemeClr val="bg1"/>
                        </a:solidFill>
                        <a:latin typeface="GillSans-Light" panose="020B0400000000000000" pitchFamily="34" charset="0"/>
                        <a:ea typeface="方正细等线简体" panose="03000509000000000000" pitchFamily="65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n"/>
                      </a:pPr>
                      <a:r>
                        <a:rPr lang="zh-CN" altLang="en-US" sz="20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字体细圆，但不能够细到看不见，圆到木有骨头。</a:t>
                      </a:r>
                      <a:endParaRPr lang="zh-CN" altLang="en-US" sz="2000" b="0" dirty="0">
                        <a:solidFill>
                          <a:schemeClr val="bg1"/>
                        </a:solidFill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n"/>
                      </a:pPr>
                      <a:r>
                        <a:rPr lang="zh-CN" altLang="en-US" sz="2000" b="0" dirty="0" smtClean="0">
                          <a:solidFill>
                            <a:schemeClr val="bg1"/>
                          </a:solidFill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透明度是设置图形的好帮手，可以瞬间变成背景，默默突出主题。</a:t>
                      </a:r>
                      <a:endParaRPr lang="zh-CN" altLang="en-US" sz="2000" b="0" dirty="0">
                        <a:solidFill>
                          <a:schemeClr val="bg1"/>
                        </a:solidFill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n"/>
                        <a:tabLst/>
                        <a:defRPr/>
                      </a:pPr>
                      <a:r>
                        <a:rPr kumimoji="0" lang="zh-CN" alt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颜色设置不要太饱和，柔柔的才是小清新。</a:t>
                      </a:r>
                      <a:endParaRPr kumimoji="0" lang="zh-CN" alt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n"/>
                        <a:tabLst/>
                        <a:defRPr/>
                      </a:pPr>
                      <a:r>
                        <a:rPr kumimoji="0" lang="zh-CN" altLang="en-US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GillSans-Light" panose="020B0400000000000000" pitchFamily="34" charset="0"/>
                          <a:ea typeface="方正细等线简体" panose="03000509000000000000" pitchFamily="65" charset="-122"/>
                        </a:rPr>
                        <a:t>欢迎勾搭，欢迎点赞。</a:t>
                      </a:r>
                      <a:endParaRPr kumimoji="0" lang="zh-CN" alt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GillSans-Light" panose="020B0400000000000000" pitchFamily="34" charset="0"/>
                        <a:ea typeface="方正细等线简体" panose="03000509000000000000" pitchFamily="65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123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7" name="圆角矩形 106"/>
          <p:cNvSpPr>
            <a:spLocks noChangeAspect="1"/>
          </p:cNvSpPr>
          <p:nvPr/>
        </p:nvSpPr>
        <p:spPr>
          <a:xfrm>
            <a:off x="3484525" y="1341928"/>
            <a:ext cx="4937760" cy="4937760"/>
          </a:xfrm>
          <a:prstGeom prst="roundRect">
            <a:avLst/>
          </a:prstGeom>
          <a:solidFill>
            <a:schemeClr val="bg1">
              <a:lumMod val="95000"/>
              <a:alpha val="36000"/>
            </a:scheme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6000" dirty="0">
              <a:gradFill>
                <a:gsLst>
                  <a:gs pos="21500">
                    <a:srgbClr val="249CDB"/>
                  </a:gs>
                  <a:gs pos="0">
                    <a:srgbClr val="8FE2FF"/>
                  </a:gs>
                  <a:gs pos="43000">
                    <a:schemeClr val="accent1">
                      <a:lumMod val="75000"/>
                    </a:schemeClr>
                  </a:gs>
                  <a:gs pos="57000">
                    <a:srgbClr val="00B0F0"/>
                  </a:gs>
                  <a:gs pos="74000">
                    <a:srgbClr val="7030A0"/>
                  </a:gs>
                  <a:gs pos="100000">
                    <a:srgbClr val="FF0000"/>
                  </a:gs>
                </a:gsLst>
                <a:lin ang="5400000" scaled="1"/>
              </a:gradFill>
              <a:latin typeface="方正细等线简体" panose="03000509000000000000" pitchFamily="65" charset="-122"/>
              <a:ea typeface="方正细等线简体" panose="03000509000000000000" pitchFamily="65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3484525" y="534573"/>
            <a:ext cx="4937759" cy="701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方正细等线简体" panose="03000509000000000000" pitchFamily="65" charset="-122"/>
                <a:ea typeface="方正细等线简体" panose="03000509000000000000" pitchFamily="65" charset="-122"/>
              </a:rPr>
              <a:t>勾搭途径</a:t>
            </a:r>
            <a:endParaRPr lang="zh-CN" altLang="en-US" sz="3600" dirty="0">
              <a:latin typeface="方正细等线简体" panose="03000509000000000000" pitchFamily="65" charset="-122"/>
              <a:ea typeface="方正细等线简体" panose="03000509000000000000" pitchFamily="65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598" y="2406313"/>
            <a:ext cx="1360755" cy="13607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矩形 7"/>
          <p:cNvSpPr/>
          <p:nvPr/>
        </p:nvSpPr>
        <p:spPr>
          <a:xfrm>
            <a:off x="3873598" y="3866310"/>
            <a:ext cx="1371600" cy="3798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方正细等线简体" panose="03000509000000000000" pitchFamily="65" charset="-122"/>
                <a:ea typeface="方正细等线简体" panose="03000509000000000000" pitchFamily="65" charset="-122"/>
              </a:rPr>
              <a:t>新浪微博</a:t>
            </a:r>
            <a:endParaRPr lang="zh-CN" altLang="en-US" dirty="0">
              <a:latin typeface="方正细等线简体" panose="03000509000000000000" pitchFamily="65" charset="-122"/>
              <a:ea typeface="方正细等线简体" panose="03000509000000000000" pitchFamily="65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810" y="2406313"/>
            <a:ext cx="1360800" cy="1360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0" name="矩形 9"/>
          <p:cNvSpPr/>
          <p:nvPr/>
        </p:nvSpPr>
        <p:spPr>
          <a:xfrm>
            <a:off x="6438810" y="3872840"/>
            <a:ext cx="1371600" cy="3798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方正细等线简体" panose="03000509000000000000" pitchFamily="65" charset="-122"/>
                <a:ea typeface="方正细等线简体" panose="03000509000000000000" pitchFamily="65" charset="-122"/>
              </a:rPr>
              <a:t>腾讯微信</a:t>
            </a:r>
            <a:endParaRPr lang="zh-CN" altLang="en-US" dirty="0">
              <a:latin typeface="方正细等线简体" panose="03000509000000000000" pitchFamily="65" charset="-122"/>
              <a:ea typeface="方正细等线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931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368</Words>
  <Application>Microsoft Office PowerPoint</Application>
  <PresentationFormat>宽屏</PresentationFormat>
  <Paragraphs>35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.PhonepadTwo</vt:lpstr>
      <vt:lpstr>GillSans-Light</vt:lpstr>
      <vt:lpstr>方正细等线简体</vt:lpstr>
      <vt:lpstr>方正细黑一简体</vt:lpstr>
      <vt:lpstr>宋体</vt:lpstr>
      <vt:lpstr>Arial</vt:lpstr>
      <vt:lpstr>Calibri</vt:lpstr>
      <vt:lpstr>Calibri Light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LL H</dc:creator>
  <cp:lastModifiedBy>kan</cp:lastModifiedBy>
  <cp:revision>18</cp:revision>
  <dcterms:created xsi:type="dcterms:W3CDTF">2014-02-19T02:27:06Z</dcterms:created>
  <dcterms:modified xsi:type="dcterms:W3CDTF">2015-04-19T13:34:08Z</dcterms:modified>
</cp:coreProperties>
</file>