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m4a" ContentType="audio/mp4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86" r:id="rId4"/>
    <p:sldId id="287" r:id="rId5"/>
    <p:sldId id="291" r:id="rId6"/>
    <p:sldId id="288" r:id="rId7"/>
    <p:sldId id="289" r:id="rId8"/>
    <p:sldId id="290" r:id="rId9"/>
    <p:sldId id="262" r:id="rId10"/>
    <p:sldId id="261" r:id="rId11"/>
    <p:sldId id="263" r:id="rId12"/>
    <p:sldId id="296" r:id="rId13"/>
    <p:sldId id="278" r:id="rId14"/>
    <p:sldId id="279" r:id="rId15"/>
    <p:sldId id="292" r:id="rId16"/>
  </p:sldIdLst>
  <p:sldSz cx="12192000" cy="6858000"/>
  <p:notesSz cx="6858000" cy="9144000"/>
  <p:embeddedFontLst>
    <p:embeddedFont>
      <p:font typeface="幼圆" charset="-122"/>
      <p:regular r:id="rId18"/>
    </p:embeddedFont>
    <p:embeddedFont>
      <p:font typeface="Calibri" pitchFamily="34" charset="0"/>
      <p:regular r:id="rId19"/>
      <p:bold r:id="rId20"/>
      <p:italic r:id="rId21"/>
      <p:boldItalic r:id="rId22"/>
    </p:embeddedFont>
    <p:embeddedFont>
      <p:font typeface="Calibri Light" charset="0"/>
      <p:regular r:id="rId23"/>
      <p:italic r:id="rId24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628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9591"/>
    <a:srgbClr val="ECC45E"/>
    <a:srgbClr val="34939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0" d="100"/>
          <a:sy n="100" d="100"/>
        </p:scale>
        <p:origin x="-348" y="-102"/>
      </p:cViewPr>
      <p:guideLst>
        <p:guide orient="horz" pos="2160"/>
        <p:guide pos="3840"/>
        <p:guide pos="628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0B2CA1-D887-40EF-9FF2-C4CD7F8E243F}" type="datetimeFigureOut">
              <a:rPr lang="zh-CN" altLang="en-US" smtClean="0"/>
              <a:pPr/>
              <a:t>2015/8/17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BB7EC-2FAB-4041-8719-DD968109A06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01362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BB7EC-2FAB-4041-8719-DD968109A06B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37451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BB7EC-2FAB-4041-8719-DD968109A06B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92086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BB7EC-2FAB-4041-8719-DD968109A06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872490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BB7EC-2FAB-4041-8719-DD968109A06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095059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BB7EC-2FAB-4041-8719-DD968109A06B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077215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BB7EC-2FAB-4041-8719-DD968109A06B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822395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BB7EC-2FAB-4041-8719-DD968109A06B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723381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BB7EC-2FAB-4041-8719-DD968109A06B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27303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206CE1-5166-434D-ACC5-D3C7B68879E9}" type="datetimeFigureOut">
              <a:rPr lang="zh-CN" altLang="en-US" smtClean="0"/>
              <a:pPr/>
              <a:t>2015/8/17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BBE6810-5213-4C3E-B5A9-89E57D50B36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04581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206CE1-5166-434D-ACC5-D3C7B68879E9}" type="datetimeFigureOut">
              <a:rPr lang="zh-CN" altLang="en-US" smtClean="0"/>
              <a:pPr/>
              <a:t>2015/8/17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BBE6810-5213-4C3E-B5A9-89E57D50B36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92077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206CE1-5166-434D-ACC5-D3C7B68879E9}" type="datetimeFigureOut">
              <a:rPr lang="zh-CN" altLang="en-US" smtClean="0"/>
              <a:pPr/>
              <a:t>2015/8/17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BBE6810-5213-4C3E-B5A9-89E57D50B36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37260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173120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206CE1-5166-434D-ACC5-D3C7B68879E9}" type="datetimeFigureOut">
              <a:rPr lang="zh-CN" altLang="en-US" smtClean="0"/>
              <a:pPr/>
              <a:t>2015/8/17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BBE6810-5213-4C3E-B5A9-89E57D50B36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22066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206CE1-5166-434D-ACC5-D3C7B68879E9}" type="datetimeFigureOut">
              <a:rPr lang="zh-CN" altLang="en-US" smtClean="0"/>
              <a:pPr/>
              <a:t>2015/8/17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BBE6810-5213-4C3E-B5A9-89E57D50B36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65954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206CE1-5166-434D-ACC5-D3C7B68879E9}" type="datetimeFigureOut">
              <a:rPr lang="zh-CN" altLang="en-US" smtClean="0"/>
              <a:pPr/>
              <a:t>2015/8/17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BBE6810-5213-4C3E-B5A9-89E57D50B36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23448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206CE1-5166-434D-ACC5-D3C7B68879E9}" type="datetimeFigureOut">
              <a:rPr lang="zh-CN" altLang="en-US" smtClean="0"/>
              <a:pPr/>
              <a:t>2015/8/17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BBE6810-5213-4C3E-B5A9-89E57D50B36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93561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206CE1-5166-434D-ACC5-D3C7B68879E9}" type="datetimeFigureOut">
              <a:rPr lang="zh-CN" altLang="en-US" smtClean="0"/>
              <a:pPr/>
              <a:t>2015/8/17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BBE6810-5213-4C3E-B5A9-89E57D50B36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56610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206CE1-5166-434D-ACC5-D3C7B68879E9}" type="datetimeFigureOut">
              <a:rPr lang="zh-CN" altLang="en-US" smtClean="0"/>
              <a:pPr/>
              <a:t>2015/8/17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BBE6810-5213-4C3E-B5A9-89E57D50B36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34590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B206CE1-5166-434D-ACC5-D3C7B68879E9}" type="datetimeFigureOut">
              <a:rPr lang="zh-CN" altLang="en-US" smtClean="0"/>
              <a:pPr/>
              <a:t>2015/8/17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BBE6810-5213-4C3E-B5A9-89E57D50B36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2395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9264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2.xml"/><Relationship Id="rId7" Type="http://schemas.microsoft.com/office/2007/relationships/media" Target="../media/media1.m4a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3.xml"/><Relationship Id="rId7" Type="http://schemas.microsoft.com/office/2007/relationships/media" Target="../media/media1.m4a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4.xml"/><Relationship Id="rId7" Type="http://schemas.microsoft.com/office/2007/relationships/media" Target="../media/media1.m4a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5.xml"/><Relationship Id="rId7" Type="http://schemas.microsoft.com/office/2007/relationships/media" Target="../media/media1.m4a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6.xml"/><Relationship Id="rId7" Type="http://schemas.microsoft.com/office/2007/relationships/media" Target="../media/media1.m4a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7.xml"/><Relationship Id="rId7" Type="http://schemas.microsoft.com/office/2007/relationships/media" Target="../media/media1.m4a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8.xml"/><Relationship Id="rId7" Type="http://schemas.microsoft.com/office/2007/relationships/media" Target="../media/media1.m4a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27748" y="3887845"/>
            <a:ext cx="4536504" cy="493826"/>
            <a:chOff x="3827748" y="3887845"/>
            <a:chExt cx="4536504" cy="493826"/>
          </a:xfrm>
        </p:grpSpPr>
        <p:sp>
          <p:nvSpPr>
            <p:cNvPr id="6" name="圆角矩形 5"/>
            <p:cNvSpPr/>
            <p:nvPr/>
          </p:nvSpPr>
          <p:spPr>
            <a:xfrm>
              <a:off x="3827748" y="3887845"/>
              <a:ext cx="4536504" cy="493826"/>
            </a:xfrm>
            <a:prstGeom prst="roundRect">
              <a:avLst/>
            </a:pr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827748" y="3934703"/>
              <a:ext cx="453650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zh-CN"/>
              </a:defPPr>
              <a:lvl1pPr algn="ctr">
                <a:defRPr sz="7200">
                  <a:solidFill>
                    <a:schemeClr val="bg1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</a:defRPr>
              </a:lvl1pPr>
            </a:lstStyle>
            <a:p>
              <a:r>
                <a:rPr lang="zh-CN" altLang="en-US" sz="2000" dirty="0" smtClean="0">
                  <a:latin typeface="华康黑体W5-A" panose="02010609000000000000" pitchFamily="49" charset="-122"/>
                  <a:ea typeface="华康黑体W5-A" panose="02010609000000000000" pitchFamily="49" charset="-122"/>
                </a:rPr>
                <a:t>一分钟了解</a:t>
              </a:r>
              <a:r>
                <a:rPr lang="en-US" altLang="zh-CN" sz="2000" dirty="0" smtClean="0">
                  <a:latin typeface="Arial" panose="020B0604020202020204" pitchFamily="34" charset="0"/>
                  <a:ea typeface="华康黑体W5-A" panose="02010609000000000000" pitchFamily="49" charset="-122"/>
                  <a:cs typeface="Arial" panose="020B0604020202020204" pitchFamily="34" charset="0"/>
                </a:rPr>
                <a:t>iOS</a:t>
              </a:r>
              <a:r>
                <a:rPr lang="zh-CN" altLang="en-US" sz="2000" dirty="0" smtClean="0">
                  <a:latin typeface="Arial" panose="020B0604020202020204" pitchFamily="34" charset="0"/>
                  <a:ea typeface="华康黑体W5-A" panose="02010609000000000000" pitchFamily="49" charset="-122"/>
                  <a:cs typeface="Arial" panose="020B0604020202020204" pitchFamily="34" charset="0"/>
                </a:rPr>
                <a:t>风格</a:t>
              </a:r>
              <a:r>
                <a:rPr lang="en-US" altLang="zh-CN" sz="2000" dirty="0" smtClean="0">
                  <a:latin typeface="Arial" panose="020B0604020202020204" pitchFamily="34" charset="0"/>
                  <a:ea typeface="华康黑体W5-A" panose="02010609000000000000" pitchFamily="49" charset="-122"/>
                  <a:cs typeface="Arial" panose="020B0604020202020204" pitchFamily="34" charset="0"/>
                </a:rPr>
                <a:t>PPT</a:t>
              </a:r>
              <a:r>
                <a:rPr lang="zh-CN" altLang="en-US" sz="2000" dirty="0" smtClean="0">
                  <a:latin typeface="华康黑体W5-A" panose="02010609000000000000" pitchFamily="49" charset="-122"/>
                  <a:ea typeface="华康黑体W5-A" panose="02010609000000000000" pitchFamily="49" charset="-122"/>
                </a:rPr>
                <a:t>动画特征</a:t>
              </a:r>
              <a:endParaRPr lang="zh-CN" altLang="en-US" sz="2000" dirty="0">
                <a:latin typeface="华康黑体W5-A" panose="02010609000000000000" pitchFamily="49" charset="-122"/>
                <a:ea typeface="华康黑体W5-A" panose="02010609000000000000" pitchFamily="49" charset="-122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9376" y="332656"/>
            <a:ext cx="648072" cy="632642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127447" y="418144"/>
            <a:ext cx="3207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华康黑体W5-A" panose="02010609000000000000" pitchFamily="49" charset="-122"/>
                <a:cs typeface="Arial" panose="020B0604020202020204" pitchFamily="34" charset="0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模板研究院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华康黑体W5-A" panose="02010609000000000000" pitchFamily="49" charset="-122"/>
                <a:cs typeface="Arial" panose="020B0604020202020204" pitchFamily="34" charset="0"/>
              </a:rPr>
              <a:t>iOS</a:t>
            </a:r>
            <a:r>
              <a:rPr lang="zh-CN" altLang="en-US" sz="2400" dirty="0" smtClean="0">
                <a:solidFill>
                  <a:schemeClr val="bg1"/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风</a:t>
            </a:r>
            <a:endParaRPr lang="zh-CN" altLang="en-US" sz="2400" dirty="0">
              <a:solidFill>
                <a:schemeClr val="bg1"/>
              </a:solidFill>
              <a:latin typeface="华康黑体W5-A" panose="02010609000000000000" pitchFamily="49" charset="-122"/>
              <a:ea typeface="华康黑体W5-A" panose="02010609000000000000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135560" y="1628800"/>
            <a:ext cx="79208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Arial" panose="020B0604020202020204" pitchFamily="34" charset="0"/>
                <a:ea typeface="华康黑体W5-A" panose="02010609000000000000" pitchFamily="49" charset="-122"/>
                <a:cs typeface="Arial" panose="020B0604020202020204" pitchFamily="34" charset="0"/>
              </a:rPr>
              <a:t>iOS</a:t>
            </a:r>
          </a:p>
          <a:p>
            <a:pPr algn="ctr"/>
            <a:r>
              <a:rPr lang="zh-CN" altLang="en-US" sz="6600" dirty="0" smtClean="0">
                <a:solidFill>
                  <a:schemeClr val="bg1"/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入门指南</a:t>
            </a:r>
            <a:endParaRPr lang="zh-CN" altLang="en-US" sz="6600" dirty="0">
              <a:solidFill>
                <a:schemeClr val="bg1"/>
              </a:solidFill>
              <a:latin typeface="华康黑体W5-A" panose="02010609000000000000" pitchFamily="49" charset="-122"/>
              <a:ea typeface="华康黑体W5-A" panose="02010609000000000000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81954" y="5157192"/>
            <a:ext cx="828092" cy="82809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85249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04564" y="418319"/>
            <a:ext cx="2431303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01 </a:t>
            </a:r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拟物化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华康黑体W5-A" panose="02010609000000000000" pitchFamily="49" charset="-122"/>
              <a:ea typeface="华康黑体W5-A" panose="02010609000000000000" pitchFamily="49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074059" y="4525057"/>
            <a:ext cx="812800" cy="812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2621" y="1050136"/>
            <a:ext cx="78790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把运动的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元素当作真实的，有重量的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物体，比如增加弹性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华康黑体W5-A" panose="02010609000000000000" pitchFamily="49" charset="-122"/>
              <a:ea typeface="华康黑体W5-A" panose="02010609000000000000" pitchFamily="49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074059" y="2677246"/>
            <a:ext cx="812800" cy="812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48426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3" presetClass="path" presetSubtype="0" repeatCount="indefinite" accel="25000" grpId="0" nodeType="withEffect" p14:presetBounceEnd="50000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Motion origin="layout" path="M -0.00468 -1.48148E-6 L 0.75834 -1.48148E-6 " pathEditMode="relative" rAng="0" ptsTypes="AA" p14:bounceEnd="50000">
                                          <p:cBhvr>
                                            <p:cTn id="6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15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63" presetClass="path" presetSubtype="0" repeatCount="indefinite" grpId="0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Motion origin="layout" path="M -0.00468 2.96296E-6 L 0.75834 2.96296E-6 " pathEditMode="relative" rAng="0" ptsTypes="AA">
                                          <p:cBhvr>
                                            <p:cTn id="8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151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3" presetClass="path" presetSubtype="0" repeatCount="indefinite" accel="25000" grpId="0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Motion origin="layout" path="M -0.00468 -1.48148E-6 L 0.75834 -1.48148E-6 " pathEditMode="relative" rAng="0" ptsTypes="AA">
                                          <p:cBhvr>
                                            <p:cTn id="6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15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63" presetClass="path" presetSubtype="0" repeatCount="indefinite" grpId="0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Motion origin="layout" path="M -0.00468 2.96296E-6 L 0.75834 2.96296E-6 " pathEditMode="relative" rAng="0" ptsTypes="AA">
                                          <p:cBhvr>
                                            <p:cTn id="8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151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7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04565" y="418319"/>
            <a:ext cx="2329702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02 </a:t>
            </a:r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层次感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华康黑体W5-A" panose="02010609000000000000" pitchFamily="49" charset="-122"/>
              <a:ea typeface="华康黑体W5-A" panose="02010609000000000000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62621" y="1050136"/>
            <a:ext cx="60324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增加画面的细节以及丰富画面使其不显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单调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华康黑体W5-A" panose="02010609000000000000" pitchFamily="49" charset="-122"/>
              <a:ea typeface="华康黑体W5-A" panose="02010609000000000000" pitchFamily="49" charset="-122"/>
            </a:endParaRPr>
          </a:p>
        </p:txBody>
      </p:sp>
      <p:sp>
        <p:nvSpPr>
          <p:cNvPr id="7" name="椭圆 6"/>
          <p:cNvSpPr>
            <a:spLocks noChangeAspect="1"/>
          </p:cNvSpPr>
          <p:nvPr/>
        </p:nvSpPr>
        <p:spPr>
          <a:xfrm>
            <a:off x="2434364" y="3055061"/>
            <a:ext cx="1500963" cy="15009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>
            <a:spLocks noChangeAspect="1"/>
          </p:cNvSpPr>
          <p:nvPr/>
        </p:nvSpPr>
        <p:spPr>
          <a:xfrm>
            <a:off x="8603919" y="3373542"/>
            <a:ext cx="864000" cy="864000"/>
          </a:xfrm>
          <a:prstGeom prst="ellipse">
            <a:avLst/>
          </a:prstGeom>
          <a:solidFill>
            <a:srgbClr val="ECC4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>
            <a:spLocks noChangeAspect="1"/>
          </p:cNvSpPr>
          <p:nvPr/>
        </p:nvSpPr>
        <p:spPr>
          <a:xfrm>
            <a:off x="8531919" y="3301542"/>
            <a:ext cx="1008000" cy="1008000"/>
          </a:xfrm>
          <a:prstGeom prst="ellipse">
            <a:avLst/>
          </a:prstGeom>
          <a:solidFill>
            <a:srgbClr val="3795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>
            <a:spLocks noChangeAspect="1"/>
          </p:cNvSpPr>
          <p:nvPr/>
        </p:nvSpPr>
        <p:spPr>
          <a:xfrm>
            <a:off x="8477919" y="3247542"/>
            <a:ext cx="1116000" cy="1116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>
            <a:spLocks noChangeAspect="1"/>
          </p:cNvSpPr>
          <p:nvPr/>
        </p:nvSpPr>
        <p:spPr>
          <a:xfrm>
            <a:off x="8285438" y="3055061"/>
            <a:ext cx="1500963" cy="15009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513575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8" grpId="0" animBg="1" autoUpdateAnimBg="0"/>
      <p:bldP spid="9" grpId="0" animBg="1" autoUpdateAnimBg="0"/>
      <p:bldP spid="10" grpId="0" animBg="1" autoUpdateAnimBg="0"/>
      <p:bldP spid="11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04565" y="418319"/>
            <a:ext cx="2363568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03 </a:t>
            </a:r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加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装饰</a:t>
            </a:r>
          </a:p>
        </p:txBody>
      </p:sp>
      <p:sp>
        <p:nvSpPr>
          <p:cNvPr id="6" name="矩形 5"/>
          <p:cNvSpPr/>
          <p:nvPr/>
        </p:nvSpPr>
        <p:spPr>
          <a:xfrm>
            <a:off x="962621" y="1050136"/>
            <a:ext cx="84946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添加没有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实际意义但是不可或缺的修饰元素，使画面更加饱满</a:t>
            </a:r>
          </a:p>
        </p:txBody>
      </p:sp>
      <p:sp>
        <p:nvSpPr>
          <p:cNvPr id="14" name="椭圆 13"/>
          <p:cNvSpPr>
            <a:spLocks noChangeAspect="1"/>
          </p:cNvSpPr>
          <p:nvPr/>
        </p:nvSpPr>
        <p:spPr>
          <a:xfrm>
            <a:off x="8026399" y="2925540"/>
            <a:ext cx="1760001" cy="1760001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7585600" y="2480872"/>
            <a:ext cx="2641599" cy="2641599"/>
            <a:chOff x="7585600" y="2480872"/>
            <a:chExt cx="2641599" cy="2641599"/>
          </a:xfrm>
        </p:grpSpPr>
        <p:cxnSp>
          <p:nvCxnSpPr>
            <p:cNvPr id="70" name="直接连接符 69"/>
            <p:cNvCxnSpPr/>
            <p:nvPr/>
          </p:nvCxnSpPr>
          <p:spPr>
            <a:xfrm>
              <a:off x="7585600" y="3801671"/>
              <a:ext cx="23222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9994971" y="3801671"/>
              <a:ext cx="23222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连接符 291"/>
            <p:cNvCxnSpPr/>
            <p:nvPr/>
          </p:nvCxnSpPr>
          <p:spPr>
            <a:xfrm rot="5400000">
              <a:off x="8790287" y="2596986"/>
              <a:ext cx="23222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接连接符 292"/>
            <p:cNvCxnSpPr/>
            <p:nvPr/>
          </p:nvCxnSpPr>
          <p:spPr>
            <a:xfrm rot="5400000">
              <a:off x="8790287" y="5006357"/>
              <a:ext cx="23222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接连接符 297"/>
            <p:cNvCxnSpPr/>
            <p:nvPr/>
          </p:nvCxnSpPr>
          <p:spPr>
            <a:xfrm rot="8100000">
              <a:off x="9664051" y="2921713"/>
              <a:ext cx="23222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接连接符 298"/>
            <p:cNvCxnSpPr/>
            <p:nvPr/>
          </p:nvCxnSpPr>
          <p:spPr>
            <a:xfrm rot="8100000">
              <a:off x="7960368" y="4625395"/>
              <a:ext cx="23222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接连接符 303"/>
            <p:cNvCxnSpPr/>
            <p:nvPr/>
          </p:nvCxnSpPr>
          <p:spPr>
            <a:xfrm rot="2700000">
              <a:off x="7923262" y="3002105"/>
              <a:ext cx="23222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直接连接符 304"/>
            <p:cNvCxnSpPr/>
            <p:nvPr/>
          </p:nvCxnSpPr>
          <p:spPr>
            <a:xfrm rot="2700000">
              <a:off x="9626945" y="4705787"/>
              <a:ext cx="23222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6" name="椭圆 305"/>
          <p:cNvSpPr>
            <a:spLocks noChangeAspect="1"/>
          </p:cNvSpPr>
          <p:nvPr/>
        </p:nvSpPr>
        <p:spPr>
          <a:xfrm>
            <a:off x="2434364" y="3055061"/>
            <a:ext cx="1500963" cy="15009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7" name="椭圆 306"/>
          <p:cNvSpPr>
            <a:spLocks noChangeAspect="1"/>
          </p:cNvSpPr>
          <p:nvPr/>
        </p:nvSpPr>
        <p:spPr>
          <a:xfrm>
            <a:off x="8155919" y="3055060"/>
            <a:ext cx="1500963" cy="15009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178907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306" grpId="0" animBg="1"/>
      <p:bldP spid="30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04565" y="418319"/>
            <a:ext cx="2363568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04 </a:t>
            </a:r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随意性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华康黑体W5-A" panose="02010609000000000000" pitchFamily="49" charset="-122"/>
              <a:ea typeface="华康黑体W5-A" panose="02010609000000000000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62621" y="1050136"/>
            <a:ext cx="78790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随机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给人目不暇接而非千篇一律的感觉，有利于丰富画面</a:t>
            </a:r>
          </a:p>
        </p:txBody>
      </p:sp>
      <p:sp>
        <p:nvSpPr>
          <p:cNvPr id="307" name="椭圆 306"/>
          <p:cNvSpPr>
            <a:spLocks noChangeAspect="1"/>
          </p:cNvSpPr>
          <p:nvPr/>
        </p:nvSpPr>
        <p:spPr>
          <a:xfrm>
            <a:off x="8257519" y="4022216"/>
            <a:ext cx="889407" cy="8894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>
            <a:spLocks noChangeAspect="1"/>
          </p:cNvSpPr>
          <p:nvPr/>
        </p:nvSpPr>
        <p:spPr>
          <a:xfrm>
            <a:off x="9094381" y="2539593"/>
            <a:ext cx="889407" cy="8894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>
            <a:spLocks noChangeAspect="1"/>
          </p:cNvSpPr>
          <p:nvPr/>
        </p:nvSpPr>
        <p:spPr>
          <a:xfrm>
            <a:off x="1060853" y="4022216"/>
            <a:ext cx="889407" cy="8894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>
            <a:spLocks noChangeAspect="1"/>
          </p:cNvSpPr>
          <p:nvPr/>
        </p:nvSpPr>
        <p:spPr>
          <a:xfrm>
            <a:off x="1897715" y="2539593"/>
            <a:ext cx="889407" cy="8894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691117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100" fill="hold"/>
                                        <p:tgtEl>
                                          <p:spTgt spid="307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100" fill="hold"/>
                                        <p:tgtEl>
                                          <p:spTgt spid="1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" grpId="0" animBg="1"/>
      <p:bldP spid="307" grpId="1" animBg="1"/>
      <p:bldP spid="18" grpId="0" animBg="1"/>
      <p:bldP spid="18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04565" y="418319"/>
            <a:ext cx="2329702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05 </a:t>
            </a:r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跟随性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华康黑体W5-A" panose="02010609000000000000" pitchFamily="49" charset="-122"/>
              <a:ea typeface="华康黑体W5-A" panose="02010609000000000000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62621" y="1050136"/>
            <a:ext cx="103412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当动画中的主体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物运动后，关联物体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会做出跟随运动，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让动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效变的更加极致</a:t>
            </a:r>
          </a:p>
        </p:txBody>
      </p:sp>
      <p:sp>
        <p:nvSpPr>
          <p:cNvPr id="7" name="椭圆 6"/>
          <p:cNvSpPr/>
          <p:nvPr/>
        </p:nvSpPr>
        <p:spPr>
          <a:xfrm>
            <a:off x="1799609" y="4050923"/>
            <a:ext cx="812800" cy="812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799609" y="3073400"/>
            <a:ext cx="812800" cy="812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8984723" y="3073400"/>
            <a:ext cx="812800" cy="812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984723" y="4050923"/>
            <a:ext cx="812800" cy="812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53889234"/>
      </p:ext>
    </p:extLst>
  </p:cSld>
  <p:clrMapOvr>
    <a:masterClrMapping/>
  </p:clrMapOvr>
  <p:transition spd="slow">
    <p:push dir="u"/>
  </p:transition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3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16667E-7 1.11022E-16 L 0.07878 1.11022E-16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932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63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16667E-7 1.11022E-16 L 0.07878 1.11022E-16 " pathEditMode="relative" rAng="0" ptsTypes="AA">
                                          <p:cBhvr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932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42" presetClass="path" presetSubtype="0" fill="hold" grpId="0" nodeType="withEffect" p14:presetBounceEnd="49000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-2.5E-6 2.59259E-6 L -2.5E-6 0.14259 " pathEditMode="relative" rAng="0" ptsTypes="AA" p14:bounceEnd="49000">
                                          <p:cBhvr>
                                            <p:cTn id="1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713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0" grpId="0" animBg="1"/>
          <p:bldP spid="1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3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16667E-7 1.11022E-16 L 0.07878 1.11022E-16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932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63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16667E-7 1.11022E-16 L 0.07878 1.11022E-16 " pathEditMode="relative" rAng="0" ptsTypes="AA">
                                          <p:cBhvr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932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42" presetClass="path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-2.5E-6 2.59259E-6 L -2.5E-6 0.14259 " pathEditMode="relative" rAng="0" ptsTypes="AA">
                                          <p:cBhvr>
                                            <p:cTn id="1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713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0" grpId="0" animBg="1"/>
          <p:bldP spid="11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/>
          <a:srcRect t="12841" b="12592"/>
          <a:stretch/>
        </p:blipFill>
        <p:spPr>
          <a:xfrm>
            <a:off x="0" y="872067"/>
            <a:ext cx="12192000" cy="511386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194936" y="6103753"/>
            <a:ext cx="78021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什么？还不过瘾？下期我们还有</a:t>
            </a:r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……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华康黑体W5-A" panose="02010609000000000000" pitchFamily="49" charset="-122"/>
              <a:ea typeface="华康黑体W5-A" panose="02010609000000000000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6571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1080756" y="5926949"/>
            <a:ext cx="10055930" cy="6336718"/>
            <a:chOff x="1080756" y="271221"/>
            <a:chExt cx="10055930" cy="6336718"/>
          </a:xfrm>
        </p:grpSpPr>
        <p:grpSp>
          <p:nvGrpSpPr>
            <p:cNvPr id="60" name="组合 59"/>
            <p:cNvGrpSpPr/>
            <p:nvPr/>
          </p:nvGrpSpPr>
          <p:grpSpPr>
            <a:xfrm>
              <a:off x="9477828" y="1216235"/>
              <a:ext cx="1658858" cy="666634"/>
              <a:chOff x="9477828" y="1491520"/>
              <a:chExt cx="1658858" cy="666634"/>
            </a:xfrm>
          </p:grpSpPr>
          <p:grpSp>
            <p:nvGrpSpPr>
              <p:cNvPr id="52" name="组合 51"/>
              <p:cNvGrpSpPr/>
              <p:nvPr/>
            </p:nvGrpSpPr>
            <p:grpSpPr>
              <a:xfrm>
                <a:off x="9477828" y="1491520"/>
                <a:ext cx="953844" cy="666634"/>
                <a:chOff x="9477828" y="1484784"/>
                <a:chExt cx="953844" cy="666634"/>
              </a:xfrm>
            </p:grpSpPr>
            <p:sp>
              <p:nvSpPr>
                <p:cNvPr id="6" name="圆角矩形 5"/>
                <p:cNvSpPr/>
                <p:nvPr/>
              </p:nvSpPr>
              <p:spPr>
                <a:xfrm flipH="1">
                  <a:off x="9477828" y="1484784"/>
                  <a:ext cx="736580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tx1">
                    <a:alpha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7" name="等腰三角形 6"/>
                <p:cNvSpPr/>
                <p:nvPr/>
              </p:nvSpPr>
              <p:spPr>
                <a:xfrm rot="16200000" flipH="1" flipV="1">
                  <a:off x="10214408" y="1719620"/>
                  <a:ext cx="217264" cy="217264"/>
                </a:xfrm>
                <a:prstGeom prst="triangle">
                  <a:avLst/>
                </a:prstGeom>
                <a:solidFill>
                  <a:schemeClr val="tx1">
                    <a:alpha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 flipH="1">
                  <a:off x="9477828" y="1556491"/>
                  <a:ext cx="639965" cy="523220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pPr algn="r"/>
                  <a:r>
                    <a:rPr lang="zh-CN" altLang="en-US" sz="2800" dirty="0" smtClean="0">
                      <a:solidFill>
                        <a:schemeClr val="bg1"/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动</a:t>
                  </a:r>
                  <a:endParaRPr lang="zh-CN" altLang="en-US" sz="2800" dirty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41" name="图片 4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0528286" y="1520637"/>
                <a:ext cx="608400" cy="608400"/>
              </a:xfrm>
              <a:prstGeom prst="ellipse">
                <a:avLst/>
              </a:prstGeom>
            </p:spPr>
          </p:pic>
        </p:grpSp>
        <p:grpSp>
          <p:nvGrpSpPr>
            <p:cNvPr id="66" name="组合 65"/>
            <p:cNvGrpSpPr/>
            <p:nvPr/>
          </p:nvGrpSpPr>
          <p:grpSpPr>
            <a:xfrm>
              <a:off x="9477828" y="3106263"/>
              <a:ext cx="1658858" cy="666634"/>
              <a:chOff x="9477828" y="2880354"/>
              <a:chExt cx="1658858" cy="666634"/>
            </a:xfrm>
          </p:grpSpPr>
          <p:sp>
            <p:nvSpPr>
              <p:cNvPr id="12" name="圆角矩形 11"/>
              <p:cNvSpPr/>
              <p:nvPr/>
            </p:nvSpPr>
            <p:spPr>
              <a:xfrm flipH="1">
                <a:off x="9477828" y="2880354"/>
                <a:ext cx="736580" cy="666634"/>
              </a:xfrm>
              <a:prstGeom prst="roundRect">
                <a:avLst>
                  <a:gd name="adj" fmla="val 13727"/>
                </a:avLst>
              </a:pr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grpSp>
            <p:nvGrpSpPr>
              <p:cNvPr id="53" name="组合 52"/>
              <p:cNvGrpSpPr/>
              <p:nvPr/>
            </p:nvGrpSpPr>
            <p:grpSpPr>
              <a:xfrm>
                <a:off x="9477828" y="2922944"/>
                <a:ext cx="953844" cy="523220"/>
                <a:chOff x="9477828" y="2952061"/>
                <a:chExt cx="953844" cy="523220"/>
              </a:xfrm>
            </p:grpSpPr>
            <p:sp>
              <p:nvSpPr>
                <p:cNvPr id="13" name="等腰三角形 12"/>
                <p:cNvSpPr/>
                <p:nvPr/>
              </p:nvSpPr>
              <p:spPr>
                <a:xfrm rot="16200000" flipH="1" flipV="1">
                  <a:off x="10214408" y="3115190"/>
                  <a:ext cx="217264" cy="217264"/>
                </a:xfrm>
                <a:prstGeom prst="triangle">
                  <a:avLst/>
                </a:prstGeom>
                <a:solidFill>
                  <a:schemeClr val="tx1">
                    <a:alpha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14" name="矩形 13"/>
                <p:cNvSpPr/>
                <p:nvPr/>
              </p:nvSpPr>
              <p:spPr>
                <a:xfrm flipH="1">
                  <a:off x="9477828" y="2952061"/>
                  <a:ext cx="639966" cy="523220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pPr algn="r"/>
                  <a:r>
                    <a:rPr lang="zh-CN" altLang="en-US" sz="2800" dirty="0" smtClean="0">
                      <a:solidFill>
                        <a:schemeClr val="bg1"/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次</a:t>
                  </a:r>
                  <a:endParaRPr lang="zh-CN" altLang="en-US" sz="2800" dirty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42" name="图片 4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0528286" y="2880354"/>
                <a:ext cx="608400" cy="608400"/>
              </a:xfrm>
              <a:prstGeom prst="ellipse">
                <a:avLst/>
              </a:prstGeom>
            </p:spPr>
          </p:pic>
        </p:grpSp>
        <p:grpSp>
          <p:nvGrpSpPr>
            <p:cNvPr id="68" name="组合 67"/>
            <p:cNvGrpSpPr/>
            <p:nvPr/>
          </p:nvGrpSpPr>
          <p:grpSpPr>
            <a:xfrm>
              <a:off x="3251200" y="4996291"/>
              <a:ext cx="7885486" cy="666634"/>
              <a:chOff x="3251200" y="4861541"/>
              <a:chExt cx="7885486" cy="666634"/>
            </a:xfrm>
          </p:grpSpPr>
          <p:sp>
            <p:nvSpPr>
              <p:cNvPr id="69" name="圆角矩形 68"/>
              <p:cNvSpPr/>
              <p:nvPr/>
            </p:nvSpPr>
            <p:spPr>
              <a:xfrm flipH="1">
                <a:off x="3251200" y="4861541"/>
                <a:ext cx="6963207" cy="666634"/>
              </a:xfrm>
              <a:prstGeom prst="roundRect">
                <a:avLst>
                  <a:gd name="adj" fmla="val 13727"/>
                </a:avLst>
              </a:pr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16200000" flipH="1" flipV="1">
                <a:off x="10214408" y="5086226"/>
                <a:ext cx="217264" cy="217264"/>
              </a:xfrm>
              <a:prstGeom prst="triangle">
                <a:avLst/>
              </a:pr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 flipH="1">
                <a:off x="3512454" y="4927093"/>
                <a:ext cx="6779508" cy="535531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400" dirty="0" smtClean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动次打次，动次打次，苍茫的天涯是我的爱</a:t>
                </a:r>
                <a:r>
                  <a:rPr lang="en-US" altLang="zh-CN" sz="2400" dirty="0" smtClean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……</a:t>
                </a:r>
                <a:endParaRPr lang="zh-CN" altLang="en-US" sz="2400" dirty="0">
                  <a:solidFill>
                    <a:schemeClr val="bg1"/>
                  </a:solidFill>
                  <a:latin typeface="华康黑体W5-A" panose="02010609000000000000" pitchFamily="49" charset="-122"/>
                  <a:ea typeface="华康黑体W5-A" panose="02010609000000000000" pitchFamily="49" charset="-122"/>
                </a:endParaRPr>
              </a:p>
            </p:txBody>
          </p:sp>
          <p:pic>
            <p:nvPicPr>
              <p:cNvPr id="43" name="图片 4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0528286" y="4890658"/>
                <a:ext cx="608400" cy="608400"/>
              </a:xfrm>
              <a:prstGeom prst="ellipse">
                <a:avLst/>
              </a:prstGeom>
            </p:spPr>
          </p:pic>
        </p:grpSp>
        <p:grpSp>
          <p:nvGrpSpPr>
            <p:cNvPr id="55" name="组合 54"/>
            <p:cNvGrpSpPr/>
            <p:nvPr/>
          </p:nvGrpSpPr>
          <p:grpSpPr>
            <a:xfrm>
              <a:off x="1095270" y="271221"/>
              <a:ext cx="5395176" cy="666634"/>
              <a:chOff x="1095270" y="764704"/>
              <a:chExt cx="5395176" cy="666634"/>
            </a:xfrm>
          </p:grpSpPr>
          <p:grpSp>
            <p:nvGrpSpPr>
              <p:cNvPr id="46" name="组合 45"/>
              <p:cNvGrpSpPr/>
              <p:nvPr/>
            </p:nvGrpSpPr>
            <p:grpSpPr>
              <a:xfrm>
                <a:off x="1803870" y="764704"/>
                <a:ext cx="4686576" cy="666634"/>
                <a:chOff x="1803870" y="764704"/>
                <a:chExt cx="4686576" cy="666634"/>
              </a:xfrm>
            </p:grpSpPr>
            <p:sp>
              <p:nvSpPr>
                <p:cNvPr id="3" name="圆角矩形 2"/>
                <p:cNvSpPr/>
                <p:nvPr/>
              </p:nvSpPr>
              <p:spPr>
                <a:xfrm>
                  <a:off x="2021134" y="764704"/>
                  <a:ext cx="4469312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4" name="等腰三角形 3"/>
                <p:cNvSpPr/>
                <p:nvPr/>
              </p:nvSpPr>
              <p:spPr>
                <a:xfrm rot="5400000" flipV="1">
                  <a:off x="1803870" y="999540"/>
                  <a:ext cx="217264" cy="217264"/>
                </a:xfrm>
                <a:prstGeom prst="triangle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" name="矩形 4"/>
                <p:cNvSpPr/>
                <p:nvPr/>
              </p:nvSpPr>
              <p:spPr>
                <a:xfrm>
                  <a:off x="2093959" y="867189"/>
                  <a:ext cx="4396487" cy="461665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r>
                    <a:rPr lang="en-US" altLang="zh-CN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华康黑体W5-A" panose="02010609000000000000" pitchFamily="49" charset="-122"/>
                      <a:cs typeface="Arial" panose="020B0604020202020204" pitchFamily="34" charset="0"/>
                    </a:rPr>
                    <a:t>iOS</a:t>
                  </a:r>
                  <a:r>
                    <a:rPr lang="zh-CN" altLang="en-US" sz="2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华康黑体W5-A" panose="02010609000000000000" pitchFamily="49" charset="-122"/>
                      <a:cs typeface="Arial" panose="020B0604020202020204" pitchFamily="34" charset="0"/>
                    </a:rPr>
                    <a:t>风格</a:t>
                  </a:r>
                  <a:r>
                    <a:rPr lang="en-US" altLang="zh-CN" sz="2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华康黑体W5-A" panose="02010609000000000000" pitchFamily="49" charset="-122"/>
                      <a:cs typeface="Arial" panose="020B0604020202020204" pitchFamily="34" charset="0"/>
                    </a:rPr>
                    <a:t>PPT</a:t>
                  </a:r>
                  <a:r>
                    <a:rPr lang="zh-CN" altLang="en-US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动画的特征是什么</a:t>
                  </a:r>
                  <a:endPara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1026" name="Picture 2" descr="http://www.qqzhi.com/uploadpic/2014-09-06/231331978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82" t="24350" r="26581"/>
              <a:stretch/>
            </p:blipFill>
            <p:spPr bwMode="auto">
              <a:xfrm>
                <a:off x="1095270" y="793821"/>
                <a:ext cx="591536" cy="6084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7" name="组合 56"/>
            <p:cNvGrpSpPr/>
            <p:nvPr/>
          </p:nvGrpSpPr>
          <p:grpSpPr>
            <a:xfrm>
              <a:off x="1080756" y="5941305"/>
              <a:ext cx="2823587" cy="666634"/>
              <a:chOff x="1095270" y="4997875"/>
              <a:chExt cx="2823587" cy="666634"/>
            </a:xfrm>
          </p:grpSpPr>
          <p:sp>
            <p:nvSpPr>
              <p:cNvPr id="40" name="等腰三角形 39"/>
              <p:cNvSpPr/>
              <p:nvPr/>
            </p:nvSpPr>
            <p:spPr>
              <a:xfrm rot="5400000" flipV="1">
                <a:off x="1780082" y="5232711"/>
                <a:ext cx="217264" cy="217264"/>
              </a:xfrm>
              <a:prstGeom prst="triangl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>
                <a:off x="1997346" y="4997875"/>
                <a:ext cx="1921511" cy="666634"/>
              </a:xfrm>
              <a:prstGeom prst="roundRect">
                <a:avLst>
                  <a:gd name="adj" fmla="val 13727"/>
                </a:avLst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2117748" y="5100360"/>
                <a:ext cx="1801109" cy="461665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你够了</a:t>
                </a:r>
                <a:r>
                  <a:rPr lang="en-US" altLang="zh-CN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……</a:t>
                </a:r>
                <a:endPara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康黑体W5-A" panose="02010609000000000000" pitchFamily="49" charset="-122"/>
                  <a:ea typeface="华康黑体W5-A" panose="02010609000000000000" pitchFamily="49" charset="-122"/>
                </a:endParaRPr>
              </a:p>
            </p:txBody>
          </p:sp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1095270" y="5026992"/>
                <a:ext cx="608400" cy="608400"/>
              </a:xfrm>
              <a:prstGeom prst="ellips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</p:pic>
        </p:grpSp>
        <p:grpSp>
          <p:nvGrpSpPr>
            <p:cNvPr id="56" name="组合 55"/>
            <p:cNvGrpSpPr/>
            <p:nvPr/>
          </p:nvGrpSpPr>
          <p:grpSpPr>
            <a:xfrm>
              <a:off x="1095270" y="2161249"/>
              <a:ext cx="2518787" cy="666634"/>
              <a:chOff x="1095270" y="2119992"/>
              <a:chExt cx="2518787" cy="666634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1780082" y="2119992"/>
                <a:ext cx="1833975" cy="666634"/>
                <a:chOff x="1780082" y="2160274"/>
                <a:chExt cx="1833975" cy="666634"/>
              </a:xfrm>
            </p:grpSpPr>
            <p:sp>
              <p:nvSpPr>
                <p:cNvPr id="9" name="圆角矩形 8"/>
                <p:cNvSpPr/>
                <p:nvPr/>
              </p:nvSpPr>
              <p:spPr>
                <a:xfrm>
                  <a:off x="1997346" y="2160274"/>
                  <a:ext cx="1616711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10" name="等腰三角形 9"/>
                <p:cNvSpPr/>
                <p:nvPr/>
              </p:nvSpPr>
              <p:spPr>
                <a:xfrm rot="5400000" flipV="1">
                  <a:off x="1780082" y="2395110"/>
                  <a:ext cx="217264" cy="217264"/>
                </a:xfrm>
                <a:prstGeom prst="triangle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矩形 10"/>
                <p:cNvSpPr/>
                <p:nvPr/>
              </p:nvSpPr>
              <p:spPr>
                <a:xfrm>
                  <a:off x="2117748" y="2262759"/>
                  <a:ext cx="1496309" cy="461665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r>
                    <a:rPr lang="zh-CN" altLang="en-US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废话</a:t>
                  </a:r>
                  <a:r>
                    <a:rPr lang="en-US" altLang="zh-CN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……</a:t>
                  </a:r>
                  <a:endPara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47" name="Picture 2" descr="http://www.qqzhi.com/uploadpic/2014-09-06/231331978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82" t="24350" r="26581"/>
              <a:stretch/>
            </p:blipFill>
            <p:spPr bwMode="auto">
              <a:xfrm>
                <a:off x="1095270" y="2149109"/>
                <a:ext cx="591536" cy="6084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8" name="组合 57"/>
            <p:cNvGrpSpPr/>
            <p:nvPr/>
          </p:nvGrpSpPr>
          <p:grpSpPr>
            <a:xfrm>
              <a:off x="1095270" y="4051277"/>
              <a:ext cx="1880159" cy="666634"/>
              <a:chOff x="1095270" y="3555844"/>
              <a:chExt cx="1880159" cy="666634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1780082" y="3555844"/>
                <a:ext cx="1195347" cy="666634"/>
                <a:chOff x="1780082" y="3555844"/>
                <a:chExt cx="1195347" cy="666634"/>
              </a:xfrm>
            </p:grpSpPr>
            <p:sp>
              <p:nvSpPr>
                <p:cNvPr id="15" name="圆角矩形 14"/>
                <p:cNvSpPr/>
                <p:nvPr/>
              </p:nvSpPr>
              <p:spPr>
                <a:xfrm>
                  <a:off x="1997346" y="3555844"/>
                  <a:ext cx="978083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16" name="等腰三角形 15"/>
                <p:cNvSpPr/>
                <p:nvPr/>
              </p:nvSpPr>
              <p:spPr>
                <a:xfrm rot="5400000" flipV="1">
                  <a:off x="1780082" y="3790680"/>
                  <a:ext cx="217264" cy="217264"/>
                </a:xfrm>
                <a:prstGeom prst="triangle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2117747" y="3658329"/>
                  <a:ext cx="857681" cy="461665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r>
                    <a:rPr lang="zh-CN" altLang="en-US" sz="2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啊？</a:t>
                  </a:r>
                </a:p>
              </p:txBody>
            </p:sp>
          </p:grpSp>
          <p:pic>
            <p:nvPicPr>
              <p:cNvPr id="48" name="Picture 2" descr="http://www.qqzhi.com/uploadpic/2014-09-06/231331978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82" t="24350" r="26581"/>
              <a:stretch/>
            </p:blipFill>
            <p:spPr bwMode="auto">
              <a:xfrm>
                <a:off x="1095270" y="3584961"/>
                <a:ext cx="591536" cy="6084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71" name="media2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575054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9" fill="hold"/>
                                        <p:tgtEl>
                                          <p:spTgt spid="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1080756" y="4978684"/>
            <a:ext cx="10055930" cy="6336718"/>
            <a:chOff x="1080756" y="271221"/>
            <a:chExt cx="10055930" cy="6336718"/>
          </a:xfrm>
        </p:grpSpPr>
        <p:grpSp>
          <p:nvGrpSpPr>
            <p:cNvPr id="60" name="组合 59"/>
            <p:cNvGrpSpPr/>
            <p:nvPr/>
          </p:nvGrpSpPr>
          <p:grpSpPr>
            <a:xfrm>
              <a:off x="9477828" y="1216235"/>
              <a:ext cx="1658858" cy="666634"/>
              <a:chOff x="9477828" y="1491520"/>
              <a:chExt cx="1658858" cy="666634"/>
            </a:xfrm>
          </p:grpSpPr>
          <p:grpSp>
            <p:nvGrpSpPr>
              <p:cNvPr id="52" name="组合 51"/>
              <p:cNvGrpSpPr/>
              <p:nvPr/>
            </p:nvGrpSpPr>
            <p:grpSpPr>
              <a:xfrm>
                <a:off x="9477828" y="1491520"/>
                <a:ext cx="953844" cy="666634"/>
                <a:chOff x="9477828" y="1484784"/>
                <a:chExt cx="953844" cy="666634"/>
              </a:xfrm>
            </p:grpSpPr>
            <p:sp>
              <p:nvSpPr>
                <p:cNvPr id="6" name="圆角矩形 5"/>
                <p:cNvSpPr/>
                <p:nvPr/>
              </p:nvSpPr>
              <p:spPr>
                <a:xfrm flipH="1">
                  <a:off x="9477828" y="1484784"/>
                  <a:ext cx="736580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tx1">
                    <a:alpha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7" name="等腰三角形 6"/>
                <p:cNvSpPr/>
                <p:nvPr/>
              </p:nvSpPr>
              <p:spPr>
                <a:xfrm rot="16200000" flipH="1" flipV="1">
                  <a:off x="10214408" y="1719620"/>
                  <a:ext cx="217264" cy="217264"/>
                </a:xfrm>
                <a:prstGeom prst="triangle">
                  <a:avLst/>
                </a:prstGeom>
                <a:solidFill>
                  <a:schemeClr val="tx1">
                    <a:alpha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 flipH="1">
                  <a:off x="9477828" y="1556491"/>
                  <a:ext cx="639965" cy="523220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pPr algn="r"/>
                  <a:r>
                    <a:rPr lang="zh-CN" altLang="en-US" sz="2800" dirty="0" smtClean="0">
                      <a:solidFill>
                        <a:schemeClr val="bg1"/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动</a:t>
                  </a:r>
                  <a:endParaRPr lang="zh-CN" altLang="en-US" sz="2800" dirty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41" name="图片 4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0528286" y="1520637"/>
                <a:ext cx="608400" cy="608400"/>
              </a:xfrm>
              <a:prstGeom prst="ellipse">
                <a:avLst/>
              </a:prstGeom>
            </p:spPr>
          </p:pic>
        </p:grpSp>
        <p:grpSp>
          <p:nvGrpSpPr>
            <p:cNvPr id="66" name="组合 65"/>
            <p:cNvGrpSpPr/>
            <p:nvPr/>
          </p:nvGrpSpPr>
          <p:grpSpPr>
            <a:xfrm>
              <a:off x="9477828" y="3106263"/>
              <a:ext cx="1658858" cy="666634"/>
              <a:chOff x="9477828" y="2880354"/>
              <a:chExt cx="1658858" cy="666634"/>
            </a:xfrm>
          </p:grpSpPr>
          <p:sp>
            <p:nvSpPr>
              <p:cNvPr id="12" name="圆角矩形 11"/>
              <p:cNvSpPr/>
              <p:nvPr/>
            </p:nvSpPr>
            <p:spPr>
              <a:xfrm flipH="1">
                <a:off x="9477828" y="2880354"/>
                <a:ext cx="736580" cy="666634"/>
              </a:xfrm>
              <a:prstGeom prst="roundRect">
                <a:avLst>
                  <a:gd name="adj" fmla="val 13727"/>
                </a:avLst>
              </a:pr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grpSp>
            <p:nvGrpSpPr>
              <p:cNvPr id="53" name="组合 52"/>
              <p:cNvGrpSpPr/>
              <p:nvPr/>
            </p:nvGrpSpPr>
            <p:grpSpPr>
              <a:xfrm>
                <a:off x="9477828" y="2922944"/>
                <a:ext cx="953844" cy="523220"/>
                <a:chOff x="9477828" y="2952061"/>
                <a:chExt cx="953844" cy="523220"/>
              </a:xfrm>
            </p:grpSpPr>
            <p:sp>
              <p:nvSpPr>
                <p:cNvPr id="13" name="等腰三角形 12"/>
                <p:cNvSpPr/>
                <p:nvPr/>
              </p:nvSpPr>
              <p:spPr>
                <a:xfrm rot="16200000" flipH="1" flipV="1">
                  <a:off x="10214408" y="3115190"/>
                  <a:ext cx="217264" cy="217264"/>
                </a:xfrm>
                <a:prstGeom prst="triangle">
                  <a:avLst/>
                </a:prstGeom>
                <a:solidFill>
                  <a:schemeClr val="tx1">
                    <a:alpha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14" name="矩形 13"/>
                <p:cNvSpPr/>
                <p:nvPr/>
              </p:nvSpPr>
              <p:spPr>
                <a:xfrm flipH="1">
                  <a:off x="9477828" y="2952061"/>
                  <a:ext cx="639966" cy="523220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pPr algn="r"/>
                  <a:r>
                    <a:rPr lang="zh-CN" altLang="en-US" sz="2800" dirty="0" smtClean="0">
                      <a:solidFill>
                        <a:schemeClr val="bg1"/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次</a:t>
                  </a:r>
                  <a:endParaRPr lang="zh-CN" altLang="en-US" sz="2800" dirty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42" name="图片 4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0528286" y="2880354"/>
                <a:ext cx="608400" cy="608400"/>
              </a:xfrm>
              <a:prstGeom prst="ellipse">
                <a:avLst/>
              </a:prstGeom>
            </p:spPr>
          </p:pic>
        </p:grpSp>
        <p:grpSp>
          <p:nvGrpSpPr>
            <p:cNvPr id="68" name="组合 67"/>
            <p:cNvGrpSpPr/>
            <p:nvPr/>
          </p:nvGrpSpPr>
          <p:grpSpPr>
            <a:xfrm>
              <a:off x="3251200" y="4996291"/>
              <a:ext cx="7885486" cy="666634"/>
              <a:chOff x="3251200" y="4861541"/>
              <a:chExt cx="7885486" cy="666634"/>
            </a:xfrm>
          </p:grpSpPr>
          <p:sp>
            <p:nvSpPr>
              <p:cNvPr id="69" name="圆角矩形 68"/>
              <p:cNvSpPr/>
              <p:nvPr/>
            </p:nvSpPr>
            <p:spPr>
              <a:xfrm flipH="1">
                <a:off x="3251200" y="4861541"/>
                <a:ext cx="6963207" cy="666634"/>
              </a:xfrm>
              <a:prstGeom prst="roundRect">
                <a:avLst>
                  <a:gd name="adj" fmla="val 13727"/>
                </a:avLst>
              </a:pr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16200000" flipH="1" flipV="1">
                <a:off x="10214408" y="5086226"/>
                <a:ext cx="217264" cy="217264"/>
              </a:xfrm>
              <a:prstGeom prst="triangle">
                <a:avLst/>
              </a:pr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 flipH="1">
                <a:off x="3512454" y="4927093"/>
                <a:ext cx="6779508" cy="535531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400" dirty="0" smtClean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动次打次，动次打次，苍茫的天涯是我的爱</a:t>
                </a:r>
                <a:r>
                  <a:rPr lang="en-US" altLang="zh-CN" sz="2400" dirty="0" smtClean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……</a:t>
                </a:r>
                <a:endParaRPr lang="zh-CN" altLang="en-US" sz="2400" dirty="0">
                  <a:solidFill>
                    <a:schemeClr val="bg1"/>
                  </a:solidFill>
                  <a:latin typeface="华康黑体W5-A" panose="02010609000000000000" pitchFamily="49" charset="-122"/>
                  <a:ea typeface="华康黑体W5-A" panose="02010609000000000000" pitchFamily="49" charset="-122"/>
                </a:endParaRPr>
              </a:p>
            </p:txBody>
          </p:sp>
          <p:pic>
            <p:nvPicPr>
              <p:cNvPr id="43" name="图片 4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0528286" y="4890658"/>
                <a:ext cx="608400" cy="608400"/>
              </a:xfrm>
              <a:prstGeom prst="ellipse">
                <a:avLst/>
              </a:prstGeom>
            </p:spPr>
          </p:pic>
        </p:grpSp>
        <p:grpSp>
          <p:nvGrpSpPr>
            <p:cNvPr id="55" name="组合 54"/>
            <p:cNvGrpSpPr/>
            <p:nvPr/>
          </p:nvGrpSpPr>
          <p:grpSpPr>
            <a:xfrm>
              <a:off x="1095270" y="271221"/>
              <a:ext cx="5395176" cy="666634"/>
              <a:chOff x="1095270" y="764704"/>
              <a:chExt cx="5395176" cy="666634"/>
            </a:xfrm>
          </p:grpSpPr>
          <p:grpSp>
            <p:nvGrpSpPr>
              <p:cNvPr id="46" name="组合 45"/>
              <p:cNvGrpSpPr/>
              <p:nvPr/>
            </p:nvGrpSpPr>
            <p:grpSpPr>
              <a:xfrm>
                <a:off x="1803870" y="764704"/>
                <a:ext cx="4686576" cy="666634"/>
                <a:chOff x="1803870" y="764704"/>
                <a:chExt cx="4686576" cy="666634"/>
              </a:xfrm>
            </p:grpSpPr>
            <p:sp>
              <p:nvSpPr>
                <p:cNvPr id="3" name="圆角矩形 2"/>
                <p:cNvSpPr/>
                <p:nvPr/>
              </p:nvSpPr>
              <p:spPr>
                <a:xfrm>
                  <a:off x="2021134" y="764704"/>
                  <a:ext cx="4469312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4" name="等腰三角形 3"/>
                <p:cNvSpPr/>
                <p:nvPr/>
              </p:nvSpPr>
              <p:spPr>
                <a:xfrm rot="5400000" flipV="1">
                  <a:off x="1803870" y="999540"/>
                  <a:ext cx="217264" cy="217264"/>
                </a:xfrm>
                <a:prstGeom prst="triangle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" name="矩形 4"/>
                <p:cNvSpPr/>
                <p:nvPr/>
              </p:nvSpPr>
              <p:spPr>
                <a:xfrm>
                  <a:off x="2093959" y="867189"/>
                  <a:ext cx="4396487" cy="461665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r>
                    <a:rPr lang="en-US" altLang="zh-CN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华康黑体W5-A" panose="02010609000000000000" pitchFamily="49" charset="-122"/>
                      <a:cs typeface="Arial" panose="020B0604020202020204" pitchFamily="34" charset="0"/>
                    </a:rPr>
                    <a:t>iOS</a:t>
                  </a:r>
                  <a:r>
                    <a:rPr lang="zh-CN" altLang="en-US" sz="2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华康黑体W5-A" panose="02010609000000000000" pitchFamily="49" charset="-122"/>
                      <a:cs typeface="Arial" panose="020B0604020202020204" pitchFamily="34" charset="0"/>
                    </a:rPr>
                    <a:t>风格</a:t>
                  </a:r>
                  <a:r>
                    <a:rPr lang="en-US" altLang="zh-CN" sz="2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华康黑体W5-A" panose="02010609000000000000" pitchFamily="49" charset="-122"/>
                      <a:cs typeface="Arial" panose="020B0604020202020204" pitchFamily="34" charset="0"/>
                    </a:rPr>
                    <a:t>PPT</a:t>
                  </a:r>
                  <a:r>
                    <a:rPr lang="zh-CN" altLang="en-US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动画的特征是什么</a:t>
                  </a:r>
                  <a:endPara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1026" name="Picture 2" descr="http://www.qqzhi.com/uploadpic/2014-09-06/231331978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82" t="24350" r="26581"/>
              <a:stretch/>
            </p:blipFill>
            <p:spPr bwMode="auto">
              <a:xfrm>
                <a:off x="1095270" y="793821"/>
                <a:ext cx="591536" cy="6084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7" name="组合 56"/>
            <p:cNvGrpSpPr/>
            <p:nvPr/>
          </p:nvGrpSpPr>
          <p:grpSpPr>
            <a:xfrm>
              <a:off x="1080756" y="5941305"/>
              <a:ext cx="2823587" cy="666634"/>
              <a:chOff x="1095270" y="4997875"/>
              <a:chExt cx="2823587" cy="666634"/>
            </a:xfrm>
          </p:grpSpPr>
          <p:sp>
            <p:nvSpPr>
              <p:cNvPr id="40" name="等腰三角形 39"/>
              <p:cNvSpPr/>
              <p:nvPr/>
            </p:nvSpPr>
            <p:spPr>
              <a:xfrm rot="5400000" flipV="1">
                <a:off x="1780082" y="5232711"/>
                <a:ext cx="217264" cy="217264"/>
              </a:xfrm>
              <a:prstGeom prst="triangl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>
                <a:off x="1997346" y="4997875"/>
                <a:ext cx="1921511" cy="666634"/>
              </a:xfrm>
              <a:prstGeom prst="roundRect">
                <a:avLst>
                  <a:gd name="adj" fmla="val 13727"/>
                </a:avLst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2117748" y="5100360"/>
                <a:ext cx="1801109" cy="461665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你够了</a:t>
                </a:r>
                <a:r>
                  <a:rPr lang="en-US" altLang="zh-CN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……</a:t>
                </a:r>
                <a:endPara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康黑体W5-A" panose="02010609000000000000" pitchFamily="49" charset="-122"/>
                  <a:ea typeface="华康黑体W5-A" panose="02010609000000000000" pitchFamily="49" charset="-122"/>
                </a:endParaRPr>
              </a:p>
            </p:txBody>
          </p:sp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1095270" y="5026992"/>
                <a:ext cx="608400" cy="608400"/>
              </a:xfrm>
              <a:prstGeom prst="ellips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</p:pic>
        </p:grpSp>
        <p:grpSp>
          <p:nvGrpSpPr>
            <p:cNvPr id="56" name="组合 55"/>
            <p:cNvGrpSpPr/>
            <p:nvPr/>
          </p:nvGrpSpPr>
          <p:grpSpPr>
            <a:xfrm>
              <a:off x="1095270" y="2161249"/>
              <a:ext cx="2518787" cy="666634"/>
              <a:chOff x="1095270" y="2119992"/>
              <a:chExt cx="2518787" cy="666634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1780082" y="2119992"/>
                <a:ext cx="1833975" cy="666634"/>
                <a:chOff x="1780082" y="2160274"/>
                <a:chExt cx="1833975" cy="666634"/>
              </a:xfrm>
            </p:grpSpPr>
            <p:sp>
              <p:nvSpPr>
                <p:cNvPr id="9" name="圆角矩形 8"/>
                <p:cNvSpPr/>
                <p:nvPr/>
              </p:nvSpPr>
              <p:spPr>
                <a:xfrm>
                  <a:off x="1997346" y="2160274"/>
                  <a:ext cx="1616711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10" name="等腰三角形 9"/>
                <p:cNvSpPr/>
                <p:nvPr/>
              </p:nvSpPr>
              <p:spPr>
                <a:xfrm rot="5400000" flipV="1">
                  <a:off x="1780082" y="2395110"/>
                  <a:ext cx="217264" cy="217264"/>
                </a:xfrm>
                <a:prstGeom prst="triangle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矩形 10"/>
                <p:cNvSpPr/>
                <p:nvPr/>
              </p:nvSpPr>
              <p:spPr>
                <a:xfrm>
                  <a:off x="2117748" y="2262759"/>
                  <a:ext cx="1496309" cy="461665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r>
                    <a:rPr lang="zh-CN" altLang="en-US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废话</a:t>
                  </a:r>
                  <a:r>
                    <a:rPr lang="en-US" altLang="zh-CN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……</a:t>
                  </a:r>
                  <a:endPara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47" name="Picture 2" descr="http://www.qqzhi.com/uploadpic/2014-09-06/231331978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82" t="24350" r="26581"/>
              <a:stretch/>
            </p:blipFill>
            <p:spPr bwMode="auto">
              <a:xfrm>
                <a:off x="1095270" y="2149109"/>
                <a:ext cx="591536" cy="6084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8" name="组合 57"/>
            <p:cNvGrpSpPr/>
            <p:nvPr/>
          </p:nvGrpSpPr>
          <p:grpSpPr>
            <a:xfrm>
              <a:off x="1095270" y="4051277"/>
              <a:ext cx="1880159" cy="666634"/>
              <a:chOff x="1095270" y="3555844"/>
              <a:chExt cx="1880159" cy="666634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1780082" y="3555844"/>
                <a:ext cx="1195347" cy="666634"/>
                <a:chOff x="1780082" y="3555844"/>
                <a:chExt cx="1195347" cy="666634"/>
              </a:xfrm>
            </p:grpSpPr>
            <p:sp>
              <p:nvSpPr>
                <p:cNvPr id="15" name="圆角矩形 14"/>
                <p:cNvSpPr/>
                <p:nvPr/>
              </p:nvSpPr>
              <p:spPr>
                <a:xfrm>
                  <a:off x="1997346" y="3555844"/>
                  <a:ext cx="978083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16" name="等腰三角形 15"/>
                <p:cNvSpPr/>
                <p:nvPr/>
              </p:nvSpPr>
              <p:spPr>
                <a:xfrm rot="5400000" flipV="1">
                  <a:off x="1780082" y="3790680"/>
                  <a:ext cx="217264" cy="217264"/>
                </a:xfrm>
                <a:prstGeom prst="triangle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2117747" y="3658329"/>
                  <a:ext cx="857681" cy="461665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r>
                    <a:rPr lang="zh-CN" altLang="en-US" sz="2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啊？</a:t>
                  </a:r>
                </a:p>
              </p:txBody>
            </p:sp>
          </p:grpSp>
          <p:pic>
            <p:nvPicPr>
              <p:cNvPr id="48" name="Picture 2" descr="http://www.qqzhi.com/uploadpic/2014-09-06/231331978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82" t="24350" r="26581"/>
              <a:stretch/>
            </p:blipFill>
            <p:spPr bwMode="auto">
              <a:xfrm>
                <a:off x="1095270" y="3584961"/>
                <a:ext cx="591536" cy="6084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44" name="media2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17128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9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1080756" y="4047352"/>
            <a:ext cx="10055930" cy="6336718"/>
            <a:chOff x="1080756" y="271221"/>
            <a:chExt cx="10055930" cy="6336718"/>
          </a:xfrm>
        </p:grpSpPr>
        <p:grpSp>
          <p:nvGrpSpPr>
            <p:cNvPr id="60" name="组合 59"/>
            <p:cNvGrpSpPr/>
            <p:nvPr/>
          </p:nvGrpSpPr>
          <p:grpSpPr>
            <a:xfrm>
              <a:off x="9477828" y="1216235"/>
              <a:ext cx="1658858" cy="666634"/>
              <a:chOff x="9477828" y="1491520"/>
              <a:chExt cx="1658858" cy="666634"/>
            </a:xfrm>
          </p:grpSpPr>
          <p:grpSp>
            <p:nvGrpSpPr>
              <p:cNvPr id="52" name="组合 51"/>
              <p:cNvGrpSpPr/>
              <p:nvPr/>
            </p:nvGrpSpPr>
            <p:grpSpPr>
              <a:xfrm>
                <a:off x="9477828" y="1491520"/>
                <a:ext cx="953844" cy="666634"/>
                <a:chOff x="9477828" y="1484784"/>
                <a:chExt cx="953844" cy="666634"/>
              </a:xfrm>
            </p:grpSpPr>
            <p:sp>
              <p:nvSpPr>
                <p:cNvPr id="6" name="圆角矩形 5"/>
                <p:cNvSpPr/>
                <p:nvPr/>
              </p:nvSpPr>
              <p:spPr>
                <a:xfrm flipH="1">
                  <a:off x="9477828" y="1484784"/>
                  <a:ext cx="736580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tx1">
                    <a:alpha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7" name="等腰三角形 6"/>
                <p:cNvSpPr/>
                <p:nvPr/>
              </p:nvSpPr>
              <p:spPr>
                <a:xfrm rot="16200000" flipH="1" flipV="1">
                  <a:off x="10214408" y="1719620"/>
                  <a:ext cx="217264" cy="217264"/>
                </a:xfrm>
                <a:prstGeom prst="triangle">
                  <a:avLst/>
                </a:prstGeom>
                <a:solidFill>
                  <a:schemeClr val="tx1">
                    <a:alpha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 flipH="1">
                  <a:off x="9477828" y="1556491"/>
                  <a:ext cx="639965" cy="523220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pPr algn="r"/>
                  <a:r>
                    <a:rPr lang="zh-CN" altLang="en-US" sz="2800" dirty="0" smtClean="0">
                      <a:solidFill>
                        <a:schemeClr val="bg1"/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动</a:t>
                  </a:r>
                  <a:endParaRPr lang="zh-CN" altLang="en-US" sz="2800" dirty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41" name="图片 4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0528286" y="1520637"/>
                <a:ext cx="608400" cy="608400"/>
              </a:xfrm>
              <a:prstGeom prst="ellipse">
                <a:avLst/>
              </a:prstGeom>
            </p:spPr>
          </p:pic>
        </p:grpSp>
        <p:grpSp>
          <p:nvGrpSpPr>
            <p:cNvPr id="66" name="组合 65"/>
            <p:cNvGrpSpPr/>
            <p:nvPr/>
          </p:nvGrpSpPr>
          <p:grpSpPr>
            <a:xfrm>
              <a:off x="9477828" y="3106263"/>
              <a:ext cx="1658858" cy="666634"/>
              <a:chOff x="9477828" y="2880354"/>
              <a:chExt cx="1658858" cy="666634"/>
            </a:xfrm>
          </p:grpSpPr>
          <p:sp>
            <p:nvSpPr>
              <p:cNvPr id="12" name="圆角矩形 11"/>
              <p:cNvSpPr/>
              <p:nvPr/>
            </p:nvSpPr>
            <p:spPr>
              <a:xfrm flipH="1">
                <a:off x="9477828" y="2880354"/>
                <a:ext cx="736580" cy="666634"/>
              </a:xfrm>
              <a:prstGeom prst="roundRect">
                <a:avLst>
                  <a:gd name="adj" fmla="val 13727"/>
                </a:avLst>
              </a:pr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grpSp>
            <p:nvGrpSpPr>
              <p:cNvPr id="53" name="组合 52"/>
              <p:cNvGrpSpPr/>
              <p:nvPr/>
            </p:nvGrpSpPr>
            <p:grpSpPr>
              <a:xfrm>
                <a:off x="9477828" y="2922944"/>
                <a:ext cx="953844" cy="523220"/>
                <a:chOff x="9477828" y="2952061"/>
                <a:chExt cx="953844" cy="523220"/>
              </a:xfrm>
            </p:grpSpPr>
            <p:sp>
              <p:nvSpPr>
                <p:cNvPr id="13" name="等腰三角形 12"/>
                <p:cNvSpPr/>
                <p:nvPr/>
              </p:nvSpPr>
              <p:spPr>
                <a:xfrm rot="16200000" flipH="1" flipV="1">
                  <a:off x="10214408" y="3115190"/>
                  <a:ext cx="217264" cy="217264"/>
                </a:xfrm>
                <a:prstGeom prst="triangle">
                  <a:avLst/>
                </a:prstGeom>
                <a:solidFill>
                  <a:schemeClr val="tx1">
                    <a:alpha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14" name="矩形 13"/>
                <p:cNvSpPr/>
                <p:nvPr/>
              </p:nvSpPr>
              <p:spPr>
                <a:xfrm flipH="1">
                  <a:off x="9477828" y="2952061"/>
                  <a:ext cx="639966" cy="523220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pPr algn="r"/>
                  <a:r>
                    <a:rPr lang="zh-CN" altLang="en-US" sz="2800" dirty="0" smtClean="0">
                      <a:solidFill>
                        <a:schemeClr val="bg1"/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次</a:t>
                  </a:r>
                  <a:endParaRPr lang="zh-CN" altLang="en-US" sz="2800" dirty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42" name="图片 4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0528286" y="2880354"/>
                <a:ext cx="608400" cy="608400"/>
              </a:xfrm>
              <a:prstGeom prst="ellipse">
                <a:avLst/>
              </a:prstGeom>
            </p:spPr>
          </p:pic>
        </p:grpSp>
        <p:grpSp>
          <p:nvGrpSpPr>
            <p:cNvPr id="68" name="组合 67"/>
            <p:cNvGrpSpPr/>
            <p:nvPr/>
          </p:nvGrpSpPr>
          <p:grpSpPr>
            <a:xfrm>
              <a:off x="3251200" y="4996291"/>
              <a:ext cx="7885486" cy="666634"/>
              <a:chOff x="3251200" y="4861541"/>
              <a:chExt cx="7885486" cy="666634"/>
            </a:xfrm>
          </p:grpSpPr>
          <p:sp>
            <p:nvSpPr>
              <p:cNvPr id="69" name="圆角矩形 68"/>
              <p:cNvSpPr/>
              <p:nvPr/>
            </p:nvSpPr>
            <p:spPr>
              <a:xfrm flipH="1">
                <a:off x="3251200" y="4861541"/>
                <a:ext cx="6963207" cy="666634"/>
              </a:xfrm>
              <a:prstGeom prst="roundRect">
                <a:avLst>
                  <a:gd name="adj" fmla="val 13727"/>
                </a:avLst>
              </a:pr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16200000" flipH="1" flipV="1">
                <a:off x="10214408" y="5086226"/>
                <a:ext cx="217264" cy="217264"/>
              </a:xfrm>
              <a:prstGeom prst="triangle">
                <a:avLst/>
              </a:pr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 flipH="1">
                <a:off x="3512454" y="4927093"/>
                <a:ext cx="6779508" cy="535531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400" dirty="0" smtClean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动次打次，动次打次，苍茫的天涯是我的爱</a:t>
                </a:r>
                <a:r>
                  <a:rPr lang="en-US" altLang="zh-CN" sz="2400" dirty="0" smtClean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……</a:t>
                </a:r>
                <a:endParaRPr lang="zh-CN" altLang="en-US" sz="2400" dirty="0">
                  <a:solidFill>
                    <a:schemeClr val="bg1"/>
                  </a:solidFill>
                  <a:latin typeface="华康黑体W5-A" panose="02010609000000000000" pitchFamily="49" charset="-122"/>
                  <a:ea typeface="华康黑体W5-A" panose="02010609000000000000" pitchFamily="49" charset="-122"/>
                </a:endParaRPr>
              </a:p>
            </p:txBody>
          </p:sp>
          <p:pic>
            <p:nvPicPr>
              <p:cNvPr id="43" name="图片 4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0528286" y="4890658"/>
                <a:ext cx="608400" cy="608400"/>
              </a:xfrm>
              <a:prstGeom prst="ellipse">
                <a:avLst/>
              </a:prstGeom>
            </p:spPr>
          </p:pic>
        </p:grpSp>
        <p:grpSp>
          <p:nvGrpSpPr>
            <p:cNvPr id="55" name="组合 54"/>
            <p:cNvGrpSpPr/>
            <p:nvPr/>
          </p:nvGrpSpPr>
          <p:grpSpPr>
            <a:xfrm>
              <a:off x="1095270" y="271221"/>
              <a:ext cx="5395176" cy="666634"/>
              <a:chOff x="1095270" y="764704"/>
              <a:chExt cx="5395176" cy="666634"/>
            </a:xfrm>
          </p:grpSpPr>
          <p:grpSp>
            <p:nvGrpSpPr>
              <p:cNvPr id="46" name="组合 45"/>
              <p:cNvGrpSpPr/>
              <p:nvPr/>
            </p:nvGrpSpPr>
            <p:grpSpPr>
              <a:xfrm>
                <a:off x="1803870" y="764704"/>
                <a:ext cx="4686576" cy="666634"/>
                <a:chOff x="1803870" y="764704"/>
                <a:chExt cx="4686576" cy="666634"/>
              </a:xfrm>
            </p:grpSpPr>
            <p:sp>
              <p:nvSpPr>
                <p:cNvPr id="3" name="圆角矩形 2"/>
                <p:cNvSpPr/>
                <p:nvPr/>
              </p:nvSpPr>
              <p:spPr>
                <a:xfrm>
                  <a:off x="2021134" y="764704"/>
                  <a:ext cx="4469312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4" name="等腰三角形 3"/>
                <p:cNvSpPr/>
                <p:nvPr/>
              </p:nvSpPr>
              <p:spPr>
                <a:xfrm rot="5400000" flipV="1">
                  <a:off x="1803870" y="999540"/>
                  <a:ext cx="217264" cy="217264"/>
                </a:xfrm>
                <a:prstGeom prst="triangle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" name="矩形 4"/>
                <p:cNvSpPr/>
                <p:nvPr/>
              </p:nvSpPr>
              <p:spPr>
                <a:xfrm>
                  <a:off x="2093959" y="867189"/>
                  <a:ext cx="4396487" cy="461665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r>
                    <a:rPr lang="en-US" altLang="zh-CN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华康黑体W5-A" panose="02010609000000000000" pitchFamily="49" charset="-122"/>
                      <a:cs typeface="Arial" panose="020B0604020202020204" pitchFamily="34" charset="0"/>
                    </a:rPr>
                    <a:t>iOS</a:t>
                  </a:r>
                  <a:r>
                    <a:rPr lang="zh-CN" altLang="en-US" sz="2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华康黑体W5-A" panose="02010609000000000000" pitchFamily="49" charset="-122"/>
                      <a:cs typeface="Arial" panose="020B0604020202020204" pitchFamily="34" charset="0"/>
                    </a:rPr>
                    <a:t>风格</a:t>
                  </a:r>
                  <a:r>
                    <a:rPr lang="en-US" altLang="zh-CN" sz="2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华康黑体W5-A" panose="02010609000000000000" pitchFamily="49" charset="-122"/>
                      <a:cs typeface="Arial" panose="020B0604020202020204" pitchFamily="34" charset="0"/>
                    </a:rPr>
                    <a:t>PPT</a:t>
                  </a:r>
                  <a:r>
                    <a:rPr lang="zh-CN" altLang="en-US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动画的特征是什么</a:t>
                  </a:r>
                  <a:endPara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1026" name="Picture 2" descr="http://www.qqzhi.com/uploadpic/2014-09-06/231331978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82" t="24350" r="26581"/>
              <a:stretch/>
            </p:blipFill>
            <p:spPr bwMode="auto">
              <a:xfrm>
                <a:off x="1095270" y="793821"/>
                <a:ext cx="591536" cy="6084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7" name="组合 56"/>
            <p:cNvGrpSpPr/>
            <p:nvPr/>
          </p:nvGrpSpPr>
          <p:grpSpPr>
            <a:xfrm>
              <a:off x="1080756" y="5941305"/>
              <a:ext cx="2823587" cy="666634"/>
              <a:chOff x="1095270" y="4997875"/>
              <a:chExt cx="2823587" cy="666634"/>
            </a:xfrm>
          </p:grpSpPr>
          <p:sp>
            <p:nvSpPr>
              <p:cNvPr id="40" name="等腰三角形 39"/>
              <p:cNvSpPr/>
              <p:nvPr/>
            </p:nvSpPr>
            <p:spPr>
              <a:xfrm rot="5400000" flipV="1">
                <a:off x="1780082" y="5232711"/>
                <a:ext cx="217264" cy="217264"/>
              </a:xfrm>
              <a:prstGeom prst="triangl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>
                <a:off x="1997346" y="4997875"/>
                <a:ext cx="1921511" cy="666634"/>
              </a:xfrm>
              <a:prstGeom prst="roundRect">
                <a:avLst>
                  <a:gd name="adj" fmla="val 13727"/>
                </a:avLst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2117748" y="5100360"/>
                <a:ext cx="1801109" cy="461665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你够了</a:t>
                </a:r>
                <a:r>
                  <a:rPr lang="en-US" altLang="zh-CN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……</a:t>
                </a:r>
                <a:endPara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康黑体W5-A" panose="02010609000000000000" pitchFamily="49" charset="-122"/>
                  <a:ea typeface="华康黑体W5-A" panose="02010609000000000000" pitchFamily="49" charset="-122"/>
                </a:endParaRPr>
              </a:p>
            </p:txBody>
          </p:sp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1095270" y="5026992"/>
                <a:ext cx="608400" cy="608400"/>
              </a:xfrm>
              <a:prstGeom prst="ellips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</p:pic>
        </p:grpSp>
        <p:grpSp>
          <p:nvGrpSpPr>
            <p:cNvPr id="56" name="组合 55"/>
            <p:cNvGrpSpPr/>
            <p:nvPr/>
          </p:nvGrpSpPr>
          <p:grpSpPr>
            <a:xfrm>
              <a:off x="1095270" y="2161249"/>
              <a:ext cx="2518787" cy="666634"/>
              <a:chOff x="1095270" y="2119992"/>
              <a:chExt cx="2518787" cy="666634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1780082" y="2119992"/>
                <a:ext cx="1833975" cy="666634"/>
                <a:chOff x="1780082" y="2160274"/>
                <a:chExt cx="1833975" cy="666634"/>
              </a:xfrm>
            </p:grpSpPr>
            <p:sp>
              <p:nvSpPr>
                <p:cNvPr id="9" name="圆角矩形 8"/>
                <p:cNvSpPr/>
                <p:nvPr/>
              </p:nvSpPr>
              <p:spPr>
                <a:xfrm>
                  <a:off x="1997346" y="2160274"/>
                  <a:ext cx="1616711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10" name="等腰三角形 9"/>
                <p:cNvSpPr/>
                <p:nvPr/>
              </p:nvSpPr>
              <p:spPr>
                <a:xfrm rot="5400000" flipV="1">
                  <a:off x="1780082" y="2395110"/>
                  <a:ext cx="217264" cy="217264"/>
                </a:xfrm>
                <a:prstGeom prst="triangle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矩形 10"/>
                <p:cNvSpPr/>
                <p:nvPr/>
              </p:nvSpPr>
              <p:spPr>
                <a:xfrm>
                  <a:off x="2117748" y="2262759"/>
                  <a:ext cx="1496309" cy="461665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r>
                    <a:rPr lang="zh-CN" altLang="en-US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废话</a:t>
                  </a:r>
                  <a:r>
                    <a:rPr lang="en-US" altLang="zh-CN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……</a:t>
                  </a:r>
                  <a:endPara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47" name="Picture 2" descr="http://www.qqzhi.com/uploadpic/2014-09-06/231331978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82" t="24350" r="26581"/>
              <a:stretch/>
            </p:blipFill>
            <p:spPr bwMode="auto">
              <a:xfrm>
                <a:off x="1095270" y="2149109"/>
                <a:ext cx="591536" cy="6084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8" name="组合 57"/>
            <p:cNvGrpSpPr/>
            <p:nvPr/>
          </p:nvGrpSpPr>
          <p:grpSpPr>
            <a:xfrm>
              <a:off x="1095270" y="4051277"/>
              <a:ext cx="1880159" cy="666634"/>
              <a:chOff x="1095270" y="3555844"/>
              <a:chExt cx="1880159" cy="666634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1780082" y="3555844"/>
                <a:ext cx="1195347" cy="666634"/>
                <a:chOff x="1780082" y="3555844"/>
                <a:chExt cx="1195347" cy="666634"/>
              </a:xfrm>
            </p:grpSpPr>
            <p:sp>
              <p:nvSpPr>
                <p:cNvPr id="15" name="圆角矩形 14"/>
                <p:cNvSpPr/>
                <p:nvPr/>
              </p:nvSpPr>
              <p:spPr>
                <a:xfrm>
                  <a:off x="1997346" y="3555844"/>
                  <a:ext cx="978083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16" name="等腰三角形 15"/>
                <p:cNvSpPr/>
                <p:nvPr/>
              </p:nvSpPr>
              <p:spPr>
                <a:xfrm rot="5400000" flipV="1">
                  <a:off x="1780082" y="3790680"/>
                  <a:ext cx="217264" cy="217264"/>
                </a:xfrm>
                <a:prstGeom prst="triangle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2117747" y="3658329"/>
                  <a:ext cx="857681" cy="461665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r>
                    <a:rPr lang="zh-CN" altLang="en-US" sz="2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啊？</a:t>
                  </a:r>
                </a:p>
              </p:txBody>
            </p:sp>
          </p:grpSp>
          <p:pic>
            <p:nvPicPr>
              <p:cNvPr id="48" name="Picture 2" descr="http://www.qqzhi.com/uploadpic/2014-09-06/231331978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82" t="24350" r="26581"/>
              <a:stretch/>
            </p:blipFill>
            <p:spPr bwMode="auto">
              <a:xfrm>
                <a:off x="1095270" y="3584961"/>
                <a:ext cx="591536" cy="6084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44" name="media2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01062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9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1080756" y="3099092"/>
            <a:ext cx="10055930" cy="6336718"/>
            <a:chOff x="1080756" y="271221"/>
            <a:chExt cx="10055930" cy="6336718"/>
          </a:xfrm>
        </p:grpSpPr>
        <p:grpSp>
          <p:nvGrpSpPr>
            <p:cNvPr id="60" name="组合 59"/>
            <p:cNvGrpSpPr/>
            <p:nvPr/>
          </p:nvGrpSpPr>
          <p:grpSpPr>
            <a:xfrm>
              <a:off x="9477828" y="1216235"/>
              <a:ext cx="1658858" cy="666634"/>
              <a:chOff x="9477828" y="1491520"/>
              <a:chExt cx="1658858" cy="666634"/>
            </a:xfrm>
          </p:grpSpPr>
          <p:grpSp>
            <p:nvGrpSpPr>
              <p:cNvPr id="52" name="组合 51"/>
              <p:cNvGrpSpPr/>
              <p:nvPr/>
            </p:nvGrpSpPr>
            <p:grpSpPr>
              <a:xfrm>
                <a:off x="9477828" y="1491520"/>
                <a:ext cx="953844" cy="666634"/>
                <a:chOff x="9477828" y="1484784"/>
                <a:chExt cx="953844" cy="666634"/>
              </a:xfrm>
            </p:grpSpPr>
            <p:sp>
              <p:nvSpPr>
                <p:cNvPr id="6" name="圆角矩形 5"/>
                <p:cNvSpPr/>
                <p:nvPr/>
              </p:nvSpPr>
              <p:spPr>
                <a:xfrm flipH="1">
                  <a:off x="9477828" y="1484784"/>
                  <a:ext cx="736580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tx1">
                    <a:alpha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7" name="等腰三角形 6"/>
                <p:cNvSpPr/>
                <p:nvPr/>
              </p:nvSpPr>
              <p:spPr>
                <a:xfrm rot="16200000" flipH="1" flipV="1">
                  <a:off x="10214408" y="1719620"/>
                  <a:ext cx="217264" cy="217264"/>
                </a:xfrm>
                <a:prstGeom prst="triangle">
                  <a:avLst/>
                </a:prstGeom>
                <a:solidFill>
                  <a:schemeClr val="tx1">
                    <a:alpha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 flipH="1">
                  <a:off x="9477828" y="1556491"/>
                  <a:ext cx="639965" cy="523220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pPr algn="r"/>
                  <a:r>
                    <a:rPr lang="zh-CN" altLang="en-US" sz="2800" dirty="0" smtClean="0">
                      <a:solidFill>
                        <a:schemeClr val="bg1"/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动</a:t>
                  </a:r>
                  <a:endParaRPr lang="zh-CN" altLang="en-US" sz="2800" dirty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41" name="图片 4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0528286" y="1520637"/>
                <a:ext cx="608400" cy="608400"/>
              </a:xfrm>
              <a:prstGeom prst="ellipse">
                <a:avLst/>
              </a:prstGeom>
            </p:spPr>
          </p:pic>
        </p:grpSp>
        <p:grpSp>
          <p:nvGrpSpPr>
            <p:cNvPr id="66" name="组合 65"/>
            <p:cNvGrpSpPr/>
            <p:nvPr/>
          </p:nvGrpSpPr>
          <p:grpSpPr>
            <a:xfrm>
              <a:off x="9477828" y="3106263"/>
              <a:ext cx="1658858" cy="666634"/>
              <a:chOff x="9477828" y="2880354"/>
              <a:chExt cx="1658858" cy="666634"/>
            </a:xfrm>
          </p:grpSpPr>
          <p:sp>
            <p:nvSpPr>
              <p:cNvPr id="12" name="圆角矩形 11"/>
              <p:cNvSpPr/>
              <p:nvPr/>
            </p:nvSpPr>
            <p:spPr>
              <a:xfrm flipH="1">
                <a:off x="9477828" y="2880354"/>
                <a:ext cx="736580" cy="666634"/>
              </a:xfrm>
              <a:prstGeom prst="roundRect">
                <a:avLst>
                  <a:gd name="adj" fmla="val 13727"/>
                </a:avLst>
              </a:pr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grpSp>
            <p:nvGrpSpPr>
              <p:cNvPr id="53" name="组合 52"/>
              <p:cNvGrpSpPr/>
              <p:nvPr/>
            </p:nvGrpSpPr>
            <p:grpSpPr>
              <a:xfrm>
                <a:off x="9477828" y="2922944"/>
                <a:ext cx="953844" cy="523220"/>
                <a:chOff x="9477828" y="2952061"/>
                <a:chExt cx="953844" cy="523220"/>
              </a:xfrm>
            </p:grpSpPr>
            <p:sp>
              <p:nvSpPr>
                <p:cNvPr id="13" name="等腰三角形 12"/>
                <p:cNvSpPr/>
                <p:nvPr/>
              </p:nvSpPr>
              <p:spPr>
                <a:xfrm rot="16200000" flipH="1" flipV="1">
                  <a:off x="10214408" y="3115190"/>
                  <a:ext cx="217264" cy="217264"/>
                </a:xfrm>
                <a:prstGeom prst="triangle">
                  <a:avLst/>
                </a:prstGeom>
                <a:solidFill>
                  <a:schemeClr val="tx1">
                    <a:alpha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14" name="矩形 13"/>
                <p:cNvSpPr/>
                <p:nvPr/>
              </p:nvSpPr>
              <p:spPr>
                <a:xfrm flipH="1">
                  <a:off x="9477828" y="2952061"/>
                  <a:ext cx="639966" cy="523220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pPr algn="r"/>
                  <a:r>
                    <a:rPr lang="zh-CN" altLang="en-US" sz="2800" dirty="0" smtClean="0">
                      <a:solidFill>
                        <a:schemeClr val="bg1"/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次</a:t>
                  </a:r>
                  <a:endParaRPr lang="zh-CN" altLang="en-US" sz="2800" dirty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42" name="图片 4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0528286" y="2880354"/>
                <a:ext cx="608400" cy="608400"/>
              </a:xfrm>
              <a:prstGeom prst="ellipse">
                <a:avLst/>
              </a:prstGeom>
            </p:spPr>
          </p:pic>
        </p:grpSp>
        <p:grpSp>
          <p:nvGrpSpPr>
            <p:cNvPr id="68" name="组合 67"/>
            <p:cNvGrpSpPr/>
            <p:nvPr/>
          </p:nvGrpSpPr>
          <p:grpSpPr>
            <a:xfrm>
              <a:off x="3251200" y="4996291"/>
              <a:ext cx="7885486" cy="666634"/>
              <a:chOff x="3251200" y="4861541"/>
              <a:chExt cx="7885486" cy="666634"/>
            </a:xfrm>
          </p:grpSpPr>
          <p:sp>
            <p:nvSpPr>
              <p:cNvPr id="69" name="圆角矩形 68"/>
              <p:cNvSpPr/>
              <p:nvPr/>
            </p:nvSpPr>
            <p:spPr>
              <a:xfrm flipH="1">
                <a:off x="3251200" y="4861541"/>
                <a:ext cx="6963207" cy="666634"/>
              </a:xfrm>
              <a:prstGeom prst="roundRect">
                <a:avLst>
                  <a:gd name="adj" fmla="val 13727"/>
                </a:avLst>
              </a:pr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16200000" flipH="1" flipV="1">
                <a:off x="10214408" y="5086226"/>
                <a:ext cx="217264" cy="217264"/>
              </a:xfrm>
              <a:prstGeom prst="triangle">
                <a:avLst/>
              </a:pr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 flipH="1">
                <a:off x="3512454" y="4927093"/>
                <a:ext cx="6779508" cy="535531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400" dirty="0" smtClean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动次打次，动次打次，苍茫的天涯是我的爱</a:t>
                </a:r>
                <a:r>
                  <a:rPr lang="en-US" altLang="zh-CN" sz="2400" dirty="0" smtClean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……</a:t>
                </a:r>
                <a:endParaRPr lang="zh-CN" altLang="en-US" sz="2400" dirty="0">
                  <a:solidFill>
                    <a:schemeClr val="bg1"/>
                  </a:solidFill>
                  <a:latin typeface="华康黑体W5-A" panose="02010609000000000000" pitchFamily="49" charset="-122"/>
                  <a:ea typeface="华康黑体W5-A" panose="02010609000000000000" pitchFamily="49" charset="-122"/>
                </a:endParaRPr>
              </a:p>
            </p:txBody>
          </p:sp>
          <p:pic>
            <p:nvPicPr>
              <p:cNvPr id="43" name="图片 4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0528286" y="4890658"/>
                <a:ext cx="608400" cy="608400"/>
              </a:xfrm>
              <a:prstGeom prst="ellipse">
                <a:avLst/>
              </a:prstGeom>
            </p:spPr>
          </p:pic>
        </p:grpSp>
        <p:grpSp>
          <p:nvGrpSpPr>
            <p:cNvPr id="55" name="组合 54"/>
            <p:cNvGrpSpPr/>
            <p:nvPr/>
          </p:nvGrpSpPr>
          <p:grpSpPr>
            <a:xfrm>
              <a:off x="1095270" y="271221"/>
              <a:ext cx="5395176" cy="666634"/>
              <a:chOff x="1095270" y="764704"/>
              <a:chExt cx="5395176" cy="666634"/>
            </a:xfrm>
          </p:grpSpPr>
          <p:grpSp>
            <p:nvGrpSpPr>
              <p:cNvPr id="46" name="组合 45"/>
              <p:cNvGrpSpPr/>
              <p:nvPr/>
            </p:nvGrpSpPr>
            <p:grpSpPr>
              <a:xfrm>
                <a:off x="1803870" y="764704"/>
                <a:ext cx="4686576" cy="666634"/>
                <a:chOff x="1803870" y="764704"/>
                <a:chExt cx="4686576" cy="666634"/>
              </a:xfrm>
            </p:grpSpPr>
            <p:sp>
              <p:nvSpPr>
                <p:cNvPr id="3" name="圆角矩形 2"/>
                <p:cNvSpPr/>
                <p:nvPr/>
              </p:nvSpPr>
              <p:spPr>
                <a:xfrm>
                  <a:off x="2021134" y="764704"/>
                  <a:ext cx="4469312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4" name="等腰三角形 3"/>
                <p:cNvSpPr/>
                <p:nvPr/>
              </p:nvSpPr>
              <p:spPr>
                <a:xfrm rot="5400000" flipV="1">
                  <a:off x="1803870" y="999540"/>
                  <a:ext cx="217264" cy="217264"/>
                </a:xfrm>
                <a:prstGeom prst="triangle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" name="矩形 4"/>
                <p:cNvSpPr/>
                <p:nvPr/>
              </p:nvSpPr>
              <p:spPr>
                <a:xfrm>
                  <a:off x="2093959" y="867189"/>
                  <a:ext cx="4396487" cy="461665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r>
                    <a:rPr lang="en-US" altLang="zh-CN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华康黑体W5-A" panose="02010609000000000000" pitchFamily="49" charset="-122"/>
                      <a:cs typeface="Arial" panose="020B0604020202020204" pitchFamily="34" charset="0"/>
                    </a:rPr>
                    <a:t>iOS</a:t>
                  </a:r>
                  <a:r>
                    <a:rPr lang="zh-CN" altLang="en-US" sz="2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华康黑体W5-A" panose="02010609000000000000" pitchFamily="49" charset="-122"/>
                      <a:cs typeface="Arial" panose="020B0604020202020204" pitchFamily="34" charset="0"/>
                    </a:rPr>
                    <a:t>风格</a:t>
                  </a:r>
                  <a:r>
                    <a:rPr lang="en-US" altLang="zh-CN" sz="2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华康黑体W5-A" panose="02010609000000000000" pitchFamily="49" charset="-122"/>
                      <a:cs typeface="Arial" panose="020B0604020202020204" pitchFamily="34" charset="0"/>
                    </a:rPr>
                    <a:t>PPT</a:t>
                  </a:r>
                  <a:r>
                    <a:rPr lang="zh-CN" altLang="en-US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动画的特征是什么</a:t>
                  </a:r>
                  <a:endPara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1026" name="Picture 2" descr="http://www.qqzhi.com/uploadpic/2014-09-06/231331978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82" t="24350" r="26581"/>
              <a:stretch/>
            </p:blipFill>
            <p:spPr bwMode="auto">
              <a:xfrm>
                <a:off x="1095270" y="793821"/>
                <a:ext cx="591536" cy="6084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7" name="组合 56"/>
            <p:cNvGrpSpPr/>
            <p:nvPr/>
          </p:nvGrpSpPr>
          <p:grpSpPr>
            <a:xfrm>
              <a:off x="1080756" y="5941305"/>
              <a:ext cx="2823587" cy="666634"/>
              <a:chOff x="1095270" y="4997875"/>
              <a:chExt cx="2823587" cy="666634"/>
            </a:xfrm>
          </p:grpSpPr>
          <p:sp>
            <p:nvSpPr>
              <p:cNvPr id="40" name="等腰三角形 39"/>
              <p:cNvSpPr/>
              <p:nvPr/>
            </p:nvSpPr>
            <p:spPr>
              <a:xfrm rot="5400000" flipV="1">
                <a:off x="1780082" y="5232711"/>
                <a:ext cx="217264" cy="217264"/>
              </a:xfrm>
              <a:prstGeom prst="triangl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>
                <a:off x="1997346" y="4997875"/>
                <a:ext cx="1921511" cy="666634"/>
              </a:xfrm>
              <a:prstGeom prst="roundRect">
                <a:avLst>
                  <a:gd name="adj" fmla="val 13727"/>
                </a:avLst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2117748" y="5100360"/>
                <a:ext cx="1801109" cy="461665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你够了</a:t>
                </a:r>
                <a:r>
                  <a:rPr lang="en-US" altLang="zh-CN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……</a:t>
                </a:r>
                <a:endPara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康黑体W5-A" panose="02010609000000000000" pitchFamily="49" charset="-122"/>
                  <a:ea typeface="华康黑体W5-A" panose="02010609000000000000" pitchFamily="49" charset="-122"/>
                </a:endParaRPr>
              </a:p>
            </p:txBody>
          </p:sp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1095270" y="5026992"/>
                <a:ext cx="608400" cy="608400"/>
              </a:xfrm>
              <a:prstGeom prst="ellips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</p:pic>
        </p:grpSp>
        <p:grpSp>
          <p:nvGrpSpPr>
            <p:cNvPr id="56" name="组合 55"/>
            <p:cNvGrpSpPr/>
            <p:nvPr/>
          </p:nvGrpSpPr>
          <p:grpSpPr>
            <a:xfrm>
              <a:off x="1095270" y="2161249"/>
              <a:ext cx="2518787" cy="666634"/>
              <a:chOff x="1095270" y="2119992"/>
              <a:chExt cx="2518787" cy="666634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1780082" y="2119992"/>
                <a:ext cx="1833975" cy="666634"/>
                <a:chOff x="1780082" y="2160274"/>
                <a:chExt cx="1833975" cy="666634"/>
              </a:xfrm>
            </p:grpSpPr>
            <p:sp>
              <p:nvSpPr>
                <p:cNvPr id="9" name="圆角矩形 8"/>
                <p:cNvSpPr/>
                <p:nvPr/>
              </p:nvSpPr>
              <p:spPr>
                <a:xfrm>
                  <a:off x="1997346" y="2160274"/>
                  <a:ext cx="1616711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10" name="等腰三角形 9"/>
                <p:cNvSpPr/>
                <p:nvPr/>
              </p:nvSpPr>
              <p:spPr>
                <a:xfrm rot="5400000" flipV="1">
                  <a:off x="1780082" y="2395110"/>
                  <a:ext cx="217264" cy="217264"/>
                </a:xfrm>
                <a:prstGeom prst="triangle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矩形 10"/>
                <p:cNvSpPr/>
                <p:nvPr/>
              </p:nvSpPr>
              <p:spPr>
                <a:xfrm>
                  <a:off x="2117748" y="2262759"/>
                  <a:ext cx="1496309" cy="461665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r>
                    <a:rPr lang="zh-CN" altLang="en-US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废话</a:t>
                  </a:r>
                  <a:r>
                    <a:rPr lang="en-US" altLang="zh-CN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……</a:t>
                  </a:r>
                  <a:endPara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47" name="Picture 2" descr="http://www.qqzhi.com/uploadpic/2014-09-06/231331978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82" t="24350" r="26581"/>
              <a:stretch/>
            </p:blipFill>
            <p:spPr bwMode="auto">
              <a:xfrm>
                <a:off x="1095270" y="2149109"/>
                <a:ext cx="591536" cy="6084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8" name="组合 57"/>
            <p:cNvGrpSpPr/>
            <p:nvPr/>
          </p:nvGrpSpPr>
          <p:grpSpPr>
            <a:xfrm>
              <a:off x="1095270" y="4051277"/>
              <a:ext cx="1880159" cy="666634"/>
              <a:chOff x="1095270" y="3555844"/>
              <a:chExt cx="1880159" cy="666634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1780082" y="3555844"/>
                <a:ext cx="1195347" cy="666634"/>
                <a:chOff x="1780082" y="3555844"/>
                <a:chExt cx="1195347" cy="666634"/>
              </a:xfrm>
            </p:grpSpPr>
            <p:sp>
              <p:nvSpPr>
                <p:cNvPr id="15" name="圆角矩形 14"/>
                <p:cNvSpPr/>
                <p:nvPr/>
              </p:nvSpPr>
              <p:spPr>
                <a:xfrm>
                  <a:off x="1997346" y="3555844"/>
                  <a:ext cx="978083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16" name="等腰三角形 15"/>
                <p:cNvSpPr/>
                <p:nvPr/>
              </p:nvSpPr>
              <p:spPr>
                <a:xfrm rot="5400000" flipV="1">
                  <a:off x="1780082" y="3790680"/>
                  <a:ext cx="217264" cy="217264"/>
                </a:xfrm>
                <a:prstGeom prst="triangle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2117747" y="3658329"/>
                  <a:ext cx="857681" cy="461665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r>
                    <a:rPr lang="zh-CN" altLang="en-US" sz="2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啊？</a:t>
                  </a:r>
                </a:p>
              </p:txBody>
            </p:sp>
          </p:grpSp>
          <p:pic>
            <p:nvPicPr>
              <p:cNvPr id="48" name="Picture 2" descr="http://www.qqzhi.com/uploadpic/2014-09-06/231331978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82" t="24350" r="26581"/>
              <a:stretch/>
            </p:blipFill>
            <p:spPr bwMode="auto">
              <a:xfrm>
                <a:off x="1095270" y="3584961"/>
                <a:ext cx="591536" cy="6084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44" name="media2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00455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9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1080756" y="2150821"/>
            <a:ext cx="10055930" cy="6336718"/>
            <a:chOff x="1080756" y="271221"/>
            <a:chExt cx="10055930" cy="6336718"/>
          </a:xfrm>
        </p:grpSpPr>
        <p:grpSp>
          <p:nvGrpSpPr>
            <p:cNvPr id="60" name="组合 59"/>
            <p:cNvGrpSpPr/>
            <p:nvPr/>
          </p:nvGrpSpPr>
          <p:grpSpPr>
            <a:xfrm>
              <a:off x="9477828" y="1216235"/>
              <a:ext cx="1658858" cy="666634"/>
              <a:chOff x="9477828" y="1491520"/>
              <a:chExt cx="1658858" cy="666634"/>
            </a:xfrm>
          </p:grpSpPr>
          <p:grpSp>
            <p:nvGrpSpPr>
              <p:cNvPr id="52" name="组合 51"/>
              <p:cNvGrpSpPr/>
              <p:nvPr/>
            </p:nvGrpSpPr>
            <p:grpSpPr>
              <a:xfrm>
                <a:off x="9477828" y="1491520"/>
                <a:ext cx="953844" cy="666634"/>
                <a:chOff x="9477828" y="1484784"/>
                <a:chExt cx="953844" cy="666634"/>
              </a:xfrm>
            </p:grpSpPr>
            <p:sp>
              <p:nvSpPr>
                <p:cNvPr id="6" name="圆角矩形 5"/>
                <p:cNvSpPr/>
                <p:nvPr/>
              </p:nvSpPr>
              <p:spPr>
                <a:xfrm flipH="1">
                  <a:off x="9477828" y="1484784"/>
                  <a:ext cx="736580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tx1">
                    <a:alpha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7" name="等腰三角形 6"/>
                <p:cNvSpPr/>
                <p:nvPr/>
              </p:nvSpPr>
              <p:spPr>
                <a:xfrm rot="16200000" flipH="1" flipV="1">
                  <a:off x="10214408" y="1719620"/>
                  <a:ext cx="217264" cy="217264"/>
                </a:xfrm>
                <a:prstGeom prst="triangle">
                  <a:avLst/>
                </a:prstGeom>
                <a:solidFill>
                  <a:schemeClr val="tx1">
                    <a:alpha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 flipH="1">
                  <a:off x="9477828" y="1556491"/>
                  <a:ext cx="639965" cy="523220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pPr algn="r"/>
                  <a:r>
                    <a:rPr lang="zh-CN" altLang="en-US" sz="2800" dirty="0" smtClean="0">
                      <a:solidFill>
                        <a:schemeClr val="bg1"/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动</a:t>
                  </a:r>
                  <a:endParaRPr lang="zh-CN" altLang="en-US" sz="2800" dirty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41" name="图片 4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0528286" y="1520637"/>
                <a:ext cx="608400" cy="608400"/>
              </a:xfrm>
              <a:prstGeom prst="ellipse">
                <a:avLst/>
              </a:prstGeom>
            </p:spPr>
          </p:pic>
        </p:grpSp>
        <p:grpSp>
          <p:nvGrpSpPr>
            <p:cNvPr id="66" name="组合 65"/>
            <p:cNvGrpSpPr/>
            <p:nvPr/>
          </p:nvGrpSpPr>
          <p:grpSpPr>
            <a:xfrm>
              <a:off x="9477828" y="3106263"/>
              <a:ext cx="1658858" cy="666634"/>
              <a:chOff x="9477828" y="2880354"/>
              <a:chExt cx="1658858" cy="666634"/>
            </a:xfrm>
          </p:grpSpPr>
          <p:sp>
            <p:nvSpPr>
              <p:cNvPr id="12" name="圆角矩形 11"/>
              <p:cNvSpPr/>
              <p:nvPr/>
            </p:nvSpPr>
            <p:spPr>
              <a:xfrm flipH="1">
                <a:off x="9477828" y="2880354"/>
                <a:ext cx="736580" cy="666634"/>
              </a:xfrm>
              <a:prstGeom prst="roundRect">
                <a:avLst>
                  <a:gd name="adj" fmla="val 13727"/>
                </a:avLst>
              </a:pr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grpSp>
            <p:nvGrpSpPr>
              <p:cNvPr id="53" name="组合 52"/>
              <p:cNvGrpSpPr/>
              <p:nvPr/>
            </p:nvGrpSpPr>
            <p:grpSpPr>
              <a:xfrm>
                <a:off x="9477828" y="2922944"/>
                <a:ext cx="953844" cy="523220"/>
                <a:chOff x="9477828" y="2952061"/>
                <a:chExt cx="953844" cy="523220"/>
              </a:xfrm>
            </p:grpSpPr>
            <p:sp>
              <p:nvSpPr>
                <p:cNvPr id="13" name="等腰三角形 12"/>
                <p:cNvSpPr/>
                <p:nvPr/>
              </p:nvSpPr>
              <p:spPr>
                <a:xfrm rot="16200000" flipH="1" flipV="1">
                  <a:off x="10214408" y="3115190"/>
                  <a:ext cx="217264" cy="217264"/>
                </a:xfrm>
                <a:prstGeom prst="triangle">
                  <a:avLst/>
                </a:prstGeom>
                <a:solidFill>
                  <a:schemeClr val="tx1">
                    <a:alpha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14" name="矩形 13"/>
                <p:cNvSpPr/>
                <p:nvPr/>
              </p:nvSpPr>
              <p:spPr>
                <a:xfrm flipH="1">
                  <a:off x="9477828" y="2952061"/>
                  <a:ext cx="639966" cy="523220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pPr algn="r"/>
                  <a:r>
                    <a:rPr lang="zh-CN" altLang="en-US" sz="2800" dirty="0" smtClean="0">
                      <a:solidFill>
                        <a:schemeClr val="bg1"/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次</a:t>
                  </a:r>
                  <a:endParaRPr lang="zh-CN" altLang="en-US" sz="2800" dirty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42" name="图片 4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0528286" y="2880354"/>
                <a:ext cx="608400" cy="608400"/>
              </a:xfrm>
              <a:prstGeom prst="ellipse">
                <a:avLst/>
              </a:prstGeom>
            </p:spPr>
          </p:pic>
        </p:grpSp>
        <p:grpSp>
          <p:nvGrpSpPr>
            <p:cNvPr id="68" name="组合 67"/>
            <p:cNvGrpSpPr/>
            <p:nvPr/>
          </p:nvGrpSpPr>
          <p:grpSpPr>
            <a:xfrm>
              <a:off x="3251200" y="4996291"/>
              <a:ext cx="7885486" cy="666634"/>
              <a:chOff x="3251200" y="4861541"/>
              <a:chExt cx="7885486" cy="666634"/>
            </a:xfrm>
          </p:grpSpPr>
          <p:sp>
            <p:nvSpPr>
              <p:cNvPr id="69" name="圆角矩形 68"/>
              <p:cNvSpPr/>
              <p:nvPr/>
            </p:nvSpPr>
            <p:spPr>
              <a:xfrm flipH="1">
                <a:off x="3251200" y="4861541"/>
                <a:ext cx="6963207" cy="666634"/>
              </a:xfrm>
              <a:prstGeom prst="roundRect">
                <a:avLst>
                  <a:gd name="adj" fmla="val 13727"/>
                </a:avLst>
              </a:pr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16200000" flipH="1" flipV="1">
                <a:off x="10214408" y="5086226"/>
                <a:ext cx="217264" cy="217264"/>
              </a:xfrm>
              <a:prstGeom prst="triangle">
                <a:avLst/>
              </a:pr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 flipH="1">
                <a:off x="3512454" y="4927093"/>
                <a:ext cx="6779508" cy="535531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400" dirty="0" smtClean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动次打次，动次打次，苍茫的天涯是我的爱</a:t>
                </a:r>
                <a:r>
                  <a:rPr lang="en-US" altLang="zh-CN" sz="2400" dirty="0" smtClean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……</a:t>
                </a:r>
                <a:endParaRPr lang="zh-CN" altLang="en-US" sz="2400" dirty="0">
                  <a:solidFill>
                    <a:schemeClr val="bg1"/>
                  </a:solidFill>
                  <a:latin typeface="华康黑体W5-A" panose="02010609000000000000" pitchFamily="49" charset="-122"/>
                  <a:ea typeface="华康黑体W5-A" panose="02010609000000000000" pitchFamily="49" charset="-122"/>
                </a:endParaRPr>
              </a:p>
            </p:txBody>
          </p:sp>
          <p:pic>
            <p:nvPicPr>
              <p:cNvPr id="43" name="图片 4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0528286" y="4890658"/>
                <a:ext cx="608400" cy="608400"/>
              </a:xfrm>
              <a:prstGeom prst="ellipse">
                <a:avLst/>
              </a:prstGeom>
            </p:spPr>
          </p:pic>
        </p:grpSp>
        <p:grpSp>
          <p:nvGrpSpPr>
            <p:cNvPr id="55" name="组合 54"/>
            <p:cNvGrpSpPr/>
            <p:nvPr/>
          </p:nvGrpSpPr>
          <p:grpSpPr>
            <a:xfrm>
              <a:off x="1095270" y="271221"/>
              <a:ext cx="5395176" cy="666634"/>
              <a:chOff x="1095270" y="764704"/>
              <a:chExt cx="5395176" cy="666634"/>
            </a:xfrm>
          </p:grpSpPr>
          <p:grpSp>
            <p:nvGrpSpPr>
              <p:cNvPr id="46" name="组合 45"/>
              <p:cNvGrpSpPr/>
              <p:nvPr/>
            </p:nvGrpSpPr>
            <p:grpSpPr>
              <a:xfrm>
                <a:off x="1803870" y="764704"/>
                <a:ext cx="4686576" cy="666634"/>
                <a:chOff x="1803870" y="764704"/>
                <a:chExt cx="4686576" cy="666634"/>
              </a:xfrm>
            </p:grpSpPr>
            <p:sp>
              <p:nvSpPr>
                <p:cNvPr id="3" name="圆角矩形 2"/>
                <p:cNvSpPr/>
                <p:nvPr/>
              </p:nvSpPr>
              <p:spPr>
                <a:xfrm>
                  <a:off x="2021134" y="764704"/>
                  <a:ext cx="4469312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4" name="等腰三角形 3"/>
                <p:cNvSpPr/>
                <p:nvPr/>
              </p:nvSpPr>
              <p:spPr>
                <a:xfrm rot="5400000" flipV="1">
                  <a:off x="1803870" y="999540"/>
                  <a:ext cx="217264" cy="217264"/>
                </a:xfrm>
                <a:prstGeom prst="triangle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" name="矩形 4"/>
                <p:cNvSpPr/>
                <p:nvPr/>
              </p:nvSpPr>
              <p:spPr>
                <a:xfrm>
                  <a:off x="2093959" y="867189"/>
                  <a:ext cx="4396487" cy="461665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r>
                    <a:rPr lang="en-US" altLang="zh-CN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华康黑体W5-A" panose="02010609000000000000" pitchFamily="49" charset="-122"/>
                      <a:cs typeface="Arial" panose="020B0604020202020204" pitchFamily="34" charset="0"/>
                    </a:rPr>
                    <a:t>iOS</a:t>
                  </a:r>
                  <a:r>
                    <a:rPr lang="zh-CN" altLang="en-US" sz="2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华康黑体W5-A" panose="02010609000000000000" pitchFamily="49" charset="-122"/>
                      <a:cs typeface="Arial" panose="020B0604020202020204" pitchFamily="34" charset="0"/>
                    </a:rPr>
                    <a:t>风格</a:t>
                  </a:r>
                  <a:r>
                    <a:rPr lang="en-US" altLang="zh-CN" sz="2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华康黑体W5-A" panose="02010609000000000000" pitchFamily="49" charset="-122"/>
                      <a:cs typeface="Arial" panose="020B0604020202020204" pitchFamily="34" charset="0"/>
                    </a:rPr>
                    <a:t>PPT</a:t>
                  </a:r>
                  <a:r>
                    <a:rPr lang="zh-CN" altLang="en-US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动画的特征是什么</a:t>
                  </a:r>
                  <a:endPara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1026" name="Picture 2" descr="http://www.qqzhi.com/uploadpic/2014-09-06/231331978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82" t="24350" r="26581"/>
              <a:stretch/>
            </p:blipFill>
            <p:spPr bwMode="auto">
              <a:xfrm>
                <a:off x="1095270" y="793821"/>
                <a:ext cx="591536" cy="6084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7" name="组合 56"/>
            <p:cNvGrpSpPr/>
            <p:nvPr/>
          </p:nvGrpSpPr>
          <p:grpSpPr>
            <a:xfrm>
              <a:off x="1080756" y="5941305"/>
              <a:ext cx="2823587" cy="666634"/>
              <a:chOff x="1095270" y="4997875"/>
              <a:chExt cx="2823587" cy="666634"/>
            </a:xfrm>
          </p:grpSpPr>
          <p:sp>
            <p:nvSpPr>
              <p:cNvPr id="40" name="等腰三角形 39"/>
              <p:cNvSpPr/>
              <p:nvPr/>
            </p:nvSpPr>
            <p:spPr>
              <a:xfrm rot="5400000" flipV="1">
                <a:off x="1780082" y="5232711"/>
                <a:ext cx="217264" cy="217264"/>
              </a:xfrm>
              <a:prstGeom prst="triangl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>
                <a:off x="1997346" y="4997875"/>
                <a:ext cx="1921511" cy="666634"/>
              </a:xfrm>
              <a:prstGeom prst="roundRect">
                <a:avLst>
                  <a:gd name="adj" fmla="val 13727"/>
                </a:avLst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2117748" y="5100360"/>
                <a:ext cx="1801109" cy="461665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你够了</a:t>
                </a:r>
                <a:r>
                  <a:rPr lang="en-US" altLang="zh-CN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……</a:t>
                </a:r>
                <a:endPara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康黑体W5-A" panose="02010609000000000000" pitchFamily="49" charset="-122"/>
                  <a:ea typeface="华康黑体W5-A" panose="02010609000000000000" pitchFamily="49" charset="-122"/>
                </a:endParaRPr>
              </a:p>
            </p:txBody>
          </p:sp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1095270" y="5026992"/>
                <a:ext cx="608400" cy="608400"/>
              </a:xfrm>
              <a:prstGeom prst="ellips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</p:pic>
        </p:grpSp>
        <p:grpSp>
          <p:nvGrpSpPr>
            <p:cNvPr id="56" name="组合 55"/>
            <p:cNvGrpSpPr/>
            <p:nvPr/>
          </p:nvGrpSpPr>
          <p:grpSpPr>
            <a:xfrm>
              <a:off x="1095270" y="2161249"/>
              <a:ext cx="2518787" cy="666634"/>
              <a:chOff x="1095270" y="2119992"/>
              <a:chExt cx="2518787" cy="666634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1780082" y="2119992"/>
                <a:ext cx="1833975" cy="666634"/>
                <a:chOff x="1780082" y="2160274"/>
                <a:chExt cx="1833975" cy="666634"/>
              </a:xfrm>
            </p:grpSpPr>
            <p:sp>
              <p:nvSpPr>
                <p:cNvPr id="9" name="圆角矩形 8"/>
                <p:cNvSpPr/>
                <p:nvPr/>
              </p:nvSpPr>
              <p:spPr>
                <a:xfrm>
                  <a:off x="1997346" y="2160274"/>
                  <a:ext cx="1616711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10" name="等腰三角形 9"/>
                <p:cNvSpPr/>
                <p:nvPr/>
              </p:nvSpPr>
              <p:spPr>
                <a:xfrm rot="5400000" flipV="1">
                  <a:off x="1780082" y="2395110"/>
                  <a:ext cx="217264" cy="217264"/>
                </a:xfrm>
                <a:prstGeom prst="triangle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矩形 10"/>
                <p:cNvSpPr/>
                <p:nvPr/>
              </p:nvSpPr>
              <p:spPr>
                <a:xfrm>
                  <a:off x="2117748" y="2262759"/>
                  <a:ext cx="1496309" cy="461665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r>
                    <a:rPr lang="zh-CN" altLang="en-US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废话</a:t>
                  </a:r>
                  <a:r>
                    <a:rPr lang="en-US" altLang="zh-CN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……</a:t>
                  </a:r>
                  <a:endPara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47" name="Picture 2" descr="http://www.qqzhi.com/uploadpic/2014-09-06/231331978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82" t="24350" r="26581"/>
              <a:stretch/>
            </p:blipFill>
            <p:spPr bwMode="auto">
              <a:xfrm>
                <a:off x="1095270" y="2149109"/>
                <a:ext cx="591536" cy="6084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8" name="组合 57"/>
            <p:cNvGrpSpPr/>
            <p:nvPr/>
          </p:nvGrpSpPr>
          <p:grpSpPr>
            <a:xfrm>
              <a:off x="1095270" y="4051277"/>
              <a:ext cx="1880159" cy="666634"/>
              <a:chOff x="1095270" y="3555844"/>
              <a:chExt cx="1880159" cy="666634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1780082" y="3555844"/>
                <a:ext cx="1195347" cy="666634"/>
                <a:chOff x="1780082" y="3555844"/>
                <a:chExt cx="1195347" cy="666634"/>
              </a:xfrm>
            </p:grpSpPr>
            <p:sp>
              <p:nvSpPr>
                <p:cNvPr id="15" name="圆角矩形 14"/>
                <p:cNvSpPr/>
                <p:nvPr/>
              </p:nvSpPr>
              <p:spPr>
                <a:xfrm>
                  <a:off x="1997346" y="3555844"/>
                  <a:ext cx="978083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16" name="等腰三角形 15"/>
                <p:cNvSpPr/>
                <p:nvPr/>
              </p:nvSpPr>
              <p:spPr>
                <a:xfrm rot="5400000" flipV="1">
                  <a:off x="1780082" y="3790680"/>
                  <a:ext cx="217264" cy="217264"/>
                </a:xfrm>
                <a:prstGeom prst="triangle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2117747" y="3658329"/>
                  <a:ext cx="857681" cy="461665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r>
                    <a:rPr lang="zh-CN" altLang="en-US" sz="2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啊？</a:t>
                  </a:r>
                </a:p>
              </p:txBody>
            </p:sp>
          </p:grpSp>
          <p:pic>
            <p:nvPicPr>
              <p:cNvPr id="48" name="Picture 2" descr="http://www.qqzhi.com/uploadpic/2014-09-06/231331978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82" t="24350" r="26581"/>
              <a:stretch/>
            </p:blipFill>
            <p:spPr bwMode="auto">
              <a:xfrm>
                <a:off x="1095270" y="3584961"/>
                <a:ext cx="591536" cy="6084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44" name="media2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17816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9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1080756" y="1185620"/>
            <a:ext cx="10055930" cy="6336718"/>
            <a:chOff x="1080756" y="271221"/>
            <a:chExt cx="10055930" cy="6336718"/>
          </a:xfrm>
        </p:grpSpPr>
        <p:grpSp>
          <p:nvGrpSpPr>
            <p:cNvPr id="60" name="组合 59"/>
            <p:cNvGrpSpPr/>
            <p:nvPr/>
          </p:nvGrpSpPr>
          <p:grpSpPr>
            <a:xfrm>
              <a:off x="9477828" y="1216235"/>
              <a:ext cx="1658858" cy="666634"/>
              <a:chOff x="9477828" y="1491520"/>
              <a:chExt cx="1658858" cy="666634"/>
            </a:xfrm>
          </p:grpSpPr>
          <p:grpSp>
            <p:nvGrpSpPr>
              <p:cNvPr id="52" name="组合 51"/>
              <p:cNvGrpSpPr/>
              <p:nvPr/>
            </p:nvGrpSpPr>
            <p:grpSpPr>
              <a:xfrm>
                <a:off x="9477828" y="1491520"/>
                <a:ext cx="953844" cy="666634"/>
                <a:chOff x="9477828" y="1484784"/>
                <a:chExt cx="953844" cy="666634"/>
              </a:xfrm>
            </p:grpSpPr>
            <p:sp>
              <p:nvSpPr>
                <p:cNvPr id="6" name="圆角矩形 5"/>
                <p:cNvSpPr/>
                <p:nvPr/>
              </p:nvSpPr>
              <p:spPr>
                <a:xfrm flipH="1">
                  <a:off x="9477828" y="1484784"/>
                  <a:ext cx="736580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tx1">
                    <a:alpha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7" name="等腰三角形 6"/>
                <p:cNvSpPr/>
                <p:nvPr/>
              </p:nvSpPr>
              <p:spPr>
                <a:xfrm rot="16200000" flipH="1" flipV="1">
                  <a:off x="10214408" y="1719620"/>
                  <a:ext cx="217264" cy="217264"/>
                </a:xfrm>
                <a:prstGeom prst="triangle">
                  <a:avLst/>
                </a:prstGeom>
                <a:solidFill>
                  <a:schemeClr val="tx1">
                    <a:alpha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 flipH="1">
                  <a:off x="9477828" y="1556491"/>
                  <a:ext cx="639965" cy="523220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pPr algn="r"/>
                  <a:r>
                    <a:rPr lang="zh-CN" altLang="en-US" sz="2800" dirty="0" smtClean="0">
                      <a:solidFill>
                        <a:schemeClr val="bg1"/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动</a:t>
                  </a:r>
                  <a:endParaRPr lang="zh-CN" altLang="en-US" sz="2800" dirty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41" name="图片 4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0528286" y="1520637"/>
                <a:ext cx="608400" cy="608400"/>
              </a:xfrm>
              <a:prstGeom prst="ellipse">
                <a:avLst/>
              </a:prstGeom>
            </p:spPr>
          </p:pic>
        </p:grpSp>
        <p:grpSp>
          <p:nvGrpSpPr>
            <p:cNvPr id="66" name="组合 65"/>
            <p:cNvGrpSpPr/>
            <p:nvPr/>
          </p:nvGrpSpPr>
          <p:grpSpPr>
            <a:xfrm>
              <a:off x="9477828" y="3106263"/>
              <a:ext cx="1658858" cy="666634"/>
              <a:chOff x="9477828" y="2880354"/>
              <a:chExt cx="1658858" cy="666634"/>
            </a:xfrm>
          </p:grpSpPr>
          <p:sp>
            <p:nvSpPr>
              <p:cNvPr id="12" name="圆角矩形 11"/>
              <p:cNvSpPr/>
              <p:nvPr/>
            </p:nvSpPr>
            <p:spPr>
              <a:xfrm flipH="1">
                <a:off x="9477828" y="2880354"/>
                <a:ext cx="736580" cy="666634"/>
              </a:xfrm>
              <a:prstGeom prst="roundRect">
                <a:avLst>
                  <a:gd name="adj" fmla="val 13727"/>
                </a:avLst>
              </a:pr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grpSp>
            <p:nvGrpSpPr>
              <p:cNvPr id="53" name="组合 52"/>
              <p:cNvGrpSpPr/>
              <p:nvPr/>
            </p:nvGrpSpPr>
            <p:grpSpPr>
              <a:xfrm>
                <a:off x="9477828" y="2922944"/>
                <a:ext cx="953844" cy="523220"/>
                <a:chOff x="9477828" y="2952061"/>
                <a:chExt cx="953844" cy="523220"/>
              </a:xfrm>
            </p:grpSpPr>
            <p:sp>
              <p:nvSpPr>
                <p:cNvPr id="13" name="等腰三角形 12"/>
                <p:cNvSpPr/>
                <p:nvPr/>
              </p:nvSpPr>
              <p:spPr>
                <a:xfrm rot="16200000" flipH="1" flipV="1">
                  <a:off x="10214408" y="3115190"/>
                  <a:ext cx="217264" cy="217264"/>
                </a:xfrm>
                <a:prstGeom prst="triangle">
                  <a:avLst/>
                </a:prstGeom>
                <a:solidFill>
                  <a:schemeClr val="tx1">
                    <a:alpha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14" name="矩形 13"/>
                <p:cNvSpPr/>
                <p:nvPr/>
              </p:nvSpPr>
              <p:spPr>
                <a:xfrm flipH="1">
                  <a:off x="9477828" y="2952061"/>
                  <a:ext cx="639966" cy="523220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pPr algn="r"/>
                  <a:r>
                    <a:rPr lang="zh-CN" altLang="en-US" sz="2800" dirty="0" smtClean="0">
                      <a:solidFill>
                        <a:schemeClr val="bg1"/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次</a:t>
                  </a:r>
                  <a:endParaRPr lang="zh-CN" altLang="en-US" sz="2800" dirty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42" name="图片 4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0528286" y="2880354"/>
                <a:ext cx="608400" cy="608400"/>
              </a:xfrm>
              <a:prstGeom prst="ellipse">
                <a:avLst/>
              </a:prstGeom>
            </p:spPr>
          </p:pic>
        </p:grpSp>
        <p:grpSp>
          <p:nvGrpSpPr>
            <p:cNvPr id="68" name="组合 67"/>
            <p:cNvGrpSpPr/>
            <p:nvPr/>
          </p:nvGrpSpPr>
          <p:grpSpPr>
            <a:xfrm>
              <a:off x="3251200" y="4996291"/>
              <a:ext cx="7885486" cy="666634"/>
              <a:chOff x="3251200" y="4861541"/>
              <a:chExt cx="7885486" cy="666634"/>
            </a:xfrm>
          </p:grpSpPr>
          <p:sp>
            <p:nvSpPr>
              <p:cNvPr id="69" name="圆角矩形 68"/>
              <p:cNvSpPr/>
              <p:nvPr/>
            </p:nvSpPr>
            <p:spPr>
              <a:xfrm flipH="1">
                <a:off x="3251200" y="4861541"/>
                <a:ext cx="6963207" cy="666634"/>
              </a:xfrm>
              <a:prstGeom prst="roundRect">
                <a:avLst>
                  <a:gd name="adj" fmla="val 13727"/>
                </a:avLst>
              </a:pr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16200000" flipH="1" flipV="1">
                <a:off x="10214408" y="5086226"/>
                <a:ext cx="217264" cy="217264"/>
              </a:xfrm>
              <a:prstGeom prst="triangle">
                <a:avLst/>
              </a:pr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 flipH="1">
                <a:off x="3512454" y="4927093"/>
                <a:ext cx="6779508" cy="535531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400" dirty="0" smtClean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动次打次，动次打次，苍茫的天涯是我的爱</a:t>
                </a:r>
                <a:r>
                  <a:rPr lang="en-US" altLang="zh-CN" sz="2400" dirty="0" smtClean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……</a:t>
                </a:r>
                <a:endParaRPr lang="zh-CN" altLang="en-US" sz="2400" dirty="0">
                  <a:solidFill>
                    <a:schemeClr val="bg1"/>
                  </a:solidFill>
                  <a:latin typeface="华康黑体W5-A" panose="02010609000000000000" pitchFamily="49" charset="-122"/>
                  <a:ea typeface="华康黑体W5-A" panose="02010609000000000000" pitchFamily="49" charset="-122"/>
                </a:endParaRPr>
              </a:p>
            </p:txBody>
          </p:sp>
          <p:pic>
            <p:nvPicPr>
              <p:cNvPr id="43" name="图片 4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0528286" y="4890658"/>
                <a:ext cx="608400" cy="608400"/>
              </a:xfrm>
              <a:prstGeom prst="ellipse">
                <a:avLst/>
              </a:prstGeom>
            </p:spPr>
          </p:pic>
        </p:grpSp>
        <p:grpSp>
          <p:nvGrpSpPr>
            <p:cNvPr id="55" name="组合 54"/>
            <p:cNvGrpSpPr/>
            <p:nvPr/>
          </p:nvGrpSpPr>
          <p:grpSpPr>
            <a:xfrm>
              <a:off x="1095270" y="271221"/>
              <a:ext cx="5395176" cy="666634"/>
              <a:chOff x="1095270" y="764704"/>
              <a:chExt cx="5395176" cy="666634"/>
            </a:xfrm>
          </p:grpSpPr>
          <p:grpSp>
            <p:nvGrpSpPr>
              <p:cNvPr id="46" name="组合 45"/>
              <p:cNvGrpSpPr/>
              <p:nvPr/>
            </p:nvGrpSpPr>
            <p:grpSpPr>
              <a:xfrm>
                <a:off x="1803870" y="764704"/>
                <a:ext cx="4686576" cy="666634"/>
                <a:chOff x="1803870" y="764704"/>
                <a:chExt cx="4686576" cy="666634"/>
              </a:xfrm>
            </p:grpSpPr>
            <p:sp>
              <p:nvSpPr>
                <p:cNvPr id="3" name="圆角矩形 2"/>
                <p:cNvSpPr/>
                <p:nvPr/>
              </p:nvSpPr>
              <p:spPr>
                <a:xfrm>
                  <a:off x="2021134" y="764704"/>
                  <a:ext cx="4469312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4" name="等腰三角形 3"/>
                <p:cNvSpPr/>
                <p:nvPr/>
              </p:nvSpPr>
              <p:spPr>
                <a:xfrm rot="5400000" flipV="1">
                  <a:off x="1803870" y="999540"/>
                  <a:ext cx="217264" cy="217264"/>
                </a:xfrm>
                <a:prstGeom prst="triangle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" name="矩形 4"/>
                <p:cNvSpPr/>
                <p:nvPr/>
              </p:nvSpPr>
              <p:spPr>
                <a:xfrm>
                  <a:off x="2093959" y="867189"/>
                  <a:ext cx="4396487" cy="461665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r>
                    <a:rPr lang="en-US" altLang="zh-CN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华康黑体W5-A" panose="02010609000000000000" pitchFamily="49" charset="-122"/>
                      <a:cs typeface="Arial" panose="020B0604020202020204" pitchFamily="34" charset="0"/>
                    </a:rPr>
                    <a:t>iOS</a:t>
                  </a:r>
                  <a:r>
                    <a:rPr lang="zh-CN" altLang="en-US" sz="2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华康黑体W5-A" panose="02010609000000000000" pitchFamily="49" charset="-122"/>
                      <a:cs typeface="Arial" panose="020B0604020202020204" pitchFamily="34" charset="0"/>
                    </a:rPr>
                    <a:t>风格</a:t>
                  </a:r>
                  <a:r>
                    <a:rPr lang="en-US" altLang="zh-CN" sz="2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华康黑体W5-A" panose="02010609000000000000" pitchFamily="49" charset="-122"/>
                      <a:cs typeface="Arial" panose="020B0604020202020204" pitchFamily="34" charset="0"/>
                    </a:rPr>
                    <a:t>PPT</a:t>
                  </a:r>
                  <a:r>
                    <a:rPr lang="zh-CN" altLang="en-US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动画的特征是什么</a:t>
                  </a:r>
                  <a:endPara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1026" name="Picture 2" descr="http://www.qqzhi.com/uploadpic/2014-09-06/231331978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82" t="24350" r="26581"/>
              <a:stretch/>
            </p:blipFill>
            <p:spPr bwMode="auto">
              <a:xfrm>
                <a:off x="1095270" y="793821"/>
                <a:ext cx="591536" cy="6084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7" name="组合 56"/>
            <p:cNvGrpSpPr/>
            <p:nvPr/>
          </p:nvGrpSpPr>
          <p:grpSpPr>
            <a:xfrm>
              <a:off x="1080756" y="5941305"/>
              <a:ext cx="2823587" cy="666634"/>
              <a:chOff x="1095270" y="4997875"/>
              <a:chExt cx="2823587" cy="666634"/>
            </a:xfrm>
          </p:grpSpPr>
          <p:sp>
            <p:nvSpPr>
              <p:cNvPr id="40" name="等腰三角形 39"/>
              <p:cNvSpPr/>
              <p:nvPr/>
            </p:nvSpPr>
            <p:spPr>
              <a:xfrm rot="5400000" flipV="1">
                <a:off x="1780082" y="5232711"/>
                <a:ext cx="217264" cy="217264"/>
              </a:xfrm>
              <a:prstGeom prst="triangl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>
                <a:off x="1997346" y="4997875"/>
                <a:ext cx="1921511" cy="666634"/>
              </a:xfrm>
              <a:prstGeom prst="roundRect">
                <a:avLst>
                  <a:gd name="adj" fmla="val 13727"/>
                </a:avLst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2117748" y="5100360"/>
                <a:ext cx="1801109" cy="461665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你够了</a:t>
                </a:r>
                <a:r>
                  <a:rPr lang="en-US" altLang="zh-CN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……</a:t>
                </a:r>
                <a:endPara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康黑体W5-A" panose="02010609000000000000" pitchFamily="49" charset="-122"/>
                  <a:ea typeface="华康黑体W5-A" panose="02010609000000000000" pitchFamily="49" charset="-122"/>
                </a:endParaRPr>
              </a:p>
            </p:txBody>
          </p:sp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1095270" y="5026992"/>
                <a:ext cx="608400" cy="608400"/>
              </a:xfrm>
              <a:prstGeom prst="ellips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</p:pic>
        </p:grpSp>
        <p:grpSp>
          <p:nvGrpSpPr>
            <p:cNvPr id="56" name="组合 55"/>
            <p:cNvGrpSpPr/>
            <p:nvPr/>
          </p:nvGrpSpPr>
          <p:grpSpPr>
            <a:xfrm>
              <a:off x="1095270" y="2161249"/>
              <a:ext cx="2518787" cy="666634"/>
              <a:chOff x="1095270" y="2119992"/>
              <a:chExt cx="2518787" cy="666634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1780082" y="2119992"/>
                <a:ext cx="1833975" cy="666634"/>
                <a:chOff x="1780082" y="2160274"/>
                <a:chExt cx="1833975" cy="666634"/>
              </a:xfrm>
            </p:grpSpPr>
            <p:sp>
              <p:nvSpPr>
                <p:cNvPr id="9" name="圆角矩形 8"/>
                <p:cNvSpPr/>
                <p:nvPr/>
              </p:nvSpPr>
              <p:spPr>
                <a:xfrm>
                  <a:off x="1997346" y="2160274"/>
                  <a:ext cx="1616711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10" name="等腰三角形 9"/>
                <p:cNvSpPr/>
                <p:nvPr/>
              </p:nvSpPr>
              <p:spPr>
                <a:xfrm rot="5400000" flipV="1">
                  <a:off x="1780082" y="2395110"/>
                  <a:ext cx="217264" cy="217264"/>
                </a:xfrm>
                <a:prstGeom prst="triangle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矩形 10"/>
                <p:cNvSpPr/>
                <p:nvPr/>
              </p:nvSpPr>
              <p:spPr>
                <a:xfrm>
                  <a:off x="2117748" y="2262759"/>
                  <a:ext cx="1496309" cy="461665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r>
                    <a:rPr lang="zh-CN" altLang="en-US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废话</a:t>
                  </a:r>
                  <a:r>
                    <a:rPr lang="en-US" altLang="zh-CN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……</a:t>
                  </a:r>
                  <a:endPara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47" name="Picture 2" descr="http://www.qqzhi.com/uploadpic/2014-09-06/231331978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82" t="24350" r="26581"/>
              <a:stretch/>
            </p:blipFill>
            <p:spPr bwMode="auto">
              <a:xfrm>
                <a:off x="1095270" y="2149109"/>
                <a:ext cx="591536" cy="6084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8" name="组合 57"/>
            <p:cNvGrpSpPr/>
            <p:nvPr/>
          </p:nvGrpSpPr>
          <p:grpSpPr>
            <a:xfrm>
              <a:off x="1095270" y="4051277"/>
              <a:ext cx="1880159" cy="666634"/>
              <a:chOff x="1095270" y="3555844"/>
              <a:chExt cx="1880159" cy="666634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1780082" y="3555844"/>
                <a:ext cx="1195347" cy="666634"/>
                <a:chOff x="1780082" y="3555844"/>
                <a:chExt cx="1195347" cy="666634"/>
              </a:xfrm>
            </p:grpSpPr>
            <p:sp>
              <p:nvSpPr>
                <p:cNvPr id="15" name="圆角矩形 14"/>
                <p:cNvSpPr/>
                <p:nvPr/>
              </p:nvSpPr>
              <p:spPr>
                <a:xfrm>
                  <a:off x="1997346" y="3555844"/>
                  <a:ext cx="978083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16" name="等腰三角形 15"/>
                <p:cNvSpPr/>
                <p:nvPr/>
              </p:nvSpPr>
              <p:spPr>
                <a:xfrm rot="5400000" flipV="1">
                  <a:off x="1780082" y="3790680"/>
                  <a:ext cx="217264" cy="217264"/>
                </a:xfrm>
                <a:prstGeom prst="triangle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2117747" y="3658329"/>
                  <a:ext cx="857681" cy="461665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r>
                    <a:rPr lang="zh-CN" altLang="en-US" sz="2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啊？</a:t>
                  </a:r>
                </a:p>
              </p:txBody>
            </p:sp>
          </p:grpSp>
          <p:pic>
            <p:nvPicPr>
              <p:cNvPr id="48" name="Picture 2" descr="http://www.qqzhi.com/uploadpic/2014-09-06/231331978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82" t="24350" r="26581"/>
              <a:stretch/>
            </p:blipFill>
            <p:spPr bwMode="auto">
              <a:xfrm>
                <a:off x="1095270" y="3584961"/>
                <a:ext cx="591536" cy="6084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44" name="media2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30377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9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1080756" y="271221"/>
            <a:ext cx="10055930" cy="6336718"/>
            <a:chOff x="1080756" y="271221"/>
            <a:chExt cx="10055930" cy="6336718"/>
          </a:xfrm>
        </p:grpSpPr>
        <p:grpSp>
          <p:nvGrpSpPr>
            <p:cNvPr id="60" name="组合 59"/>
            <p:cNvGrpSpPr/>
            <p:nvPr/>
          </p:nvGrpSpPr>
          <p:grpSpPr>
            <a:xfrm>
              <a:off x="9477828" y="1216235"/>
              <a:ext cx="1658858" cy="666634"/>
              <a:chOff x="9477828" y="1491520"/>
              <a:chExt cx="1658858" cy="666634"/>
            </a:xfrm>
          </p:grpSpPr>
          <p:grpSp>
            <p:nvGrpSpPr>
              <p:cNvPr id="52" name="组合 51"/>
              <p:cNvGrpSpPr/>
              <p:nvPr/>
            </p:nvGrpSpPr>
            <p:grpSpPr>
              <a:xfrm>
                <a:off x="9477828" y="1491520"/>
                <a:ext cx="953844" cy="666634"/>
                <a:chOff x="9477828" y="1484784"/>
                <a:chExt cx="953844" cy="666634"/>
              </a:xfrm>
            </p:grpSpPr>
            <p:sp>
              <p:nvSpPr>
                <p:cNvPr id="6" name="圆角矩形 5"/>
                <p:cNvSpPr/>
                <p:nvPr/>
              </p:nvSpPr>
              <p:spPr>
                <a:xfrm flipH="1">
                  <a:off x="9477828" y="1484784"/>
                  <a:ext cx="736580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tx1">
                    <a:alpha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7" name="等腰三角形 6"/>
                <p:cNvSpPr/>
                <p:nvPr/>
              </p:nvSpPr>
              <p:spPr>
                <a:xfrm rot="16200000" flipH="1" flipV="1">
                  <a:off x="10214408" y="1719620"/>
                  <a:ext cx="217264" cy="217264"/>
                </a:xfrm>
                <a:prstGeom prst="triangle">
                  <a:avLst/>
                </a:prstGeom>
                <a:solidFill>
                  <a:schemeClr val="tx1">
                    <a:alpha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 flipH="1">
                  <a:off x="9477828" y="1556491"/>
                  <a:ext cx="639965" cy="523220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pPr algn="r"/>
                  <a:r>
                    <a:rPr lang="zh-CN" altLang="en-US" sz="2800" dirty="0" smtClean="0">
                      <a:solidFill>
                        <a:schemeClr val="bg1"/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动</a:t>
                  </a:r>
                  <a:endParaRPr lang="zh-CN" altLang="en-US" sz="2800" dirty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41" name="图片 4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0528286" y="1520637"/>
                <a:ext cx="608400" cy="608400"/>
              </a:xfrm>
              <a:prstGeom prst="ellipse">
                <a:avLst/>
              </a:prstGeom>
            </p:spPr>
          </p:pic>
        </p:grpSp>
        <p:grpSp>
          <p:nvGrpSpPr>
            <p:cNvPr id="66" name="组合 65"/>
            <p:cNvGrpSpPr/>
            <p:nvPr/>
          </p:nvGrpSpPr>
          <p:grpSpPr>
            <a:xfrm>
              <a:off x="9477828" y="3106263"/>
              <a:ext cx="1658858" cy="666634"/>
              <a:chOff x="9477828" y="2880354"/>
              <a:chExt cx="1658858" cy="666634"/>
            </a:xfrm>
          </p:grpSpPr>
          <p:sp>
            <p:nvSpPr>
              <p:cNvPr id="12" name="圆角矩形 11"/>
              <p:cNvSpPr/>
              <p:nvPr/>
            </p:nvSpPr>
            <p:spPr>
              <a:xfrm flipH="1">
                <a:off x="9477828" y="2880354"/>
                <a:ext cx="736580" cy="666634"/>
              </a:xfrm>
              <a:prstGeom prst="roundRect">
                <a:avLst>
                  <a:gd name="adj" fmla="val 13727"/>
                </a:avLst>
              </a:pr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grpSp>
            <p:nvGrpSpPr>
              <p:cNvPr id="53" name="组合 52"/>
              <p:cNvGrpSpPr/>
              <p:nvPr/>
            </p:nvGrpSpPr>
            <p:grpSpPr>
              <a:xfrm>
                <a:off x="9477828" y="2922944"/>
                <a:ext cx="953844" cy="523220"/>
                <a:chOff x="9477828" y="2952061"/>
                <a:chExt cx="953844" cy="523220"/>
              </a:xfrm>
            </p:grpSpPr>
            <p:sp>
              <p:nvSpPr>
                <p:cNvPr id="13" name="等腰三角形 12"/>
                <p:cNvSpPr/>
                <p:nvPr/>
              </p:nvSpPr>
              <p:spPr>
                <a:xfrm rot="16200000" flipH="1" flipV="1">
                  <a:off x="10214408" y="3115190"/>
                  <a:ext cx="217264" cy="217264"/>
                </a:xfrm>
                <a:prstGeom prst="triangle">
                  <a:avLst/>
                </a:prstGeom>
                <a:solidFill>
                  <a:schemeClr val="tx1">
                    <a:alpha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14" name="矩形 13"/>
                <p:cNvSpPr/>
                <p:nvPr/>
              </p:nvSpPr>
              <p:spPr>
                <a:xfrm flipH="1">
                  <a:off x="9477828" y="2952061"/>
                  <a:ext cx="639966" cy="523220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pPr algn="r"/>
                  <a:r>
                    <a:rPr lang="zh-CN" altLang="en-US" sz="2800" dirty="0" smtClean="0">
                      <a:solidFill>
                        <a:schemeClr val="bg1"/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次</a:t>
                  </a:r>
                  <a:endParaRPr lang="zh-CN" altLang="en-US" sz="2800" dirty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42" name="图片 4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0528286" y="2880354"/>
                <a:ext cx="608400" cy="608400"/>
              </a:xfrm>
              <a:prstGeom prst="ellipse">
                <a:avLst/>
              </a:prstGeom>
            </p:spPr>
          </p:pic>
        </p:grpSp>
        <p:grpSp>
          <p:nvGrpSpPr>
            <p:cNvPr id="68" name="组合 67"/>
            <p:cNvGrpSpPr/>
            <p:nvPr/>
          </p:nvGrpSpPr>
          <p:grpSpPr>
            <a:xfrm>
              <a:off x="3251200" y="4996291"/>
              <a:ext cx="7885486" cy="666634"/>
              <a:chOff x="3251200" y="4861541"/>
              <a:chExt cx="7885486" cy="666634"/>
            </a:xfrm>
          </p:grpSpPr>
          <p:sp>
            <p:nvSpPr>
              <p:cNvPr id="69" name="圆角矩形 68"/>
              <p:cNvSpPr/>
              <p:nvPr/>
            </p:nvSpPr>
            <p:spPr>
              <a:xfrm flipH="1">
                <a:off x="3251200" y="4861541"/>
                <a:ext cx="6963207" cy="666634"/>
              </a:xfrm>
              <a:prstGeom prst="roundRect">
                <a:avLst>
                  <a:gd name="adj" fmla="val 13727"/>
                </a:avLst>
              </a:pr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16200000" flipH="1" flipV="1">
                <a:off x="10214408" y="5086226"/>
                <a:ext cx="217264" cy="217264"/>
              </a:xfrm>
              <a:prstGeom prst="triangle">
                <a:avLst/>
              </a:pr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 flipH="1">
                <a:off x="3512454" y="4927093"/>
                <a:ext cx="6779508" cy="535531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400" dirty="0" smtClean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动次打次，动次打次，苍茫的天涯是我的爱</a:t>
                </a:r>
                <a:r>
                  <a:rPr lang="en-US" altLang="zh-CN" sz="2400" dirty="0" smtClean="0">
                    <a:solidFill>
                      <a:schemeClr val="bg1"/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……</a:t>
                </a:r>
                <a:endParaRPr lang="zh-CN" altLang="en-US" sz="2400" dirty="0">
                  <a:solidFill>
                    <a:schemeClr val="bg1"/>
                  </a:solidFill>
                  <a:latin typeface="华康黑体W5-A" panose="02010609000000000000" pitchFamily="49" charset="-122"/>
                  <a:ea typeface="华康黑体W5-A" panose="02010609000000000000" pitchFamily="49" charset="-122"/>
                </a:endParaRPr>
              </a:p>
            </p:txBody>
          </p:sp>
          <p:pic>
            <p:nvPicPr>
              <p:cNvPr id="43" name="图片 4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0528286" y="4890658"/>
                <a:ext cx="608400" cy="608400"/>
              </a:xfrm>
              <a:prstGeom prst="ellipse">
                <a:avLst/>
              </a:prstGeom>
            </p:spPr>
          </p:pic>
        </p:grpSp>
        <p:grpSp>
          <p:nvGrpSpPr>
            <p:cNvPr id="55" name="组合 54"/>
            <p:cNvGrpSpPr/>
            <p:nvPr/>
          </p:nvGrpSpPr>
          <p:grpSpPr>
            <a:xfrm>
              <a:off x="1095270" y="271221"/>
              <a:ext cx="5395176" cy="666634"/>
              <a:chOff x="1095270" y="764704"/>
              <a:chExt cx="5395176" cy="666634"/>
            </a:xfrm>
          </p:grpSpPr>
          <p:grpSp>
            <p:nvGrpSpPr>
              <p:cNvPr id="46" name="组合 45"/>
              <p:cNvGrpSpPr/>
              <p:nvPr/>
            </p:nvGrpSpPr>
            <p:grpSpPr>
              <a:xfrm>
                <a:off x="1803870" y="764704"/>
                <a:ext cx="4686576" cy="666634"/>
                <a:chOff x="1803870" y="764704"/>
                <a:chExt cx="4686576" cy="666634"/>
              </a:xfrm>
            </p:grpSpPr>
            <p:sp>
              <p:nvSpPr>
                <p:cNvPr id="3" name="圆角矩形 2"/>
                <p:cNvSpPr/>
                <p:nvPr/>
              </p:nvSpPr>
              <p:spPr>
                <a:xfrm>
                  <a:off x="2021134" y="764704"/>
                  <a:ext cx="4469312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4" name="等腰三角形 3"/>
                <p:cNvSpPr/>
                <p:nvPr/>
              </p:nvSpPr>
              <p:spPr>
                <a:xfrm rot="5400000" flipV="1">
                  <a:off x="1803870" y="999540"/>
                  <a:ext cx="217264" cy="217264"/>
                </a:xfrm>
                <a:prstGeom prst="triangle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" name="矩形 4"/>
                <p:cNvSpPr/>
                <p:nvPr/>
              </p:nvSpPr>
              <p:spPr>
                <a:xfrm>
                  <a:off x="2093959" y="867189"/>
                  <a:ext cx="4396487" cy="461665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r>
                    <a:rPr lang="en-US" altLang="zh-CN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华康黑体W5-A" panose="02010609000000000000" pitchFamily="49" charset="-122"/>
                      <a:cs typeface="Arial" panose="020B0604020202020204" pitchFamily="34" charset="0"/>
                    </a:rPr>
                    <a:t>iOS</a:t>
                  </a:r>
                  <a:r>
                    <a:rPr lang="zh-CN" altLang="en-US" sz="2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华康黑体W5-A" panose="02010609000000000000" pitchFamily="49" charset="-122"/>
                      <a:cs typeface="Arial" panose="020B0604020202020204" pitchFamily="34" charset="0"/>
                    </a:rPr>
                    <a:t>风格</a:t>
                  </a:r>
                  <a:r>
                    <a:rPr lang="en-US" altLang="zh-CN" sz="2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华康黑体W5-A" panose="02010609000000000000" pitchFamily="49" charset="-122"/>
                      <a:cs typeface="Arial" panose="020B0604020202020204" pitchFamily="34" charset="0"/>
                    </a:rPr>
                    <a:t>PPT</a:t>
                  </a:r>
                  <a:r>
                    <a:rPr lang="zh-CN" altLang="en-US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动画的特征是什么</a:t>
                  </a:r>
                  <a:endPara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1026" name="Picture 2" descr="http://www.qqzhi.com/uploadpic/2014-09-06/231331978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82" t="24350" r="26581"/>
              <a:stretch/>
            </p:blipFill>
            <p:spPr bwMode="auto">
              <a:xfrm>
                <a:off x="1095270" y="793821"/>
                <a:ext cx="591536" cy="6084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7" name="组合 56"/>
            <p:cNvGrpSpPr/>
            <p:nvPr/>
          </p:nvGrpSpPr>
          <p:grpSpPr>
            <a:xfrm>
              <a:off x="1080756" y="5941305"/>
              <a:ext cx="2823587" cy="666634"/>
              <a:chOff x="1095270" y="4997875"/>
              <a:chExt cx="2823587" cy="666634"/>
            </a:xfrm>
          </p:grpSpPr>
          <p:sp>
            <p:nvSpPr>
              <p:cNvPr id="40" name="等腰三角形 39"/>
              <p:cNvSpPr/>
              <p:nvPr/>
            </p:nvSpPr>
            <p:spPr>
              <a:xfrm rot="5400000" flipV="1">
                <a:off x="1780082" y="5232711"/>
                <a:ext cx="217264" cy="217264"/>
              </a:xfrm>
              <a:prstGeom prst="triangl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>
                <a:off x="1997346" y="4997875"/>
                <a:ext cx="1921511" cy="666634"/>
              </a:xfrm>
              <a:prstGeom prst="roundRect">
                <a:avLst>
                  <a:gd name="adj" fmla="val 13727"/>
                </a:avLst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2117748" y="5100360"/>
                <a:ext cx="1801109" cy="461665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你够了</a:t>
                </a:r>
                <a:r>
                  <a:rPr lang="en-US" altLang="zh-CN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rPr>
                  <a:t>……</a:t>
                </a:r>
                <a:endPara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康黑体W5-A" panose="02010609000000000000" pitchFamily="49" charset="-122"/>
                  <a:ea typeface="华康黑体W5-A" panose="02010609000000000000" pitchFamily="49" charset="-122"/>
                </a:endParaRPr>
              </a:p>
            </p:txBody>
          </p:sp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1095270" y="5026992"/>
                <a:ext cx="608400" cy="608400"/>
              </a:xfrm>
              <a:prstGeom prst="ellips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</p:pic>
        </p:grpSp>
        <p:grpSp>
          <p:nvGrpSpPr>
            <p:cNvPr id="56" name="组合 55"/>
            <p:cNvGrpSpPr/>
            <p:nvPr/>
          </p:nvGrpSpPr>
          <p:grpSpPr>
            <a:xfrm>
              <a:off x="1095270" y="2161249"/>
              <a:ext cx="2518787" cy="666634"/>
              <a:chOff x="1095270" y="2119992"/>
              <a:chExt cx="2518787" cy="666634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1780082" y="2119992"/>
                <a:ext cx="1833975" cy="666634"/>
                <a:chOff x="1780082" y="2160274"/>
                <a:chExt cx="1833975" cy="666634"/>
              </a:xfrm>
            </p:grpSpPr>
            <p:sp>
              <p:nvSpPr>
                <p:cNvPr id="9" name="圆角矩形 8"/>
                <p:cNvSpPr/>
                <p:nvPr/>
              </p:nvSpPr>
              <p:spPr>
                <a:xfrm>
                  <a:off x="1997346" y="2160274"/>
                  <a:ext cx="1616711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10" name="等腰三角形 9"/>
                <p:cNvSpPr/>
                <p:nvPr/>
              </p:nvSpPr>
              <p:spPr>
                <a:xfrm rot="5400000" flipV="1">
                  <a:off x="1780082" y="2395110"/>
                  <a:ext cx="217264" cy="217264"/>
                </a:xfrm>
                <a:prstGeom prst="triangle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矩形 10"/>
                <p:cNvSpPr/>
                <p:nvPr/>
              </p:nvSpPr>
              <p:spPr>
                <a:xfrm>
                  <a:off x="2117748" y="2262759"/>
                  <a:ext cx="1496309" cy="461665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r>
                    <a:rPr lang="zh-CN" altLang="en-US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废话</a:t>
                  </a:r>
                  <a:r>
                    <a:rPr lang="en-US" altLang="zh-CN" sz="24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……</a:t>
                  </a:r>
                  <a:endPara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康黑体W5-A" panose="02010609000000000000" pitchFamily="49" charset="-122"/>
                    <a:ea typeface="华康黑体W5-A" panose="02010609000000000000" pitchFamily="49" charset="-122"/>
                  </a:endParaRPr>
                </a:p>
              </p:txBody>
            </p:sp>
          </p:grpSp>
          <p:pic>
            <p:nvPicPr>
              <p:cNvPr id="47" name="Picture 2" descr="http://www.qqzhi.com/uploadpic/2014-09-06/231331978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82" t="24350" r="26581"/>
              <a:stretch/>
            </p:blipFill>
            <p:spPr bwMode="auto">
              <a:xfrm>
                <a:off x="1095270" y="2149109"/>
                <a:ext cx="591536" cy="6084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8" name="组合 57"/>
            <p:cNvGrpSpPr/>
            <p:nvPr/>
          </p:nvGrpSpPr>
          <p:grpSpPr>
            <a:xfrm>
              <a:off x="1095270" y="4051277"/>
              <a:ext cx="1880159" cy="666634"/>
              <a:chOff x="1095270" y="3555844"/>
              <a:chExt cx="1880159" cy="666634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1780082" y="3555844"/>
                <a:ext cx="1195347" cy="666634"/>
                <a:chOff x="1780082" y="3555844"/>
                <a:chExt cx="1195347" cy="666634"/>
              </a:xfrm>
            </p:grpSpPr>
            <p:sp>
              <p:nvSpPr>
                <p:cNvPr id="15" name="圆角矩形 14"/>
                <p:cNvSpPr/>
                <p:nvPr/>
              </p:nvSpPr>
              <p:spPr>
                <a:xfrm>
                  <a:off x="1997346" y="3555844"/>
                  <a:ext cx="978083" cy="666634"/>
                </a:xfrm>
                <a:prstGeom prst="roundRect">
                  <a:avLst>
                    <a:gd name="adj" fmla="val 13727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16" name="等腰三角形 15"/>
                <p:cNvSpPr/>
                <p:nvPr/>
              </p:nvSpPr>
              <p:spPr>
                <a:xfrm rot="5400000" flipV="1">
                  <a:off x="1780082" y="3790680"/>
                  <a:ext cx="217264" cy="217264"/>
                </a:xfrm>
                <a:prstGeom prst="triangle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2117747" y="3658329"/>
                  <a:ext cx="857681" cy="461665"/>
                </a:xfrm>
                <a:prstGeom prst="rect">
                  <a:avLst/>
                </a:prstGeom>
              </p:spPr>
              <p:txBody>
                <a:bodyPr wrap="square" anchor="ctr">
                  <a:spAutoFit/>
                </a:bodyPr>
                <a:lstStyle/>
                <a:p>
                  <a:r>
                    <a:rPr lang="zh-CN" altLang="en-US" sz="2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华康黑体W5-A" panose="02010609000000000000" pitchFamily="49" charset="-122"/>
                      <a:ea typeface="华康黑体W5-A" panose="02010609000000000000" pitchFamily="49" charset="-122"/>
                    </a:rPr>
                    <a:t>啊？</a:t>
                  </a:r>
                </a:p>
              </p:txBody>
            </p:sp>
          </p:grpSp>
          <p:pic>
            <p:nvPicPr>
              <p:cNvPr id="48" name="Picture 2" descr="http://www.qqzhi.com/uploadpic/2014-09-06/231331978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82" t="24350" r="26581"/>
              <a:stretch/>
            </p:blipFill>
            <p:spPr bwMode="auto">
              <a:xfrm>
                <a:off x="1095270" y="3584961"/>
                <a:ext cx="591536" cy="608400"/>
              </a:xfrm>
              <a:prstGeom prst="ellipse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44" name="media2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7684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9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80715"/>
            <a:ext cx="12192000" cy="5096571"/>
          </a:xfrm>
          <a:prstGeom prst="rect">
            <a:avLst/>
          </a:prstGeom>
          <a:ln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1015125" y="6103753"/>
            <a:ext cx="101617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少年，现在我就告诉你</a:t>
            </a:r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华康黑体W5-A" panose="02010609000000000000" pitchFamily="49" charset="-122"/>
                <a:cs typeface="Arial" panose="020B0604020202020204" pitchFamily="34" charset="0"/>
              </a:rPr>
              <a:t>iOS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风格</a:t>
            </a:r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华康黑体W5-A" panose="02010609000000000000" pitchFamily="49" charset="-122"/>
                <a:cs typeface="Arial" panose="020B0604020202020204" pitchFamily="34" charset="0"/>
              </a:rPr>
              <a:t>PPT</a:t>
            </a:r>
            <a:r>
              <a:rPr lang="zh-CN" alt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康黑体W5-A" panose="02010609000000000000" pitchFamily="49" charset="-122"/>
                <a:ea typeface="华康黑体W5-A" panose="02010609000000000000" pitchFamily="49" charset="-122"/>
              </a:rPr>
              <a:t>动画的特征！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华康黑体W5-A" panose="02010609000000000000" pitchFamily="49" charset="-122"/>
              <a:ea typeface="华康黑体W5-A" panose="02010609000000000000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3428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519</Words>
  <Application>Microsoft Office PowerPoint</Application>
  <PresentationFormat>自定义</PresentationFormat>
  <Paragraphs>73</Paragraphs>
  <Slides>15</Slides>
  <Notes>8</Notes>
  <HiddenSlides>0</HiddenSlides>
  <MMClips>7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Arial</vt:lpstr>
      <vt:lpstr>宋体</vt:lpstr>
      <vt:lpstr>幼圆</vt:lpstr>
      <vt:lpstr>华康黑体W5-A</vt:lpstr>
      <vt:lpstr>Calibri</vt:lpstr>
      <vt:lpstr>Calibri Light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PPTer_ Tang</dc:creator>
  <cp:lastModifiedBy>Administrator</cp:lastModifiedBy>
  <cp:revision>39</cp:revision>
  <dcterms:created xsi:type="dcterms:W3CDTF">2015-07-30T15:11:53Z</dcterms:created>
  <dcterms:modified xsi:type="dcterms:W3CDTF">2015-08-17T08:29:27Z</dcterms:modified>
</cp:coreProperties>
</file>