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D0C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10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E5DC-65CD-4CFE-ACFC-1741BCD67567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2809-BD5A-437F-95A4-9300BDF8D2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36499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E5DC-65CD-4CFE-ACFC-1741BCD67567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2809-BD5A-437F-95A4-9300BDF8D2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8108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E5DC-65CD-4CFE-ACFC-1741BCD67567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2809-BD5A-437F-95A4-9300BDF8D2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90542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E5DC-65CD-4CFE-ACFC-1741BCD67567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2809-BD5A-437F-95A4-9300BDF8D2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43715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E5DC-65CD-4CFE-ACFC-1741BCD67567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2809-BD5A-437F-95A4-9300BDF8D2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10228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E5DC-65CD-4CFE-ACFC-1741BCD67567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2809-BD5A-437F-95A4-9300BDF8D2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68389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E5DC-65CD-4CFE-ACFC-1741BCD67567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2809-BD5A-437F-95A4-9300BDF8D2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42565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E5DC-65CD-4CFE-ACFC-1741BCD67567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2809-BD5A-437F-95A4-9300BDF8D2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78730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E5DC-65CD-4CFE-ACFC-1741BCD67567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2809-BD5A-437F-95A4-9300BDF8D2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79124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E5DC-65CD-4CFE-ACFC-1741BCD67567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2809-BD5A-437F-95A4-9300BDF8D2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1797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E5DC-65CD-4CFE-ACFC-1741BCD67567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2809-BD5A-437F-95A4-9300BDF8D2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62349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5E5DC-65CD-4CFE-ACFC-1741BCD67567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12809-BD5A-437F-95A4-9300BDF8D2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25188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724400" y="4457700"/>
            <a:ext cx="42274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iOS</a:t>
            </a:r>
            <a:r>
              <a:rPr lang="zh-CN" altLang="en-US" sz="3200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风格工作汇报总结</a:t>
            </a:r>
            <a:endParaRPr lang="zh-CN" altLang="en-US" sz="3200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368800" y="2984500"/>
            <a:ext cx="4813300" cy="2209800"/>
          </a:xfrm>
          <a:prstGeom prst="roundRect">
            <a:avLst>
              <a:gd name="adj" fmla="val 23564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4368800" y="2184400"/>
            <a:ext cx="4813300" cy="2209800"/>
          </a:xfrm>
          <a:prstGeom prst="roundRect">
            <a:avLst>
              <a:gd name="adj" fmla="val 23564"/>
            </a:avLst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569925" y="1930400"/>
            <a:ext cx="449995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 smtClean="0"/>
              <a:t>2016</a:t>
            </a:r>
            <a:endParaRPr lang="zh-CN" altLang="en-US" sz="16600" dirty="0"/>
          </a:p>
        </p:txBody>
      </p:sp>
    </p:spTree>
    <p:extLst>
      <p:ext uri="{BB962C8B-B14F-4D97-AF65-F5344CB8AC3E}">
        <p14:creationId xmlns:p14="http://schemas.microsoft.com/office/powerpoint/2010/main" xmlns="" val="330018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854325" y="1422400"/>
            <a:ext cx="6483350" cy="736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946400" y="1479550"/>
            <a:ext cx="622300" cy="62230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2868839" y="1422400"/>
            <a:ext cx="6468836" cy="396875"/>
          </a:xfrm>
          <a:custGeom>
            <a:avLst/>
            <a:gdLst>
              <a:gd name="connsiteX0" fmla="*/ 368300 w 6483350"/>
              <a:gd name="connsiteY0" fmla="*/ 0 h 396875"/>
              <a:gd name="connsiteX1" fmla="*/ 6115050 w 6483350"/>
              <a:gd name="connsiteY1" fmla="*/ 0 h 396875"/>
              <a:gd name="connsiteX2" fmla="*/ 6483350 w 6483350"/>
              <a:gd name="connsiteY2" fmla="*/ 368300 h 396875"/>
              <a:gd name="connsiteX3" fmla="*/ 6477581 w 6483350"/>
              <a:gd name="connsiteY3" fmla="*/ 396875 h 396875"/>
              <a:gd name="connsiteX4" fmla="*/ 5769 w 6483350"/>
              <a:gd name="connsiteY4" fmla="*/ 396875 h 396875"/>
              <a:gd name="connsiteX5" fmla="*/ 0 w 6483350"/>
              <a:gd name="connsiteY5" fmla="*/ 368300 h 396875"/>
              <a:gd name="connsiteX6" fmla="*/ 368300 w 6483350"/>
              <a:gd name="connsiteY6" fmla="*/ 0 h 39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83350" h="396875">
                <a:moveTo>
                  <a:pt x="368300" y="0"/>
                </a:moveTo>
                <a:lnTo>
                  <a:pt x="6115050" y="0"/>
                </a:lnTo>
                <a:cubicBezTo>
                  <a:pt x="6318456" y="0"/>
                  <a:pt x="6483350" y="164894"/>
                  <a:pt x="6483350" y="368300"/>
                </a:cubicBezTo>
                <a:lnTo>
                  <a:pt x="6477581" y="396875"/>
                </a:lnTo>
                <a:lnTo>
                  <a:pt x="5769" y="396875"/>
                </a:lnTo>
                <a:lnTo>
                  <a:pt x="0" y="368300"/>
                </a:lnTo>
                <a:cubicBezTo>
                  <a:pt x="0" y="164894"/>
                  <a:pt x="164894" y="0"/>
                  <a:pt x="368300" y="0"/>
                </a:cubicBezTo>
                <a:close/>
              </a:path>
            </a:pathLst>
          </a:cu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2854325" y="2505075"/>
            <a:ext cx="6483350" cy="736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2946400" y="2562225"/>
            <a:ext cx="622300" cy="62230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2868839" y="2505075"/>
            <a:ext cx="6468836" cy="396875"/>
          </a:xfrm>
          <a:custGeom>
            <a:avLst/>
            <a:gdLst>
              <a:gd name="connsiteX0" fmla="*/ 368300 w 6483350"/>
              <a:gd name="connsiteY0" fmla="*/ 0 h 396875"/>
              <a:gd name="connsiteX1" fmla="*/ 6115050 w 6483350"/>
              <a:gd name="connsiteY1" fmla="*/ 0 h 396875"/>
              <a:gd name="connsiteX2" fmla="*/ 6483350 w 6483350"/>
              <a:gd name="connsiteY2" fmla="*/ 368300 h 396875"/>
              <a:gd name="connsiteX3" fmla="*/ 6477581 w 6483350"/>
              <a:gd name="connsiteY3" fmla="*/ 396875 h 396875"/>
              <a:gd name="connsiteX4" fmla="*/ 5769 w 6483350"/>
              <a:gd name="connsiteY4" fmla="*/ 396875 h 396875"/>
              <a:gd name="connsiteX5" fmla="*/ 0 w 6483350"/>
              <a:gd name="connsiteY5" fmla="*/ 368300 h 396875"/>
              <a:gd name="connsiteX6" fmla="*/ 368300 w 6483350"/>
              <a:gd name="connsiteY6" fmla="*/ 0 h 39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83350" h="396875">
                <a:moveTo>
                  <a:pt x="368300" y="0"/>
                </a:moveTo>
                <a:lnTo>
                  <a:pt x="6115050" y="0"/>
                </a:lnTo>
                <a:cubicBezTo>
                  <a:pt x="6318456" y="0"/>
                  <a:pt x="6483350" y="164894"/>
                  <a:pt x="6483350" y="368300"/>
                </a:cubicBezTo>
                <a:lnTo>
                  <a:pt x="6477581" y="396875"/>
                </a:lnTo>
                <a:lnTo>
                  <a:pt x="5769" y="396875"/>
                </a:lnTo>
                <a:lnTo>
                  <a:pt x="0" y="368300"/>
                </a:lnTo>
                <a:cubicBezTo>
                  <a:pt x="0" y="164894"/>
                  <a:pt x="164894" y="0"/>
                  <a:pt x="368300" y="0"/>
                </a:cubicBezTo>
                <a:close/>
              </a:path>
            </a:pathLst>
          </a:cu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2854325" y="3587750"/>
            <a:ext cx="6483350" cy="736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946400" y="3644900"/>
            <a:ext cx="622300" cy="62230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2868839" y="3587750"/>
            <a:ext cx="6468836" cy="396875"/>
          </a:xfrm>
          <a:custGeom>
            <a:avLst/>
            <a:gdLst>
              <a:gd name="connsiteX0" fmla="*/ 368300 w 6483350"/>
              <a:gd name="connsiteY0" fmla="*/ 0 h 396875"/>
              <a:gd name="connsiteX1" fmla="*/ 6115050 w 6483350"/>
              <a:gd name="connsiteY1" fmla="*/ 0 h 396875"/>
              <a:gd name="connsiteX2" fmla="*/ 6483350 w 6483350"/>
              <a:gd name="connsiteY2" fmla="*/ 368300 h 396875"/>
              <a:gd name="connsiteX3" fmla="*/ 6477581 w 6483350"/>
              <a:gd name="connsiteY3" fmla="*/ 396875 h 396875"/>
              <a:gd name="connsiteX4" fmla="*/ 5769 w 6483350"/>
              <a:gd name="connsiteY4" fmla="*/ 396875 h 396875"/>
              <a:gd name="connsiteX5" fmla="*/ 0 w 6483350"/>
              <a:gd name="connsiteY5" fmla="*/ 368300 h 396875"/>
              <a:gd name="connsiteX6" fmla="*/ 368300 w 6483350"/>
              <a:gd name="connsiteY6" fmla="*/ 0 h 39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83350" h="396875">
                <a:moveTo>
                  <a:pt x="368300" y="0"/>
                </a:moveTo>
                <a:lnTo>
                  <a:pt x="6115050" y="0"/>
                </a:lnTo>
                <a:cubicBezTo>
                  <a:pt x="6318456" y="0"/>
                  <a:pt x="6483350" y="164894"/>
                  <a:pt x="6483350" y="368300"/>
                </a:cubicBezTo>
                <a:lnTo>
                  <a:pt x="6477581" y="396875"/>
                </a:lnTo>
                <a:lnTo>
                  <a:pt x="5769" y="396875"/>
                </a:lnTo>
                <a:lnTo>
                  <a:pt x="0" y="368300"/>
                </a:lnTo>
                <a:cubicBezTo>
                  <a:pt x="0" y="164894"/>
                  <a:pt x="164894" y="0"/>
                  <a:pt x="368300" y="0"/>
                </a:cubicBezTo>
                <a:close/>
              </a:path>
            </a:pathLst>
          </a:cu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2854325" y="4670425"/>
            <a:ext cx="6483350" cy="736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946400" y="4727575"/>
            <a:ext cx="622300" cy="62230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2868839" y="4670425"/>
            <a:ext cx="6468836" cy="396875"/>
          </a:xfrm>
          <a:custGeom>
            <a:avLst/>
            <a:gdLst>
              <a:gd name="connsiteX0" fmla="*/ 368300 w 6483350"/>
              <a:gd name="connsiteY0" fmla="*/ 0 h 396875"/>
              <a:gd name="connsiteX1" fmla="*/ 6115050 w 6483350"/>
              <a:gd name="connsiteY1" fmla="*/ 0 h 396875"/>
              <a:gd name="connsiteX2" fmla="*/ 6483350 w 6483350"/>
              <a:gd name="connsiteY2" fmla="*/ 368300 h 396875"/>
              <a:gd name="connsiteX3" fmla="*/ 6477581 w 6483350"/>
              <a:gd name="connsiteY3" fmla="*/ 396875 h 396875"/>
              <a:gd name="connsiteX4" fmla="*/ 5769 w 6483350"/>
              <a:gd name="connsiteY4" fmla="*/ 396875 h 396875"/>
              <a:gd name="connsiteX5" fmla="*/ 0 w 6483350"/>
              <a:gd name="connsiteY5" fmla="*/ 368300 h 396875"/>
              <a:gd name="connsiteX6" fmla="*/ 368300 w 6483350"/>
              <a:gd name="connsiteY6" fmla="*/ 0 h 39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83350" h="396875">
                <a:moveTo>
                  <a:pt x="368300" y="0"/>
                </a:moveTo>
                <a:lnTo>
                  <a:pt x="6115050" y="0"/>
                </a:lnTo>
                <a:cubicBezTo>
                  <a:pt x="6318456" y="0"/>
                  <a:pt x="6483350" y="164894"/>
                  <a:pt x="6483350" y="368300"/>
                </a:cubicBezTo>
                <a:lnTo>
                  <a:pt x="6477581" y="396875"/>
                </a:lnTo>
                <a:lnTo>
                  <a:pt x="5769" y="396875"/>
                </a:lnTo>
                <a:lnTo>
                  <a:pt x="0" y="368300"/>
                </a:lnTo>
                <a:cubicBezTo>
                  <a:pt x="0" y="164894"/>
                  <a:pt x="164894" y="0"/>
                  <a:pt x="368300" y="0"/>
                </a:cubicBezTo>
                <a:close/>
              </a:path>
            </a:pathLst>
          </a:cu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601008">
            <a:off x="-321106" y="-1730376"/>
            <a:ext cx="1587500" cy="84709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rot="1601008">
            <a:off x="10254042" y="803275"/>
            <a:ext cx="2877969" cy="8470900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 rot="1601008">
            <a:off x="811993" y="-1268711"/>
            <a:ext cx="1113098" cy="84709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 rot="1601008">
            <a:off x="11003851" y="2410446"/>
            <a:ext cx="2877969" cy="8470900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8535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椭圆 26"/>
          <p:cNvSpPr/>
          <p:nvPr/>
        </p:nvSpPr>
        <p:spPr>
          <a:xfrm>
            <a:off x="6926720" y="2820142"/>
            <a:ext cx="1431606" cy="1431608"/>
          </a:xfrm>
          <a:prstGeom prst="ellipse">
            <a:avLst/>
          </a:prstGeom>
          <a:solidFill>
            <a:schemeClr val="tx1">
              <a:lumMod val="95000"/>
              <a:lumOff val="5000"/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601008">
            <a:off x="-321106" y="-1730376"/>
            <a:ext cx="1587500" cy="84709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rot="1601008">
            <a:off x="10254042" y="803275"/>
            <a:ext cx="2877969" cy="8470900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 rot="1601008">
            <a:off x="811993" y="-1268711"/>
            <a:ext cx="1113098" cy="84709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 rot="1601008">
            <a:off x="11003851" y="2410446"/>
            <a:ext cx="2877969" cy="8470900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5770969" y="4655289"/>
            <a:ext cx="681797" cy="681798"/>
          </a:xfrm>
          <a:prstGeom prst="ellipse">
            <a:avLst/>
          </a:prstGeom>
          <a:solidFill>
            <a:schemeClr val="tx1">
              <a:lumMod val="95000"/>
              <a:lumOff val="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896511" y="2060064"/>
            <a:ext cx="2502471" cy="2502475"/>
          </a:xfrm>
          <a:prstGeom prst="ellipse">
            <a:avLst/>
          </a:prstGeom>
          <a:solidFill>
            <a:schemeClr val="tx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621065" y="1939328"/>
            <a:ext cx="856220" cy="856221"/>
          </a:xfrm>
          <a:prstGeom prst="ellipse">
            <a:avLst/>
          </a:prstGeom>
          <a:solidFill>
            <a:schemeClr val="tx1">
              <a:lumMod val="95000"/>
              <a:lumOff val="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282825" y="2705100"/>
            <a:ext cx="7927976" cy="900730"/>
            <a:chOff x="2282825" y="2705100"/>
            <a:chExt cx="7927976" cy="900730"/>
          </a:xfrm>
          <a:effectLst>
            <a:outerShdw blurRad="431800" dist="101600" dir="5400000" sx="91000" sy="91000" algn="ctr" rotWithShape="0">
              <a:srgbClr val="000000">
                <a:alpha val="60000"/>
              </a:srgb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2282825" y="2705100"/>
              <a:ext cx="7927976" cy="9007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395416" y="2774984"/>
              <a:ext cx="760961" cy="760962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2300573" y="2705100"/>
              <a:ext cx="7910228" cy="485307"/>
            </a:xfrm>
            <a:custGeom>
              <a:avLst/>
              <a:gdLst>
                <a:gd name="connsiteX0" fmla="*/ 368300 w 6483350"/>
                <a:gd name="connsiteY0" fmla="*/ 0 h 396875"/>
                <a:gd name="connsiteX1" fmla="*/ 6115050 w 6483350"/>
                <a:gd name="connsiteY1" fmla="*/ 0 h 396875"/>
                <a:gd name="connsiteX2" fmla="*/ 6483350 w 6483350"/>
                <a:gd name="connsiteY2" fmla="*/ 368300 h 396875"/>
                <a:gd name="connsiteX3" fmla="*/ 6477581 w 6483350"/>
                <a:gd name="connsiteY3" fmla="*/ 396875 h 396875"/>
                <a:gd name="connsiteX4" fmla="*/ 5769 w 6483350"/>
                <a:gd name="connsiteY4" fmla="*/ 396875 h 396875"/>
                <a:gd name="connsiteX5" fmla="*/ 0 w 6483350"/>
                <a:gd name="connsiteY5" fmla="*/ 368300 h 396875"/>
                <a:gd name="connsiteX6" fmla="*/ 368300 w 6483350"/>
                <a:gd name="connsiteY6" fmla="*/ 0 h 39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83350" h="396875">
                  <a:moveTo>
                    <a:pt x="368300" y="0"/>
                  </a:moveTo>
                  <a:lnTo>
                    <a:pt x="6115050" y="0"/>
                  </a:lnTo>
                  <a:cubicBezTo>
                    <a:pt x="6318456" y="0"/>
                    <a:pt x="6483350" y="164894"/>
                    <a:pt x="6483350" y="368300"/>
                  </a:cubicBezTo>
                  <a:lnTo>
                    <a:pt x="6477581" y="396875"/>
                  </a:lnTo>
                  <a:lnTo>
                    <a:pt x="5769" y="396875"/>
                  </a:lnTo>
                  <a:lnTo>
                    <a:pt x="0" y="368300"/>
                  </a:lnTo>
                  <a:cubicBezTo>
                    <a:pt x="0" y="164894"/>
                    <a:pt x="164894" y="0"/>
                    <a:pt x="368300" y="0"/>
                  </a:cubicBezTo>
                  <a:close/>
                </a:path>
              </a:pathLst>
            </a:custGeom>
            <a:solidFill>
              <a:schemeClr val="bg1">
                <a:alpha val="6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椭圆 30"/>
          <p:cNvSpPr/>
          <p:nvPr/>
        </p:nvSpPr>
        <p:spPr>
          <a:xfrm>
            <a:off x="4776991" y="4174007"/>
            <a:ext cx="283149" cy="283149"/>
          </a:xfrm>
          <a:prstGeom prst="ellipse">
            <a:avLst/>
          </a:prstGeom>
          <a:solidFill>
            <a:schemeClr val="tx1">
              <a:lumMod val="95000"/>
              <a:lumOff val="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677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1601008">
            <a:off x="-321106" y="-1730376"/>
            <a:ext cx="1587500" cy="84709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 rot="1601008">
            <a:off x="875494" y="-1333500"/>
            <a:ext cx="1113098" cy="84709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3831297" y="608154"/>
            <a:ext cx="6483350" cy="736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923372" y="665304"/>
            <a:ext cx="622300" cy="62230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3845811" y="608154"/>
            <a:ext cx="6468836" cy="396875"/>
          </a:xfrm>
          <a:custGeom>
            <a:avLst/>
            <a:gdLst>
              <a:gd name="connsiteX0" fmla="*/ 368300 w 6483350"/>
              <a:gd name="connsiteY0" fmla="*/ 0 h 396875"/>
              <a:gd name="connsiteX1" fmla="*/ 6115050 w 6483350"/>
              <a:gd name="connsiteY1" fmla="*/ 0 h 396875"/>
              <a:gd name="connsiteX2" fmla="*/ 6483350 w 6483350"/>
              <a:gd name="connsiteY2" fmla="*/ 368300 h 396875"/>
              <a:gd name="connsiteX3" fmla="*/ 6477581 w 6483350"/>
              <a:gd name="connsiteY3" fmla="*/ 396875 h 396875"/>
              <a:gd name="connsiteX4" fmla="*/ 5769 w 6483350"/>
              <a:gd name="connsiteY4" fmla="*/ 396875 h 396875"/>
              <a:gd name="connsiteX5" fmla="*/ 0 w 6483350"/>
              <a:gd name="connsiteY5" fmla="*/ 368300 h 396875"/>
              <a:gd name="connsiteX6" fmla="*/ 368300 w 6483350"/>
              <a:gd name="connsiteY6" fmla="*/ 0 h 39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83350" h="396875">
                <a:moveTo>
                  <a:pt x="368300" y="0"/>
                </a:moveTo>
                <a:lnTo>
                  <a:pt x="6115050" y="0"/>
                </a:lnTo>
                <a:cubicBezTo>
                  <a:pt x="6318456" y="0"/>
                  <a:pt x="6483350" y="164894"/>
                  <a:pt x="6483350" y="368300"/>
                </a:cubicBezTo>
                <a:lnTo>
                  <a:pt x="6477581" y="396875"/>
                </a:lnTo>
                <a:lnTo>
                  <a:pt x="5769" y="396875"/>
                </a:lnTo>
                <a:lnTo>
                  <a:pt x="0" y="368300"/>
                </a:lnTo>
                <a:cubicBezTo>
                  <a:pt x="0" y="164894"/>
                  <a:pt x="164894" y="0"/>
                  <a:pt x="368300" y="0"/>
                </a:cubicBezTo>
                <a:close/>
              </a:path>
            </a:pathLst>
          </a:cu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rot="1601008">
            <a:off x="10254042" y="803275"/>
            <a:ext cx="2877969" cy="8470900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 rot="1601008">
            <a:off x="11003851" y="2410446"/>
            <a:ext cx="2877969" cy="8470900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3923372" y="1344754"/>
            <a:ext cx="6391275" cy="4734546"/>
          </a:xfrm>
          <a:prstGeom prst="roundRect">
            <a:avLst>
              <a:gd name="adj" fmla="val 11819"/>
            </a:avLst>
          </a:prstGeom>
          <a:gradFill flip="none" rotWithShape="1">
            <a:gsLst>
              <a:gs pos="0">
                <a:schemeClr val="accent3">
                  <a:lumMod val="5000"/>
                  <a:lumOff val="95000"/>
                  <a:alpha val="42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  <a:alpha val="13000"/>
                </a:schemeClr>
              </a:gs>
            </a:gsLst>
            <a:lin ang="5400000" scaled="1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6347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1601008">
            <a:off x="-321106" y="-1730376"/>
            <a:ext cx="1587500" cy="84709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 rot="1601008">
            <a:off x="875494" y="-1333500"/>
            <a:ext cx="1113098" cy="84709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2348564" y="1230454"/>
            <a:ext cx="2223436" cy="447184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487737" y="1365745"/>
            <a:ext cx="1953160" cy="195316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600" dirty="0" smtClean="0">
                <a:latin typeface="Microsoft JhengHei Light" panose="020B0304030504040204" pitchFamily="34" charset="-122"/>
                <a:ea typeface="Microsoft JhengHei Light" panose="020B0304030504040204" pitchFamily="34" charset="-122"/>
                <a:cs typeface="Microsoft JhengHei Light" panose="020B0304030504040204" pitchFamily="34" charset="-122"/>
              </a:rPr>
              <a:t>1</a:t>
            </a:r>
            <a:endParaRPr lang="zh-CN" altLang="en-US" sz="9600" dirty="0">
              <a:latin typeface="Microsoft JhengHei Light" panose="020B0304030504040204" pitchFamily="34" charset="-122"/>
              <a:ea typeface="Microsoft JhengHei Light" panose="020B0304030504040204" pitchFamily="34" charset="-122"/>
              <a:cs typeface="Microsoft JhengHei Light" panose="020B030403050404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 rot="1601008">
            <a:off x="10254042" y="803275"/>
            <a:ext cx="2877969" cy="8470900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 rot="1601008">
            <a:off x="11003851" y="2410446"/>
            <a:ext cx="2877969" cy="8470900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4923636" y="1230454"/>
            <a:ext cx="2223436" cy="447184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062809" y="1365745"/>
            <a:ext cx="1953160" cy="195316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600" dirty="0" smtClean="0">
                <a:latin typeface="Microsoft JhengHei Light" panose="020B0304030504040204" pitchFamily="34" charset="-122"/>
                <a:ea typeface="Microsoft JhengHei Light" panose="020B0304030504040204" pitchFamily="34" charset="-122"/>
                <a:cs typeface="Microsoft JhengHei Light" panose="020B0304030504040204" pitchFamily="34" charset="-122"/>
              </a:rPr>
              <a:t>2</a:t>
            </a:r>
            <a:endParaRPr lang="zh-CN" altLang="en-US" sz="9600" dirty="0">
              <a:latin typeface="Microsoft JhengHei Light" panose="020B0304030504040204" pitchFamily="34" charset="-122"/>
              <a:ea typeface="Microsoft JhengHei Light" panose="020B0304030504040204" pitchFamily="34" charset="-122"/>
              <a:cs typeface="Microsoft JhengHei Light" panose="020B030403050404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7498708" y="1230454"/>
            <a:ext cx="2223436" cy="447184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637881" y="1365745"/>
            <a:ext cx="1953160" cy="195316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600" dirty="0" smtClean="0">
                <a:latin typeface="Microsoft JhengHei Light" panose="020B0304030504040204" pitchFamily="34" charset="-122"/>
                <a:ea typeface="Microsoft JhengHei Light" panose="020B0304030504040204" pitchFamily="34" charset="-122"/>
                <a:cs typeface="Microsoft JhengHei Light" panose="020B0304030504040204" pitchFamily="34" charset="-122"/>
              </a:rPr>
              <a:t>3</a:t>
            </a:r>
            <a:endParaRPr lang="zh-CN" altLang="en-US" sz="9600" dirty="0">
              <a:latin typeface="Microsoft JhengHei Light" panose="020B0304030504040204" pitchFamily="34" charset="-122"/>
              <a:ea typeface="Microsoft JhengHei Light" panose="020B0304030504040204" pitchFamily="34" charset="-122"/>
              <a:cs typeface="Microsoft JhengHei Light" panose="020B030403050404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377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1601008">
            <a:off x="-321106" y="-1730376"/>
            <a:ext cx="1587500" cy="84709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 rot="1601008">
            <a:off x="875494" y="-1333500"/>
            <a:ext cx="1113098" cy="84709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rot="1601008">
            <a:off x="10254042" y="803275"/>
            <a:ext cx="2877969" cy="8470900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 rot="1601008">
            <a:off x="11003851" y="2410446"/>
            <a:ext cx="2877969" cy="8470900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5"/>
          <p:cNvSpPr txBox="1"/>
          <p:nvPr/>
        </p:nvSpPr>
        <p:spPr>
          <a:xfrm>
            <a:off x="3831297" y="2832100"/>
            <a:ext cx="49792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 smtClean="0">
                <a:latin typeface="方正兰亭超细黑简体" pitchFamily="2" charset="-122"/>
                <a:ea typeface="方正兰亭超细黑简体" pitchFamily="2" charset="-122"/>
              </a:rPr>
              <a:t>THANKS</a:t>
            </a:r>
            <a:endParaRPr lang="zh-CN" altLang="en-US" sz="8000" dirty="0">
              <a:latin typeface="方正兰亭超细黑简体" pitchFamily="2" charset="-122"/>
              <a:ea typeface="方正兰亭超细黑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659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14</Words>
  <Application>Microsoft Office PowerPoint</Application>
  <PresentationFormat>自定义</PresentationFormat>
  <Paragraphs>6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YANGS-PC</dc:creator>
  <cp:lastModifiedBy>Administrator</cp:lastModifiedBy>
  <cp:revision>34</cp:revision>
  <dcterms:created xsi:type="dcterms:W3CDTF">2015-10-10T10:04:15Z</dcterms:created>
  <dcterms:modified xsi:type="dcterms:W3CDTF">2015-10-12T01:00:22Z</dcterms:modified>
</cp:coreProperties>
</file>