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1" r:id="rId5"/>
    <p:sldId id="260" r:id="rId6"/>
    <p:sldId id="267" r:id="rId7"/>
    <p:sldId id="262" r:id="rId8"/>
    <p:sldId id="263" r:id="rId9"/>
    <p:sldId id="268" r:id="rId10"/>
    <p:sldId id="269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47506"/>
    <a:srgbClr val="971507"/>
    <a:srgbClr val="DBEB7D"/>
    <a:srgbClr val="F69B76"/>
    <a:srgbClr val="FF5050"/>
    <a:srgbClr val="9A0000"/>
    <a:srgbClr val="4F81B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D9F21-C576-44C0-8D74-26C20EE406C6}" type="datetimeFigureOut">
              <a:rPr lang="zh-CN" altLang="en-US" smtClean="0"/>
              <a:pPr/>
              <a:t>2015/2/3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14DA4-25F9-4ADA-8C2C-ABA6FFAAFF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17159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08133" y="1996771"/>
            <a:ext cx="2727733" cy="2009808"/>
            <a:chOff x="3208131" y="1996771"/>
            <a:chExt cx="2727733" cy="2009808"/>
          </a:xfrm>
        </p:grpSpPr>
        <p:sp>
          <p:nvSpPr>
            <p:cNvPr id="5" name="等腰三角形 4"/>
            <p:cNvSpPr/>
            <p:nvPr/>
          </p:nvSpPr>
          <p:spPr>
            <a:xfrm rot="10800000">
              <a:off x="3208131" y="3573016"/>
              <a:ext cx="2727733" cy="433563"/>
            </a:xfrm>
            <a:prstGeom prst="triangle">
              <a:avLst>
                <a:gd name="adj" fmla="val 497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827440" y="1996771"/>
              <a:ext cx="1464640" cy="1447695"/>
              <a:chOff x="6293649" y="2030665"/>
              <a:chExt cx="1464640" cy="1447695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6786064" y="2032656"/>
                <a:ext cx="64807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110217" y="2708919"/>
                <a:ext cx="64807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293649" y="2705138"/>
                <a:ext cx="64807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631926" y="2708918"/>
                <a:ext cx="64807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110100" y="2030665"/>
                <a:ext cx="64807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6737377" y="2082291"/>
                <a:ext cx="814986" cy="668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 rot="16200000">
                <a:off x="6437716" y="2381951"/>
                <a:ext cx="666193" cy="668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6737377" y="2715048"/>
                <a:ext cx="814986" cy="668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 rot="16200000">
                <a:off x="7193544" y="3014709"/>
                <a:ext cx="666193" cy="668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6436494" y="3347805"/>
                <a:ext cx="1115869" cy="68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-3" y="6381328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 rot="5400000">
            <a:off x="4517999" y="-4198386"/>
            <a:ext cx="10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971600" y="2420888"/>
            <a:ext cx="7344816" cy="1728192"/>
            <a:chOff x="899592" y="2408694"/>
            <a:chExt cx="7452828" cy="3528392"/>
          </a:xfrm>
        </p:grpSpPr>
        <p:sp>
          <p:nvSpPr>
            <p:cNvPr id="9" name="矩形 8"/>
            <p:cNvSpPr/>
            <p:nvPr/>
          </p:nvSpPr>
          <p:spPr>
            <a:xfrm>
              <a:off x="899592" y="2420888"/>
              <a:ext cx="7452828" cy="3516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剪去对角的矩形 4"/>
            <p:cNvSpPr/>
            <p:nvPr/>
          </p:nvSpPr>
          <p:spPr>
            <a:xfrm>
              <a:off x="1079612" y="2408694"/>
              <a:ext cx="7128792" cy="3528392"/>
            </a:xfrm>
            <a:prstGeom prst="snip2Diag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771800" y="2636912"/>
            <a:ext cx="5400600" cy="965720"/>
            <a:chOff x="2771800" y="2636912"/>
            <a:chExt cx="5400600" cy="965721"/>
          </a:xfrm>
        </p:grpSpPr>
        <p:sp>
          <p:nvSpPr>
            <p:cNvPr id="26" name="文本框 25"/>
            <p:cNvSpPr txBox="1"/>
            <p:nvPr/>
          </p:nvSpPr>
          <p:spPr>
            <a:xfrm>
              <a:off x="2771800" y="2636912"/>
              <a:ext cx="3528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644008" y="3140968"/>
              <a:ext cx="3528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331792371"/>
      </p:ext>
    </p:extLst>
  </p:cSld>
  <p:clrMapOvr>
    <a:masterClrMapping/>
  </p:clrMapOvr>
  <p:transition spd="slow" advClick="0" advTm="1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 rot="11920908">
            <a:off x="3555602" y="828426"/>
            <a:ext cx="2039619" cy="2039619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3635899" y="1052739"/>
            <a:ext cx="1944217" cy="1377235"/>
            <a:chOff x="3635896" y="1136312"/>
            <a:chExt cx="1944217" cy="1377235"/>
          </a:xfrm>
        </p:grpSpPr>
        <p:sp>
          <p:nvSpPr>
            <p:cNvPr id="7" name="文本框 6"/>
            <p:cNvSpPr txBox="1"/>
            <p:nvPr/>
          </p:nvSpPr>
          <p:spPr>
            <a:xfrm>
              <a:off x="3635896" y="1774883"/>
              <a:ext cx="194421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4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139952" y="1136312"/>
              <a:ext cx="883246" cy="708513"/>
              <a:chOff x="4191112" y="1031495"/>
              <a:chExt cx="883246" cy="708513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4191112" y="1032122"/>
                <a:ext cx="64719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4412881" y="1031495"/>
                <a:ext cx="66147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3" name="等腰三角形 12"/>
          <p:cNvSpPr/>
          <p:nvPr/>
        </p:nvSpPr>
        <p:spPr>
          <a:xfrm rot="10800000">
            <a:off x="2124168" y="332660"/>
            <a:ext cx="4895664" cy="174095"/>
          </a:xfrm>
          <a:prstGeom prst="triangle">
            <a:avLst>
              <a:gd name="adj" fmla="val 4978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0" y="26064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827584" y="3356992"/>
            <a:ext cx="7488832" cy="3024336"/>
            <a:chOff x="827584" y="3356992"/>
            <a:chExt cx="7488832" cy="3024336"/>
          </a:xfrm>
        </p:grpSpPr>
        <p:sp>
          <p:nvSpPr>
            <p:cNvPr id="16" name="矩形 15"/>
            <p:cNvSpPr/>
            <p:nvPr/>
          </p:nvSpPr>
          <p:spPr>
            <a:xfrm>
              <a:off x="827584" y="3356992"/>
              <a:ext cx="7488832" cy="3024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62599" y="3452809"/>
              <a:ext cx="7218801" cy="280831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536008" y="3445073"/>
              <a:ext cx="108000" cy="2936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4176000" y="3962414"/>
              <a:ext cx="797833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176000" y="4528692"/>
              <a:ext cx="797833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4176000" y="5094970"/>
              <a:ext cx="797833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4176000" y="5661248"/>
              <a:ext cx="797833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115381" y="3789035"/>
            <a:ext cx="7142693" cy="1532837"/>
            <a:chOff x="1115378" y="3789040"/>
            <a:chExt cx="7142693" cy="1532838"/>
          </a:xfrm>
        </p:grpSpPr>
        <p:sp>
          <p:nvSpPr>
            <p:cNvPr id="2" name="文本框 1"/>
            <p:cNvSpPr txBox="1"/>
            <p:nvPr/>
          </p:nvSpPr>
          <p:spPr>
            <a:xfrm>
              <a:off x="1115615" y="3789040"/>
              <a:ext cx="3090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115378" y="4362524"/>
              <a:ext cx="3090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115378" y="4902122"/>
              <a:ext cx="3090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158340" y="3789040"/>
              <a:ext cx="3090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167504" y="4382638"/>
              <a:ext cx="3090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167504" y="4921768"/>
              <a:ext cx="3090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</a:t>
              </a:r>
            </a:p>
          </p:txBody>
        </p:sp>
      </p:grpSp>
    </p:spTree>
  </p:cSld>
  <p:clrMapOvr>
    <a:masterClrMapping/>
  </p:clrMapOvr>
  <p:transition spd="slow" advClick="0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3528" y="0"/>
            <a:ext cx="108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139956" y="188639"/>
            <a:ext cx="4824536" cy="6480720"/>
            <a:chOff x="4139956" y="188638"/>
            <a:chExt cx="4824536" cy="6480720"/>
          </a:xfrm>
        </p:grpSpPr>
        <p:grpSp>
          <p:nvGrpSpPr>
            <p:cNvPr id="7" name="组合 6"/>
            <p:cNvGrpSpPr/>
            <p:nvPr/>
          </p:nvGrpSpPr>
          <p:grpSpPr>
            <a:xfrm rot="16200000">
              <a:off x="3311864" y="1016730"/>
              <a:ext cx="6480720" cy="4824536"/>
              <a:chOff x="827588" y="1700812"/>
              <a:chExt cx="7416824" cy="4824536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827588" y="1988843"/>
                <a:ext cx="7416824" cy="45365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8"/>
              <p:cNvSpPr/>
              <p:nvPr/>
            </p:nvSpPr>
            <p:spPr>
              <a:xfrm>
                <a:off x="4247969" y="1700812"/>
                <a:ext cx="576064" cy="28803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矩形 9"/>
            <p:cNvSpPr/>
            <p:nvPr/>
          </p:nvSpPr>
          <p:spPr>
            <a:xfrm rot="16200000">
              <a:off x="3552644" y="1293516"/>
              <a:ext cx="6273080" cy="427096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6200000">
              <a:off x="4188582" y="3301266"/>
              <a:ext cx="454777" cy="27546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80973" y="764707"/>
            <a:ext cx="3823476" cy="2448271"/>
            <a:chOff x="4780972" y="764704"/>
            <a:chExt cx="3823476" cy="2448272"/>
          </a:xfrm>
        </p:grpSpPr>
        <p:sp>
          <p:nvSpPr>
            <p:cNvPr id="14" name="文本框 13"/>
            <p:cNvSpPr txBox="1"/>
            <p:nvPr/>
          </p:nvSpPr>
          <p:spPr>
            <a:xfrm>
              <a:off x="4780972" y="764704"/>
              <a:ext cx="3816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788024" y="1300698"/>
              <a:ext cx="3816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788024" y="1804752"/>
              <a:ext cx="3816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788024" y="2308810"/>
              <a:ext cx="3816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788024" y="2812866"/>
              <a:ext cx="3816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91593" y="1452265"/>
            <a:ext cx="976360" cy="1008112"/>
            <a:chOff x="1979712" y="620688"/>
            <a:chExt cx="976360" cy="1008112"/>
          </a:xfrm>
        </p:grpSpPr>
        <p:sp>
          <p:nvSpPr>
            <p:cNvPr id="22" name="圆角矩形 21"/>
            <p:cNvSpPr/>
            <p:nvPr/>
          </p:nvSpPr>
          <p:spPr>
            <a:xfrm>
              <a:off x="2013585" y="620688"/>
              <a:ext cx="902231" cy="976360"/>
            </a:xfrm>
            <a:prstGeom prst="roundRect">
              <a:avLst/>
            </a:prstGeom>
            <a:solidFill>
              <a:schemeClr val="tx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979712" y="652440"/>
              <a:ext cx="976360" cy="9763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240597802"/>
      </p:ext>
    </p:extLst>
  </p:cSld>
  <p:clrMapOvr>
    <a:masterClrMapping/>
  </p:clrMapOvr>
  <p:transition spd="slow" advClick="0" advTm="8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324000" y="0"/>
            <a:ext cx="108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3851920" y="620689"/>
            <a:ext cx="1584176" cy="1643991"/>
            <a:chOff x="3851920" y="620688"/>
            <a:chExt cx="1584176" cy="1643990"/>
          </a:xfrm>
        </p:grpSpPr>
        <p:sp>
          <p:nvSpPr>
            <p:cNvPr id="5" name="文本框 4"/>
            <p:cNvSpPr txBox="1"/>
            <p:nvPr/>
          </p:nvSpPr>
          <p:spPr>
            <a:xfrm>
              <a:off x="3851920" y="1556793"/>
              <a:ext cx="1584176" cy="70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Skills</a:t>
              </a: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139952" y="620688"/>
              <a:ext cx="902231" cy="904352"/>
              <a:chOff x="4245833" y="1556792"/>
              <a:chExt cx="902231" cy="904352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245833" y="1556792"/>
                <a:ext cx="902231" cy="792088"/>
              </a:xfrm>
              <a:prstGeom prst="roundRect">
                <a:avLst/>
              </a:prstGeom>
              <a:solidFill>
                <a:schemeClr val="tx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4356514" y="1700808"/>
                <a:ext cx="680868" cy="760336"/>
              </a:xfrm>
              <a:prstGeom prst="rect">
                <a:avLst/>
              </a:prstGeom>
            </p:spPr>
          </p:pic>
        </p:grpSp>
      </p:grpSp>
      <p:grpSp>
        <p:nvGrpSpPr>
          <p:cNvPr id="23" name="组合 22"/>
          <p:cNvGrpSpPr/>
          <p:nvPr/>
        </p:nvGrpSpPr>
        <p:grpSpPr>
          <a:xfrm>
            <a:off x="755776" y="3645026"/>
            <a:ext cx="1800000" cy="2344127"/>
            <a:chOff x="755776" y="3172906"/>
            <a:chExt cx="1800000" cy="2344126"/>
          </a:xfrm>
        </p:grpSpPr>
        <p:sp>
          <p:nvSpPr>
            <p:cNvPr id="9" name="文本框 8"/>
            <p:cNvSpPr txBox="1"/>
            <p:nvPr/>
          </p:nvSpPr>
          <p:spPr>
            <a:xfrm>
              <a:off x="1043608" y="3172906"/>
              <a:ext cx="13499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Program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755776" y="3717032"/>
              <a:ext cx="1800000" cy="1800000"/>
              <a:chOff x="755776" y="3717032"/>
              <a:chExt cx="1800000" cy="1800000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755776" y="3717032"/>
                <a:ext cx="1800000" cy="1800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/>
            </p:nvSpPr>
            <p:spPr>
              <a:xfrm>
                <a:off x="755776" y="3717032"/>
                <a:ext cx="1764096" cy="1800000"/>
              </a:xfrm>
              <a:prstGeom prst="chord">
                <a:avLst>
                  <a:gd name="adj1" fmla="val 4235292"/>
                  <a:gd name="adj2" fmla="val 13730524"/>
                </a:avLst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3708104" y="3645026"/>
            <a:ext cx="1800000" cy="2344127"/>
            <a:chOff x="3708104" y="3172906"/>
            <a:chExt cx="1800000" cy="2344126"/>
          </a:xfrm>
        </p:grpSpPr>
        <p:grpSp>
          <p:nvGrpSpPr>
            <p:cNvPr id="34" name="组合 33"/>
            <p:cNvGrpSpPr/>
            <p:nvPr/>
          </p:nvGrpSpPr>
          <p:grpSpPr>
            <a:xfrm>
              <a:off x="3708104" y="3717032"/>
              <a:ext cx="1800000" cy="1800000"/>
              <a:chOff x="755776" y="3717032"/>
              <a:chExt cx="1800000" cy="1800000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755776" y="3717032"/>
                <a:ext cx="1800000" cy="1800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弦形 35"/>
              <p:cNvSpPr/>
              <p:nvPr/>
            </p:nvSpPr>
            <p:spPr>
              <a:xfrm>
                <a:off x="755776" y="3717032"/>
                <a:ext cx="1764096" cy="1800000"/>
              </a:xfrm>
              <a:prstGeom prst="chord">
                <a:avLst>
                  <a:gd name="adj1" fmla="val 4235292"/>
                  <a:gd name="adj2" fmla="val 15857889"/>
                </a:avLst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3969048" y="3172906"/>
              <a:ext cx="13499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Design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660432" y="3645026"/>
            <a:ext cx="2160040" cy="2344127"/>
            <a:chOff x="6660432" y="3172906"/>
            <a:chExt cx="2160040" cy="2344126"/>
          </a:xfrm>
        </p:grpSpPr>
        <p:grpSp>
          <p:nvGrpSpPr>
            <p:cNvPr id="37" name="组合 36"/>
            <p:cNvGrpSpPr/>
            <p:nvPr/>
          </p:nvGrpSpPr>
          <p:grpSpPr>
            <a:xfrm>
              <a:off x="6660432" y="3717032"/>
              <a:ext cx="1800000" cy="1800000"/>
              <a:chOff x="755776" y="3717032"/>
              <a:chExt cx="1800000" cy="18000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755776" y="3717032"/>
                <a:ext cx="1800000" cy="1800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弦形 38"/>
              <p:cNvSpPr/>
              <p:nvPr/>
            </p:nvSpPr>
            <p:spPr>
              <a:xfrm>
                <a:off x="755776" y="3717032"/>
                <a:ext cx="1764096" cy="1800000"/>
              </a:xfrm>
              <a:prstGeom prst="chord">
                <a:avLst>
                  <a:gd name="adj1" fmla="val 4235292"/>
                  <a:gd name="adj2" fmla="val 15972755"/>
                </a:avLst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6876256" y="3172906"/>
              <a:ext cx="19442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Profession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331640" y="2564905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Type </a:t>
            </a:r>
            <a:r>
              <a:rPr lang="en-US" altLang="zh-CN" sz="2000" b="1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texts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4169324"/>
      </p:ext>
    </p:extLst>
  </p:cSld>
  <p:clrMapOvr>
    <a:masterClrMapping/>
  </p:clrMapOvr>
  <p:transition spd="slow" advClick="0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-387424"/>
            <a:ext cx="8352928" cy="8352928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324000" y="0"/>
            <a:ext cx="108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2184433" y="1244101"/>
            <a:ext cx="7317333" cy="2819352"/>
            <a:chOff x="2184431" y="1244099"/>
            <a:chExt cx="7317333" cy="2819350"/>
          </a:xfrm>
        </p:grpSpPr>
        <p:sp>
          <p:nvSpPr>
            <p:cNvPr id="6" name="文本框 5"/>
            <p:cNvSpPr txBox="1"/>
            <p:nvPr/>
          </p:nvSpPr>
          <p:spPr>
            <a:xfrm rot="19968907">
              <a:off x="2184431" y="1244099"/>
              <a:ext cx="2267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endPara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 rot="19968907">
              <a:off x="2268426" y="2117450"/>
              <a:ext cx="2267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endPara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 rot="19968907">
              <a:off x="2268426" y="3116306"/>
              <a:ext cx="2267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endPara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 rot="1796225">
              <a:off x="3935710" y="1359083"/>
              <a:ext cx="2267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endPara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 rot="1796225">
              <a:off x="3930919" y="2871251"/>
              <a:ext cx="2267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endPara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 rot="1796225">
              <a:off x="7234680" y="1575107"/>
              <a:ext cx="2267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</a:t>
              </a:r>
              <a:endPara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 rot="1796225">
              <a:off x="7171279" y="2655227"/>
              <a:ext cx="2267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endPara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 rot="1796225">
              <a:off x="7122461" y="3663339"/>
              <a:ext cx="2267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lang="en-US" altLang="zh-CN" sz="2000" dirty="0" smtClea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endPara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 rot="19968907">
              <a:off x="5401859" y="1617148"/>
              <a:ext cx="26923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</a:t>
              </a:r>
              <a:endPara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 rot="19968907">
              <a:off x="5580794" y="3404338"/>
              <a:ext cx="22670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endPara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23528" y="2856104"/>
            <a:ext cx="3312368" cy="1220968"/>
            <a:chOff x="251520" y="3429000"/>
            <a:chExt cx="3312368" cy="1220968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51520" y="3429000"/>
              <a:ext cx="2138753" cy="1220968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427333" y="3657219"/>
              <a:ext cx="313655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264053729"/>
      </p:ext>
    </p:extLst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395536" y="1737941"/>
            <a:ext cx="8352928" cy="4931421"/>
            <a:chOff x="395537" y="1737938"/>
            <a:chExt cx="8352928" cy="4931421"/>
          </a:xfrm>
        </p:grpSpPr>
        <p:grpSp>
          <p:nvGrpSpPr>
            <p:cNvPr id="36" name="组合 35"/>
            <p:cNvGrpSpPr/>
            <p:nvPr/>
          </p:nvGrpSpPr>
          <p:grpSpPr>
            <a:xfrm rot="5400000">
              <a:off x="2106290" y="27185"/>
              <a:ext cx="4931421" cy="8352928"/>
              <a:chOff x="4139955" y="-531441"/>
              <a:chExt cx="4931421" cy="8352928"/>
            </a:xfrm>
          </p:grpSpPr>
          <p:grpSp>
            <p:nvGrpSpPr>
              <p:cNvPr id="37" name="组合 36"/>
              <p:cNvGrpSpPr/>
              <p:nvPr/>
            </p:nvGrpSpPr>
            <p:grpSpPr>
              <a:xfrm rot="16200000">
                <a:off x="2429202" y="1179312"/>
                <a:ext cx="8352928" cy="4931421"/>
                <a:chOff x="-490956" y="1700811"/>
                <a:chExt cx="9559462" cy="4931421"/>
              </a:xfrm>
            </p:grpSpPr>
            <p:sp>
              <p:nvSpPr>
                <p:cNvPr id="40" name="矩形 39"/>
                <p:cNvSpPr/>
                <p:nvPr/>
              </p:nvSpPr>
              <p:spPr>
                <a:xfrm>
                  <a:off x="-490956" y="1988843"/>
                  <a:ext cx="9559462" cy="464338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等腰三角形 40"/>
                <p:cNvSpPr/>
                <p:nvPr/>
              </p:nvSpPr>
              <p:spPr>
                <a:xfrm>
                  <a:off x="4013748" y="1700811"/>
                  <a:ext cx="576064" cy="288032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8" name="矩形 37"/>
              <p:cNvSpPr/>
              <p:nvPr/>
            </p:nvSpPr>
            <p:spPr>
              <a:xfrm rot="16200000">
                <a:off x="2708084" y="1458194"/>
                <a:ext cx="8064896" cy="4373657"/>
              </a:xfrm>
              <a:prstGeom prst="rect">
                <a:avLst/>
              </a:prstGeom>
              <a:solidFill>
                <a:schemeClr val="tx2">
                  <a:alpha val="9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16200000">
                <a:off x="4188582" y="3495927"/>
                <a:ext cx="454777" cy="275461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504000" y="2276872"/>
              <a:ext cx="5976000" cy="4140000"/>
              <a:chOff x="504000" y="2276872"/>
              <a:chExt cx="5976000" cy="4140000"/>
            </a:xfrm>
          </p:grpSpPr>
          <p:cxnSp>
            <p:nvCxnSpPr>
              <p:cNvPr id="47" name="直接连接符 46"/>
              <p:cNvCxnSpPr/>
              <p:nvPr/>
            </p:nvCxnSpPr>
            <p:spPr>
              <a:xfrm flipV="1">
                <a:off x="504000" y="4338515"/>
                <a:ext cx="2232000" cy="915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5400000" flipV="1">
                <a:off x="666000" y="4342297"/>
                <a:ext cx="4140000" cy="915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V="1">
                <a:off x="2736000" y="4571978"/>
                <a:ext cx="3744000" cy="915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5400000" flipV="1">
                <a:off x="5368783" y="3496553"/>
                <a:ext cx="2160000" cy="915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组合 6"/>
          <p:cNvGrpSpPr/>
          <p:nvPr/>
        </p:nvGrpSpPr>
        <p:grpSpPr>
          <a:xfrm>
            <a:off x="3203848" y="623857"/>
            <a:ext cx="2736304" cy="1220968"/>
            <a:chOff x="3419872" y="263816"/>
            <a:chExt cx="2736304" cy="1220968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419872" y="263816"/>
              <a:ext cx="2736304" cy="1220968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3779912" y="484808"/>
              <a:ext cx="21602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Display</a:t>
              </a:r>
              <a:endParaRPr lang="zh-CN" altLang="en-US" sz="4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5400000">
            <a:off x="4517999" y="-4198386"/>
            <a:ext cx="10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611561" y="2260860"/>
            <a:ext cx="8046156" cy="4018263"/>
            <a:chOff x="611560" y="2260860"/>
            <a:chExt cx="8046156" cy="4018263"/>
          </a:xfrm>
        </p:grpSpPr>
        <p:sp>
          <p:nvSpPr>
            <p:cNvPr id="10" name="文本框 9"/>
            <p:cNvSpPr txBox="1"/>
            <p:nvPr/>
          </p:nvSpPr>
          <p:spPr>
            <a:xfrm>
              <a:off x="6582675" y="2260860"/>
              <a:ext cx="20750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11560" y="3717032"/>
              <a:ext cx="20750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24751" y="5879013"/>
              <a:ext cx="20750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547839" y="4163308"/>
              <a:ext cx="2348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38656" y="2301432"/>
              <a:ext cx="3333333" cy="1876190"/>
            </a:xfrm>
            <a:prstGeom prst="rect">
              <a:avLst/>
            </a:prstGeom>
          </p:spPr>
        </p:pic>
        <p:sp>
          <p:nvSpPr>
            <p:cNvPr id="46" name="文本框 45"/>
            <p:cNvSpPr txBox="1"/>
            <p:nvPr/>
          </p:nvSpPr>
          <p:spPr>
            <a:xfrm>
              <a:off x="6516217" y="5517232"/>
              <a:ext cx="20705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211960" y="42349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some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1121207"/>
      </p:ext>
    </p:extLst>
  </p:cSld>
  <p:clrMapOvr>
    <a:masterClrMapping/>
  </p:clrMapOvr>
  <p:transition spd="slow" advClick="0" advTm="1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324000" y="0"/>
            <a:ext cx="108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611562" y="1553512"/>
            <a:ext cx="3583783" cy="2307536"/>
            <a:chOff x="611560" y="1553512"/>
            <a:chExt cx="3583782" cy="2307536"/>
          </a:xfrm>
        </p:grpSpPr>
        <p:sp>
          <p:nvSpPr>
            <p:cNvPr id="25" name="文本框 24"/>
            <p:cNvSpPr txBox="1"/>
            <p:nvPr/>
          </p:nvSpPr>
          <p:spPr>
            <a:xfrm>
              <a:off x="611560" y="1553512"/>
              <a:ext cx="358378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Self-ASSESMENT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83568" y="2884688"/>
              <a:ext cx="963440" cy="976360"/>
              <a:chOff x="800248" y="1452265"/>
              <a:chExt cx="963440" cy="976360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800248" y="1452265"/>
                <a:ext cx="902231" cy="976360"/>
              </a:xfrm>
              <a:prstGeom prst="roundRect">
                <a:avLst/>
              </a:prstGeom>
              <a:solidFill>
                <a:schemeClr val="tx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805268" y="1462468"/>
                <a:ext cx="958420" cy="958420"/>
              </a:xfrm>
              <a:prstGeom prst="rect">
                <a:avLst/>
              </a:prstGeom>
            </p:spPr>
          </p:pic>
        </p:grpSp>
      </p:grpSp>
      <p:grpSp>
        <p:nvGrpSpPr>
          <p:cNvPr id="12" name="组合 11"/>
          <p:cNvGrpSpPr/>
          <p:nvPr/>
        </p:nvGrpSpPr>
        <p:grpSpPr>
          <a:xfrm>
            <a:off x="4155496" y="-70009"/>
            <a:ext cx="4881003" cy="7030423"/>
            <a:chOff x="4111705" y="-70010"/>
            <a:chExt cx="4881003" cy="7030423"/>
          </a:xfrm>
        </p:grpSpPr>
        <p:sp>
          <p:nvSpPr>
            <p:cNvPr id="7" name="矩形 6"/>
            <p:cNvSpPr/>
            <p:nvPr/>
          </p:nvSpPr>
          <p:spPr>
            <a:xfrm>
              <a:off x="4195342" y="260648"/>
              <a:ext cx="4697138" cy="6336704"/>
            </a:xfrm>
            <a:prstGeom prst="rect">
              <a:avLst/>
            </a:prstGeom>
            <a:noFill/>
            <a:ln w="3810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8861353">
              <a:off x="3845587" y="196108"/>
              <a:ext cx="1063161" cy="530925"/>
            </a:xfrm>
            <a:prstGeom prst="triangle">
              <a:avLst>
                <a:gd name="adj" fmla="val 5434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7981582">
              <a:off x="8119658" y="6087363"/>
              <a:ext cx="1180441" cy="565659"/>
            </a:xfrm>
            <a:prstGeom prst="triangle">
              <a:avLst>
                <a:gd name="adj" fmla="val 5434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16018" y="1045187"/>
            <a:ext cx="3799335" cy="1015663"/>
            <a:chOff x="4716016" y="1045185"/>
            <a:chExt cx="3799334" cy="1015662"/>
          </a:xfrm>
        </p:grpSpPr>
        <p:sp>
          <p:nvSpPr>
            <p:cNvPr id="45" name="文本框 44"/>
            <p:cNvSpPr txBox="1"/>
            <p:nvPr/>
          </p:nvSpPr>
          <p:spPr>
            <a:xfrm>
              <a:off x="4932040" y="1045185"/>
              <a:ext cx="3583310" cy="1015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 am an active and enthusiasm person with much passion in Internet   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716016" y="1196752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716018" y="2427558"/>
            <a:ext cx="3799335" cy="1015663"/>
            <a:chOff x="4716016" y="1045185"/>
            <a:chExt cx="3799334" cy="1015662"/>
          </a:xfrm>
        </p:grpSpPr>
        <p:sp>
          <p:nvSpPr>
            <p:cNvPr id="46" name="文本框 45"/>
            <p:cNvSpPr txBox="1"/>
            <p:nvPr/>
          </p:nvSpPr>
          <p:spPr>
            <a:xfrm>
              <a:off x="4932040" y="1045185"/>
              <a:ext cx="3583310" cy="1015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Good at social network as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well as teamwork, handle 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working pressure correctly 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4716016" y="1196752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716018" y="3781492"/>
            <a:ext cx="3799335" cy="2246769"/>
            <a:chOff x="4716016" y="1045185"/>
            <a:chExt cx="3799334" cy="2246769"/>
          </a:xfrm>
        </p:grpSpPr>
        <p:sp>
          <p:nvSpPr>
            <p:cNvPr id="49" name="文本框 48"/>
            <p:cNvSpPr txBox="1"/>
            <p:nvPr/>
          </p:nvSpPr>
          <p:spPr>
            <a:xfrm>
              <a:off x="4932040" y="1045185"/>
              <a:ext cx="358331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Type ur texts, Type ur texts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Type ur texts, Type ur texts</a:t>
              </a:r>
            </a:p>
            <a:p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Type ur texts, Type ur texts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4716016" y="1196752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225759552"/>
      </p:ext>
    </p:extLst>
  </p:cSld>
  <p:clrMapOvr>
    <a:masterClrMapping/>
  </p:clrMapOvr>
  <p:transition spd="slow" advClick="0" advTm="1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324000" y="0"/>
            <a:ext cx="108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1043580" y="2841042"/>
            <a:ext cx="2376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Students Union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Public Relations Department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04048" y="620689"/>
            <a:ext cx="3168152" cy="1584176"/>
            <a:chOff x="3204048" y="620688"/>
            <a:chExt cx="3168152" cy="1584177"/>
          </a:xfrm>
        </p:grpSpPr>
        <p:grpSp>
          <p:nvGrpSpPr>
            <p:cNvPr id="44" name="组合 43"/>
            <p:cNvGrpSpPr/>
            <p:nvPr/>
          </p:nvGrpSpPr>
          <p:grpSpPr>
            <a:xfrm>
              <a:off x="3204048" y="620688"/>
              <a:ext cx="3168152" cy="1584177"/>
              <a:chOff x="3204048" y="620688"/>
              <a:chExt cx="3168152" cy="1584177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3204048" y="1496979"/>
                <a:ext cx="316815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Experience</a:t>
                </a:r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4139952" y="620688"/>
                <a:ext cx="902231" cy="792088"/>
              </a:xfrm>
              <a:prstGeom prst="roundRect">
                <a:avLst/>
              </a:prstGeom>
              <a:solidFill>
                <a:schemeClr val="tx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231566" y="689807"/>
              <a:ext cx="680868" cy="680868"/>
            </a:xfrm>
            <a:prstGeom prst="rect">
              <a:avLst/>
            </a:prstGeom>
          </p:spPr>
        </p:pic>
      </p:grpSp>
      <p:sp>
        <p:nvSpPr>
          <p:cNvPr id="50" name="文本框 49"/>
          <p:cNvSpPr txBox="1"/>
          <p:nvPr/>
        </p:nvSpPr>
        <p:spPr>
          <a:xfrm>
            <a:off x="1619644" y="5229201"/>
            <a:ext cx="24483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Comic Club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Planning activities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995131" y="2814751"/>
            <a:ext cx="2376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Volunteer at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Animal Protect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Organization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139955" y="5385410"/>
            <a:ext cx="24483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Take part in 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Decathlon XXX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732212" y="2871109"/>
            <a:ext cx="24483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as an XX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DFJ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6823940" y="5075314"/>
            <a:ext cx="24483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Now I am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looking for 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 DSFH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55608" y="3095930"/>
            <a:ext cx="7920816" cy="2277287"/>
            <a:chOff x="755608" y="2807896"/>
            <a:chExt cx="7920816" cy="227728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899592" y="3933056"/>
              <a:ext cx="763284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组合 18"/>
            <p:cNvGrpSpPr/>
            <p:nvPr/>
          </p:nvGrpSpPr>
          <p:grpSpPr>
            <a:xfrm>
              <a:off x="755608" y="2816952"/>
              <a:ext cx="288000" cy="1125160"/>
              <a:chOff x="755608" y="2816952"/>
              <a:chExt cx="288000" cy="1125160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899592" y="2934000"/>
                <a:ext cx="0" cy="100811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等腰三角形 16"/>
              <p:cNvSpPr/>
              <p:nvPr/>
            </p:nvSpPr>
            <p:spPr>
              <a:xfrm>
                <a:off x="755608" y="2816952"/>
                <a:ext cx="288000" cy="180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 rot="10800000">
              <a:off x="1674024" y="3933056"/>
              <a:ext cx="288000" cy="975688"/>
              <a:chOff x="755608" y="2816952"/>
              <a:chExt cx="288000" cy="1125160"/>
            </a:xfrm>
          </p:grpSpPr>
          <p:cxnSp>
            <p:nvCxnSpPr>
              <p:cNvPr id="48" name="直接连接符 47"/>
              <p:cNvCxnSpPr/>
              <p:nvPr/>
            </p:nvCxnSpPr>
            <p:spPr>
              <a:xfrm>
                <a:off x="899592" y="2934000"/>
                <a:ext cx="0" cy="100811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等腰三角形 48"/>
              <p:cNvSpPr/>
              <p:nvPr/>
            </p:nvSpPr>
            <p:spPr>
              <a:xfrm>
                <a:off x="755608" y="2816952"/>
                <a:ext cx="288000" cy="180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3707904" y="2807896"/>
              <a:ext cx="288000" cy="1125160"/>
              <a:chOff x="755608" y="2816952"/>
              <a:chExt cx="288000" cy="1125160"/>
            </a:xfrm>
          </p:grpSpPr>
          <p:cxnSp>
            <p:nvCxnSpPr>
              <p:cNvPr id="52" name="直接连接符 51"/>
              <p:cNvCxnSpPr/>
              <p:nvPr/>
            </p:nvCxnSpPr>
            <p:spPr>
              <a:xfrm>
                <a:off x="899592" y="2934000"/>
                <a:ext cx="0" cy="100811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等腰三角形 52"/>
              <p:cNvSpPr/>
              <p:nvPr/>
            </p:nvSpPr>
            <p:spPr>
              <a:xfrm>
                <a:off x="755608" y="2816952"/>
                <a:ext cx="288000" cy="180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 rot="10800000">
              <a:off x="4211992" y="3933055"/>
              <a:ext cx="288000" cy="1152127"/>
              <a:chOff x="755608" y="2613484"/>
              <a:chExt cx="288000" cy="1328629"/>
            </a:xfrm>
          </p:grpSpPr>
          <p:cxnSp>
            <p:nvCxnSpPr>
              <p:cNvPr id="56" name="直接连接符 55"/>
              <p:cNvCxnSpPr/>
              <p:nvPr/>
            </p:nvCxnSpPr>
            <p:spPr>
              <a:xfrm rot="10800000" flipH="1" flipV="1">
                <a:off x="899592" y="2767921"/>
                <a:ext cx="17" cy="117419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等腰三角形 56"/>
              <p:cNvSpPr/>
              <p:nvPr/>
            </p:nvSpPr>
            <p:spPr>
              <a:xfrm>
                <a:off x="755608" y="2613484"/>
                <a:ext cx="288000" cy="180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6444240" y="2807896"/>
              <a:ext cx="288000" cy="1125160"/>
              <a:chOff x="755608" y="2816952"/>
              <a:chExt cx="288000" cy="1125160"/>
            </a:xfrm>
          </p:grpSpPr>
          <p:cxnSp>
            <p:nvCxnSpPr>
              <p:cNvPr id="60" name="直接连接符 59"/>
              <p:cNvCxnSpPr/>
              <p:nvPr/>
            </p:nvCxnSpPr>
            <p:spPr>
              <a:xfrm>
                <a:off x="899592" y="2934000"/>
                <a:ext cx="0" cy="100811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等腰三角形 60"/>
              <p:cNvSpPr/>
              <p:nvPr/>
            </p:nvSpPr>
            <p:spPr>
              <a:xfrm>
                <a:off x="755608" y="2816952"/>
                <a:ext cx="288000" cy="180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 rot="10800000">
              <a:off x="8388424" y="3918301"/>
              <a:ext cx="288000" cy="1152127"/>
              <a:chOff x="755608" y="2613484"/>
              <a:chExt cx="288000" cy="1328629"/>
            </a:xfrm>
          </p:grpSpPr>
          <p:cxnSp>
            <p:nvCxnSpPr>
              <p:cNvPr id="66" name="直接连接符 65"/>
              <p:cNvCxnSpPr/>
              <p:nvPr/>
            </p:nvCxnSpPr>
            <p:spPr>
              <a:xfrm rot="10800000" flipH="1" flipV="1">
                <a:off x="899592" y="2767921"/>
                <a:ext cx="17" cy="117419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等腰三角形 66"/>
              <p:cNvSpPr/>
              <p:nvPr/>
            </p:nvSpPr>
            <p:spPr>
              <a:xfrm>
                <a:off x="755608" y="2613484"/>
                <a:ext cx="288000" cy="180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4266680931"/>
      </p:ext>
    </p:extLst>
  </p:cSld>
  <p:clrMapOvr>
    <a:masterClrMapping/>
  </p:clrMapOvr>
  <p:transition spd="slow" advClick="0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0" grpId="0"/>
      <p:bldP spid="54" grpId="0"/>
      <p:bldP spid="58" grpId="0"/>
      <p:bldP spid="62" grpId="0"/>
      <p:bldP spid="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 rot="5400000">
            <a:off x="4517999" y="-4198386"/>
            <a:ext cx="10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771800" y="620689"/>
            <a:ext cx="3744416" cy="1643991"/>
            <a:chOff x="2771800" y="620688"/>
            <a:chExt cx="3744416" cy="1643990"/>
          </a:xfrm>
        </p:grpSpPr>
        <p:grpSp>
          <p:nvGrpSpPr>
            <p:cNvPr id="31" name="组合 30"/>
            <p:cNvGrpSpPr/>
            <p:nvPr/>
          </p:nvGrpSpPr>
          <p:grpSpPr>
            <a:xfrm>
              <a:off x="2771800" y="620688"/>
              <a:ext cx="3744416" cy="1643990"/>
              <a:chOff x="2771800" y="620688"/>
              <a:chExt cx="3744416" cy="1643990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2771800" y="1556793"/>
                <a:ext cx="3744416" cy="707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Job Objective</a:t>
                </a:r>
              </a:p>
            </p:txBody>
          </p:sp>
          <p:sp>
            <p:nvSpPr>
              <p:cNvPr id="43" name="圆角矩形 42"/>
              <p:cNvSpPr/>
              <p:nvPr/>
            </p:nvSpPr>
            <p:spPr>
              <a:xfrm>
                <a:off x="4139952" y="620688"/>
                <a:ext cx="902231" cy="792088"/>
              </a:xfrm>
              <a:prstGeom prst="roundRect">
                <a:avLst/>
              </a:prstGeom>
              <a:solidFill>
                <a:schemeClr val="tx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247963" y="671778"/>
              <a:ext cx="648072" cy="648072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971600" y="2420889"/>
            <a:ext cx="7344816" cy="3121043"/>
            <a:chOff x="899592" y="2408694"/>
            <a:chExt cx="7452828" cy="3528392"/>
          </a:xfrm>
        </p:grpSpPr>
        <p:sp>
          <p:nvSpPr>
            <p:cNvPr id="9" name="矩形 8"/>
            <p:cNvSpPr/>
            <p:nvPr/>
          </p:nvSpPr>
          <p:spPr>
            <a:xfrm>
              <a:off x="899592" y="2420888"/>
              <a:ext cx="7452828" cy="3516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剪去对角的矩形 4"/>
            <p:cNvSpPr/>
            <p:nvPr/>
          </p:nvSpPr>
          <p:spPr>
            <a:xfrm>
              <a:off x="1079612" y="2408694"/>
              <a:ext cx="7128792" cy="3528392"/>
            </a:xfrm>
            <a:prstGeom prst="snip2Diag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987824" y="2852938"/>
            <a:ext cx="5256584" cy="2302784"/>
            <a:chOff x="3059832" y="2852936"/>
            <a:chExt cx="5256584" cy="2302783"/>
          </a:xfrm>
        </p:grpSpPr>
        <p:grpSp>
          <p:nvGrpSpPr>
            <p:cNvPr id="48" name="组合 47"/>
            <p:cNvGrpSpPr/>
            <p:nvPr/>
          </p:nvGrpSpPr>
          <p:grpSpPr>
            <a:xfrm>
              <a:off x="3076922" y="2852936"/>
              <a:ext cx="3799334" cy="400110"/>
              <a:chOff x="4716016" y="1045185"/>
              <a:chExt cx="3799334" cy="400110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4932040" y="1045185"/>
                <a:ext cx="358331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Project Manager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4716016" y="1196752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4517082" y="3388930"/>
              <a:ext cx="3799334" cy="400110"/>
              <a:chOff x="4716016" y="1045185"/>
              <a:chExt cx="3799334" cy="400110"/>
            </a:xfrm>
          </p:grpSpPr>
          <p:sp>
            <p:nvSpPr>
              <p:cNvPr id="58" name="文本框 57"/>
              <p:cNvSpPr txBox="1"/>
              <p:nvPr/>
            </p:nvSpPr>
            <p:spPr>
              <a:xfrm>
                <a:off x="4932040" y="1045185"/>
                <a:ext cx="358331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Game Designer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4716016" y="1196752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3076922" y="3834323"/>
              <a:ext cx="3799334" cy="400110"/>
              <a:chOff x="4716016" y="1045185"/>
              <a:chExt cx="3799334" cy="400110"/>
            </a:xfrm>
          </p:grpSpPr>
          <p:sp>
            <p:nvSpPr>
              <p:cNvPr id="61" name="文本框 60"/>
              <p:cNvSpPr txBox="1"/>
              <p:nvPr/>
            </p:nvSpPr>
            <p:spPr>
              <a:xfrm>
                <a:off x="4932040" y="1045185"/>
                <a:ext cx="358331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User Experience Design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4716016" y="1196752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3059832" y="4755609"/>
              <a:ext cx="3799334" cy="400110"/>
              <a:chOff x="4716016" y="1045185"/>
              <a:chExt cx="3799334" cy="400110"/>
            </a:xfrm>
          </p:grpSpPr>
          <p:sp>
            <p:nvSpPr>
              <p:cNvPr id="64" name="文本框 63"/>
              <p:cNvSpPr txBox="1"/>
              <p:nvPr/>
            </p:nvSpPr>
            <p:spPr>
              <a:xfrm>
                <a:off x="4932040" y="1045185"/>
                <a:ext cx="358331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Interaction Design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4716016" y="1196752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4517082" y="4325034"/>
              <a:ext cx="3799334" cy="400110"/>
              <a:chOff x="4716016" y="1045185"/>
              <a:chExt cx="3799334" cy="400110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4932040" y="1045185"/>
                <a:ext cx="358331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Type ur texts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4716016" y="1196752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5" name="文本框 14"/>
          <p:cNvSpPr txBox="1"/>
          <p:nvPr/>
        </p:nvSpPr>
        <p:spPr>
          <a:xfrm>
            <a:off x="2771800" y="5877275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 for your time!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2859996"/>
      </p:ext>
    </p:extLst>
  </p:cSld>
  <p:clrMapOvr>
    <a:masterClrMapping/>
  </p:clrMapOvr>
  <p:transition spd="slow" advClick="0" advTm="1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125</Words>
  <Application>Microsoft Office PowerPoint</Application>
  <PresentationFormat>全屏显示(4:3)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王懿</cp:lastModifiedBy>
  <cp:revision>52</cp:revision>
  <dcterms:created xsi:type="dcterms:W3CDTF">2014-10-14T02:26:34Z</dcterms:created>
  <dcterms:modified xsi:type="dcterms:W3CDTF">2015-02-03T06:11:58Z</dcterms:modified>
</cp:coreProperties>
</file>