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52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  <p:guide pos="52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71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12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90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47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75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90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93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00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81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73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515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9E62A-B5AB-4772-9750-EE70FA94C3C3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FC540-E7A4-4EDD-8E69-C85D0E4FB9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5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78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0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904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1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95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2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62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3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815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4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065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5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07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6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36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7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350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8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242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19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960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55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0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4209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1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85167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2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7131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3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4219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4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6883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5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5206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6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9917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7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2968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8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7813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29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148064" y="6597352"/>
            <a:ext cx="3995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1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1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sz="1100" dirty="0" err="1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sz="11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分享：</a:t>
            </a:r>
            <a:r>
              <a:rPr lang="en-US" altLang="zh-CN" sz="1100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hlinkClick r:id="rId3"/>
              </a:rPr>
              <a:t>www.rapidbbs.cn</a:t>
            </a:r>
            <a:endParaRPr lang="zh-CN" altLang="en-US" sz="1100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17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3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141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30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6935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31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7249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32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205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4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173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5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6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6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14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7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1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8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65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lide-9-10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88"/>
            <a:ext cx="9144000" cy="6473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40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</Words>
  <Application>Microsoft Office PowerPoint</Application>
  <PresentationFormat>全屏显示(4:3)</PresentationFormat>
  <Paragraphs>1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7" baseType="lpstr"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锐普PPT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陈魁</dc:creator>
  <cp:lastModifiedBy>Sky123.Org</cp:lastModifiedBy>
  <cp:revision>7</cp:revision>
  <dcterms:created xsi:type="dcterms:W3CDTF">2013-06-20T16:10:17Z</dcterms:created>
  <dcterms:modified xsi:type="dcterms:W3CDTF">2015-07-21T03:45:31Z</dcterms:modified>
</cp:coreProperties>
</file>