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0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E3737"/>
    <a:srgbClr val="790203"/>
    <a:srgbClr val="15317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-108" y="-96"/>
      </p:cViewPr>
      <p:guideLst>
        <p:guide orient="horz" pos="2137"/>
        <p:guide orient="horz" pos="1071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-9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54F94D-66E0-4681-AC24-1517CA873A39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F3CE8-FE52-4AFC-93BC-86D8F1FC28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6805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F3CE8-FE52-4AFC-93BC-86D8F1FC283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05015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F3CE8-FE52-4AFC-93BC-86D8F1FC283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10660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F3CE8-FE52-4AFC-93BC-86D8F1FC283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1218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1576-4296-49BC-8D90-EA72395CBF2A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8823-0656-453C-BE34-78CA6D5AB6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8898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1576-4296-49BC-8D90-EA72395CBF2A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8823-0656-453C-BE34-78CA6D5AB6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31600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1576-4296-49BC-8D90-EA72395CBF2A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8823-0656-453C-BE34-78CA6D5AB6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0936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1576-4296-49BC-8D90-EA72395CBF2A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8823-0656-453C-BE34-78CA6D5AB6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64062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1576-4296-49BC-8D90-EA72395CBF2A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8823-0656-453C-BE34-78CA6D5AB6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87295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1576-4296-49BC-8D90-EA72395CBF2A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8823-0656-453C-BE34-78CA6D5AB6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5025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1576-4296-49BC-8D90-EA72395CBF2A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8823-0656-453C-BE34-78CA6D5AB6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27514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1576-4296-49BC-8D90-EA72395CBF2A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8823-0656-453C-BE34-78CA6D5AB6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91211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1576-4296-49BC-8D90-EA72395CBF2A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8823-0656-453C-BE34-78CA6D5AB6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5322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1576-4296-49BC-8D90-EA72395CBF2A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8823-0656-453C-BE34-78CA6D5AB6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1089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1576-4296-49BC-8D90-EA72395CBF2A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8823-0656-453C-BE34-78CA6D5AB6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69627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71576-4296-49BC-8D90-EA72395CBF2A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F8823-0656-453C-BE34-78CA6D5AB6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12500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4463" y="325120"/>
            <a:ext cx="11385755" cy="5572400"/>
          </a:xfrm>
          <a:prstGeom prst="rect">
            <a:avLst/>
          </a:prstGeom>
          <a:solidFill>
            <a:srgbClr val="AE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542002" y="1950532"/>
            <a:ext cx="1107996" cy="236699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简约</a:t>
            </a:r>
            <a:r>
              <a:rPr lang="zh-CN" altLang="en-US" sz="60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风</a:t>
            </a:r>
          </a:p>
        </p:txBody>
      </p:sp>
      <p:sp>
        <p:nvSpPr>
          <p:cNvPr id="14" name="矩形 13"/>
          <p:cNvSpPr/>
          <p:nvPr/>
        </p:nvSpPr>
        <p:spPr>
          <a:xfrm>
            <a:off x="2658176" y="5957480"/>
            <a:ext cx="70823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 smtClean="0">
                <a:solidFill>
                  <a:srgbClr val="AE3737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CONTRACTED FASHION</a:t>
            </a:r>
            <a:endParaRPr lang="zh-CN" altLang="en-US" sz="4800" dirty="0">
              <a:solidFill>
                <a:srgbClr val="AE3737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189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48000" y="0"/>
            <a:ext cx="6096000" cy="1045029"/>
          </a:xfrm>
          <a:prstGeom prst="rect">
            <a:avLst/>
          </a:prstGeom>
          <a:solidFill>
            <a:srgbClr val="AE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433525" y="1210454"/>
            <a:ext cx="3427541" cy="3317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solidFill>
                  <a:srgbClr val="AE373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看在妈妈的份</a:t>
            </a:r>
            <a:r>
              <a:rPr lang="zh-CN" altLang="en-US" sz="3600" b="1" dirty="0" smtClean="0">
                <a:solidFill>
                  <a:srgbClr val="AE373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上</a:t>
            </a:r>
            <a:endParaRPr lang="en-US" altLang="zh-CN" sz="3600" b="1" dirty="0" smtClean="0">
              <a:solidFill>
                <a:srgbClr val="AE3737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AE373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花生</a:t>
            </a:r>
            <a:r>
              <a:rPr lang="zh-CN" altLang="en-US" sz="3600" b="1" dirty="0">
                <a:solidFill>
                  <a:srgbClr val="AE373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开讲</a:t>
            </a:r>
            <a:r>
              <a:rPr lang="zh-CN" altLang="en-US" sz="3600" b="1" dirty="0" smtClean="0">
                <a:solidFill>
                  <a:srgbClr val="AE373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了</a:t>
            </a:r>
            <a:endParaRPr lang="en-US" altLang="zh-CN" sz="3600" b="1" dirty="0" smtClean="0">
              <a:solidFill>
                <a:srgbClr val="AE3737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AE373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花生米们</a:t>
            </a:r>
            <a:endParaRPr lang="en-US" altLang="zh-CN" sz="3600" b="1" dirty="0" smtClean="0">
              <a:solidFill>
                <a:srgbClr val="AE3737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AE373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可要好好听课哦</a:t>
            </a:r>
            <a:endParaRPr lang="zh-CN" altLang="en-US" sz="3600" b="1" dirty="0">
              <a:solidFill>
                <a:srgbClr val="AE3737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048000" y="4872476"/>
            <a:ext cx="6096000" cy="1985524"/>
          </a:xfrm>
          <a:prstGeom prst="rect">
            <a:avLst/>
          </a:prstGeom>
          <a:solidFill>
            <a:srgbClr val="AE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8922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AE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61624" y="1805343"/>
            <a:ext cx="4764751" cy="27754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1504504" y="2888340"/>
            <a:ext cx="2858475" cy="21209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、大色块构成</a:t>
            </a:r>
            <a:endParaRPr lang="en-US" altLang="zh-CN" b="1" dirty="0" smtClean="0">
              <a:solidFill>
                <a:srgbClr val="AE37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、相片纸风格</a:t>
            </a:r>
            <a:endParaRPr lang="en-US" altLang="zh-CN" b="1" dirty="0" smtClean="0">
              <a:solidFill>
                <a:srgbClr val="AE37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、竖排文字搭配</a:t>
            </a:r>
            <a:endParaRPr lang="en-US" altLang="zh-CN" b="1" dirty="0" smtClean="0">
              <a:solidFill>
                <a:srgbClr val="AE37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、中英文搭配</a:t>
            </a:r>
            <a:endParaRPr lang="en-US" altLang="zh-CN" b="1" dirty="0" smtClean="0">
              <a:solidFill>
                <a:srgbClr val="AE37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b="1" dirty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字体采用方正静蕾简体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78" y="1294427"/>
            <a:ext cx="3584759" cy="2353260"/>
          </a:xfrm>
          <a:prstGeom prst="rect">
            <a:avLst/>
          </a:prstGeom>
        </p:spPr>
      </p:pic>
      <p:sp>
        <p:nvSpPr>
          <p:cNvPr id="7" name="等腰三角形 6"/>
          <p:cNvSpPr/>
          <p:nvPr/>
        </p:nvSpPr>
        <p:spPr>
          <a:xfrm rot="16200000">
            <a:off x="5724684" y="3220582"/>
            <a:ext cx="398820" cy="343811"/>
          </a:xfrm>
          <a:prstGeom prst="triangle">
            <a:avLst/>
          </a:prstGeom>
          <a:solidFill>
            <a:srgbClr val="AE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0491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AE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666875" y="208539"/>
            <a:ext cx="2724150" cy="6554211"/>
            <a:chOff x="0" y="-5054543"/>
            <a:chExt cx="4433856" cy="1066770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print"/>
            <a:srcRect l="4425" r="2013" b="2513"/>
            <a:stretch/>
          </p:blipFill>
          <p:spPr>
            <a:xfrm>
              <a:off x="0" y="-2327785"/>
              <a:ext cx="4416052" cy="2484029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 cstate="print"/>
            <a:srcRect l="2038" r="2038"/>
            <a:stretch/>
          </p:blipFill>
          <p:spPr>
            <a:xfrm>
              <a:off x="0" y="-5054543"/>
              <a:ext cx="4427808" cy="2490642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4" cstate="print"/>
            <a:srcRect t="-580" b="12826"/>
            <a:stretch/>
          </p:blipFill>
          <p:spPr>
            <a:xfrm>
              <a:off x="0" y="392360"/>
              <a:ext cx="4433856" cy="2494044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 cstate="print"/>
            <a:srcRect t="988" b="988"/>
            <a:stretch/>
          </p:blipFill>
          <p:spPr>
            <a:xfrm>
              <a:off x="0" y="3122520"/>
              <a:ext cx="4427808" cy="2490642"/>
            </a:xfrm>
            <a:prstGeom prst="rect">
              <a:avLst/>
            </a:prstGeom>
          </p:spPr>
        </p:pic>
      </p:grpSp>
      <p:sp>
        <p:nvSpPr>
          <p:cNvPr id="10" name="等腰三角形 9"/>
          <p:cNvSpPr/>
          <p:nvPr/>
        </p:nvSpPr>
        <p:spPr>
          <a:xfrm rot="5400000">
            <a:off x="6068495" y="3220583"/>
            <a:ext cx="398820" cy="343811"/>
          </a:xfrm>
          <a:prstGeom prst="triangle">
            <a:avLst/>
          </a:prstGeom>
          <a:solidFill>
            <a:srgbClr val="AE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00798" y="1314839"/>
            <a:ext cx="3584759" cy="235326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047147" y="2888340"/>
            <a:ext cx="332815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、相片纸风格</a:t>
            </a:r>
            <a:endParaRPr lang="en-US" altLang="zh-CN" b="1" dirty="0" smtClean="0">
              <a:solidFill>
                <a:srgbClr val="AE37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、半透明英文搭配</a:t>
            </a:r>
            <a:endParaRPr lang="en-US" altLang="zh-CN" b="1" dirty="0" smtClean="0">
              <a:solidFill>
                <a:srgbClr val="AE37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、大图片为主（选择很重要）</a:t>
            </a:r>
            <a:endParaRPr lang="en-US" altLang="zh-CN" b="1" dirty="0" smtClean="0">
              <a:solidFill>
                <a:srgbClr val="AE37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、方正静</a:t>
            </a:r>
            <a:r>
              <a:rPr lang="zh-CN" altLang="en-US" b="1" dirty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蕾</a:t>
            </a:r>
            <a:r>
              <a:rPr lang="zh-CN" altLang="en-US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简体</a:t>
            </a:r>
            <a:endParaRPr lang="zh-CN" altLang="en-US" b="1" dirty="0">
              <a:solidFill>
                <a:srgbClr val="AE37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321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AE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6200000">
            <a:off x="5724684" y="3220582"/>
            <a:ext cx="398820" cy="343811"/>
          </a:xfrm>
          <a:prstGeom prst="triangle">
            <a:avLst/>
          </a:prstGeom>
          <a:solidFill>
            <a:srgbClr val="AE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8834" y="1467639"/>
            <a:ext cx="3584759" cy="235326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44970" y="3087646"/>
            <a:ext cx="28664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、大色块构成</a:t>
            </a:r>
            <a:endParaRPr lang="en-US" altLang="zh-CN" b="1" dirty="0" smtClean="0">
              <a:solidFill>
                <a:srgbClr val="AE37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、相片纸风格</a:t>
            </a:r>
            <a:endParaRPr lang="en-US" altLang="zh-CN" b="1" dirty="0" smtClean="0">
              <a:solidFill>
                <a:srgbClr val="AE37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、横排文字搭配</a:t>
            </a:r>
            <a:endParaRPr lang="en-US" altLang="zh-CN" b="1" dirty="0" smtClean="0">
              <a:solidFill>
                <a:srgbClr val="AE37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、字体</a:t>
            </a:r>
            <a:r>
              <a:rPr lang="zh-CN" altLang="en-US" b="1" dirty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采用方正静蕾简体</a:t>
            </a:r>
          </a:p>
        </p:txBody>
      </p:sp>
    </p:spTree>
    <p:extLst>
      <p:ext uri="{BB962C8B-B14F-4D97-AF65-F5344CB8AC3E}">
        <p14:creationId xmlns:p14="http://schemas.microsoft.com/office/powerpoint/2010/main" xmlns="" val="228256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52284" y="254410"/>
            <a:ext cx="11287432" cy="6349180"/>
          </a:xfrm>
          <a:prstGeom prst="rect">
            <a:avLst/>
          </a:prstGeom>
          <a:solidFill>
            <a:srgbClr val="AE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541180" y="2956840"/>
            <a:ext cx="7109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选择一种风格</a:t>
            </a:r>
            <a:r>
              <a:rPr lang="en-US" altLang="zh-CN" sz="36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·</a:t>
            </a:r>
            <a:r>
              <a:rPr lang="zh-CN" altLang="en-US" sz="36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选择一种演说方式</a:t>
            </a:r>
            <a:endParaRPr lang="zh-CN" altLang="en-US" sz="36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32938" y="3730474"/>
            <a:ext cx="669606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Choose a style, choose a way of speech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2717800" y="3652785"/>
            <a:ext cx="66675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5261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934"/>
          <a:stretch/>
        </p:blipFill>
        <p:spPr>
          <a:xfrm>
            <a:off x="400051" y="289322"/>
            <a:ext cx="11271250" cy="563522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876114" y="5997714"/>
            <a:ext cx="22429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15317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defRPr>
            </a:lvl1pPr>
          </a:lstStyle>
          <a:p>
            <a:r>
              <a:rPr lang="zh-CN" altLang="en-US" dirty="0">
                <a:solidFill>
                  <a:srgbClr val="AE3737"/>
                </a:solidFill>
              </a:rPr>
              <a:t>演说主题</a:t>
            </a:r>
          </a:p>
        </p:txBody>
      </p:sp>
      <p:sp>
        <p:nvSpPr>
          <p:cNvPr id="5" name="矩形 4"/>
          <p:cNvSpPr/>
          <p:nvPr/>
        </p:nvSpPr>
        <p:spPr>
          <a:xfrm>
            <a:off x="1152338" y="1543868"/>
            <a:ext cx="9690473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900" dirty="0" smtClean="0">
                <a:solidFill>
                  <a:srgbClr val="C00000">
                    <a:alpha val="60000"/>
                  </a:srgb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THEME</a:t>
            </a:r>
            <a:endParaRPr lang="zh-CN" altLang="en-US" sz="23900" dirty="0">
              <a:solidFill>
                <a:srgbClr val="C00000">
                  <a:alpha val="60000"/>
                </a:srgb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6317" r="60282" b="23027"/>
          <a:stretch/>
        </p:blipFill>
        <p:spPr>
          <a:xfrm>
            <a:off x="400051" y="5219700"/>
            <a:ext cx="4476749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132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723" b="16387"/>
          <a:stretch/>
        </p:blipFill>
        <p:spPr>
          <a:xfrm>
            <a:off x="407621" y="419100"/>
            <a:ext cx="11478880" cy="51244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993589" y="5731014"/>
            <a:ext cx="22429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AE373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观众反应</a:t>
            </a:r>
            <a:endParaRPr lang="zh-CN" altLang="en-US" sz="4000" b="1" dirty="0">
              <a:solidFill>
                <a:srgbClr val="AE3737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0309" y="1953161"/>
            <a:ext cx="10453503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600" dirty="0">
                <a:solidFill>
                  <a:srgbClr val="C00000">
                    <a:alpha val="60000"/>
                  </a:srgb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REACTION</a:t>
            </a:r>
          </a:p>
        </p:txBody>
      </p:sp>
    </p:spTree>
    <p:extLst>
      <p:ext uri="{BB962C8B-B14F-4D97-AF65-F5344CB8AC3E}">
        <p14:creationId xmlns:p14="http://schemas.microsoft.com/office/powerpoint/2010/main" xmlns="" val="243575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00" b="50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5034116" y="0"/>
            <a:ext cx="2123767" cy="4171949"/>
          </a:xfrm>
          <a:prstGeom prst="rect">
            <a:avLst/>
          </a:prstGeom>
          <a:solidFill>
            <a:srgbClr val="C0000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659974" y="3964009"/>
            <a:ext cx="7329251" cy="264687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solidFill>
                  <a:srgbClr val="C00000">
                    <a:alpha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defRPr>
            </a:lvl1pPr>
          </a:lstStyle>
          <a:p>
            <a:r>
              <a:rPr lang="en-US" altLang="zh-CN" dirty="0">
                <a:effectLst/>
              </a:rPr>
              <a:t>WHERE</a:t>
            </a:r>
            <a:endParaRPr lang="zh-CN" altLang="en-US" dirty="0">
              <a:effectLst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34116" y="6249472"/>
            <a:ext cx="2123767" cy="608528"/>
          </a:xfrm>
          <a:prstGeom prst="rect">
            <a:avLst/>
          </a:prstGeom>
          <a:solidFill>
            <a:srgbClr val="C0000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495834" y="555408"/>
            <a:ext cx="1200329" cy="342657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演说</a:t>
            </a:r>
            <a:r>
              <a:rPr lang="zh-CN" altLang="en-US" sz="66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地点</a:t>
            </a:r>
            <a:endParaRPr lang="zh-CN" altLang="en-US" sz="66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726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51" t="16995" r="7096" b="4405"/>
          <a:stretch/>
        </p:blipFill>
        <p:spPr>
          <a:xfrm>
            <a:off x="329513" y="438150"/>
            <a:ext cx="11532973" cy="5334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173564" y="5848350"/>
            <a:ext cx="58448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AE373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defRPr>
            </a:lvl1pPr>
          </a:lstStyle>
          <a:p>
            <a:r>
              <a:rPr lang="zh-CN" altLang="en-US" dirty="0"/>
              <a:t>开始行走在属于你的征程</a:t>
            </a:r>
          </a:p>
        </p:txBody>
      </p:sp>
      <p:sp>
        <p:nvSpPr>
          <p:cNvPr id="4" name="矩形 3"/>
          <p:cNvSpPr/>
          <p:nvPr/>
        </p:nvSpPr>
        <p:spPr>
          <a:xfrm>
            <a:off x="1636285" y="1543868"/>
            <a:ext cx="8919429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900" dirty="0" smtClean="0">
                <a:solidFill>
                  <a:srgbClr val="C00000">
                    <a:alpha val="60000"/>
                  </a:srgb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ROAD</a:t>
            </a:r>
            <a:endParaRPr lang="zh-CN" altLang="en-US" sz="23900" dirty="0">
              <a:solidFill>
                <a:srgbClr val="C00000">
                  <a:alpha val="60000"/>
                </a:srgb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68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52284" y="254410"/>
            <a:ext cx="11287432" cy="6349180"/>
          </a:xfrm>
          <a:prstGeom prst="rect">
            <a:avLst/>
          </a:prstGeom>
          <a:solidFill>
            <a:srgbClr val="AE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182382" y="2973459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爱创意</a:t>
            </a:r>
            <a:r>
              <a:rPr lang="en-US" altLang="zh-CN" sz="40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·</a:t>
            </a:r>
            <a:r>
              <a:rPr lang="zh-CN" altLang="en-US" sz="40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爱分享</a:t>
            </a:r>
            <a:r>
              <a:rPr lang="en-US" altLang="zh-CN" sz="40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·</a:t>
            </a:r>
            <a:r>
              <a:rPr lang="zh-CN" altLang="en-US" sz="40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爱生活</a:t>
            </a:r>
            <a:endParaRPr lang="zh-CN" altLang="en-US" sz="40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86663" y="3681345"/>
            <a:ext cx="3818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—— @</a:t>
            </a:r>
            <a:r>
              <a:rPr lang="zh-CN" altLang="en-US" sz="32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花生</a:t>
            </a:r>
            <a:r>
              <a:rPr lang="en-US" altLang="zh-CN" sz="32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PPTer ——</a:t>
            </a:r>
            <a:endParaRPr lang="zh-CN" altLang="en-US" sz="32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022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725761" y="1405618"/>
            <a:ext cx="2740478" cy="2740478"/>
          </a:xfrm>
          <a:prstGeom prst="ellipse">
            <a:avLst/>
          </a:prstGeom>
          <a:solidFill>
            <a:schemeClr val="bg1"/>
          </a:solidFill>
          <a:ln>
            <a:solidFill>
              <a:srgbClr val="AE37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4971142" y="1650998"/>
            <a:ext cx="2249715" cy="2249715"/>
          </a:xfrm>
          <a:prstGeom prst="ellipse">
            <a:avLst/>
          </a:prstGeom>
          <a:solidFill>
            <a:srgbClr val="AE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490705" y="2114137"/>
            <a:ext cx="1210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拆解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49505" y="5387069"/>
            <a:ext cx="2492990" cy="493076"/>
          </a:xfrm>
          <a:prstGeom prst="rect">
            <a:avLst/>
          </a:prstGeom>
          <a:solidFill>
            <a:srgbClr val="AE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849505" y="4986959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妈妈</a:t>
            </a:r>
            <a:r>
              <a:rPr lang="zh-CN" altLang="en-US" sz="2000" b="1" dirty="0" smtClean="0">
                <a:solidFill>
                  <a:srgbClr val="AE37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说：拆拆更健康</a:t>
            </a:r>
            <a:endParaRPr lang="zh-CN" altLang="en-US" sz="2000" b="1" dirty="0">
              <a:solidFill>
                <a:srgbClr val="AE37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849505" y="4728374"/>
            <a:ext cx="2492990" cy="258585"/>
          </a:xfrm>
          <a:prstGeom prst="rect">
            <a:avLst/>
          </a:prstGeom>
          <a:solidFill>
            <a:srgbClr val="AE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873597" y="4688390"/>
            <a:ext cx="671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 XI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637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E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5551158" y="1662069"/>
            <a:ext cx="1047773" cy="2697659"/>
            <a:chOff x="5568938" y="1909719"/>
            <a:chExt cx="1047773" cy="2697659"/>
          </a:xfrm>
        </p:grpSpPr>
        <p:sp>
          <p:nvSpPr>
            <p:cNvPr id="7" name="矩形 6"/>
            <p:cNvSpPr/>
            <p:nvPr/>
          </p:nvSpPr>
          <p:spPr>
            <a:xfrm>
              <a:off x="5731824" y="2891918"/>
              <a:ext cx="738664" cy="171546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素组成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730641" y="2076903"/>
              <a:ext cx="741030" cy="7410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568938" y="1909719"/>
              <a:ext cx="1034257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dirty="0">
                  <a:solidFill>
                    <a:srgbClr val="AE3737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元</a:t>
              </a:r>
              <a:endParaRPr lang="zh-CN" altLang="en-US" sz="6600" dirty="0">
                <a:solidFill>
                  <a:srgbClr val="AE373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5575288" y="1923340"/>
              <a:ext cx="1041423" cy="104142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712814" y="5369502"/>
            <a:ext cx="4724461" cy="582324"/>
            <a:chOff x="3617564" y="5617152"/>
            <a:chExt cx="4724461" cy="582324"/>
          </a:xfrm>
        </p:grpSpPr>
        <p:sp>
          <p:nvSpPr>
            <p:cNvPr id="13" name="文本框 12"/>
            <p:cNvSpPr txBox="1"/>
            <p:nvPr/>
          </p:nvSpPr>
          <p:spPr>
            <a:xfrm>
              <a:off x="3919825" y="5725824"/>
              <a:ext cx="43396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先生，请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讲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重点！别浪费我们的流量了！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3617564" y="5617152"/>
              <a:ext cx="4724461" cy="1362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3617564" y="6185855"/>
              <a:ext cx="4724461" cy="1362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02058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250</Words>
  <Application>Microsoft Office PowerPoint</Application>
  <PresentationFormat>自定义</PresentationFormat>
  <Paragraphs>41</Paragraphs>
  <Slides>13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22</cp:revision>
  <dcterms:created xsi:type="dcterms:W3CDTF">2014-07-07T13:24:50Z</dcterms:created>
  <dcterms:modified xsi:type="dcterms:W3CDTF">2015-08-28T00:34:50Z</dcterms:modified>
</cp:coreProperties>
</file>