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0" r:id="rId2"/>
    <p:sldId id="257" r:id="rId3"/>
    <p:sldId id="258" r:id="rId4"/>
    <p:sldId id="259" r:id="rId5"/>
    <p:sldId id="271" r:id="rId6"/>
    <p:sldId id="272" r:id="rId7"/>
    <p:sldId id="260" r:id="rId8"/>
    <p:sldId id="273" r:id="rId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800"/>
    <a:srgbClr val="000000"/>
    <a:srgbClr val="FFFFFF"/>
    <a:srgbClr val="FF9900"/>
    <a:srgbClr val="FF9B05"/>
    <a:srgbClr val="FCE5C4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55" autoAdjust="0"/>
    <p:restoredTop sz="94660"/>
  </p:normalViewPr>
  <p:slideViewPr>
    <p:cSldViewPr snapToGrid="0" showGuides="1">
      <p:cViewPr>
        <p:scale>
          <a:sx n="59" d="100"/>
          <a:sy n="59" d="100"/>
        </p:scale>
        <p:origin x="-2304" y="-1122"/>
      </p:cViewPr>
      <p:guideLst>
        <p:guide orient="horz" pos="2154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2130D2-20FC-4673-BF3E-E413656BDA0C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299E71-5FE4-440C-8F67-360EF4A237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9314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678254-BE57-4A69-8AAC-3D2617E1056A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BEC18-F530-4604-B8C6-A792ED13033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023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FEBBB9-8F03-4B26-84C8-13DD68DF1D12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163C0-A058-4C4F-A6F6-4651D6CD1F7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03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393283-F732-43CE-85E1-2A53C917A5FC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47B69-E073-47A3-93C4-C9F6B9261E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44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DD15D-9D42-46AF-A987-2DADCBBAD0E8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DB6BC-265F-4935-A5A1-A17641F8CB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49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D74AE8-5817-41E2-A389-7ECD6DE00F55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7A74C-4CFB-411E-A262-5E45B69D97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533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3A5944-C7FD-4283-A356-18533ECFC6B7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63E9B-1F5A-4250-984F-B605D0CC8A4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98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9ACFA1-6C53-4C8C-B8E9-D4B9759689E9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48DD6-F3B0-4BDC-8505-E3515FAE0E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40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7FC008-E554-47E4-A58C-E0321224431C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76E2A-28B1-4E10-ACEA-227EF1AAD1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674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211B6-D65D-4BDC-AE94-B56B1EB1C59B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5067C-28EF-4595-AE10-BD97D17CB2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755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142EFA-553A-447F-876E-3CEC3A1A46EC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6EF2-0CD4-48B0-89B4-25E0312174F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107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E89177-2431-4730-A13D-A812B8BB4F5E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42D64-B30A-491C-865B-CA9BFE05DC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27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" y="0"/>
            <a:ext cx="12190473" cy="6858856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text styles</a:t>
            </a:r>
          </a:p>
          <a:p>
            <a:pPr lvl="1"/>
            <a:r>
              <a:rPr lang="zh-CN" altLang="zh-CN" smtClean="0"/>
              <a:t>Second level</a:t>
            </a:r>
          </a:p>
          <a:p>
            <a:pPr lvl="2"/>
            <a:r>
              <a:rPr lang="zh-CN" altLang="zh-CN" smtClean="0"/>
              <a:t>Third level</a:t>
            </a:r>
          </a:p>
          <a:p>
            <a:pPr lvl="3"/>
            <a:r>
              <a:rPr lang="zh-CN" altLang="zh-CN" smtClean="0"/>
              <a:t>Fourth level</a:t>
            </a:r>
          </a:p>
          <a:p>
            <a:pPr lvl="4"/>
            <a:r>
              <a:rPr lang="zh-CN" altLang="zh-CN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3CBD843-BE0E-43A9-89A1-844360EA3026}" type="datetimeFigureOut">
              <a:rPr lang="zh-CN" altLang="en-US"/>
              <a:pPr/>
              <a:t>2014/11/4</a:t>
            </a:fld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09EAB8A-4C7D-47BE-89B6-D3F78D467FC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地球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1565" y="1806946"/>
            <a:ext cx="11809312" cy="3206230"/>
          </a:xfrm>
          <a:prstGeom prst="rect">
            <a:avLst/>
          </a:prstGeom>
        </p:spPr>
      </p:pic>
      <p:pic>
        <p:nvPicPr>
          <p:cNvPr id="5" name="镂空底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" y="0"/>
            <a:ext cx="12192064" cy="685975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3937347" y="1484784"/>
            <a:ext cx="3888432" cy="3888432"/>
          </a:xfrm>
          <a:prstGeom prst="ellipse">
            <a:avLst/>
          </a:prstGeom>
          <a:noFill/>
          <a:ln w="165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虚线圈小"/>
          <p:cNvSpPr/>
          <p:nvPr/>
        </p:nvSpPr>
        <p:spPr>
          <a:xfrm>
            <a:off x="4106134" y="1645862"/>
            <a:ext cx="3528392" cy="3528392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平行四边形 41"/>
          <p:cNvSpPr/>
          <p:nvPr/>
        </p:nvSpPr>
        <p:spPr bwMode="auto">
          <a:xfrm rot="21127381">
            <a:off x="3287468" y="2948222"/>
            <a:ext cx="5165725" cy="923675"/>
          </a:xfrm>
          <a:prstGeom prst="parallelogram">
            <a:avLst>
              <a:gd name="adj" fmla="val 48896"/>
            </a:avLst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cxnSp>
        <p:nvCxnSpPr>
          <p:cNvPr id="47" name="直接连接符 46"/>
          <p:cNvCxnSpPr/>
          <p:nvPr/>
        </p:nvCxnSpPr>
        <p:spPr bwMode="auto">
          <a:xfrm flipH="1">
            <a:off x="-6929230" y="3854221"/>
            <a:ext cx="4635062" cy="6230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直接连接符 47"/>
          <p:cNvCxnSpPr/>
          <p:nvPr/>
        </p:nvCxnSpPr>
        <p:spPr bwMode="auto">
          <a:xfrm flipH="1">
            <a:off x="14535851" y="2288276"/>
            <a:ext cx="4635062" cy="6230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虚线圈大"/>
          <p:cNvSpPr/>
          <p:nvPr/>
        </p:nvSpPr>
        <p:spPr bwMode="auto">
          <a:xfrm>
            <a:off x="3752599" y="1292327"/>
            <a:ext cx="4235462" cy="423546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" name="椭圆 1"/>
          <p:cNvSpPr/>
          <p:nvPr/>
        </p:nvSpPr>
        <p:spPr bwMode="auto">
          <a:xfrm>
            <a:off x="3661234" y="3304782"/>
            <a:ext cx="182729" cy="182729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0" name="N"/>
          <p:cNvSpPr txBox="1"/>
          <p:nvPr/>
        </p:nvSpPr>
        <p:spPr>
          <a:xfrm rot="21300000">
            <a:off x="7149197" y="2594716"/>
            <a:ext cx="551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i="1" dirty="0" smtClean="0">
                <a:solidFill>
                  <a:srgbClr val="FF7800"/>
                </a:solidFill>
                <a:latin typeface="方正姚体" pitchFamily="2" charset="-122"/>
                <a:ea typeface="方正姚体" pitchFamily="2" charset="-122"/>
              </a:rPr>
              <a:t>儿</a:t>
            </a:r>
            <a:endParaRPr lang="zh-CN" altLang="en-US" sz="6000" i="1" dirty="0">
              <a:solidFill>
                <a:srgbClr val="FF78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6" name="O"/>
          <p:cNvSpPr txBox="1"/>
          <p:nvPr/>
        </p:nvSpPr>
        <p:spPr>
          <a:xfrm rot="21300000">
            <a:off x="6530259" y="2673659"/>
            <a:ext cx="551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i="1" dirty="0" smtClean="0">
                <a:solidFill>
                  <a:srgbClr val="FF7800"/>
                </a:solidFill>
                <a:latin typeface="方正姚体" pitchFamily="2" charset="-122"/>
                <a:ea typeface="方正姚体" pitchFamily="2" charset="-122"/>
              </a:rPr>
              <a:t>范</a:t>
            </a:r>
            <a:endParaRPr lang="zh-CN" altLang="en-US" sz="6000" i="1" dirty="0">
              <a:solidFill>
                <a:srgbClr val="FF78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5" name="I"/>
          <p:cNvSpPr txBox="1"/>
          <p:nvPr/>
        </p:nvSpPr>
        <p:spPr>
          <a:xfrm rot="21300000">
            <a:off x="5931974" y="2758334"/>
            <a:ext cx="551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i="1" dirty="0" smtClean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种</a:t>
            </a:r>
            <a:endParaRPr lang="zh-CN" altLang="en-US" sz="6000" i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45" name="H"/>
          <p:cNvSpPr txBox="1"/>
          <p:nvPr/>
        </p:nvSpPr>
        <p:spPr>
          <a:xfrm rot="21300000">
            <a:off x="5392606" y="2829185"/>
            <a:ext cx="551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i="1" dirty="0" smtClean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壹</a:t>
            </a:r>
            <a:endParaRPr lang="zh-CN" altLang="en-US" sz="6000" i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44" name="S"/>
          <p:cNvSpPr txBox="1"/>
          <p:nvPr/>
        </p:nvSpPr>
        <p:spPr>
          <a:xfrm rot="21300000">
            <a:off x="4719121" y="2926560"/>
            <a:ext cx="551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i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是</a:t>
            </a:r>
          </a:p>
        </p:txBody>
      </p:sp>
      <p:sp>
        <p:nvSpPr>
          <p:cNvPr id="43" name="A"/>
          <p:cNvSpPr txBox="1"/>
          <p:nvPr/>
        </p:nvSpPr>
        <p:spPr>
          <a:xfrm rot="21300000">
            <a:off x="4113490" y="3002019"/>
            <a:ext cx="551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i="1" dirty="0" smtClean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约</a:t>
            </a:r>
            <a:endParaRPr lang="zh-CN" altLang="en-US" sz="6000" i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41" name="F"/>
          <p:cNvSpPr txBox="1"/>
          <p:nvPr/>
        </p:nvSpPr>
        <p:spPr>
          <a:xfrm rot="21300000">
            <a:off x="3441023" y="3095912"/>
            <a:ext cx="551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i="1" dirty="0" smtClean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简</a:t>
            </a:r>
            <a:endParaRPr lang="zh-CN" altLang="en-US" sz="6000" i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 rot="300000" flipH="1">
            <a:off x="8220992" y="2651571"/>
            <a:ext cx="204159" cy="7828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接连接符 23"/>
          <p:cNvCxnSpPr/>
          <p:nvPr/>
        </p:nvCxnSpPr>
        <p:spPr bwMode="auto">
          <a:xfrm rot="300000" flipH="1">
            <a:off x="8390035" y="2635225"/>
            <a:ext cx="204159" cy="7828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直接连接符 24"/>
          <p:cNvCxnSpPr/>
          <p:nvPr/>
        </p:nvCxnSpPr>
        <p:spPr bwMode="auto">
          <a:xfrm rot="300000" flipH="1">
            <a:off x="3335516" y="3321561"/>
            <a:ext cx="204159" cy="7828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直接连接符 25"/>
          <p:cNvCxnSpPr/>
          <p:nvPr/>
        </p:nvCxnSpPr>
        <p:spPr bwMode="auto">
          <a:xfrm rot="300000" flipH="1">
            <a:off x="3188288" y="3344811"/>
            <a:ext cx="204159" cy="7828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 rot="21180000">
            <a:off x="4170249" y="2425659"/>
            <a:ext cx="3212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latin typeface="华文宋体" pitchFamily="2" charset="-122"/>
                <a:ea typeface="华文宋体" pitchFamily="2" charset="-122"/>
              </a:rPr>
              <a:t>Simplicity is a style</a:t>
            </a:r>
            <a:endParaRPr lang="zh-CN" altLang="en-US" sz="3200" i="1" dirty="0">
              <a:latin typeface="华文宋体" pitchFamily="2" charset="-122"/>
              <a:ea typeface="华文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452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1639 -3.33333E-6 L -0.91283 0.19607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822" y="979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87445 -0.18936 L -0.02198 0.00671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822" y="979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2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3 0.00069 C 0.00039 -0.17037 0.07814 -0.30833 0.1745 -0.30949 C 0.27061 -0.30903 0.34809 -0.17037 0.34809 0.00069 C 0.34809 0.16921 0.27061 0.30509 0.1745 0.31042 C 0.07918 0.31018 0.00026 0.17153 0.00013 0.00069 Z " pathEditMode="relative" rAng="16200000" ptsTypes="fffff">
                                      <p:cBhvr>
                                        <p:cTn id="10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98" y="-23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0.00278 L 0.5948 0.00278 " pathEditMode="relative" rAng="0" ptsTypes="AA">
                                      <p:cBhvr>
                                        <p:cTn id="108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0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8" grpId="2" animBg="1"/>
      <p:bldP spid="42" grpId="0" animBg="1"/>
      <p:bldP spid="49" grpId="0" animBg="1"/>
      <p:bldP spid="49" grpId="1" animBg="1"/>
      <p:bldP spid="2" grpId="0" animBg="1"/>
      <p:bldP spid="2" grpId="1" animBg="1"/>
      <p:bldP spid="20" grpId="0"/>
      <p:bldP spid="56" grpId="0"/>
      <p:bldP spid="55" grpId="0"/>
      <p:bldP spid="45" grpId="0"/>
      <p:bldP spid="44" grpId="0"/>
      <p:bldP spid="43" grpId="0"/>
      <p:bldP spid="41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P2标"/>
          <p:cNvGrpSpPr/>
          <p:nvPr/>
        </p:nvGrpSpPr>
        <p:grpSpPr>
          <a:xfrm>
            <a:off x="4611260" y="1532040"/>
            <a:ext cx="1258759" cy="1580534"/>
            <a:chOff x="3524019" y="1330319"/>
            <a:chExt cx="1258759" cy="1580534"/>
          </a:xfrm>
        </p:grpSpPr>
        <p:sp>
          <p:nvSpPr>
            <p:cNvPr id="43" name="TextBox 42"/>
            <p:cNvSpPr txBox="1"/>
            <p:nvPr/>
          </p:nvSpPr>
          <p:spPr>
            <a:xfrm>
              <a:off x="3524019" y="1330319"/>
              <a:ext cx="12534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 smtClean="0">
                  <a:latin typeface="方正姚体" pitchFamily="2" charset="-122"/>
                  <a:ea typeface="方正姚体" pitchFamily="2" charset="-122"/>
                </a:rPr>
                <a:t>约</a:t>
              </a:r>
              <a:endParaRPr lang="zh-CN" altLang="en-US" sz="9600" dirty="0"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44" name="直角三角形 43"/>
            <p:cNvSpPr/>
            <p:nvPr/>
          </p:nvSpPr>
          <p:spPr bwMode="auto">
            <a:xfrm flipH="1">
              <a:off x="4106385" y="2140558"/>
              <a:ext cx="676393" cy="770295"/>
            </a:xfrm>
            <a:prstGeom prst="rt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45" name="P3标"/>
          <p:cNvGrpSpPr/>
          <p:nvPr/>
        </p:nvGrpSpPr>
        <p:grpSpPr>
          <a:xfrm>
            <a:off x="6197366" y="1547479"/>
            <a:ext cx="1258759" cy="1569660"/>
            <a:chOff x="3524019" y="1345758"/>
            <a:chExt cx="1258759" cy="1569660"/>
          </a:xfrm>
        </p:grpSpPr>
        <p:sp>
          <p:nvSpPr>
            <p:cNvPr id="46" name="TextBox 45"/>
            <p:cNvSpPr txBox="1"/>
            <p:nvPr/>
          </p:nvSpPr>
          <p:spPr>
            <a:xfrm>
              <a:off x="3524019" y="1345758"/>
              <a:ext cx="12534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 smtClean="0">
                  <a:solidFill>
                    <a:srgbClr val="FF7800"/>
                  </a:solidFill>
                  <a:latin typeface="方正姚体" pitchFamily="2" charset="-122"/>
                  <a:ea typeface="方正姚体" pitchFamily="2" charset="-122"/>
                </a:rPr>
                <a:t>范</a:t>
              </a:r>
              <a:endParaRPr lang="zh-CN" altLang="en-US" sz="9600" dirty="0">
                <a:solidFill>
                  <a:srgbClr val="FF7800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47" name="直角三角形 46"/>
            <p:cNvSpPr/>
            <p:nvPr/>
          </p:nvSpPr>
          <p:spPr bwMode="auto">
            <a:xfrm flipH="1">
              <a:off x="4106385" y="2140558"/>
              <a:ext cx="676393" cy="770295"/>
            </a:xfrm>
            <a:prstGeom prst="rt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rgbClr val="FF7800"/>
                </a:solidFill>
                <a:effectLst/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48" name="P4标"/>
          <p:cNvGrpSpPr/>
          <p:nvPr/>
        </p:nvGrpSpPr>
        <p:grpSpPr>
          <a:xfrm>
            <a:off x="7821150" y="1574397"/>
            <a:ext cx="1258759" cy="1569660"/>
            <a:chOff x="3524019" y="1372676"/>
            <a:chExt cx="1258759" cy="1569660"/>
          </a:xfrm>
        </p:grpSpPr>
        <p:sp>
          <p:nvSpPr>
            <p:cNvPr id="49" name="TextBox 48"/>
            <p:cNvSpPr txBox="1">
              <a:spLocks/>
            </p:cNvSpPr>
            <p:nvPr/>
          </p:nvSpPr>
          <p:spPr>
            <a:xfrm>
              <a:off x="3524019" y="1372676"/>
              <a:ext cx="12534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 smtClean="0">
                  <a:latin typeface="方正姚体" pitchFamily="2" charset="-122"/>
                  <a:ea typeface="方正姚体" pitchFamily="2" charset="-122"/>
                </a:rPr>
                <a:t>儿</a:t>
              </a:r>
              <a:endParaRPr lang="zh-CN" altLang="en-US" sz="9600" dirty="0"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50" name="直角三角形 49"/>
            <p:cNvSpPr/>
            <p:nvPr/>
          </p:nvSpPr>
          <p:spPr bwMode="auto">
            <a:xfrm flipH="1">
              <a:off x="4106385" y="2140558"/>
              <a:ext cx="676393" cy="770295"/>
            </a:xfrm>
            <a:prstGeom prst="rt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7172" name="P1标"/>
          <p:cNvGrpSpPr/>
          <p:nvPr/>
        </p:nvGrpSpPr>
        <p:grpSpPr>
          <a:xfrm>
            <a:off x="3040789" y="1586668"/>
            <a:ext cx="1258759" cy="1569660"/>
            <a:chOff x="3524019" y="1384947"/>
            <a:chExt cx="1258759" cy="1569660"/>
          </a:xfrm>
        </p:grpSpPr>
        <p:sp>
          <p:nvSpPr>
            <p:cNvPr id="7171" name="TextBox 7170"/>
            <p:cNvSpPr txBox="1"/>
            <p:nvPr/>
          </p:nvSpPr>
          <p:spPr>
            <a:xfrm>
              <a:off x="3524019" y="1384947"/>
              <a:ext cx="12534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 dirty="0" smtClean="0">
                  <a:latin typeface="方正姚体" pitchFamily="2" charset="-122"/>
                  <a:ea typeface="方正姚体" pitchFamily="2" charset="-122"/>
                </a:rPr>
                <a:t>简</a:t>
              </a:r>
              <a:endParaRPr lang="zh-CN" altLang="en-US" sz="9600" dirty="0"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7169" name="直角三角形 7168"/>
            <p:cNvSpPr/>
            <p:nvPr/>
          </p:nvSpPr>
          <p:spPr bwMode="auto">
            <a:xfrm flipH="1">
              <a:off x="4106385" y="2140558"/>
              <a:ext cx="676393" cy="770295"/>
            </a:xfrm>
            <a:prstGeom prst="rt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13" name="P1"/>
          <p:cNvGrpSpPr/>
          <p:nvPr/>
        </p:nvGrpSpPr>
        <p:grpSpPr>
          <a:xfrm>
            <a:off x="2392968" y="1844572"/>
            <a:ext cx="2318372" cy="2807816"/>
            <a:chOff x="2876198" y="1575868"/>
            <a:chExt cx="2318372" cy="2807816"/>
          </a:xfrm>
        </p:grpSpPr>
        <p:cxnSp>
          <p:nvCxnSpPr>
            <p:cNvPr id="4" name="直接连接符 3"/>
            <p:cNvCxnSpPr/>
            <p:nvPr/>
          </p:nvCxnSpPr>
          <p:spPr bwMode="auto">
            <a:xfrm flipH="1">
              <a:off x="2876198" y="1896880"/>
              <a:ext cx="2045998" cy="236032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梯形 8"/>
            <p:cNvSpPr/>
            <p:nvPr/>
          </p:nvSpPr>
          <p:spPr bwMode="auto">
            <a:xfrm rot="18665416">
              <a:off x="2394699" y="3283142"/>
              <a:ext cx="1881000" cy="320084"/>
            </a:xfrm>
            <a:prstGeom prst="trapezoid">
              <a:avLst>
                <a:gd name="adj" fmla="val 88395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dirty="0" smtClean="0">
                  <a:solidFill>
                    <a:schemeClr val="bg1"/>
                  </a:solidFill>
                  <a:latin typeface="华文宋体" pitchFamily="2" charset="-122"/>
                  <a:ea typeface="华文宋体" pitchFamily="2" charset="-122"/>
                </a:rPr>
                <a:t>Part One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宋体" pitchFamily="2" charset="-122"/>
                <a:ea typeface="华文宋体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 bwMode="auto">
            <a:xfrm>
              <a:off x="4824918" y="1575868"/>
              <a:ext cx="369652" cy="36965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1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P3"/>
          <p:cNvGrpSpPr/>
          <p:nvPr/>
        </p:nvGrpSpPr>
        <p:grpSpPr>
          <a:xfrm>
            <a:off x="5546792" y="1844572"/>
            <a:ext cx="2318372" cy="2807816"/>
            <a:chOff x="2876198" y="1575868"/>
            <a:chExt cx="2318372" cy="2807816"/>
          </a:xfrm>
          <a:solidFill>
            <a:srgbClr val="FF7800"/>
          </a:solidFill>
        </p:grpSpPr>
        <p:cxnSp>
          <p:nvCxnSpPr>
            <p:cNvPr id="23" name="直接连接符 22"/>
            <p:cNvCxnSpPr/>
            <p:nvPr/>
          </p:nvCxnSpPr>
          <p:spPr bwMode="auto">
            <a:xfrm flipH="1">
              <a:off x="2876198" y="1896880"/>
              <a:ext cx="2045998" cy="2360323"/>
            </a:xfrm>
            <a:prstGeom prst="line">
              <a:avLst/>
            </a:prstGeom>
            <a:grpFill/>
            <a:ln w="9525" cap="flat" cmpd="sng" algn="ctr">
              <a:solidFill>
                <a:srgbClr val="FF78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梯形 23"/>
            <p:cNvSpPr/>
            <p:nvPr/>
          </p:nvSpPr>
          <p:spPr bwMode="auto">
            <a:xfrm rot="18665416">
              <a:off x="2394699" y="3283142"/>
              <a:ext cx="1881000" cy="320084"/>
            </a:xfrm>
            <a:prstGeom prst="trapezoid">
              <a:avLst>
                <a:gd name="adj" fmla="val 88395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dirty="0" smtClean="0">
                  <a:solidFill>
                    <a:schemeClr val="bg1"/>
                  </a:solidFill>
                  <a:latin typeface="华文宋体" pitchFamily="2" charset="-122"/>
                  <a:ea typeface="华文宋体" pitchFamily="2" charset="-122"/>
                </a:rPr>
                <a:t>Part Three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宋体" pitchFamily="2" charset="-122"/>
                <a:ea typeface="华文宋体" pitchFamily="2" charset="-122"/>
              </a:endParaRPr>
            </a:p>
          </p:txBody>
        </p:sp>
        <p:sp>
          <p:nvSpPr>
            <p:cNvPr id="25" name="椭圆 24"/>
            <p:cNvSpPr/>
            <p:nvPr/>
          </p:nvSpPr>
          <p:spPr bwMode="auto">
            <a:xfrm>
              <a:off x="4824918" y="1575868"/>
              <a:ext cx="369652" cy="36965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3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P4"/>
          <p:cNvGrpSpPr/>
          <p:nvPr/>
        </p:nvGrpSpPr>
        <p:grpSpPr>
          <a:xfrm>
            <a:off x="7162011" y="1844572"/>
            <a:ext cx="2318372" cy="2807816"/>
            <a:chOff x="2876198" y="1575868"/>
            <a:chExt cx="2318372" cy="2807816"/>
          </a:xfrm>
        </p:grpSpPr>
        <p:cxnSp>
          <p:nvCxnSpPr>
            <p:cNvPr id="27" name="直接连接符 26"/>
            <p:cNvCxnSpPr/>
            <p:nvPr/>
          </p:nvCxnSpPr>
          <p:spPr bwMode="auto">
            <a:xfrm flipH="1">
              <a:off x="2876198" y="1896880"/>
              <a:ext cx="2045998" cy="236032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梯形 27"/>
            <p:cNvSpPr/>
            <p:nvPr/>
          </p:nvSpPr>
          <p:spPr bwMode="auto">
            <a:xfrm rot="18665416">
              <a:off x="2394699" y="3283142"/>
              <a:ext cx="1881000" cy="320084"/>
            </a:xfrm>
            <a:prstGeom prst="trapezoid">
              <a:avLst>
                <a:gd name="adj" fmla="val 88395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华文宋体" pitchFamily="2" charset="-122"/>
                  <a:ea typeface="华文宋体" pitchFamily="2" charset="-122"/>
                </a:rPr>
                <a:t>Part Four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宋体" pitchFamily="2" charset="-122"/>
                <a:ea typeface="华文宋体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4824918" y="1575868"/>
              <a:ext cx="369652" cy="36965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4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P2"/>
          <p:cNvGrpSpPr/>
          <p:nvPr/>
        </p:nvGrpSpPr>
        <p:grpSpPr>
          <a:xfrm>
            <a:off x="3952121" y="1844572"/>
            <a:ext cx="2318372" cy="2807816"/>
            <a:chOff x="2876198" y="1575868"/>
            <a:chExt cx="2318372" cy="2807816"/>
          </a:xfrm>
        </p:grpSpPr>
        <p:cxnSp>
          <p:nvCxnSpPr>
            <p:cNvPr id="31" name="直接连接符 30"/>
            <p:cNvCxnSpPr/>
            <p:nvPr/>
          </p:nvCxnSpPr>
          <p:spPr bwMode="auto">
            <a:xfrm flipH="1">
              <a:off x="2876198" y="1896880"/>
              <a:ext cx="2045998" cy="236032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梯形 31"/>
            <p:cNvSpPr/>
            <p:nvPr/>
          </p:nvSpPr>
          <p:spPr bwMode="auto">
            <a:xfrm rot="18665416">
              <a:off x="2394699" y="3283142"/>
              <a:ext cx="1881000" cy="320084"/>
            </a:xfrm>
            <a:prstGeom prst="trapezoid">
              <a:avLst>
                <a:gd name="adj" fmla="val 88395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华文宋体" pitchFamily="2" charset="-122"/>
                  <a:ea typeface="华文宋体" pitchFamily="2" charset="-122"/>
                </a:rPr>
                <a:t>Part Two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宋体" pitchFamily="2" charset="-122"/>
                <a:ea typeface="华文宋体" pitchFamily="2" charset="-122"/>
              </a:endParaRPr>
            </a:p>
          </p:txBody>
        </p:sp>
        <p:sp>
          <p:nvSpPr>
            <p:cNvPr id="33" name="椭圆 32"/>
            <p:cNvSpPr/>
            <p:nvPr/>
          </p:nvSpPr>
          <p:spPr bwMode="auto">
            <a:xfrm>
              <a:off x="4824918" y="1575868"/>
              <a:ext cx="369652" cy="36965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" name="P1文字"/>
          <p:cNvSpPr txBox="1"/>
          <p:nvPr/>
        </p:nvSpPr>
        <p:spPr>
          <a:xfrm>
            <a:off x="3159828" y="1948655"/>
            <a:ext cx="920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一部分简介文字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P2文字"/>
          <p:cNvSpPr txBox="1"/>
          <p:nvPr/>
        </p:nvSpPr>
        <p:spPr>
          <a:xfrm>
            <a:off x="4697151" y="1948655"/>
            <a:ext cx="920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第二部分简介文字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P3文字"/>
          <p:cNvSpPr txBox="1"/>
          <p:nvPr/>
        </p:nvSpPr>
        <p:spPr>
          <a:xfrm>
            <a:off x="6346372" y="1948655"/>
            <a:ext cx="920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7800"/>
                </a:solidFill>
                <a:latin typeface="微软雅黑" pitchFamily="34" charset="-122"/>
                <a:ea typeface="微软雅黑" pitchFamily="34" charset="-122"/>
              </a:rPr>
              <a:t>第三部分简介文字</a:t>
            </a:r>
            <a:endParaRPr lang="zh-CN" altLang="en-US" dirty="0">
              <a:solidFill>
                <a:srgbClr val="FF78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P4文字"/>
          <p:cNvSpPr txBox="1"/>
          <p:nvPr/>
        </p:nvSpPr>
        <p:spPr>
          <a:xfrm>
            <a:off x="7965277" y="1948655"/>
            <a:ext cx="920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第四部分简介文字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4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58881" y="2054760"/>
            <a:ext cx="1253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rgbClr val="FF7800"/>
                </a:solidFill>
                <a:latin typeface="方正姚体" pitchFamily="2" charset="-122"/>
                <a:ea typeface="方正姚体" pitchFamily="2" charset="-122"/>
              </a:rPr>
              <a:t>我</a:t>
            </a:r>
            <a:endParaRPr lang="zh-CN" altLang="en-US" sz="9600" dirty="0">
              <a:solidFill>
                <a:srgbClr val="FF78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8" name="直角三角形 7"/>
          <p:cNvSpPr/>
          <p:nvPr/>
        </p:nvSpPr>
        <p:spPr bwMode="auto">
          <a:xfrm flipH="1">
            <a:off x="4841247" y="2758911"/>
            <a:ext cx="676393" cy="770295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方正姚体" pitchFamily="2" charset="-122"/>
              <a:ea typeface="方正姚体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 bwMode="auto">
          <a:xfrm flipH="1">
            <a:off x="-1022999" y="7869550"/>
            <a:ext cx="2045998" cy="23603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5305178" y="2680753"/>
            <a:ext cx="319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方正姚体" pitchFamily="2" charset="-122"/>
                <a:ea typeface="方正姚体" pitchFamily="2" charset="-122"/>
              </a:rPr>
              <a:t>是</a:t>
            </a:r>
            <a:r>
              <a:rPr lang="zh-CN" altLang="en-US" sz="4800" dirty="0">
                <a:latin typeface="方正姚体" pitchFamily="2" charset="-122"/>
                <a:ea typeface="方正姚体" pitchFamily="2" charset="-122"/>
              </a:rPr>
              <a:t>过</a:t>
            </a:r>
            <a:r>
              <a:rPr lang="zh-CN" altLang="en-US" sz="4800" dirty="0" smtClean="0">
                <a:latin typeface="方正姚体" pitchFamily="2" charset="-122"/>
                <a:ea typeface="方正姚体" pitchFamily="2" charset="-122"/>
              </a:rPr>
              <a:t>渡页</a:t>
            </a:r>
            <a:endParaRPr lang="zh-CN" altLang="en-US" sz="4800" dirty="0"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263 -1.88773 L 0.07349 -0.1472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63" y="8701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"/>
          <p:cNvSpPr txBox="1"/>
          <p:nvPr/>
        </p:nvSpPr>
        <p:spPr>
          <a:xfrm>
            <a:off x="4433976" y="2790364"/>
            <a:ext cx="6797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是力求语辞简洁扼要的文体风格。其特点是简洁洗练，单纯明快，辞少意多。</a:t>
            </a:r>
            <a:r>
              <a:rPr lang="zh-CN" altLang="en-US" b="1" dirty="0">
                <a:solidFill>
                  <a:srgbClr val="FF7800"/>
                </a:solidFill>
                <a:latin typeface="微软雅黑" pitchFamily="34" charset="-122"/>
                <a:ea typeface="微软雅黑" pitchFamily="34" charset="-122"/>
              </a:rPr>
              <a:t>简约不是简单摹写，也不是简陋肤浅，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而是经过提炼形成的精约简省，富有言外之意。其弊在容易流于郁而不明的晦涩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橙色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部分为文中重要段落。左右箭头可以点击切换。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标题"/>
          <p:cNvSpPr txBox="1"/>
          <p:nvPr/>
        </p:nvSpPr>
        <p:spPr>
          <a:xfrm>
            <a:off x="928778" y="2728809"/>
            <a:ext cx="29703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latin typeface="微软雅黑" pitchFamily="34" charset="-122"/>
                <a:ea typeface="微软雅黑" pitchFamily="34" charset="-122"/>
              </a:rPr>
              <a:t>简</a:t>
            </a:r>
            <a:r>
              <a:rPr lang="zh-CN" altLang="en-US" sz="8000" b="1" dirty="0" smtClean="0">
                <a:solidFill>
                  <a:srgbClr val="FF7800"/>
                </a:solidFill>
                <a:latin typeface="微软雅黑" pitchFamily="34" charset="-122"/>
                <a:ea typeface="微软雅黑" pitchFamily="34" charset="-122"/>
              </a:rPr>
              <a:t>约</a:t>
            </a:r>
            <a:endParaRPr lang="zh-CN" altLang="en-US" sz="8000" b="1" dirty="0">
              <a:solidFill>
                <a:srgbClr val="FF78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任意多边形 9">
            <a:hlinkClick r:id="" action="ppaction://hlinkshowjump?jump=nextslide"/>
          </p:cNvPr>
          <p:cNvSpPr/>
          <p:nvPr/>
        </p:nvSpPr>
        <p:spPr bwMode="auto">
          <a:xfrm>
            <a:off x="11520577" y="3108821"/>
            <a:ext cx="333554" cy="640359"/>
          </a:xfrm>
          <a:custGeom>
            <a:avLst/>
            <a:gdLst>
              <a:gd name="connsiteX0" fmla="*/ 0 w 500332"/>
              <a:gd name="connsiteY0" fmla="*/ 0 h 845389"/>
              <a:gd name="connsiteX1" fmla="*/ 500332 w 500332"/>
              <a:gd name="connsiteY1" fmla="*/ 448574 h 845389"/>
              <a:gd name="connsiteX2" fmla="*/ 34505 w 500332"/>
              <a:gd name="connsiteY2" fmla="*/ 845389 h 845389"/>
              <a:gd name="connsiteX0" fmla="*/ 15191 w 465827"/>
              <a:gd name="connsiteY0" fmla="*/ 0 h 805633"/>
              <a:gd name="connsiteX1" fmla="*/ 465827 w 465827"/>
              <a:gd name="connsiteY1" fmla="*/ 408818 h 805633"/>
              <a:gd name="connsiteX2" fmla="*/ 0 w 465827"/>
              <a:gd name="connsiteY2" fmla="*/ 805633 h 80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827" h="805633">
                <a:moveTo>
                  <a:pt x="15191" y="0"/>
                </a:moveTo>
                <a:lnTo>
                  <a:pt x="465827" y="408818"/>
                </a:lnTo>
                <a:lnTo>
                  <a:pt x="0" y="805633"/>
                </a:lnTo>
              </a:path>
            </a:pathLst>
          </a:cu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7" name="任意多边形 16">
            <a:hlinkClick r:id="" action="ppaction://hlinkshowjump?jump=previousslide"/>
          </p:cNvPr>
          <p:cNvSpPr/>
          <p:nvPr/>
        </p:nvSpPr>
        <p:spPr bwMode="auto">
          <a:xfrm flipH="1">
            <a:off x="265452" y="3108821"/>
            <a:ext cx="333554" cy="640359"/>
          </a:xfrm>
          <a:custGeom>
            <a:avLst/>
            <a:gdLst>
              <a:gd name="connsiteX0" fmla="*/ 0 w 500332"/>
              <a:gd name="connsiteY0" fmla="*/ 0 h 845389"/>
              <a:gd name="connsiteX1" fmla="*/ 500332 w 500332"/>
              <a:gd name="connsiteY1" fmla="*/ 448574 h 845389"/>
              <a:gd name="connsiteX2" fmla="*/ 34505 w 500332"/>
              <a:gd name="connsiteY2" fmla="*/ 845389 h 845389"/>
              <a:gd name="connsiteX0" fmla="*/ 15191 w 465827"/>
              <a:gd name="connsiteY0" fmla="*/ 0 h 805633"/>
              <a:gd name="connsiteX1" fmla="*/ 465827 w 465827"/>
              <a:gd name="connsiteY1" fmla="*/ 408818 h 805633"/>
              <a:gd name="connsiteX2" fmla="*/ 0 w 465827"/>
              <a:gd name="connsiteY2" fmla="*/ 805633 h 80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827" h="805633">
                <a:moveTo>
                  <a:pt x="15191" y="0"/>
                </a:moveTo>
                <a:lnTo>
                  <a:pt x="465827" y="408818"/>
                </a:lnTo>
                <a:lnTo>
                  <a:pt x="0" y="805633"/>
                </a:lnTo>
              </a:path>
            </a:pathLst>
          </a:cu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1"/>
      <p:bldP spid="10" grpId="0" animBg="1"/>
      <p:bldP spid="10" grpId="1" animBg="1"/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>
            <a:hlinkClick r:id="" action="ppaction://hlinkshowjump?jump=nextslide"/>
          </p:cNvPr>
          <p:cNvSpPr/>
          <p:nvPr/>
        </p:nvSpPr>
        <p:spPr bwMode="auto">
          <a:xfrm>
            <a:off x="11520577" y="3108821"/>
            <a:ext cx="333554" cy="640359"/>
          </a:xfrm>
          <a:custGeom>
            <a:avLst/>
            <a:gdLst>
              <a:gd name="connsiteX0" fmla="*/ 0 w 500332"/>
              <a:gd name="connsiteY0" fmla="*/ 0 h 845389"/>
              <a:gd name="connsiteX1" fmla="*/ 500332 w 500332"/>
              <a:gd name="connsiteY1" fmla="*/ 448574 h 845389"/>
              <a:gd name="connsiteX2" fmla="*/ 34505 w 500332"/>
              <a:gd name="connsiteY2" fmla="*/ 845389 h 845389"/>
              <a:gd name="connsiteX0" fmla="*/ 15191 w 465827"/>
              <a:gd name="connsiteY0" fmla="*/ 0 h 805633"/>
              <a:gd name="connsiteX1" fmla="*/ 465827 w 465827"/>
              <a:gd name="connsiteY1" fmla="*/ 408818 h 805633"/>
              <a:gd name="connsiteX2" fmla="*/ 0 w 465827"/>
              <a:gd name="connsiteY2" fmla="*/ 805633 h 80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827" h="805633">
                <a:moveTo>
                  <a:pt x="15191" y="0"/>
                </a:moveTo>
                <a:lnTo>
                  <a:pt x="465827" y="408818"/>
                </a:lnTo>
                <a:lnTo>
                  <a:pt x="0" y="805633"/>
                </a:lnTo>
              </a:path>
            </a:pathLst>
          </a:cu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7" name="任意多边形 16">
            <a:hlinkClick r:id="" action="ppaction://hlinkshowjump?jump=previousslide"/>
          </p:cNvPr>
          <p:cNvSpPr/>
          <p:nvPr/>
        </p:nvSpPr>
        <p:spPr bwMode="auto">
          <a:xfrm flipH="1">
            <a:off x="265452" y="3108821"/>
            <a:ext cx="333554" cy="640359"/>
          </a:xfrm>
          <a:custGeom>
            <a:avLst/>
            <a:gdLst>
              <a:gd name="connsiteX0" fmla="*/ 0 w 500332"/>
              <a:gd name="connsiteY0" fmla="*/ 0 h 845389"/>
              <a:gd name="connsiteX1" fmla="*/ 500332 w 500332"/>
              <a:gd name="connsiteY1" fmla="*/ 448574 h 845389"/>
              <a:gd name="connsiteX2" fmla="*/ 34505 w 500332"/>
              <a:gd name="connsiteY2" fmla="*/ 845389 h 845389"/>
              <a:gd name="connsiteX0" fmla="*/ 15191 w 465827"/>
              <a:gd name="connsiteY0" fmla="*/ 0 h 805633"/>
              <a:gd name="connsiteX1" fmla="*/ 465827 w 465827"/>
              <a:gd name="connsiteY1" fmla="*/ 408818 h 805633"/>
              <a:gd name="connsiteX2" fmla="*/ 0 w 465827"/>
              <a:gd name="connsiteY2" fmla="*/ 805633 h 80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827" h="805633">
                <a:moveTo>
                  <a:pt x="15191" y="0"/>
                </a:moveTo>
                <a:lnTo>
                  <a:pt x="465827" y="408818"/>
                </a:lnTo>
                <a:lnTo>
                  <a:pt x="0" y="805633"/>
                </a:lnTo>
              </a:path>
            </a:pathLst>
          </a:cu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7"/>
          <a:stretch/>
        </p:blipFill>
        <p:spPr>
          <a:xfrm>
            <a:off x="1157376" y="1474331"/>
            <a:ext cx="2361570" cy="326898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内容"/>
          <p:cNvSpPr txBox="1"/>
          <p:nvPr/>
        </p:nvSpPr>
        <p:spPr>
          <a:xfrm>
            <a:off x="4433976" y="2790364"/>
            <a:ext cx="6797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是力求语辞简洁扼要的文体风格。其特点是简洁洗练，单纯明快，辞少意多。</a:t>
            </a:r>
            <a:r>
              <a:rPr lang="zh-CN" altLang="en-US" b="1" dirty="0">
                <a:solidFill>
                  <a:srgbClr val="FF7800"/>
                </a:solidFill>
                <a:latin typeface="微软雅黑" pitchFamily="34" charset="-122"/>
                <a:ea typeface="微软雅黑" pitchFamily="34" charset="-122"/>
              </a:rPr>
              <a:t>简约不是简单摹写，也不是简陋肤浅，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而是经过提炼形成的精约简省，富有言外之意。其弊在容易流于郁而不明的晦涩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橙色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部分为文中重要段落。左右箭头可以点击切换。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6375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0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 animBg="1"/>
      <p:bldP spid="17" grpId="1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>
            <a:hlinkClick r:id="" action="ppaction://hlinkshowjump?jump=nextslide"/>
          </p:cNvPr>
          <p:cNvSpPr/>
          <p:nvPr/>
        </p:nvSpPr>
        <p:spPr bwMode="auto">
          <a:xfrm>
            <a:off x="11520577" y="3108821"/>
            <a:ext cx="333554" cy="640359"/>
          </a:xfrm>
          <a:custGeom>
            <a:avLst/>
            <a:gdLst>
              <a:gd name="connsiteX0" fmla="*/ 0 w 500332"/>
              <a:gd name="connsiteY0" fmla="*/ 0 h 845389"/>
              <a:gd name="connsiteX1" fmla="*/ 500332 w 500332"/>
              <a:gd name="connsiteY1" fmla="*/ 448574 h 845389"/>
              <a:gd name="connsiteX2" fmla="*/ 34505 w 500332"/>
              <a:gd name="connsiteY2" fmla="*/ 845389 h 845389"/>
              <a:gd name="connsiteX0" fmla="*/ 15191 w 465827"/>
              <a:gd name="connsiteY0" fmla="*/ 0 h 805633"/>
              <a:gd name="connsiteX1" fmla="*/ 465827 w 465827"/>
              <a:gd name="connsiteY1" fmla="*/ 408818 h 805633"/>
              <a:gd name="connsiteX2" fmla="*/ 0 w 465827"/>
              <a:gd name="connsiteY2" fmla="*/ 805633 h 80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827" h="805633">
                <a:moveTo>
                  <a:pt x="15191" y="0"/>
                </a:moveTo>
                <a:lnTo>
                  <a:pt x="465827" y="408818"/>
                </a:lnTo>
                <a:lnTo>
                  <a:pt x="0" y="805633"/>
                </a:lnTo>
              </a:path>
            </a:pathLst>
          </a:cu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7" name="任意多边形 16">
            <a:hlinkClick r:id="" action="ppaction://hlinkshowjump?jump=previousslide"/>
          </p:cNvPr>
          <p:cNvSpPr/>
          <p:nvPr/>
        </p:nvSpPr>
        <p:spPr bwMode="auto">
          <a:xfrm flipH="1">
            <a:off x="265452" y="3108821"/>
            <a:ext cx="333554" cy="640359"/>
          </a:xfrm>
          <a:custGeom>
            <a:avLst/>
            <a:gdLst>
              <a:gd name="connsiteX0" fmla="*/ 0 w 500332"/>
              <a:gd name="connsiteY0" fmla="*/ 0 h 845389"/>
              <a:gd name="connsiteX1" fmla="*/ 500332 w 500332"/>
              <a:gd name="connsiteY1" fmla="*/ 448574 h 845389"/>
              <a:gd name="connsiteX2" fmla="*/ 34505 w 500332"/>
              <a:gd name="connsiteY2" fmla="*/ 845389 h 845389"/>
              <a:gd name="connsiteX0" fmla="*/ 15191 w 465827"/>
              <a:gd name="connsiteY0" fmla="*/ 0 h 805633"/>
              <a:gd name="connsiteX1" fmla="*/ 465827 w 465827"/>
              <a:gd name="connsiteY1" fmla="*/ 408818 h 805633"/>
              <a:gd name="connsiteX2" fmla="*/ 0 w 465827"/>
              <a:gd name="connsiteY2" fmla="*/ 805633 h 80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827" h="805633">
                <a:moveTo>
                  <a:pt x="15191" y="0"/>
                </a:moveTo>
                <a:lnTo>
                  <a:pt x="465827" y="408818"/>
                </a:lnTo>
                <a:lnTo>
                  <a:pt x="0" y="805633"/>
                </a:lnTo>
              </a:path>
            </a:pathLst>
          </a:cu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5" name="节点1"/>
          <p:cNvSpPr/>
          <p:nvPr/>
        </p:nvSpPr>
        <p:spPr bwMode="auto">
          <a:xfrm rot="10800000" flipH="1" flipV="1">
            <a:off x="2376446" y="3187309"/>
            <a:ext cx="207728" cy="207728"/>
          </a:xfrm>
          <a:prstGeom prst="ellipse">
            <a:avLst/>
          </a:prstGeom>
          <a:solidFill>
            <a:srgbClr val="00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480310" y="1119146"/>
            <a:ext cx="7283892" cy="3361554"/>
            <a:chOff x="2480310" y="1119146"/>
            <a:chExt cx="7283892" cy="3361554"/>
          </a:xfrm>
        </p:grpSpPr>
        <p:cxnSp>
          <p:nvCxnSpPr>
            <p:cNvPr id="7" name="直接连接符 6"/>
            <p:cNvCxnSpPr/>
            <p:nvPr/>
          </p:nvCxnSpPr>
          <p:spPr bwMode="auto">
            <a:xfrm>
              <a:off x="2480310" y="3291910"/>
              <a:ext cx="1131570" cy="118879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直接连接符 10"/>
            <p:cNvCxnSpPr/>
            <p:nvPr/>
          </p:nvCxnSpPr>
          <p:spPr bwMode="auto">
            <a:xfrm flipH="1">
              <a:off x="3615245" y="3368110"/>
              <a:ext cx="1344339" cy="111259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接连接符 13"/>
            <p:cNvCxnSpPr/>
            <p:nvPr/>
          </p:nvCxnSpPr>
          <p:spPr bwMode="auto">
            <a:xfrm>
              <a:off x="4959584" y="3368110"/>
              <a:ext cx="660269" cy="6816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接连接符 15"/>
            <p:cNvCxnSpPr/>
            <p:nvPr/>
          </p:nvCxnSpPr>
          <p:spPr bwMode="auto">
            <a:xfrm flipH="1">
              <a:off x="5619854" y="3500638"/>
              <a:ext cx="672168" cy="55629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接连接符 17"/>
            <p:cNvCxnSpPr/>
            <p:nvPr/>
          </p:nvCxnSpPr>
          <p:spPr bwMode="auto">
            <a:xfrm>
              <a:off x="6292022" y="3508640"/>
              <a:ext cx="241962" cy="27014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直接连接符 19"/>
            <p:cNvCxnSpPr/>
            <p:nvPr/>
          </p:nvCxnSpPr>
          <p:spPr bwMode="auto">
            <a:xfrm flipH="1">
              <a:off x="6533985" y="1119146"/>
              <a:ext cx="3230217" cy="265963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" name="节点2"/>
          <p:cNvSpPr/>
          <p:nvPr/>
        </p:nvSpPr>
        <p:spPr bwMode="auto">
          <a:xfrm rot="10800000" flipH="1" flipV="1">
            <a:off x="3511381" y="4376836"/>
            <a:ext cx="207728" cy="207728"/>
          </a:xfrm>
          <a:prstGeom prst="ellipse">
            <a:avLst/>
          </a:prstGeom>
          <a:solidFill>
            <a:srgbClr val="00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4" name="节点3"/>
          <p:cNvSpPr/>
          <p:nvPr/>
        </p:nvSpPr>
        <p:spPr bwMode="auto">
          <a:xfrm rot="10800000" flipH="1" flipV="1">
            <a:off x="4855720" y="3291173"/>
            <a:ext cx="207728" cy="207728"/>
          </a:xfrm>
          <a:prstGeom prst="ellipse">
            <a:avLst/>
          </a:prstGeom>
          <a:solidFill>
            <a:srgbClr val="00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5" name="节点4"/>
          <p:cNvSpPr/>
          <p:nvPr/>
        </p:nvSpPr>
        <p:spPr bwMode="auto">
          <a:xfrm rot="10800000" flipH="1" flipV="1">
            <a:off x="5515989" y="3924405"/>
            <a:ext cx="207728" cy="207728"/>
          </a:xfrm>
          <a:prstGeom prst="ellipse">
            <a:avLst/>
          </a:prstGeom>
          <a:solidFill>
            <a:srgbClr val="00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6" name="节点5"/>
          <p:cNvSpPr/>
          <p:nvPr/>
        </p:nvSpPr>
        <p:spPr bwMode="auto">
          <a:xfrm rot="10800000" flipH="1" flipV="1">
            <a:off x="6188158" y="3429000"/>
            <a:ext cx="207728" cy="207728"/>
          </a:xfrm>
          <a:prstGeom prst="ellipse">
            <a:avLst/>
          </a:prstGeom>
          <a:solidFill>
            <a:srgbClr val="FF78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7" name="节点6"/>
          <p:cNvSpPr/>
          <p:nvPr/>
        </p:nvSpPr>
        <p:spPr bwMode="auto">
          <a:xfrm rot="10800000" flipH="1" flipV="1">
            <a:off x="6444422" y="3674921"/>
            <a:ext cx="207728" cy="207728"/>
          </a:xfrm>
          <a:prstGeom prst="ellipse">
            <a:avLst/>
          </a:prstGeom>
          <a:solidFill>
            <a:srgbClr val="00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8" name="节点7"/>
          <p:cNvSpPr/>
          <p:nvPr/>
        </p:nvSpPr>
        <p:spPr bwMode="auto">
          <a:xfrm rot="10800000" flipH="1" flipV="1">
            <a:off x="9660338" y="1015282"/>
            <a:ext cx="207728" cy="207728"/>
          </a:xfrm>
          <a:prstGeom prst="ellipse">
            <a:avLst/>
          </a:prstGeom>
          <a:solidFill>
            <a:srgbClr val="000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88171" y="1505887"/>
            <a:ext cx="3167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橙色节点为重点介绍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92868" y="1197501"/>
            <a:ext cx="802732" cy="949453"/>
            <a:chOff x="2092868" y="1197501"/>
            <a:chExt cx="802732" cy="949453"/>
          </a:xfrm>
        </p:grpSpPr>
        <p:sp>
          <p:nvSpPr>
            <p:cNvPr id="30" name="六角星 29"/>
            <p:cNvSpPr/>
            <p:nvPr/>
          </p:nvSpPr>
          <p:spPr bwMode="auto">
            <a:xfrm>
              <a:off x="2092868" y="1197501"/>
              <a:ext cx="802732" cy="949453"/>
            </a:xfrm>
            <a:prstGeom prst="star6">
              <a:avLst>
                <a:gd name="adj" fmla="val 29162"/>
                <a:gd name="hf" fmla="val 115470"/>
              </a:avLst>
            </a:pr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174926" y="1331497"/>
              <a:ext cx="5786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FF7800"/>
                  </a:solidFill>
                  <a:latin typeface="方正姚体" pitchFamily="2" charset="-122"/>
                  <a:ea typeface="方正姚体" pitchFamily="2" charset="-122"/>
                </a:rPr>
                <a:t>注</a:t>
              </a:r>
              <a:endParaRPr lang="zh-CN" altLang="en-US" sz="3200" dirty="0">
                <a:solidFill>
                  <a:srgbClr val="FF7800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012133" y="2739489"/>
            <a:ext cx="89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2006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58433" y="4680909"/>
            <a:ext cx="89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2007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13339" y="2812514"/>
            <a:ext cx="89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2008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73607" y="4296034"/>
            <a:ext cx="89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2009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45777" y="3024285"/>
            <a:ext cx="89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2010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33984" y="3886305"/>
            <a:ext cx="89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2011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317957" y="645950"/>
            <a:ext cx="89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2012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07874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10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 animBg="1"/>
      <p:bldP spid="17" grpId="1" animBg="1"/>
      <p:bldP spid="5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6" grpId="0"/>
      <p:bldP spid="4" grpId="0"/>
      <p:bldP spid="31" grpId="0"/>
      <p:bldP spid="32" grpId="0"/>
      <p:bldP spid="33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谢2"/>
          <p:cNvSpPr txBox="1"/>
          <p:nvPr/>
        </p:nvSpPr>
        <p:spPr>
          <a:xfrm rot="20400000" flipH="1">
            <a:off x="4576152" y="2526276"/>
            <a:ext cx="14450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i="1" dirty="0" smtClean="0">
                <a:latin typeface="方正姚体" pitchFamily="2" charset="-122"/>
                <a:ea typeface="方正姚体" pitchFamily="2" charset="-122"/>
              </a:rPr>
              <a:t>谢</a:t>
            </a:r>
            <a:endParaRPr lang="zh-CN" altLang="en-US" sz="8800" i="1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3" name="xie2"/>
          <p:cNvSpPr txBox="1"/>
          <p:nvPr/>
        </p:nvSpPr>
        <p:spPr>
          <a:xfrm rot="20580000">
            <a:off x="4802253" y="2171833"/>
            <a:ext cx="118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i="1" dirty="0" err="1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xiè</a:t>
            </a:r>
            <a:endParaRPr lang="zh-CN" altLang="en-US" sz="2800" i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xie1"/>
          <p:cNvSpPr txBox="1"/>
          <p:nvPr/>
        </p:nvSpPr>
        <p:spPr>
          <a:xfrm rot="20580000">
            <a:off x="2122190" y="4116920"/>
            <a:ext cx="118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i="1" dirty="0" err="1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xiè</a:t>
            </a:r>
            <a:endParaRPr lang="zh-CN" altLang="en-US" sz="2800" i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谢1"/>
          <p:cNvSpPr txBox="1"/>
          <p:nvPr/>
        </p:nvSpPr>
        <p:spPr>
          <a:xfrm rot="20400000">
            <a:off x="2943389" y="2542902"/>
            <a:ext cx="14450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i="1" dirty="0" smtClean="0">
                <a:latin typeface="方正姚体" pitchFamily="2" charset="-122"/>
                <a:ea typeface="方正姚体" pitchFamily="2" charset="-122"/>
              </a:rPr>
              <a:t>谢</a:t>
            </a:r>
            <a:endParaRPr lang="zh-CN" altLang="en-US" sz="8800" i="1" dirty="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4" name="guan"/>
          <p:cNvSpPr txBox="1"/>
          <p:nvPr/>
        </p:nvSpPr>
        <p:spPr>
          <a:xfrm rot="20580000">
            <a:off x="4862947" y="4045786"/>
            <a:ext cx="2078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i="1" dirty="0" err="1" smtClean="0">
                <a:solidFill>
                  <a:srgbClr val="FF7800"/>
                </a:solidFill>
                <a:latin typeface="微软雅黑" pitchFamily="34" charset="-122"/>
                <a:ea typeface="微软雅黑" pitchFamily="34" charset="-122"/>
              </a:rPr>
              <a:t>guān</a:t>
            </a:r>
            <a:endParaRPr lang="zh-CN" altLang="en-US" sz="2800" i="1" dirty="0">
              <a:solidFill>
                <a:srgbClr val="FF78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观"/>
          <p:cNvSpPr txBox="1"/>
          <p:nvPr/>
        </p:nvSpPr>
        <p:spPr>
          <a:xfrm rot="20400000">
            <a:off x="6066214" y="2515972"/>
            <a:ext cx="14450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i="1" dirty="0" smtClean="0">
                <a:solidFill>
                  <a:srgbClr val="FF7800"/>
                </a:solidFill>
                <a:latin typeface="方正姚体" pitchFamily="2" charset="-122"/>
                <a:ea typeface="方正姚体" pitchFamily="2" charset="-122"/>
              </a:rPr>
              <a:t>观</a:t>
            </a:r>
            <a:endParaRPr lang="zh-CN" altLang="en-US" sz="8800" i="1" dirty="0">
              <a:solidFill>
                <a:srgbClr val="FF78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" name="shang"/>
          <p:cNvSpPr txBox="1"/>
          <p:nvPr/>
        </p:nvSpPr>
        <p:spPr>
          <a:xfrm rot="20580000">
            <a:off x="7738730" y="2088406"/>
            <a:ext cx="1486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i="1" dirty="0" err="1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shǎng</a:t>
            </a:r>
            <a:endParaRPr lang="zh-CN" altLang="en-US" sz="2800" i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赏"/>
          <p:cNvSpPr txBox="1"/>
          <p:nvPr/>
        </p:nvSpPr>
        <p:spPr>
          <a:xfrm rot="20400000">
            <a:off x="7610993" y="2491971"/>
            <a:ext cx="14450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i="1" dirty="0">
                <a:latin typeface="方正姚体" pitchFamily="2" charset="-122"/>
                <a:ea typeface="方正姚体" pitchFamily="2" charset="-122"/>
              </a:rPr>
              <a:t>赏</a:t>
            </a:r>
          </a:p>
        </p:txBody>
      </p:sp>
      <p:cxnSp>
        <p:nvCxnSpPr>
          <p:cNvPr id="16" name="直接连接符 15"/>
          <p:cNvCxnSpPr/>
          <p:nvPr/>
        </p:nvCxnSpPr>
        <p:spPr bwMode="auto">
          <a:xfrm>
            <a:off x="6060674" y="2907292"/>
            <a:ext cx="0" cy="9476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直接连接符 17"/>
          <p:cNvCxnSpPr/>
          <p:nvPr/>
        </p:nvCxnSpPr>
        <p:spPr bwMode="auto">
          <a:xfrm>
            <a:off x="4573387" y="2655102"/>
            <a:ext cx="0" cy="9476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直接连接符 18"/>
          <p:cNvCxnSpPr/>
          <p:nvPr/>
        </p:nvCxnSpPr>
        <p:spPr bwMode="auto">
          <a:xfrm>
            <a:off x="7709607" y="2585866"/>
            <a:ext cx="0" cy="9476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直接连接符 19"/>
          <p:cNvCxnSpPr/>
          <p:nvPr/>
        </p:nvCxnSpPr>
        <p:spPr bwMode="auto">
          <a:xfrm>
            <a:off x="3220489" y="2997355"/>
            <a:ext cx="0" cy="4738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接连接符 21"/>
          <p:cNvCxnSpPr/>
          <p:nvPr/>
        </p:nvCxnSpPr>
        <p:spPr bwMode="auto">
          <a:xfrm>
            <a:off x="9083732" y="2959179"/>
            <a:ext cx="0" cy="4738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 rot="21080164">
            <a:off x="11365502" y="4644881"/>
            <a:ext cx="415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i="1" dirty="0" smtClean="0">
                <a:latin typeface="微软雅黑" pitchFamily="34" charset="-122"/>
                <a:ea typeface="微软雅黑" pitchFamily="34" charset="-122"/>
              </a:rPr>
              <a:t></a:t>
            </a:r>
            <a:r>
              <a:rPr lang="en-US" altLang="zh-CN" i="1" dirty="0" smtClean="0"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i="1" dirty="0" smtClean="0">
                <a:latin typeface="微软雅黑" pitchFamily="34" charset="-122"/>
                <a:ea typeface="微软雅黑" pitchFamily="34" charset="-122"/>
              </a:rPr>
              <a:t>江湖人称大皇兄</a:t>
            </a:r>
            <a:endParaRPr lang="zh-CN" altLang="en-US" i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 bwMode="auto">
          <a:xfrm rot="21540000" flipV="1">
            <a:off x="-1654456" y="7128083"/>
            <a:ext cx="969166" cy="1385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2153 L 2.88709E-6 2.22222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08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2153 L 2.88709E-6 2.22222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08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2153 L 2.88709E-6 2.22222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08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2153 L 2.88709E-6 2.22222E-6 " pathEditMode="relative" rAng="0" ptsTypes="AA">
                                      <p:cBhvr>
                                        <p:cTn id="33" dur="2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08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2153 L 2.88709E-6 2.22222E-6 " pathEditMode="relative" rAng="0" ptsTypes="AA">
                                      <p:cBhvr>
                                        <p:cTn id="35" dur="2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08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1.48148E-6 L 0.08881 -0.03102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0" y="-155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1.48148E-6 L 0.08881 -0.03102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0" y="-155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1.48148E-6 L 0.08881 -0.03102 " pathEditMode="relative" rAng="0" ptsTypes="AA">
                                      <p:cBhvr>
                                        <p:cTn id="70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0" y="-155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1.48148E-6 L 0.08881 -0.03102 " pathEditMode="relative" rAng="0" ptsTypes="AA">
                                      <p:cBhvr>
                                        <p:cTn id="75" dur="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0" y="-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03745E-6 L -0.60872 0.19533 " pathEditMode="relative" rAng="0" ptsTypes="AA">
                                      <p:cBhvr>
                                        <p:cTn id="7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43" y="9755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8333E-6 2.59259E-6 L 0.59552 -0.18195 " pathEditMode="relative" rAng="0" ptsTypes="AA">
                                      <p:cBhvr>
                                        <p:cTn id="8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70" y="-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7" grpId="0"/>
      <p:bldP spid="7" grpId="1"/>
      <p:bldP spid="9" grpId="0"/>
      <p:bldP spid="4" grpId="0"/>
      <p:bldP spid="4" grpId="1"/>
      <p:bldP spid="11" grpId="0"/>
      <p:bldP spid="5" grpId="0"/>
      <p:bldP spid="5" grpId="1"/>
      <p:bldP spid="13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pic>
        <p:nvPicPr>
          <p:cNvPr id="18" name="图片 17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7606457" y="4782163"/>
            <a:ext cx="292356" cy="432000"/>
          </a:xfrm>
          <a:prstGeom prst="rect">
            <a:avLst/>
          </a:prstGeom>
        </p:spPr>
      </p:pic>
      <p:sp>
        <p:nvSpPr>
          <p:cNvPr id="20" name="圆角矩形 19">
            <a:hlinkClick r:id="rId4"/>
          </p:cNvPr>
          <p:cNvSpPr/>
          <p:nvPr/>
        </p:nvSpPr>
        <p:spPr>
          <a:xfrm>
            <a:off x="7749551" y="275692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5"/>
          </p:cNvPr>
          <p:cNvSpPr/>
          <p:nvPr/>
        </p:nvSpPr>
        <p:spPr>
          <a:xfrm>
            <a:off x="7248128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>
            <a:hlinkClick r:id="rId5"/>
          </p:cNvPr>
          <p:cNvSpPr/>
          <p:nvPr/>
        </p:nvSpPr>
        <p:spPr>
          <a:xfrm>
            <a:off x="7248128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>
            <a:hlinkClick r:id="rId6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>
            <a:hlinkClick r:id="rId7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4576031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6141489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4589117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6154574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13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Pages>0</Pages>
  <Words>221</Words>
  <Characters>0</Characters>
  <Application>Microsoft Office PowerPoint</Application>
  <DocSecurity>0</DocSecurity>
  <PresentationFormat>自定义</PresentationFormat>
  <Lines>0</Lines>
  <Paragraphs>47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zuazua W</dc:creator>
  <cp:lastModifiedBy>a</cp:lastModifiedBy>
  <cp:revision>55</cp:revision>
  <dcterms:created xsi:type="dcterms:W3CDTF">2012-09-21T09:29:31Z</dcterms:created>
  <dcterms:modified xsi:type="dcterms:W3CDTF">2014-11-04T06:22:52Z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2052-8.1.0.3483</vt:lpwstr>
  </property>
</Properties>
</file>