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2634" y="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038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31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73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8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33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39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82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30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61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265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35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E009-B80F-4637-B872-9F0966673589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C30BB-7337-421E-B08B-27D13B2BB0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65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0" y="0"/>
            <a:ext cx="9140052" cy="144016"/>
            <a:chOff x="0" y="0"/>
            <a:chExt cx="9140052" cy="144016"/>
          </a:xfrm>
        </p:grpSpPr>
        <p:grpSp>
          <p:nvGrpSpPr>
            <p:cNvPr id="8" name="组合 7"/>
            <p:cNvGrpSpPr/>
            <p:nvPr/>
          </p:nvGrpSpPr>
          <p:grpSpPr>
            <a:xfrm>
              <a:off x="0" y="0"/>
              <a:ext cx="2285013" cy="144016"/>
              <a:chOff x="0" y="0"/>
              <a:chExt cx="2285013" cy="14401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2285013" y="0"/>
              <a:ext cx="2285013" cy="144016"/>
              <a:chOff x="0" y="0"/>
              <a:chExt cx="2285013" cy="14401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570026" y="0"/>
              <a:ext cx="2285013" cy="144016"/>
              <a:chOff x="0" y="0"/>
              <a:chExt cx="2285013" cy="14401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855039" y="0"/>
              <a:ext cx="2285013" cy="144016"/>
              <a:chOff x="0" y="0"/>
              <a:chExt cx="2285013" cy="14401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6713984"/>
            <a:ext cx="9140052" cy="144016"/>
            <a:chOff x="0" y="0"/>
            <a:chExt cx="9140052" cy="144016"/>
          </a:xfrm>
        </p:grpSpPr>
        <p:grpSp>
          <p:nvGrpSpPr>
            <p:cNvPr id="26" name="组合 25"/>
            <p:cNvGrpSpPr/>
            <p:nvPr/>
          </p:nvGrpSpPr>
          <p:grpSpPr>
            <a:xfrm>
              <a:off x="0" y="0"/>
              <a:ext cx="2285013" cy="144016"/>
              <a:chOff x="0" y="0"/>
              <a:chExt cx="2285013" cy="144016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2285013" y="0"/>
              <a:ext cx="2285013" cy="144016"/>
              <a:chOff x="0" y="0"/>
              <a:chExt cx="2285013" cy="144016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570026" y="0"/>
              <a:ext cx="2285013" cy="144016"/>
              <a:chOff x="0" y="0"/>
              <a:chExt cx="2285013" cy="144016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6855039" y="0"/>
              <a:ext cx="2285013" cy="144016"/>
              <a:chOff x="0" y="0"/>
              <a:chExt cx="2285013" cy="14401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9" name="直接连接符 48"/>
          <p:cNvCxnSpPr/>
          <p:nvPr/>
        </p:nvCxnSpPr>
        <p:spPr>
          <a:xfrm>
            <a:off x="4499992" y="1412776"/>
            <a:ext cx="0" cy="388843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850485" y="1940615"/>
            <a:ext cx="2939090" cy="29047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1577294" y="2500444"/>
            <a:ext cx="19442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通往</a:t>
            </a:r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成功</a:t>
            </a:r>
            <a:endParaRPr lang="zh-CN" altLang="en-US" sz="6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08104" y="2500444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微软雅黑" pitchFamily="34" charset="-122"/>
                <a:ea typeface="微软雅黑" pitchFamily="34" charset="-122"/>
              </a:rPr>
              <a:t>个人简历</a:t>
            </a:r>
            <a:endParaRPr lang="zh-CN" altLang="en-US" sz="40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45037" y="3208330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MY RESUME</a:t>
            </a:r>
            <a:endParaRPr lang="zh-CN" altLang="en-US" sz="4000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6403748" y="3916216"/>
            <a:ext cx="1872208" cy="44888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BY SERENAYAN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53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0" y="0"/>
            <a:ext cx="9140052" cy="144016"/>
            <a:chOff x="0" y="0"/>
            <a:chExt cx="9140052" cy="144016"/>
          </a:xfrm>
        </p:grpSpPr>
        <p:grpSp>
          <p:nvGrpSpPr>
            <p:cNvPr id="8" name="组合 7"/>
            <p:cNvGrpSpPr/>
            <p:nvPr/>
          </p:nvGrpSpPr>
          <p:grpSpPr>
            <a:xfrm>
              <a:off x="0" y="0"/>
              <a:ext cx="2285013" cy="144016"/>
              <a:chOff x="0" y="0"/>
              <a:chExt cx="2285013" cy="14401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2285013" y="0"/>
              <a:ext cx="2285013" cy="144016"/>
              <a:chOff x="0" y="0"/>
              <a:chExt cx="2285013" cy="14401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570026" y="0"/>
              <a:ext cx="2285013" cy="144016"/>
              <a:chOff x="0" y="0"/>
              <a:chExt cx="2285013" cy="14401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855039" y="0"/>
              <a:ext cx="2285013" cy="144016"/>
              <a:chOff x="0" y="0"/>
              <a:chExt cx="2285013" cy="14401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6713984"/>
            <a:ext cx="9140052" cy="144016"/>
            <a:chOff x="0" y="0"/>
            <a:chExt cx="9140052" cy="144016"/>
          </a:xfrm>
        </p:grpSpPr>
        <p:grpSp>
          <p:nvGrpSpPr>
            <p:cNvPr id="26" name="组合 25"/>
            <p:cNvGrpSpPr/>
            <p:nvPr/>
          </p:nvGrpSpPr>
          <p:grpSpPr>
            <a:xfrm>
              <a:off x="0" y="0"/>
              <a:ext cx="2285013" cy="144016"/>
              <a:chOff x="0" y="0"/>
              <a:chExt cx="2285013" cy="144016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2285013" y="0"/>
              <a:ext cx="2285013" cy="144016"/>
              <a:chOff x="0" y="0"/>
              <a:chExt cx="2285013" cy="144016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570026" y="0"/>
              <a:ext cx="2285013" cy="144016"/>
              <a:chOff x="0" y="0"/>
              <a:chExt cx="2285013" cy="144016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6855039" y="0"/>
              <a:ext cx="2285013" cy="144016"/>
              <a:chOff x="0" y="0"/>
              <a:chExt cx="2285013" cy="14401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0"/>
                <a:ext cx="576064" cy="14401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56821" y="0"/>
                <a:ext cx="576064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132885" y="0"/>
                <a:ext cx="576064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708949" y="0"/>
                <a:ext cx="576064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椭圆 1"/>
          <p:cNvSpPr/>
          <p:nvPr/>
        </p:nvSpPr>
        <p:spPr>
          <a:xfrm>
            <a:off x="2841834" y="1484784"/>
            <a:ext cx="3314342" cy="3096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THANK </a:t>
            </a:r>
            <a:r>
              <a:rPr lang="en-US" altLang="zh-CN" sz="2400" b="1" dirty="0" err="1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YOU</a:t>
            </a:r>
            <a:r>
              <a:rPr lang="en-US" altLang="zh-CN" sz="2400" b="1" dirty="0" err="1" smtClean="0">
                <a:latin typeface="微软雅黑" pitchFamily="34" charset="-122"/>
                <a:ea typeface="微软雅黑" pitchFamily="34" charset="-122"/>
              </a:rPr>
              <a:t>j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88032" y="6093296"/>
            <a:ext cx="2483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6278975" y="6093296"/>
            <a:ext cx="2538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861077" y="5939407"/>
            <a:ext cx="3511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感谢您抽出您宝贵的时间阅读我的简历</a:t>
            </a:r>
          </a:p>
        </p:txBody>
      </p:sp>
    </p:spTree>
    <p:extLst>
      <p:ext uri="{BB962C8B-B14F-4D97-AF65-F5344CB8AC3E}">
        <p14:creationId xmlns:p14="http://schemas.microsoft.com/office/powerpoint/2010/main" val="12023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个人信息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Personal information 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395536" y="2485784"/>
            <a:ext cx="3456384" cy="3456384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 t="-46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139952" y="1988840"/>
            <a:ext cx="38479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姓名： 顾</a:t>
            </a:r>
            <a:r>
              <a:rPr lang="en-US" altLang="zh-CN" dirty="0" smtClean="0"/>
              <a:t>XX</a:t>
            </a:r>
          </a:p>
          <a:p>
            <a:endParaRPr lang="en-US" altLang="zh-CN" dirty="0"/>
          </a:p>
          <a:p>
            <a:r>
              <a:rPr lang="zh-CN" altLang="en-US" dirty="0"/>
              <a:t>性别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出生年月：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学历：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毕业学院：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专业：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爱好：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个人主页：</a:t>
            </a:r>
            <a:r>
              <a:rPr lang="en-US" altLang="zh-CN" dirty="0" smtClean="0"/>
              <a:t>http://www.XXX.COM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65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关于我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About me  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55576" y="2708920"/>
            <a:ext cx="7632848" cy="28083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本人性格开朗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稳重、有活力，待人热情、真诚；工作认真负责，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积极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主动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，能吃苦刻苦，用于承受压力，勇于创新；有很强的组织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能力和团队协作精神，具有较强适应能力；纪律性强，工作积极配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合意志坚强，具有较强的无私奉献精神。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33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</a:rPr>
                <a:t>专业技能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Professional skills   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 flipH="1">
            <a:off x="3866561" y="4962883"/>
            <a:ext cx="533969" cy="7849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782644" y="3060695"/>
            <a:ext cx="1872208" cy="1800200"/>
            <a:chOff x="3563888" y="3140968"/>
            <a:chExt cx="1872208" cy="1800200"/>
          </a:xfrm>
        </p:grpSpPr>
        <p:sp>
          <p:nvSpPr>
            <p:cNvPr id="3" name="椭圆 2"/>
            <p:cNvSpPr/>
            <p:nvPr/>
          </p:nvSpPr>
          <p:spPr>
            <a:xfrm>
              <a:off x="3563888" y="3140968"/>
              <a:ext cx="1872208" cy="1800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饼形 11"/>
            <p:cNvSpPr/>
            <p:nvPr/>
          </p:nvSpPr>
          <p:spPr>
            <a:xfrm>
              <a:off x="3563888" y="3140968"/>
              <a:ext cx="1872208" cy="1800200"/>
            </a:xfrm>
            <a:prstGeom prst="pi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722545" y="3276037"/>
              <a:ext cx="1554894" cy="1530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070676" y="3360630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Ps   </a:t>
            </a:r>
          </a:p>
          <a:p>
            <a:pPr algn="ctr"/>
            <a:r>
              <a:rPr lang="en-US" altLang="zh-CN" sz="36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endParaRPr lang="zh-CN" altLang="en-US" sz="3600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496195" y="2700655"/>
            <a:ext cx="1270324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515438" y="4570388"/>
            <a:ext cx="1651582" cy="290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910436" y="4177893"/>
            <a:ext cx="1872209" cy="7849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3134572" y="2988687"/>
            <a:ext cx="806730" cy="2070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6847318" y="1875634"/>
            <a:ext cx="1429416" cy="1452028"/>
            <a:chOff x="6724232" y="1800555"/>
            <a:chExt cx="1872208" cy="1800200"/>
          </a:xfrm>
        </p:grpSpPr>
        <p:sp>
          <p:nvSpPr>
            <p:cNvPr id="31" name="椭圆 30"/>
            <p:cNvSpPr/>
            <p:nvPr/>
          </p:nvSpPr>
          <p:spPr>
            <a:xfrm>
              <a:off x="6724232" y="1800555"/>
              <a:ext cx="1872208" cy="1800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6724232" y="1800555"/>
              <a:ext cx="1872208" cy="1800200"/>
              <a:chOff x="6724232" y="1800555"/>
              <a:chExt cx="1872208" cy="1800200"/>
            </a:xfrm>
          </p:grpSpPr>
          <p:sp>
            <p:nvSpPr>
              <p:cNvPr id="32" name="饼形 31"/>
              <p:cNvSpPr/>
              <p:nvPr/>
            </p:nvSpPr>
            <p:spPr>
              <a:xfrm>
                <a:off x="6724232" y="1800555"/>
                <a:ext cx="1872208" cy="1800200"/>
              </a:xfrm>
              <a:prstGeom prst="pie">
                <a:avLst>
                  <a:gd name="adj1" fmla="val 3067449"/>
                  <a:gd name="adj2" fmla="val 16200000"/>
                </a:avLst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882889" y="1935624"/>
                <a:ext cx="1554894" cy="15300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986777" y="2162046"/>
                <a:ext cx="1296144" cy="1182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 smtClean="0">
                    <a:solidFill>
                      <a:srgbClr val="7030A0"/>
                    </a:solidFill>
                    <a:latin typeface="微软雅黑" pitchFamily="34" charset="-122"/>
                    <a:ea typeface="微软雅黑" pitchFamily="34" charset="-122"/>
                  </a:rPr>
                  <a:t>DW   </a:t>
                </a:r>
              </a:p>
              <a:p>
                <a:pPr algn="ctr"/>
                <a:r>
                  <a:rPr lang="en-US" altLang="zh-CN" sz="2400" b="1" dirty="0">
                    <a:solidFill>
                      <a:srgbClr val="7030A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r>
                  <a:rPr lang="en-US" altLang="zh-CN" sz="2400" b="1" dirty="0" smtClean="0">
                    <a:solidFill>
                      <a:srgbClr val="7030A0"/>
                    </a:solidFill>
                    <a:latin typeface="微软雅黑" pitchFamily="34" charset="-122"/>
                    <a:ea typeface="微软雅黑" pitchFamily="34" charset="-122"/>
                  </a:rPr>
                  <a:t>0%</a:t>
                </a:r>
                <a:endParaRPr lang="zh-CN" altLang="en-US" sz="2400" b="1" dirty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987101" y="4418243"/>
            <a:ext cx="1789254" cy="1737460"/>
            <a:chOff x="6724232" y="1800555"/>
            <a:chExt cx="1872208" cy="1800200"/>
          </a:xfrm>
        </p:grpSpPr>
        <p:sp>
          <p:nvSpPr>
            <p:cNvPr id="39" name="椭圆 38"/>
            <p:cNvSpPr/>
            <p:nvPr/>
          </p:nvSpPr>
          <p:spPr>
            <a:xfrm>
              <a:off x="6724232" y="1800555"/>
              <a:ext cx="1872208" cy="1800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6724232" y="1800555"/>
              <a:ext cx="1872208" cy="1800200"/>
              <a:chOff x="6724232" y="1800555"/>
              <a:chExt cx="1872208" cy="1800200"/>
            </a:xfrm>
          </p:grpSpPr>
          <p:sp>
            <p:nvSpPr>
              <p:cNvPr id="41" name="饼形 40"/>
              <p:cNvSpPr/>
              <p:nvPr/>
            </p:nvSpPr>
            <p:spPr>
              <a:xfrm>
                <a:off x="6724232" y="1800555"/>
                <a:ext cx="1872208" cy="1800200"/>
              </a:xfrm>
              <a:prstGeom prst="pie">
                <a:avLst>
                  <a:gd name="adj1" fmla="val 9951287"/>
                  <a:gd name="adj2" fmla="val 1620000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6882889" y="1935624"/>
                <a:ext cx="1554894" cy="15300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986777" y="2267755"/>
                <a:ext cx="1296144" cy="98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 smtClean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Code    </a:t>
                </a:r>
              </a:p>
              <a:p>
                <a:pPr algn="ctr"/>
                <a:r>
                  <a:rPr lang="en-US" altLang="zh-CN" sz="2400" b="1" dirty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r>
                  <a:rPr lang="en-US" altLang="zh-CN" sz="2400" b="1" dirty="0" smtClean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0%</a:t>
                </a:r>
                <a:endParaRPr lang="zh-CN" altLang="en-US" sz="2400" b="1" dirty="0">
                  <a:solidFill>
                    <a:srgbClr val="00B05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3008989" y="5373578"/>
            <a:ext cx="1336768" cy="1310026"/>
            <a:chOff x="6724232" y="1800555"/>
            <a:chExt cx="1872208" cy="1800200"/>
          </a:xfrm>
        </p:grpSpPr>
        <p:sp>
          <p:nvSpPr>
            <p:cNvPr id="45" name="椭圆 44"/>
            <p:cNvSpPr/>
            <p:nvPr/>
          </p:nvSpPr>
          <p:spPr>
            <a:xfrm>
              <a:off x="6724232" y="1800555"/>
              <a:ext cx="1872208" cy="1800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724232" y="1800555"/>
              <a:ext cx="1872208" cy="1800200"/>
              <a:chOff x="6724232" y="1800555"/>
              <a:chExt cx="1872208" cy="1800200"/>
            </a:xfrm>
          </p:grpSpPr>
          <p:sp>
            <p:nvSpPr>
              <p:cNvPr id="47" name="饼形 46"/>
              <p:cNvSpPr/>
              <p:nvPr/>
            </p:nvSpPr>
            <p:spPr>
              <a:xfrm>
                <a:off x="6724232" y="1800555"/>
                <a:ext cx="1872208" cy="1800200"/>
              </a:xfrm>
              <a:prstGeom prst="pie">
                <a:avLst>
                  <a:gd name="adj1" fmla="val 11718143"/>
                  <a:gd name="adj2" fmla="val 1620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6882889" y="1935624"/>
                <a:ext cx="1554894" cy="15300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986777" y="2267755"/>
                <a:ext cx="1296144" cy="888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Excel     </a:t>
                </a:r>
              </a:p>
              <a:p>
                <a:pPr algn="ctr"/>
                <a:r>
                  <a:rPr lang="en-US" altLang="zh-CN" sz="1600" b="1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20%</a:t>
                </a:r>
                <a:endParaRPr lang="zh-CN" altLang="en-US" sz="1600" b="1" dirty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372869" y="4323379"/>
            <a:ext cx="1814150" cy="1804044"/>
            <a:chOff x="6724232" y="1800555"/>
            <a:chExt cx="1872208" cy="1800200"/>
          </a:xfrm>
        </p:grpSpPr>
        <p:sp>
          <p:nvSpPr>
            <p:cNvPr id="51" name="椭圆 50"/>
            <p:cNvSpPr/>
            <p:nvPr/>
          </p:nvSpPr>
          <p:spPr>
            <a:xfrm>
              <a:off x="6724232" y="1800555"/>
              <a:ext cx="1872208" cy="1800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6724232" y="1800555"/>
              <a:ext cx="1872208" cy="1800200"/>
              <a:chOff x="6724232" y="1800555"/>
              <a:chExt cx="1872208" cy="1800200"/>
            </a:xfrm>
          </p:grpSpPr>
          <p:sp>
            <p:nvSpPr>
              <p:cNvPr id="53" name="饼形 52"/>
              <p:cNvSpPr/>
              <p:nvPr/>
            </p:nvSpPr>
            <p:spPr>
              <a:xfrm>
                <a:off x="6724232" y="1800555"/>
                <a:ext cx="1872208" cy="1800200"/>
              </a:xfrm>
              <a:prstGeom prst="pie">
                <a:avLst>
                  <a:gd name="adj1" fmla="val 3180060"/>
                  <a:gd name="adj2" fmla="val 1620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6882889" y="1935624"/>
                <a:ext cx="1554894" cy="15300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986777" y="2267755"/>
                <a:ext cx="1296144" cy="8292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Ai      </a:t>
                </a:r>
              </a:p>
              <a:p>
                <a:pPr algn="ctr"/>
                <a:r>
                  <a:rPr lang="en-US" altLang="zh-CN" sz="2000" b="1" dirty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r>
                  <a:rPr lang="en-US" altLang="zh-CN" sz="2000" b="1" dirty="0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0%</a:t>
                </a:r>
                <a:endParaRPr lang="zh-CN" altLang="en-US" sz="20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1536363" y="2319774"/>
            <a:ext cx="1357666" cy="1337826"/>
            <a:chOff x="6724232" y="1800555"/>
            <a:chExt cx="1872208" cy="1800200"/>
          </a:xfrm>
        </p:grpSpPr>
        <p:sp>
          <p:nvSpPr>
            <p:cNvPr id="57" name="椭圆 56"/>
            <p:cNvSpPr/>
            <p:nvPr/>
          </p:nvSpPr>
          <p:spPr>
            <a:xfrm>
              <a:off x="6724232" y="1800555"/>
              <a:ext cx="1872208" cy="1800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724232" y="1800555"/>
              <a:ext cx="1872208" cy="1800200"/>
              <a:chOff x="6724232" y="1800555"/>
              <a:chExt cx="1872208" cy="1800200"/>
            </a:xfrm>
          </p:grpSpPr>
          <p:sp>
            <p:nvSpPr>
              <p:cNvPr id="59" name="饼形 58"/>
              <p:cNvSpPr/>
              <p:nvPr/>
            </p:nvSpPr>
            <p:spPr>
              <a:xfrm>
                <a:off x="6724232" y="1800555"/>
                <a:ext cx="1872208" cy="1800200"/>
              </a:xfrm>
              <a:prstGeom prst="pie">
                <a:avLst>
                  <a:gd name="adj1" fmla="val 12618818"/>
                  <a:gd name="adj2" fmla="val 1620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6882889" y="1935624"/>
                <a:ext cx="1554894" cy="15300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986777" y="2267756"/>
                <a:ext cx="1296145" cy="1118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Doc       </a:t>
                </a:r>
              </a:p>
              <a:p>
                <a:pPr algn="ctr"/>
                <a:r>
                  <a:rPr lang="en-US" altLang="zh-CN" sz="2000" b="1" dirty="0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20%</a:t>
                </a:r>
                <a:endParaRPr lang="zh-CN" altLang="en-US" sz="20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06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</a:rPr>
                <a:t>工作经验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Job experiences</a:t>
              </a: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539552" y="2708920"/>
            <a:ext cx="4248472" cy="27363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175578" y="3014764"/>
            <a:ext cx="3320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2013.XX.XX-2014.XX.XX</a:t>
            </a:r>
            <a:endParaRPr lang="zh-CN" alt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216608" y="3476429"/>
            <a:ext cx="3459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我的专业（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XXXX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75578" y="3999649"/>
            <a:ext cx="1948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XXXXXX</a:t>
            </a:r>
            <a:r>
              <a:rPr lang="zh-CN" altLang="en-US" sz="2400" dirty="0" smtClean="0"/>
              <a:t>大学</a:t>
            </a:r>
            <a:endParaRPr lang="zh-CN" altLang="en-US" sz="2400" dirty="0"/>
          </a:p>
        </p:txBody>
      </p:sp>
      <p:sp>
        <p:nvSpPr>
          <p:cNvPr id="16" name="圆角矩形 15"/>
          <p:cNvSpPr/>
          <p:nvPr/>
        </p:nvSpPr>
        <p:spPr>
          <a:xfrm>
            <a:off x="5364088" y="4653136"/>
            <a:ext cx="720080" cy="6480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AI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187723" y="4653136"/>
            <a:ext cx="720080" cy="64807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PS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7051818" y="4653136"/>
            <a:ext cx="1048573" cy="648072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四六级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29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</a:rPr>
                <a:t>工作经验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Job experiences</a:t>
              </a: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4572000" y="2708920"/>
            <a:ext cx="4248472" cy="27363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39552" y="3087259"/>
            <a:ext cx="3500877" cy="2286444"/>
            <a:chOff x="5175578" y="3014764"/>
            <a:chExt cx="3500877" cy="2286444"/>
          </a:xfrm>
        </p:grpSpPr>
        <p:sp>
          <p:nvSpPr>
            <p:cNvPr id="13" name="TextBox 12"/>
            <p:cNvSpPr txBox="1"/>
            <p:nvPr/>
          </p:nvSpPr>
          <p:spPr>
            <a:xfrm>
              <a:off x="5175578" y="3014764"/>
              <a:ext cx="33204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2013.XX.XX-2014.XX.XX</a:t>
              </a:r>
              <a:endParaRPr lang="zh-CN" alt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16608" y="3476429"/>
              <a:ext cx="34598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实习职务</a:t>
              </a:r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2800" b="1" dirty="0" smtClean="0">
                  <a:latin typeface="微软雅黑" pitchFamily="34" charset="-122"/>
                  <a:ea typeface="微软雅黑" pitchFamily="34" charset="-122"/>
                </a:rPr>
                <a:t>XXXX</a:t>
              </a:r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）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75578" y="3999649"/>
              <a:ext cx="1948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XXXXXX</a:t>
              </a:r>
              <a:r>
                <a:rPr lang="zh-CN" altLang="en-US" sz="2400" dirty="0"/>
                <a:t>公司</a:t>
              </a: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5364088" y="4653136"/>
              <a:ext cx="720080" cy="64807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itchFamily="34" charset="-122"/>
                  <a:ea typeface="微软雅黑" pitchFamily="34" charset="-122"/>
                </a:rPr>
                <a:t>AI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6187723" y="4653136"/>
              <a:ext cx="720080" cy="648072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itchFamily="34" charset="-122"/>
                  <a:ea typeface="微软雅黑" pitchFamily="34" charset="-122"/>
                </a:rPr>
                <a:t>PS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7051817" y="4653136"/>
              <a:ext cx="1444193" cy="648072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平面设计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23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</a:rPr>
                <a:t>自我</a:t>
              </a:r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评价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Personal evaluation</a:t>
              </a:r>
            </a:p>
          </p:txBody>
        </p:sp>
      </p:grpSp>
      <p:pic>
        <p:nvPicPr>
          <p:cNvPr id="1026" name="Picture 2" descr="d:\Users\guld\Desktop\9d8e42cagw1eaq8mhwtlij20c8096wf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365" y="2861647"/>
            <a:ext cx="3374796" cy="253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2276872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我是谁？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7544" y="286164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只有认清自己是谁，才能让公司认识你。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364502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32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最大的</a:t>
            </a:r>
            <a:r>
              <a:rPr lang="zh-CN" altLang="en-US" sz="32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优势是？</a:t>
            </a:r>
            <a:endParaRPr lang="zh-CN" altLang="en-US" sz="32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7544" y="4221088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你最大的优势就是你最值钱的东西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5013176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我能创造什么？</a:t>
            </a:r>
            <a:endParaRPr lang="zh-CN" altLang="en-US" sz="32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5597951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你能为公司创造什么样的财富。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023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个人作品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Personal works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30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0942" y="0"/>
            <a:ext cx="2285013" cy="144016"/>
            <a:chOff x="0" y="0"/>
            <a:chExt cx="2285013" cy="144016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576064" cy="14401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6821" y="0"/>
              <a:ext cx="576064" cy="144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2885" y="0"/>
              <a:ext cx="576064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708949" y="0"/>
              <a:ext cx="576064" cy="14401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780839"/>
            <a:ext cx="9144000" cy="856595"/>
            <a:chOff x="0" y="780839"/>
            <a:chExt cx="9144000" cy="85659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28800"/>
              <a:ext cx="9144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0" y="780839"/>
              <a:ext cx="2987824" cy="8565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自我定位</a:t>
              </a:r>
              <a:endParaRPr lang="en-US" altLang="zh-CN" sz="24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Self-orientation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2591780" y="2492896"/>
            <a:ext cx="1800200" cy="16561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精力旺盛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思想新潮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66441" y="4365104"/>
            <a:ext cx="1403162" cy="131488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反应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快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有进取心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004048" y="2024273"/>
            <a:ext cx="2231678" cy="210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良好的人员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管理和交际能力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676982" y="4149080"/>
            <a:ext cx="1517302" cy="147164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能在高压力下和时间限制下进行工作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2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00B0F0"/>
      </a:accent6>
      <a:hlink>
        <a:srgbClr val="FFFFFF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259</Words>
  <Application>Microsoft Office PowerPoint</Application>
  <PresentationFormat>全屏显示(4:3)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ACEAV顾立冬</dc:creator>
  <cp:lastModifiedBy>Sky123.Org</cp:lastModifiedBy>
  <cp:revision>7</cp:revision>
  <dcterms:created xsi:type="dcterms:W3CDTF">2014-03-26T06:40:36Z</dcterms:created>
  <dcterms:modified xsi:type="dcterms:W3CDTF">2015-09-24T09:59:18Z</dcterms:modified>
</cp:coreProperties>
</file>