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E8B81-A8E8-4444-866E-D21998AC1A0D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294DB-F9E2-4973-B824-261BAACC03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70959-1D0D-4FD9-BE5F-DAB067EBAAFE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9160A-C2BB-4B31-A301-A1EE78E8BE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AD92E-ECF3-4515-9F2A-FC5B64D1BDF3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37685-5841-41E0-845F-BB1660EB8E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5D4DB-8258-47A5-B4FC-4BF07DC59E60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5D826-AAC0-4B11-9075-D75132F079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584F7-4441-497B-BDE5-43CEE0EE0498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FF857-57AE-44E5-BC57-71FD6F46A2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D6028-4EC4-4FE0-A35B-5133005C6315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F20B3-26C0-42D2-B202-4952EA1538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70B19-65FF-41B3-8275-BE36544B6993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689E0-06A9-4B7C-B2E1-98F1ED2052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D04F9-EE88-4E86-8910-30EA83FFEFA3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14AF3-7D2B-4222-8F1E-70325ECB72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0FE4C-D2D1-4BA2-A75F-A218DC4C6BE0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1B451-E89A-4C65-ABC9-63FEE293E1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8D8CE-F26F-4AF2-A492-E08F0D2F93BD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22368-FAAD-4920-A558-A730041316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84A27-6BFE-47EF-AF16-52619A2A3A38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5227A-50C4-402F-B2DE-C08C2226B0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D57360-CE09-4FF0-9BB7-0A33D5E75E88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9538BF1-FFE1-498D-AC88-E5A4945E62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357313" y="2143125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642938" y="292893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          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9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78</cp:revision>
  <dcterms:created xsi:type="dcterms:W3CDTF">2013-10-30T09:04:50Z</dcterms:created>
  <dcterms:modified xsi:type="dcterms:W3CDTF">2015-03-05T08:19:21Z</dcterms:modified>
</cp:coreProperties>
</file>