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8288000" cy="10299700"/>
  <p:notesSz cx="18288000" cy="102997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308" y="-64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92907"/>
            <a:ext cx="15544800" cy="216293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7832"/>
            <a:ext cx="12801599" cy="257492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/>
          <a:p>
            <a:pPr marL="12700">
              <a:lnSpc>
                <a:spcPct val="100000"/>
              </a:lnSpc>
            </a:pPr>
            <a:r>
              <a:rPr sz="1200" dirty="0" smtClean="0">
                <a:solidFill>
                  <a:srgbClr val="FFFFFF"/>
                </a:solidFill>
                <a:latin typeface="Calibri"/>
                <a:cs typeface="Calibri"/>
              </a:rPr>
              <a:t>©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0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15 </a:t>
            </a:r>
            <a:r>
              <a:rPr sz="1200" spc="1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Ci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/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3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s </a:t>
            </a:r>
            <a:r>
              <a:rPr sz="1200" spc="-15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fili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-15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es.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All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rig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hts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ese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/>
          <a:p>
            <a:pPr marL="12700">
              <a:lnSpc>
                <a:spcPct val="100000"/>
              </a:lnSpc>
            </a:pP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is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fide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nt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ial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pPr marL="25400">
                <a:lnSpc>
                  <a:spcPct val="100000"/>
                </a:lnSpc>
              </a:pPr>
              <a:t>‹#›</a:t>
            </a:fld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8288000" cy="10296143"/>
          </a:xfrm>
          <a:custGeom>
            <a:avLst/>
            <a:gdLst/>
            <a:ahLst/>
            <a:cxnLst/>
            <a:rect l="l" t="t" r="r" b="b"/>
            <a:pathLst>
              <a:path w="18288000" h="10296143">
                <a:moveTo>
                  <a:pt x="0" y="10296144"/>
                </a:moveTo>
                <a:lnTo>
                  <a:pt x="18288000" y="10296144"/>
                </a:lnTo>
                <a:lnTo>
                  <a:pt x="18288000" y="0"/>
                </a:lnTo>
                <a:lnTo>
                  <a:pt x="0" y="0"/>
                </a:lnTo>
                <a:lnTo>
                  <a:pt x="0" y="10296144"/>
                </a:lnTo>
              </a:path>
            </a:pathLst>
          </a:custGeom>
          <a:solidFill>
            <a:srgbClr val="232C3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/>
          <a:p>
            <a:pPr marL="12700">
              <a:lnSpc>
                <a:spcPct val="100000"/>
              </a:lnSpc>
            </a:pPr>
            <a:r>
              <a:rPr sz="1200" dirty="0" smtClean="0">
                <a:solidFill>
                  <a:srgbClr val="FFFFFF"/>
                </a:solidFill>
                <a:latin typeface="Calibri"/>
                <a:cs typeface="Calibri"/>
              </a:rPr>
              <a:t>©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0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15 </a:t>
            </a:r>
            <a:r>
              <a:rPr sz="1200" spc="1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Ci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/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3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s </a:t>
            </a:r>
            <a:r>
              <a:rPr sz="1200" spc="-15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fili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-15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es.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All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rig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hts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ese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/>
          <a:p>
            <a:pPr marL="12700">
              <a:lnSpc>
                <a:spcPct val="100000"/>
              </a:lnSpc>
            </a:pP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is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fide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nt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ial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pPr marL="25400">
                <a:lnSpc>
                  <a:spcPct val="100000"/>
                </a:lnSpc>
              </a:pPr>
              <a:t>‹#›</a:t>
            </a:fld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8274284" cy="194767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41247" y="2505455"/>
            <a:ext cx="8266176" cy="700430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4032503" y="5742431"/>
            <a:ext cx="1463039" cy="29260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10003535" y="7543800"/>
            <a:ext cx="576072" cy="37947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10753343" y="7543800"/>
            <a:ext cx="1682496" cy="37947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12591288" y="7543800"/>
            <a:ext cx="1938527" cy="37947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9985247" y="8092439"/>
            <a:ext cx="950976" cy="37947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11119104" y="8092439"/>
            <a:ext cx="4800600" cy="46634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704087" y="9811511"/>
            <a:ext cx="3291840" cy="18288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15910560" y="9820656"/>
            <a:ext cx="1120140" cy="13716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8931"/>
            <a:ext cx="7955280" cy="679780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19" y="2368931"/>
            <a:ext cx="7955280" cy="679780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/>
          <a:p>
            <a:pPr marL="12700">
              <a:lnSpc>
                <a:spcPct val="100000"/>
              </a:lnSpc>
            </a:pPr>
            <a:r>
              <a:rPr sz="1200" dirty="0" smtClean="0">
                <a:solidFill>
                  <a:srgbClr val="FFFFFF"/>
                </a:solidFill>
                <a:latin typeface="Calibri"/>
                <a:cs typeface="Calibri"/>
              </a:rPr>
              <a:t>©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0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15 </a:t>
            </a:r>
            <a:r>
              <a:rPr sz="1200" spc="1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Ci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/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3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s </a:t>
            </a:r>
            <a:r>
              <a:rPr sz="1200" spc="-15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fili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-15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es.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All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rig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hts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ese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/>
          <a:p>
            <a:pPr marL="12700">
              <a:lnSpc>
                <a:spcPct val="100000"/>
              </a:lnSpc>
            </a:pP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is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fide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nt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ial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pPr marL="25400">
                <a:lnSpc>
                  <a:spcPct val="100000"/>
                </a:lnSpc>
              </a:pPr>
              <a:t>‹#›</a:t>
            </a:fld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/>
          <a:p>
            <a:pPr marL="12700">
              <a:lnSpc>
                <a:spcPct val="100000"/>
              </a:lnSpc>
            </a:pPr>
            <a:r>
              <a:rPr sz="1200" dirty="0" smtClean="0">
                <a:solidFill>
                  <a:srgbClr val="FFFFFF"/>
                </a:solidFill>
                <a:latin typeface="Calibri"/>
                <a:cs typeface="Calibri"/>
              </a:rPr>
              <a:t>©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0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15 </a:t>
            </a:r>
            <a:r>
              <a:rPr sz="1200" spc="1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Ci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/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3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s </a:t>
            </a:r>
            <a:r>
              <a:rPr sz="1200" spc="-15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fili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-15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es.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All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rig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hts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ese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/>
          <a:p>
            <a:pPr marL="12700">
              <a:lnSpc>
                <a:spcPct val="100000"/>
              </a:lnSpc>
            </a:pP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is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fide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nt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ial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pPr marL="25400">
                <a:lnSpc>
                  <a:spcPct val="100000"/>
                </a:lnSpc>
              </a:pPr>
              <a:t>‹#›</a:t>
            </a:fld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/>
          <a:p>
            <a:pPr marL="12700">
              <a:lnSpc>
                <a:spcPct val="100000"/>
              </a:lnSpc>
            </a:pPr>
            <a:r>
              <a:rPr sz="1200" dirty="0" smtClean="0">
                <a:solidFill>
                  <a:srgbClr val="FFFFFF"/>
                </a:solidFill>
                <a:latin typeface="Calibri"/>
                <a:cs typeface="Calibri"/>
              </a:rPr>
              <a:t>©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0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15 </a:t>
            </a:r>
            <a:r>
              <a:rPr sz="1200" spc="1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Ci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/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3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s </a:t>
            </a:r>
            <a:r>
              <a:rPr sz="1200" spc="-15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fili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-15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es.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All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rig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hts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ese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/>
          <a:p>
            <a:pPr marL="12700">
              <a:lnSpc>
                <a:spcPct val="100000"/>
              </a:lnSpc>
            </a:pP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is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fide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nt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ial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pPr marL="25400">
                <a:lnSpc>
                  <a:spcPct val="100000"/>
                </a:lnSpc>
              </a:pPr>
              <a:t>‹#›</a:t>
            </a:fld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2402585"/>
            <a:ext cx="18288000" cy="7893558"/>
          </a:xfrm>
          <a:custGeom>
            <a:avLst/>
            <a:gdLst/>
            <a:ahLst/>
            <a:cxnLst/>
            <a:rect l="l" t="t" r="r" b="b"/>
            <a:pathLst>
              <a:path w="18288000" h="7893558">
                <a:moveTo>
                  <a:pt x="0" y="7893558"/>
                </a:moveTo>
                <a:lnTo>
                  <a:pt x="18288000" y="7893558"/>
                </a:lnTo>
                <a:lnTo>
                  <a:pt x="18288000" y="0"/>
                </a:lnTo>
                <a:lnTo>
                  <a:pt x="0" y="0"/>
                </a:lnTo>
                <a:lnTo>
                  <a:pt x="0" y="7893558"/>
                </a:lnTo>
                <a:close/>
              </a:path>
            </a:pathLst>
          </a:custGeom>
          <a:solidFill>
            <a:srgbClr val="4FC4D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270137" y="796035"/>
            <a:ext cx="11747724" cy="91306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14400" y="2368931"/>
            <a:ext cx="16459199" cy="679780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94740" y="9790480"/>
            <a:ext cx="3313345" cy="20319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solidFill>
                  <a:srgbClr val="FFFFFF"/>
                </a:solidFill>
                <a:latin typeface="Calibri"/>
                <a:cs typeface="Calibri"/>
              </a:rPr>
              <a:t>©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0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15 </a:t>
            </a:r>
            <a:r>
              <a:rPr sz="1200" spc="1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Ci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/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3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s </a:t>
            </a:r>
            <a:r>
              <a:rPr sz="1200" spc="-15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fili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-15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es.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All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rig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hts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ese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5906750" y="9788042"/>
            <a:ext cx="1134187" cy="20327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is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fide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nt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ial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7536540" y="9781640"/>
            <a:ext cx="128066" cy="20319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pPr marL="25400">
                <a:lnSpc>
                  <a:spcPct val="100000"/>
                </a:lnSpc>
              </a:pPr>
              <a:t>‹#›</a:t>
            </a:fld>
            <a:endParaRPr sz="1200">
              <a:latin typeface="Calibri"/>
              <a:cs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13" Type="http://schemas.openxmlformats.org/officeDocument/2006/relationships/image" Target="../media/image93.png"/><Relationship Id="rId3" Type="http://schemas.openxmlformats.org/officeDocument/2006/relationships/image" Target="../media/image83.png"/><Relationship Id="rId7" Type="http://schemas.openxmlformats.org/officeDocument/2006/relationships/image" Target="../media/image87.png"/><Relationship Id="rId12" Type="http://schemas.openxmlformats.org/officeDocument/2006/relationships/image" Target="../media/image92.png"/><Relationship Id="rId17" Type="http://schemas.openxmlformats.org/officeDocument/2006/relationships/image" Target="../media/image97.png"/><Relationship Id="rId2" Type="http://schemas.openxmlformats.org/officeDocument/2006/relationships/image" Target="../media/image82.png"/><Relationship Id="rId16" Type="http://schemas.openxmlformats.org/officeDocument/2006/relationships/image" Target="../media/image9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6.png"/><Relationship Id="rId11" Type="http://schemas.openxmlformats.org/officeDocument/2006/relationships/image" Target="../media/image91.png"/><Relationship Id="rId5" Type="http://schemas.openxmlformats.org/officeDocument/2006/relationships/image" Target="../media/image85.png"/><Relationship Id="rId15" Type="http://schemas.openxmlformats.org/officeDocument/2006/relationships/image" Target="../media/image95.png"/><Relationship Id="rId10" Type="http://schemas.openxmlformats.org/officeDocument/2006/relationships/image" Target="../media/image90.png"/><Relationship Id="rId4" Type="http://schemas.openxmlformats.org/officeDocument/2006/relationships/image" Target="../media/image84.png"/><Relationship Id="rId9" Type="http://schemas.openxmlformats.org/officeDocument/2006/relationships/image" Target="../media/image89.png"/><Relationship Id="rId14" Type="http://schemas.openxmlformats.org/officeDocument/2006/relationships/image" Target="../media/image9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99.jpeg"/><Relationship Id="rId7" Type="http://schemas.openxmlformats.org/officeDocument/2006/relationships/image" Target="../media/image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2.png"/><Relationship Id="rId5" Type="http://schemas.openxmlformats.org/officeDocument/2006/relationships/image" Target="../media/image101.png"/><Relationship Id="rId10" Type="http://schemas.openxmlformats.org/officeDocument/2006/relationships/hyperlink" Target="http://www.cisco.com/web/services/it-case-studies/docs/nos-network-management-and-automation-case-study.pdf" TargetMode="External"/><Relationship Id="rId4" Type="http://schemas.openxmlformats.org/officeDocument/2006/relationships/image" Target="../media/image100.jpeg"/><Relationship Id="rId9" Type="http://schemas.openxmlformats.org/officeDocument/2006/relationships/hyperlink" Target="http://www.cisco.com/web/services/portfolio/optimization/network-optimization-nos/infographic.html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tools.cisco.com/gems/cust/customerSite.do?METHOD=E&amp;LANGUAGE_ID=E&amp;SEMINAR_CODE=S22122&amp;PRIORITY_CODE=000660710" TargetMode="Externa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jpeg"/><Relationship Id="rId11" Type="http://schemas.openxmlformats.org/officeDocument/2006/relationships/image" Target="../media/image25.png"/><Relationship Id="rId5" Type="http://schemas.openxmlformats.org/officeDocument/2006/relationships/image" Target="../media/image19.jpeg"/><Relationship Id="rId10" Type="http://schemas.openxmlformats.org/officeDocument/2006/relationships/image" Target="../media/image24.png"/><Relationship Id="rId4" Type="http://schemas.openxmlformats.org/officeDocument/2006/relationships/image" Target="../media/image18.jpeg"/><Relationship Id="rId9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9" Type="http://schemas.openxmlformats.org/officeDocument/2006/relationships/image" Target="../media/image3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image" Target="../media/image53.jpeg"/><Relationship Id="rId3" Type="http://schemas.openxmlformats.org/officeDocument/2006/relationships/image" Target="../media/image43.jpeg"/><Relationship Id="rId7" Type="http://schemas.openxmlformats.org/officeDocument/2006/relationships/image" Target="../media/image47.png"/><Relationship Id="rId12" Type="http://schemas.openxmlformats.org/officeDocument/2006/relationships/image" Target="../media/image52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6.png"/><Relationship Id="rId11" Type="http://schemas.openxmlformats.org/officeDocument/2006/relationships/image" Target="../media/image51.png"/><Relationship Id="rId5" Type="http://schemas.openxmlformats.org/officeDocument/2006/relationships/image" Target="../media/image45.png"/><Relationship Id="rId10" Type="http://schemas.openxmlformats.org/officeDocument/2006/relationships/image" Target="../media/image50.png"/><Relationship Id="rId4" Type="http://schemas.openxmlformats.org/officeDocument/2006/relationships/image" Target="../media/image44.png"/><Relationship Id="rId9" Type="http://schemas.openxmlformats.org/officeDocument/2006/relationships/image" Target="../media/image4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13" Type="http://schemas.openxmlformats.org/officeDocument/2006/relationships/image" Target="../media/image65.png"/><Relationship Id="rId18" Type="http://schemas.openxmlformats.org/officeDocument/2006/relationships/image" Target="../media/image70.jpe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12" Type="http://schemas.openxmlformats.org/officeDocument/2006/relationships/image" Target="../media/image64.png"/><Relationship Id="rId17" Type="http://schemas.openxmlformats.org/officeDocument/2006/relationships/image" Target="../media/image69.jpeg"/><Relationship Id="rId2" Type="http://schemas.openxmlformats.org/officeDocument/2006/relationships/image" Target="../media/image54.png"/><Relationship Id="rId16" Type="http://schemas.openxmlformats.org/officeDocument/2006/relationships/image" Target="../media/image68.jpeg"/><Relationship Id="rId20" Type="http://schemas.openxmlformats.org/officeDocument/2006/relationships/image" Target="../media/image7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8.png"/><Relationship Id="rId11" Type="http://schemas.openxmlformats.org/officeDocument/2006/relationships/image" Target="../media/image63.png"/><Relationship Id="rId5" Type="http://schemas.openxmlformats.org/officeDocument/2006/relationships/image" Target="../media/image57.png"/><Relationship Id="rId15" Type="http://schemas.openxmlformats.org/officeDocument/2006/relationships/image" Target="../media/image67.jpeg"/><Relationship Id="rId10" Type="http://schemas.openxmlformats.org/officeDocument/2006/relationships/image" Target="../media/image62.png"/><Relationship Id="rId19" Type="http://schemas.openxmlformats.org/officeDocument/2006/relationships/image" Target="../media/image71.jpeg"/><Relationship Id="rId4" Type="http://schemas.openxmlformats.org/officeDocument/2006/relationships/image" Target="../media/image56.png"/><Relationship Id="rId9" Type="http://schemas.openxmlformats.org/officeDocument/2006/relationships/image" Target="../media/image61.png"/><Relationship Id="rId14" Type="http://schemas.openxmlformats.org/officeDocument/2006/relationships/image" Target="../media/image6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9614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002663" y="1701418"/>
            <a:ext cx="14283055" cy="22675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</a:pPr>
            <a:r>
              <a:rPr sz="7200" dirty="0" smtClean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7200" spc="-65" dirty="0" smtClean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7200" spc="90" dirty="0" smtClean="0">
                <a:solidFill>
                  <a:srgbClr val="FFFFFF"/>
                </a:solidFill>
                <a:latin typeface="Arial"/>
                <a:cs typeface="Arial"/>
              </a:rPr>
              <a:t>chi</a:t>
            </a:r>
            <a:r>
              <a:rPr sz="7200" spc="20" dirty="0" smtClean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7200" spc="100" dirty="0" smtClean="0">
                <a:solidFill>
                  <a:srgbClr val="FFFFFF"/>
                </a:solidFill>
                <a:latin typeface="Arial"/>
                <a:cs typeface="Arial"/>
              </a:rPr>
              <a:t>ectu</a:t>
            </a:r>
            <a:r>
              <a:rPr sz="7200" spc="5" dirty="0" smtClean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7200" spc="80" dirty="0" smtClean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7200" spc="145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7200" spc="0" dirty="0" smtClean="0">
                <a:solidFill>
                  <a:srgbClr val="FFFFFF"/>
                </a:solidFill>
                <a:latin typeface="Arial"/>
                <a:cs typeface="Arial"/>
              </a:rPr>
              <a:t>Stra</a:t>
            </a:r>
            <a:r>
              <a:rPr sz="7200" spc="-45" dirty="0" smtClean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7200" spc="75" dirty="0" smtClean="0">
                <a:solidFill>
                  <a:srgbClr val="FFFFFF"/>
                </a:solidFill>
                <a:latin typeface="Arial"/>
                <a:cs typeface="Arial"/>
              </a:rPr>
              <a:t>egy</a:t>
            </a:r>
            <a:r>
              <a:rPr sz="7200" spc="155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7200" spc="-40" dirty="0" smtClean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7200" spc="15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7200" spc="-105" dirty="0" smtClean="0">
                <a:solidFill>
                  <a:srgbClr val="FFFFFF"/>
                </a:solidFill>
                <a:latin typeface="Arial"/>
                <a:cs typeface="Arial"/>
              </a:rPr>
              <a:t>Planning</a:t>
            </a:r>
            <a:endParaRPr sz="7200">
              <a:latin typeface="Arial"/>
              <a:cs typeface="Arial"/>
            </a:endParaRPr>
          </a:p>
          <a:p>
            <a:pPr marR="0" algn="ctr">
              <a:lnSpc>
                <a:spcPct val="100000"/>
              </a:lnSpc>
            </a:pPr>
            <a:r>
              <a:rPr sz="7200" spc="70" dirty="0" smtClean="0">
                <a:solidFill>
                  <a:srgbClr val="F16140"/>
                </a:solidFill>
                <a:latin typeface="Arial"/>
                <a:cs typeface="Arial"/>
              </a:rPr>
              <a:t>What's</a:t>
            </a:r>
            <a:r>
              <a:rPr sz="7200" spc="180" dirty="0" smtClean="0">
                <a:solidFill>
                  <a:srgbClr val="F16140"/>
                </a:solidFill>
                <a:latin typeface="Arial"/>
                <a:cs typeface="Arial"/>
              </a:rPr>
              <a:t> </a:t>
            </a:r>
            <a:r>
              <a:rPr sz="7200" spc="-1060" dirty="0" smtClean="0">
                <a:solidFill>
                  <a:srgbClr val="F16140"/>
                </a:solidFill>
                <a:latin typeface="Arial"/>
                <a:cs typeface="Arial"/>
              </a:rPr>
              <a:t>Y</a:t>
            </a:r>
            <a:r>
              <a:rPr sz="7200" spc="30" dirty="0" smtClean="0">
                <a:solidFill>
                  <a:srgbClr val="F16140"/>
                </a:solidFill>
                <a:latin typeface="Arial"/>
                <a:cs typeface="Arial"/>
              </a:rPr>
              <a:t>our</a:t>
            </a:r>
            <a:r>
              <a:rPr sz="7200" spc="155" dirty="0" smtClean="0">
                <a:solidFill>
                  <a:srgbClr val="F16140"/>
                </a:solidFill>
                <a:latin typeface="Arial"/>
                <a:cs typeface="Arial"/>
              </a:rPr>
              <a:t> </a:t>
            </a:r>
            <a:r>
              <a:rPr sz="7200" spc="-100" dirty="0" smtClean="0">
                <a:solidFill>
                  <a:srgbClr val="F16140"/>
                </a:solidFill>
                <a:latin typeface="Arial"/>
                <a:cs typeface="Arial"/>
              </a:rPr>
              <a:t>Game</a:t>
            </a:r>
            <a:r>
              <a:rPr sz="7200" spc="165" dirty="0" smtClean="0">
                <a:solidFill>
                  <a:srgbClr val="F16140"/>
                </a:solidFill>
                <a:latin typeface="Arial"/>
                <a:cs typeface="Arial"/>
              </a:rPr>
              <a:t> </a:t>
            </a:r>
            <a:r>
              <a:rPr sz="7200" spc="-180" dirty="0" smtClean="0">
                <a:solidFill>
                  <a:srgbClr val="F16140"/>
                </a:solidFill>
                <a:latin typeface="Arial"/>
                <a:cs typeface="Arial"/>
              </a:rPr>
              <a:t>Plan</a:t>
            </a:r>
            <a:endParaRPr sz="72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6246729" y="633348"/>
            <a:ext cx="1456309" cy="81991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23900" y="8153348"/>
            <a:ext cx="2386711" cy="48341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23900" y="8580424"/>
            <a:ext cx="1820672" cy="48310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092066" y="4075823"/>
            <a:ext cx="10056875" cy="544220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pPr marL="25400">
                <a:lnSpc>
                  <a:spcPct val="100000"/>
                </a:lnSpc>
              </a:pPr>
              <a:t>1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solidFill>
                  <a:srgbClr val="FFFFFF"/>
                </a:solidFill>
                <a:latin typeface="Calibri"/>
                <a:cs typeface="Calibri"/>
              </a:rPr>
              <a:t>©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0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15 </a:t>
            </a:r>
            <a:r>
              <a:rPr sz="1200" spc="1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Ci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/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3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s </a:t>
            </a:r>
            <a:r>
              <a:rPr sz="1200" spc="-15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fili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-15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es.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All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rig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hts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ese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is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fide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nt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ial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286500" y="2432683"/>
            <a:ext cx="9515856" cy="778573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18288000" cy="2402585"/>
          </a:xfrm>
          <a:custGeom>
            <a:avLst/>
            <a:gdLst/>
            <a:ahLst/>
            <a:cxnLst/>
            <a:rect l="l" t="t" r="r" b="b"/>
            <a:pathLst>
              <a:path w="18288000" h="2402585">
                <a:moveTo>
                  <a:pt x="0" y="2402586"/>
                </a:moveTo>
                <a:lnTo>
                  <a:pt x="18288000" y="2402586"/>
                </a:lnTo>
                <a:lnTo>
                  <a:pt x="18288000" y="0"/>
                </a:lnTo>
                <a:lnTo>
                  <a:pt x="0" y="0"/>
                </a:lnTo>
                <a:lnTo>
                  <a:pt x="0" y="2402586"/>
                </a:lnTo>
              </a:path>
            </a:pathLst>
          </a:custGeom>
          <a:solidFill>
            <a:srgbClr val="232C3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777364">
              <a:lnSpc>
                <a:spcPct val="100000"/>
              </a:lnSpc>
            </a:pPr>
            <a:r>
              <a:rPr sz="5600" spc="-45" dirty="0" smtClean="0">
                <a:solidFill>
                  <a:srgbClr val="FFFFFF"/>
                </a:solidFill>
                <a:latin typeface="Arial"/>
                <a:cs typeface="Arial"/>
              </a:rPr>
              <a:t>Int</a:t>
            </a:r>
            <a:r>
              <a:rPr sz="5600" spc="-105" dirty="0" smtClean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5600" spc="55" dirty="0" smtClean="0">
                <a:solidFill>
                  <a:srgbClr val="FFFFFF"/>
                </a:solidFill>
                <a:latin typeface="Arial"/>
                <a:cs typeface="Arial"/>
              </a:rPr>
              <a:t>oducing</a:t>
            </a:r>
            <a:r>
              <a:rPr sz="5600" spc="12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5600" spc="70" dirty="0" smtClean="0">
                <a:solidFill>
                  <a:srgbClr val="FFFFFF"/>
                </a:solidFill>
                <a:latin typeface="Arial"/>
                <a:cs typeface="Arial"/>
              </a:rPr>
              <a:t>New</a:t>
            </a:r>
            <a:r>
              <a:rPr sz="5600" spc="12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5600" spc="25" dirty="0" smtClean="0">
                <a:solidFill>
                  <a:srgbClr val="FFFFFF"/>
                </a:solidFill>
                <a:latin typeface="Arial"/>
                <a:cs typeface="Arial"/>
              </a:rPr>
              <a:t>Services</a:t>
            </a:r>
            <a:endParaRPr sz="56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247389" y="2719704"/>
            <a:ext cx="6378448" cy="67141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7471516" y="9781640"/>
            <a:ext cx="180975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10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solidFill>
                  <a:srgbClr val="FFFFFF"/>
                </a:solidFill>
                <a:latin typeface="Calibri"/>
                <a:cs typeface="Calibri"/>
              </a:rPr>
              <a:t>©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0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15 </a:t>
            </a:r>
            <a:r>
              <a:rPr sz="1200" spc="1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Ci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/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3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s </a:t>
            </a:r>
            <a:r>
              <a:rPr sz="1200" spc="-15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fili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-15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es.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All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rig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hts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ese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is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fide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nt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ial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2402585"/>
          </a:xfrm>
          <a:custGeom>
            <a:avLst/>
            <a:gdLst/>
            <a:ahLst/>
            <a:cxnLst/>
            <a:rect l="l" t="t" r="r" b="b"/>
            <a:pathLst>
              <a:path w="18288000" h="2402585">
                <a:moveTo>
                  <a:pt x="0" y="2402586"/>
                </a:moveTo>
                <a:lnTo>
                  <a:pt x="18288000" y="2402586"/>
                </a:lnTo>
                <a:lnTo>
                  <a:pt x="18288000" y="0"/>
                </a:lnTo>
                <a:lnTo>
                  <a:pt x="0" y="0"/>
                </a:lnTo>
                <a:lnTo>
                  <a:pt x="0" y="2402586"/>
                </a:lnTo>
              </a:path>
            </a:pathLst>
          </a:custGeom>
          <a:solidFill>
            <a:srgbClr val="232C3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096000" y="3317747"/>
            <a:ext cx="6096000" cy="6101664"/>
          </a:xfrm>
          <a:custGeom>
            <a:avLst/>
            <a:gdLst/>
            <a:ahLst/>
            <a:cxnLst/>
            <a:rect l="l" t="t" r="r" b="b"/>
            <a:pathLst>
              <a:path w="6096000" h="6101664">
                <a:moveTo>
                  <a:pt x="0" y="3050794"/>
                </a:moveTo>
                <a:lnTo>
                  <a:pt x="10103" y="2800581"/>
                </a:lnTo>
                <a:lnTo>
                  <a:pt x="39892" y="2555938"/>
                </a:lnTo>
                <a:lnTo>
                  <a:pt x="88581" y="2317652"/>
                </a:lnTo>
                <a:lnTo>
                  <a:pt x="155387" y="2086506"/>
                </a:lnTo>
                <a:lnTo>
                  <a:pt x="239523" y="1863286"/>
                </a:lnTo>
                <a:lnTo>
                  <a:pt x="340208" y="1648777"/>
                </a:lnTo>
                <a:lnTo>
                  <a:pt x="456655" y="1443765"/>
                </a:lnTo>
                <a:lnTo>
                  <a:pt x="588081" y="1249033"/>
                </a:lnTo>
                <a:lnTo>
                  <a:pt x="733700" y="1065369"/>
                </a:lnTo>
                <a:lnTo>
                  <a:pt x="892730" y="893556"/>
                </a:lnTo>
                <a:lnTo>
                  <a:pt x="1064385" y="734379"/>
                </a:lnTo>
                <a:lnTo>
                  <a:pt x="1247881" y="588625"/>
                </a:lnTo>
                <a:lnTo>
                  <a:pt x="1442434" y="457078"/>
                </a:lnTo>
                <a:lnTo>
                  <a:pt x="1647259" y="340523"/>
                </a:lnTo>
                <a:lnTo>
                  <a:pt x="1861571" y="239746"/>
                </a:lnTo>
                <a:lnTo>
                  <a:pt x="2084588" y="155531"/>
                </a:lnTo>
                <a:lnTo>
                  <a:pt x="2315523" y="88664"/>
                </a:lnTo>
                <a:lnTo>
                  <a:pt x="2553593" y="39929"/>
                </a:lnTo>
                <a:lnTo>
                  <a:pt x="2798013" y="10113"/>
                </a:lnTo>
                <a:lnTo>
                  <a:pt x="3048000" y="0"/>
                </a:lnTo>
                <a:lnTo>
                  <a:pt x="3297986" y="10113"/>
                </a:lnTo>
                <a:lnTo>
                  <a:pt x="3542406" y="39929"/>
                </a:lnTo>
                <a:lnTo>
                  <a:pt x="3780476" y="88664"/>
                </a:lnTo>
                <a:lnTo>
                  <a:pt x="4011411" y="155531"/>
                </a:lnTo>
                <a:lnTo>
                  <a:pt x="4234428" y="239746"/>
                </a:lnTo>
                <a:lnTo>
                  <a:pt x="4448740" y="340523"/>
                </a:lnTo>
                <a:lnTo>
                  <a:pt x="4653565" y="457078"/>
                </a:lnTo>
                <a:lnTo>
                  <a:pt x="4848118" y="588625"/>
                </a:lnTo>
                <a:lnTo>
                  <a:pt x="5031614" y="734379"/>
                </a:lnTo>
                <a:lnTo>
                  <a:pt x="5203269" y="893556"/>
                </a:lnTo>
                <a:lnTo>
                  <a:pt x="5362299" y="1065369"/>
                </a:lnTo>
                <a:lnTo>
                  <a:pt x="5507918" y="1249033"/>
                </a:lnTo>
                <a:lnTo>
                  <a:pt x="5639344" y="1443765"/>
                </a:lnTo>
                <a:lnTo>
                  <a:pt x="5755791" y="1648777"/>
                </a:lnTo>
                <a:lnTo>
                  <a:pt x="5856476" y="1863286"/>
                </a:lnTo>
                <a:lnTo>
                  <a:pt x="5940612" y="2086506"/>
                </a:lnTo>
                <a:lnTo>
                  <a:pt x="6007418" y="2317652"/>
                </a:lnTo>
                <a:lnTo>
                  <a:pt x="6056107" y="2555938"/>
                </a:lnTo>
                <a:lnTo>
                  <a:pt x="6085896" y="2800581"/>
                </a:lnTo>
                <a:lnTo>
                  <a:pt x="6096000" y="3050794"/>
                </a:lnTo>
                <a:lnTo>
                  <a:pt x="6085896" y="3301007"/>
                </a:lnTo>
                <a:lnTo>
                  <a:pt x="6056107" y="3545651"/>
                </a:lnTo>
                <a:lnTo>
                  <a:pt x="6007418" y="3783940"/>
                </a:lnTo>
                <a:lnTo>
                  <a:pt x="5940612" y="4015089"/>
                </a:lnTo>
                <a:lnTo>
                  <a:pt x="5856476" y="4238313"/>
                </a:lnTo>
                <a:lnTo>
                  <a:pt x="5755791" y="4452826"/>
                </a:lnTo>
                <a:lnTo>
                  <a:pt x="5639344" y="4657844"/>
                </a:lnTo>
                <a:lnTo>
                  <a:pt x="5507918" y="4852580"/>
                </a:lnTo>
                <a:lnTo>
                  <a:pt x="5362299" y="5036251"/>
                </a:lnTo>
                <a:lnTo>
                  <a:pt x="5203269" y="5208069"/>
                </a:lnTo>
                <a:lnTo>
                  <a:pt x="5031614" y="5367251"/>
                </a:lnTo>
                <a:lnTo>
                  <a:pt x="4848118" y="5513011"/>
                </a:lnTo>
                <a:lnTo>
                  <a:pt x="4653565" y="5644564"/>
                </a:lnTo>
                <a:lnTo>
                  <a:pt x="4448740" y="5761124"/>
                </a:lnTo>
                <a:lnTo>
                  <a:pt x="4234428" y="5861906"/>
                </a:lnTo>
                <a:lnTo>
                  <a:pt x="4011411" y="5946124"/>
                </a:lnTo>
                <a:lnTo>
                  <a:pt x="3780476" y="6012995"/>
                </a:lnTo>
                <a:lnTo>
                  <a:pt x="3542406" y="6061732"/>
                </a:lnTo>
                <a:lnTo>
                  <a:pt x="3297986" y="6091550"/>
                </a:lnTo>
                <a:lnTo>
                  <a:pt x="3048000" y="6101664"/>
                </a:lnTo>
                <a:lnTo>
                  <a:pt x="2798013" y="6091550"/>
                </a:lnTo>
                <a:lnTo>
                  <a:pt x="2553593" y="6061732"/>
                </a:lnTo>
                <a:lnTo>
                  <a:pt x="2315523" y="6012995"/>
                </a:lnTo>
                <a:lnTo>
                  <a:pt x="2084588" y="5946124"/>
                </a:lnTo>
                <a:lnTo>
                  <a:pt x="1861571" y="5861906"/>
                </a:lnTo>
                <a:lnTo>
                  <a:pt x="1647259" y="5761124"/>
                </a:lnTo>
                <a:lnTo>
                  <a:pt x="1442434" y="5644564"/>
                </a:lnTo>
                <a:lnTo>
                  <a:pt x="1247881" y="5513011"/>
                </a:lnTo>
                <a:lnTo>
                  <a:pt x="1064385" y="5367251"/>
                </a:lnTo>
                <a:lnTo>
                  <a:pt x="892730" y="5208069"/>
                </a:lnTo>
                <a:lnTo>
                  <a:pt x="733700" y="5036251"/>
                </a:lnTo>
                <a:lnTo>
                  <a:pt x="588081" y="4852580"/>
                </a:lnTo>
                <a:lnTo>
                  <a:pt x="456655" y="4657844"/>
                </a:lnTo>
                <a:lnTo>
                  <a:pt x="340208" y="4452826"/>
                </a:lnTo>
                <a:lnTo>
                  <a:pt x="239523" y="4238313"/>
                </a:lnTo>
                <a:lnTo>
                  <a:pt x="155387" y="4015089"/>
                </a:lnTo>
                <a:lnTo>
                  <a:pt x="88581" y="3783940"/>
                </a:lnTo>
                <a:lnTo>
                  <a:pt x="39892" y="3545651"/>
                </a:lnTo>
                <a:lnTo>
                  <a:pt x="10103" y="3301007"/>
                </a:lnTo>
                <a:lnTo>
                  <a:pt x="0" y="3050794"/>
                </a:lnTo>
                <a:close/>
              </a:path>
            </a:pathLst>
          </a:custGeom>
          <a:ln w="76200">
            <a:solidFill>
              <a:srgbClr val="232C3A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889627" y="5315584"/>
            <a:ext cx="1981200" cy="19792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607800" y="5332221"/>
            <a:ext cx="1968119" cy="197015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765918" y="2708528"/>
            <a:ext cx="1981200" cy="19812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553200" y="7895843"/>
            <a:ext cx="1981200" cy="197929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550659" y="2707639"/>
            <a:ext cx="1982977" cy="198297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0058400" y="7894916"/>
            <a:ext cx="1981200" cy="19812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941628" y="745743"/>
            <a:ext cx="16407130" cy="91313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5600" spc="215" dirty="0" smtClean="0">
                <a:solidFill>
                  <a:srgbClr val="FFFFFF"/>
                </a:solidFill>
                <a:latin typeface="Arial"/>
                <a:cs typeface="Arial"/>
              </a:rPr>
              <a:t>6</a:t>
            </a:r>
            <a:r>
              <a:rPr sz="5600" spc="12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5600" spc="-415" dirty="0" smtClean="0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sz="5600" spc="0" dirty="0" smtClean="0">
                <a:solidFill>
                  <a:srgbClr val="FFFFFF"/>
                </a:solidFill>
                <a:latin typeface="Arial"/>
                <a:cs typeface="Arial"/>
              </a:rPr>
              <a:t>undamentals</a:t>
            </a:r>
            <a:r>
              <a:rPr sz="5600" spc="12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5600" spc="90" dirty="0" smtClean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5600" spc="1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5600" spc="-150" dirty="0" smtClean="0">
                <a:solidFill>
                  <a:srgbClr val="F16140"/>
                </a:solidFill>
                <a:latin typeface="Arial"/>
                <a:cs typeface="Arial"/>
              </a:rPr>
              <a:t>P</a:t>
            </a:r>
            <a:r>
              <a:rPr sz="5600" spc="-145" dirty="0" smtClean="0">
                <a:solidFill>
                  <a:srgbClr val="F16140"/>
                </a:solidFill>
                <a:latin typeface="Arial"/>
                <a:cs typeface="Arial"/>
              </a:rPr>
              <a:t>r</a:t>
            </a:r>
            <a:r>
              <a:rPr sz="5600" spc="20" dirty="0" smtClean="0">
                <a:solidFill>
                  <a:srgbClr val="F16140"/>
                </a:solidFill>
                <a:latin typeface="Arial"/>
                <a:cs typeface="Arial"/>
              </a:rPr>
              <a:t>oacti</a:t>
            </a:r>
            <a:r>
              <a:rPr sz="5600" spc="-140" dirty="0" smtClean="0">
                <a:solidFill>
                  <a:srgbClr val="F16140"/>
                </a:solidFill>
                <a:latin typeface="Arial"/>
                <a:cs typeface="Arial"/>
              </a:rPr>
              <a:t>v</a:t>
            </a:r>
            <a:r>
              <a:rPr sz="5600" spc="60" dirty="0" smtClean="0">
                <a:solidFill>
                  <a:srgbClr val="F16140"/>
                </a:solidFill>
                <a:latin typeface="Arial"/>
                <a:cs typeface="Arial"/>
              </a:rPr>
              <a:t>e</a:t>
            </a:r>
            <a:r>
              <a:rPr sz="5600" spc="114" dirty="0" smtClean="0">
                <a:solidFill>
                  <a:srgbClr val="F16140"/>
                </a:solidFill>
                <a:latin typeface="Arial"/>
                <a:cs typeface="Arial"/>
              </a:rPr>
              <a:t> </a:t>
            </a:r>
            <a:r>
              <a:rPr sz="5600" spc="85" dirty="0" smtClean="0">
                <a:solidFill>
                  <a:srgbClr val="FFFFFF"/>
                </a:solidFill>
                <a:latin typeface="Arial"/>
                <a:cs typeface="Arial"/>
              </a:rPr>
              <a:t>Net</a:t>
            </a:r>
            <a:r>
              <a:rPr sz="5600" spc="55" dirty="0" smtClean="0">
                <a:solidFill>
                  <a:srgbClr val="FFFFFF"/>
                </a:solidFill>
                <a:latin typeface="Arial"/>
                <a:cs typeface="Arial"/>
              </a:rPr>
              <a:t>w</a:t>
            </a:r>
            <a:r>
              <a:rPr sz="5600" spc="25" dirty="0" smtClean="0">
                <a:solidFill>
                  <a:srgbClr val="FFFFFF"/>
                </a:solidFill>
                <a:latin typeface="Arial"/>
                <a:cs typeface="Arial"/>
              </a:rPr>
              <a:t>ork</a:t>
            </a:r>
            <a:r>
              <a:rPr sz="5600" spc="12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5600" spc="0" dirty="0" smtClean="0">
                <a:solidFill>
                  <a:srgbClr val="FFFFFF"/>
                </a:solidFill>
                <a:latin typeface="Arial"/>
                <a:cs typeface="Arial"/>
              </a:rPr>
              <a:t>Management</a:t>
            </a:r>
            <a:endParaRPr sz="560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299203" y="3519804"/>
            <a:ext cx="2181860" cy="41452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780920" y="5987160"/>
            <a:ext cx="3032252" cy="41452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308225" y="6352920"/>
            <a:ext cx="1993138" cy="41452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1918568" y="3519804"/>
            <a:ext cx="2992755" cy="414528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3763879" y="5987160"/>
            <a:ext cx="3235705" cy="414527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4403959" y="6352920"/>
            <a:ext cx="1973072" cy="414527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450971" y="8580754"/>
            <a:ext cx="3036697" cy="414527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176395" y="8946489"/>
            <a:ext cx="1592579" cy="414832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2595606" y="8534145"/>
            <a:ext cx="2825115" cy="414528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2243181" y="8899855"/>
            <a:ext cx="3534155" cy="414528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4895850" y="5314949"/>
            <a:ext cx="2000250" cy="2000250"/>
          </a:xfrm>
          <a:custGeom>
            <a:avLst/>
            <a:gdLst/>
            <a:ahLst/>
            <a:cxnLst/>
            <a:rect l="l" t="t" r="r" b="b"/>
            <a:pathLst>
              <a:path w="2000250" h="2000250">
                <a:moveTo>
                  <a:pt x="0" y="1000125"/>
                </a:moveTo>
                <a:lnTo>
                  <a:pt x="3315" y="918103"/>
                </a:lnTo>
                <a:lnTo>
                  <a:pt x="13090" y="837907"/>
                </a:lnTo>
                <a:lnTo>
                  <a:pt x="29068" y="759793"/>
                </a:lnTo>
                <a:lnTo>
                  <a:pt x="50989" y="684019"/>
                </a:lnTo>
                <a:lnTo>
                  <a:pt x="78599" y="610844"/>
                </a:lnTo>
                <a:lnTo>
                  <a:pt x="111637" y="540523"/>
                </a:lnTo>
                <a:lnTo>
                  <a:pt x="149849" y="473315"/>
                </a:lnTo>
                <a:lnTo>
                  <a:pt x="192974" y="409477"/>
                </a:lnTo>
                <a:lnTo>
                  <a:pt x="240758" y="349266"/>
                </a:lnTo>
                <a:lnTo>
                  <a:pt x="292941" y="292941"/>
                </a:lnTo>
                <a:lnTo>
                  <a:pt x="349266" y="240758"/>
                </a:lnTo>
                <a:lnTo>
                  <a:pt x="409477" y="192974"/>
                </a:lnTo>
                <a:lnTo>
                  <a:pt x="473315" y="149849"/>
                </a:lnTo>
                <a:lnTo>
                  <a:pt x="540523" y="111637"/>
                </a:lnTo>
                <a:lnTo>
                  <a:pt x="610844" y="78599"/>
                </a:lnTo>
                <a:lnTo>
                  <a:pt x="684019" y="50989"/>
                </a:lnTo>
                <a:lnTo>
                  <a:pt x="759793" y="29068"/>
                </a:lnTo>
                <a:lnTo>
                  <a:pt x="837907" y="13090"/>
                </a:lnTo>
                <a:lnTo>
                  <a:pt x="918103" y="3315"/>
                </a:lnTo>
                <a:lnTo>
                  <a:pt x="1000125" y="0"/>
                </a:lnTo>
                <a:lnTo>
                  <a:pt x="1082146" y="3315"/>
                </a:lnTo>
                <a:lnTo>
                  <a:pt x="1162342" y="13090"/>
                </a:lnTo>
                <a:lnTo>
                  <a:pt x="1240456" y="29068"/>
                </a:lnTo>
                <a:lnTo>
                  <a:pt x="1316230" y="50989"/>
                </a:lnTo>
                <a:lnTo>
                  <a:pt x="1389405" y="78599"/>
                </a:lnTo>
                <a:lnTo>
                  <a:pt x="1459726" y="111637"/>
                </a:lnTo>
                <a:lnTo>
                  <a:pt x="1526934" y="149849"/>
                </a:lnTo>
                <a:lnTo>
                  <a:pt x="1590772" y="192974"/>
                </a:lnTo>
                <a:lnTo>
                  <a:pt x="1650983" y="240758"/>
                </a:lnTo>
                <a:lnTo>
                  <a:pt x="1707308" y="292941"/>
                </a:lnTo>
                <a:lnTo>
                  <a:pt x="1759491" y="349266"/>
                </a:lnTo>
                <a:lnTo>
                  <a:pt x="1807275" y="409477"/>
                </a:lnTo>
                <a:lnTo>
                  <a:pt x="1850400" y="473315"/>
                </a:lnTo>
                <a:lnTo>
                  <a:pt x="1888612" y="540523"/>
                </a:lnTo>
                <a:lnTo>
                  <a:pt x="1921650" y="610844"/>
                </a:lnTo>
                <a:lnTo>
                  <a:pt x="1949260" y="684019"/>
                </a:lnTo>
                <a:lnTo>
                  <a:pt x="1971181" y="759793"/>
                </a:lnTo>
                <a:lnTo>
                  <a:pt x="1987159" y="837907"/>
                </a:lnTo>
                <a:lnTo>
                  <a:pt x="1996934" y="918103"/>
                </a:lnTo>
                <a:lnTo>
                  <a:pt x="2000250" y="1000125"/>
                </a:lnTo>
                <a:lnTo>
                  <a:pt x="1996934" y="1082146"/>
                </a:lnTo>
                <a:lnTo>
                  <a:pt x="1987159" y="1162342"/>
                </a:lnTo>
                <a:lnTo>
                  <a:pt x="1971181" y="1240456"/>
                </a:lnTo>
                <a:lnTo>
                  <a:pt x="1949260" y="1316230"/>
                </a:lnTo>
                <a:lnTo>
                  <a:pt x="1921650" y="1389405"/>
                </a:lnTo>
                <a:lnTo>
                  <a:pt x="1888612" y="1459726"/>
                </a:lnTo>
                <a:lnTo>
                  <a:pt x="1850400" y="1526934"/>
                </a:lnTo>
                <a:lnTo>
                  <a:pt x="1807275" y="1590772"/>
                </a:lnTo>
                <a:lnTo>
                  <a:pt x="1759491" y="1650983"/>
                </a:lnTo>
                <a:lnTo>
                  <a:pt x="1707308" y="1707308"/>
                </a:lnTo>
                <a:lnTo>
                  <a:pt x="1650983" y="1759491"/>
                </a:lnTo>
                <a:lnTo>
                  <a:pt x="1590772" y="1807275"/>
                </a:lnTo>
                <a:lnTo>
                  <a:pt x="1526934" y="1850400"/>
                </a:lnTo>
                <a:lnTo>
                  <a:pt x="1459726" y="1888612"/>
                </a:lnTo>
                <a:lnTo>
                  <a:pt x="1389405" y="1921650"/>
                </a:lnTo>
                <a:lnTo>
                  <a:pt x="1316230" y="1949260"/>
                </a:lnTo>
                <a:lnTo>
                  <a:pt x="1240456" y="1971181"/>
                </a:lnTo>
                <a:lnTo>
                  <a:pt x="1162342" y="1987159"/>
                </a:lnTo>
                <a:lnTo>
                  <a:pt x="1082146" y="1996934"/>
                </a:lnTo>
                <a:lnTo>
                  <a:pt x="1000125" y="2000250"/>
                </a:lnTo>
                <a:lnTo>
                  <a:pt x="918103" y="1996934"/>
                </a:lnTo>
                <a:lnTo>
                  <a:pt x="837907" y="1987159"/>
                </a:lnTo>
                <a:lnTo>
                  <a:pt x="759793" y="1971181"/>
                </a:lnTo>
                <a:lnTo>
                  <a:pt x="684019" y="1949260"/>
                </a:lnTo>
                <a:lnTo>
                  <a:pt x="610844" y="1921650"/>
                </a:lnTo>
                <a:lnTo>
                  <a:pt x="540523" y="1888612"/>
                </a:lnTo>
                <a:lnTo>
                  <a:pt x="473315" y="1850400"/>
                </a:lnTo>
                <a:lnTo>
                  <a:pt x="409477" y="1807275"/>
                </a:lnTo>
                <a:lnTo>
                  <a:pt x="349266" y="1759491"/>
                </a:lnTo>
                <a:lnTo>
                  <a:pt x="292941" y="1707308"/>
                </a:lnTo>
                <a:lnTo>
                  <a:pt x="240758" y="1650983"/>
                </a:lnTo>
                <a:lnTo>
                  <a:pt x="192974" y="1590772"/>
                </a:lnTo>
                <a:lnTo>
                  <a:pt x="149849" y="1526934"/>
                </a:lnTo>
                <a:lnTo>
                  <a:pt x="111637" y="1459726"/>
                </a:lnTo>
                <a:lnTo>
                  <a:pt x="78599" y="1389405"/>
                </a:lnTo>
                <a:lnTo>
                  <a:pt x="50989" y="1316230"/>
                </a:lnTo>
                <a:lnTo>
                  <a:pt x="29068" y="1240456"/>
                </a:lnTo>
                <a:lnTo>
                  <a:pt x="13090" y="1162342"/>
                </a:lnTo>
                <a:lnTo>
                  <a:pt x="3315" y="1082146"/>
                </a:lnTo>
                <a:lnTo>
                  <a:pt x="0" y="1000125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548628" y="7894954"/>
            <a:ext cx="2000250" cy="2000275"/>
          </a:xfrm>
          <a:custGeom>
            <a:avLst/>
            <a:gdLst/>
            <a:ahLst/>
            <a:cxnLst/>
            <a:rect l="l" t="t" r="r" b="b"/>
            <a:pathLst>
              <a:path w="2000250" h="2000275">
                <a:moveTo>
                  <a:pt x="0" y="1000124"/>
                </a:moveTo>
                <a:lnTo>
                  <a:pt x="3315" y="918103"/>
                </a:lnTo>
                <a:lnTo>
                  <a:pt x="13090" y="837907"/>
                </a:lnTo>
                <a:lnTo>
                  <a:pt x="29068" y="759793"/>
                </a:lnTo>
                <a:lnTo>
                  <a:pt x="50989" y="684019"/>
                </a:lnTo>
                <a:lnTo>
                  <a:pt x="78599" y="610844"/>
                </a:lnTo>
                <a:lnTo>
                  <a:pt x="111637" y="540523"/>
                </a:lnTo>
                <a:lnTo>
                  <a:pt x="149849" y="473315"/>
                </a:lnTo>
                <a:lnTo>
                  <a:pt x="192974" y="409477"/>
                </a:lnTo>
                <a:lnTo>
                  <a:pt x="240758" y="349266"/>
                </a:lnTo>
                <a:lnTo>
                  <a:pt x="292941" y="292941"/>
                </a:lnTo>
                <a:lnTo>
                  <a:pt x="349266" y="240758"/>
                </a:lnTo>
                <a:lnTo>
                  <a:pt x="409477" y="192974"/>
                </a:lnTo>
                <a:lnTo>
                  <a:pt x="473315" y="149849"/>
                </a:lnTo>
                <a:lnTo>
                  <a:pt x="540523" y="111637"/>
                </a:lnTo>
                <a:lnTo>
                  <a:pt x="610844" y="78599"/>
                </a:lnTo>
                <a:lnTo>
                  <a:pt x="684019" y="50989"/>
                </a:lnTo>
                <a:lnTo>
                  <a:pt x="759793" y="29068"/>
                </a:lnTo>
                <a:lnTo>
                  <a:pt x="837907" y="13090"/>
                </a:lnTo>
                <a:lnTo>
                  <a:pt x="918103" y="3315"/>
                </a:lnTo>
                <a:lnTo>
                  <a:pt x="1000125" y="0"/>
                </a:lnTo>
                <a:lnTo>
                  <a:pt x="1082146" y="3315"/>
                </a:lnTo>
                <a:lnTo>
                  <a:pt x="1162342" y="13090"/>
                </a:lnTo>
                <a:lnTo>
                  <a:pt x="1240456" y="29068"/>
                </a:lnTo>
                <a:lnTo>
                  <a:pt x="1316230" y="50989"/>
                </a:lnTo>
                <a:lnTo>
                  <a:pt x="1389405" y="78599"/>
                </a:lnTo>
                <a:lnTo>
                  <a:pt x="1459726" y="111637"/>
                </a:lnTo>
                <a:lnTo>
                  <a:pt x="1526934" y="149849"/>
                </a:lnTo>
                <a:lnTo>
                  <a:pt x="1590772" y="192974"/>
                </a:lnTo>
                <a:lnTo>
                  <a:pt x="1650983" y="240758"/>
                </a:lnTo>
                <a:lnTo>
                  <a:pt x="1707308" y="292941"/>
                </a:lnTo>
                <a:lnTo>
                  <a:pt x="1759491" y="349266"/>
                </a:lnTo>
                <a:lnTo>
                  <a:pt x="1807275" y="409477"/>
                </a:lnTo>
                <a:lnTo>
                  <a:pt x="1850400" y="473315"/>
                </a:lnTo>
                <a:lnTo>
                  <a:pt x="1888612" y="540523"/>
                </a:lnTo>
                <a:lnTo>
                  <a:pt x="1921650" y="610844"/>
                </a:lnTo>
                <a:lnTo>
                  <a:pt x="1949260" y="684019"/>
                </a:lnTo>
                <a:lnTo>
                  <a:pt x="1971181" y="759793"/>
                </a:lnTo>
                <a:lnTo>
                  <a:pt x="1987159" y="837907"/>
                </a:lnTo>
                <a:lnTo>
                  <a:pt x="1996934" y="918103"/>
                </a:lnTo>
                <a:lnTo>
                  <a:pt x="2000250" y="1000124"/>
                </a:lnTo>
                <a:lnTo>
                  <a:pt x="1996934" y="1082153"/>
                </a:lnTo>
                <a:lnTo>
                  <a:pt x="1987159" y="1162356"/>
                </a:lnTo>
                <a:lnTo>
                  <a:pt x="1971181" y="1240474"/>
                </a:lnTo>
                <a:lnTo>
                  <a:pt x="1949260" y="1316252"/>
                </a:lnTo>
                <a:lnTo>
                  <a:pt x="1921650" y="1389431"/>
                </a:lnTo>
                <a:lnTo>
                  <a:pt x="1888612" y="1459754"/>
                </a:lnTo>
                <a:lnTo>
                  <a:pt x="1850400" y="1526964"/>
                </a:lnTo>
                <a:lnTo>
                  <a:pt x="1807275" y="1590803"/>
                </a:lnTo>
                <a:lnTo>
                  <a:pt x="1759491" y="1651014"/>
                </a:lnTo>
                <a:lnTo>
                  <a:pt x="1707308" y="1707340"/>
                </a:lnTo>
                <a:lnTo>
                  <a:pt x="1650983" y="1759523"/>
                </a:lnTo>
                <a:lnTo>
                  <a:pt x="1590772" y="1807306"/>
                </a:lnTo>
                <a:lnTo>
                  <a:pt x="1526934" y="1850431"/>
                </a:lnTo>
                <a:lnTo>
                  <a:pt x="1459726" y="1888641"/>
                </a:lnTo>
                <a:lnTo>
                  <a:pt x="1389405" y="1921679"/>
                </a:lnTo>
                <a:lnTo>
                  <a:pt x="1316230" y="1949287"/>
                </a:lnTo>
                <a:lnTo>
                  <a:pt x="1240456" y="1971208"/>
                </a:lnTo>
                <a:lnTo>
                  <a:pt x="1162342" y="1987185"/>
                </a:lnTo>
                <a:lnTo>
                  <a:pt x="1082146" y="1996959"/>
                </a:lnTo>
                <a:lnTo>
                  <a:pt x="1000125" y="2000275"/>
                </a:lnTo>
                <a:lnTo>
                  <a:pt x="918103" y="1996959"/>
                </a:lnTo>
                <a:lnTo>
                  <a:pt x="837907" y="1987185"/>
                </a:lnTo>
                <a:lnTo>
                  <a:pt x="759793" y="1971208"/>
                </a:lnTo>
                <a:lnTo>
                  <a:pt x="684019" y="1949287"/>
                </a:lnTo>
                <a:lnTo>
                  <a:pt x="610844" y="1921679"/>
                </a:lnTo>
                <a:lnTo>
                  <a:pt x="540523" y="1888641"/>
                </a:lnTo>
                <a:lnTo>
                  <a:pt x="473315" y="1850431"/>
                </a:lnTo>
                <a:lnTo>
                  <a:pt x="409477" y="1807306"/>
                </a:lnTo>
                <a:lnTo>
                  <a:pt x="349266" y="1759523"/>
                </a:lnTo>
                <a:lnTo>
                  <a:pt x="292941" y="1707340"/>
                </a:lnTo>
                <a:lnTo>
                  <a:pt x="240758" y="1651014"/>
                </a:lnTo>
                <a:lnTo>
                  <a:pt x="192974" y="1590803"/>
                </a:lnTo>
                <a:lnTo>
                  <a:pt x="149849" y="1526964"/>
                </a:lnTo>
                <a:lnTo>
                  <a:pt x="111637" y="1459754"/>
                </a:lnTo>
                <a:lnTo>
                  <a:pt x="78599" y="1389431"/>
                </a:lnTo>
                <a:lnTo>
                  <a:pt x="50989" y="1316252"/>
                </a:lnTo>
                <a:lnTo>
                  <a:pt x="29068" y="1240474"/>
                </a:lnTo>
                <a:lnTo>
                  <a:pt x="13090" y="1162356"/>
                </a:lnTo>
                <a:lnTo>
                  <a:pt x="3315" y="1082153"/>
                </a:lnTo>
                <a:lnTo>
                  <a:pt x="0" y="1000124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548628" y="2698368"/>
            <a:ext cx="2000250" cy="2000250"/>
          </a:xfrm>
          <a:custGeom>
            <a:avLst/>
            <a:gdLst/>
            <a:ahLst/>
            <a:cxnLst/>
            <a:rect l="l" t="t" r="r" b="b"/>
            <a:pathLst>
              <a:path w="2000250" h="2000250">
                <a:moveTo>
                  <a:pt x="0" y="1000125"/>
                </a:moveTo>
                <a:lnTo>
                  <a:pt x="3315" y="918103"/>
                </a:lnTo>
                <a:lnTo>
                  <a:pt x="13090" y="837907"/>
                </a:lnTo>
                <a:lnTo>
                  <a:pt x="29068" y="759793"/>
                </a:lnTo>
                <a:lnTo>
                  <a:pt x="50989" y="684019"/>
                </a:lnTo>
                <a:lnTo>
                  <a:pt x="78599" y="610844"/>
                </a:lnTo>
                <a:lnTo>
                  <a:pt x="111637" y="540523"/>
                </a:lnTo>
                <a:lnTo>
                  <a:pt x="149849" y="473315"/>
                </a:lnTo>
                <a:lnTo>
                  <a:pt x="192974" y="409477"/>
                </a:lnTo>
                <a:lnTo>
                  <a:pt x="240758" y="349266"/>
                </a:lnTo>
                <a:lnTo>
                  <a:pt x="292941" y="292941"/>
                </a:lnTo>
                <a:lnTo>
                  <a:pt x="349266" y="240758"/>
                </a:lnTo>
                <a:lnTo>
                  <a:pt x="409477" y="192974"/>
                </a:lnTo>
                <a:lnTo>
                  <a:pt x="473315" y="149849"/>
                </a:lnTo>
                <a:lnTo>
                  <a:pt x="540523" y="111637"/>
                </a:lnTo>
                <a:lnTo>
                  <a:pt x="610844" y="78599"/>
                </a:lnTo>
                <a:lnTo>
                  <a:pt x="684019" y="50989"/>
                </a:lnTo>
                <a:lnTo>
                  <a:pt x="759793" y="29068"/>
                </a:lnTo>
                <a:lnTo>
                  <a:pt x="837907" y="13090"/>
                </a:lnTo>
                <a:lnTo>
                  <a:pt x="918103" y="3315"/>
                </a:lnTo>
                <a:lnTo>
                  <a:pt x="1000125" y="0"/>
                </a:lnTo>
                <a:lnTo>
                  <a:pt x="1082146" y="3315"/>
                </a:lnTo>
                <a:lnTo>
                  <a:pt x="1162342" y="13090"/>
                </a:lnTo>
                <a:lnTo>
                  <a:pt x="1240456" y="29068"/>
                </a:lnTo>
                <a:lnTo>
                  <a:pt x="1316230" y="50989"/>
                </a:lnTo>
                <a:lnTo>
                  <a:pt x="1389405" y="78599"/>
                </a:lnTo>
                <a:lnTo>
                  <a:pt x="1459726" y="111637"/>
                </a:lnTo>
                <a:lnTo>
                  <a:pt x="1526934" y="149849"/>
                </a:lnTo>
                <a:lnTo>
                  <a:pt x="1590772" y="192974"/>
                </a:lnTo>
                <a:lnTo>
                  <a:pt x="1650983" y="240758"/>
                </a:lnTo>
                <a:lnTo>
                  <a:pt x="1707308" y="292941"/>
                </a:lnTo>
                <a:lnTo>
                  <a:pt x="1759491" y="349266"/>
                </a:lnTo>
                <a:lnTo>
                  <a:pt x="1807275" y="409477"/>
                </a:lnTo>
                <a:lnTo>
                  <a:pt x="1850400" y="473315"/>
                </a:lnTo>
                <a:lnTo>
                  <a:pt x="1888612" y="540523"/>
                </a:lnTo>
                <a:lnTo>
                  <a:pt x="1921650" y="610844"/>
                </a:lnTo>
                <a:lnTo>
                  <a:pt x="1949260" y="684019"/>
                </a:lnTo>
                <a:lnTo>
                  <a:pt x="1971181" y="759793"/>
                </a:lnTo>
                <a:lnTo>
                  <a:pt x="1987159" y="837907"/>
                </a:lnTo>
                <a:lnTo>
                  <a:pt x="1996934" y="918103"/>
                </a:lnTo>
                <a:lnTo>
                  <a:pt x="2000250" y="1000125"/>
                </a:lnTo>
                <a:lnTo>
                  <a:pt x="1996934" y="1082163"/>
                </a:lnTo>
                <a:lnTo>
                  <a:pt x="1987159" y="1162373"/>
                </a:lnTo>
                <a:lnTo>
                  <a:pt x="1971181" y="1240497"/>
                </a:lnTo>
                <a:lnTo>
                  <a:pt x="1949260" y="1316278"/>
                </a:lnTo>
                <a:lnTo>
                  <a:pt x="1921650" y="1389459"/>
                </a:lnTo>
                <a:lnTo>
                  <a:pt x="1888612" y="1459782"/>
                </a:lnTo>
                <a:lnTo>
                  <a:pt x="1850400" y="1526990"/>
                </a:lnTo>
                <a:lnTo>
                  <a:pt x="1807275" y="1590827"/>
                </a:lnTo>
                <a:lnTo>
                  <a:pt x="1759491" y="1651034"/>
                </a:lnTo>
                <a:lnTo>
                  <a:pt x="1707308" y="1707356"/>
                </a:lnTo>
                <a:lnTo>
                  <a:pt x="1650983" y="1759534"/>
                </a:lnTo>
                <a:lnTo>
                  <a:pt x="1590772" y="1807311"/>
                </a:lnTo>
                <a:lnTo>
                  <a:pt x="1526934" y="1850431"/>
                </a:lnTo>
                <a:lnTo>
                  <a:pt x="1459726" y="1888636"/>
                </a:lnTo>
                <a:lnTo>
                  <a:pt x="1389405" y="1921668"/>
                </a:lnTo>
                <a:lnTo>
                  <a:pt x="1316230" y="1949272"/>
                </a:lnTo>
                <a:lnTo>
                  <a:pt x="1240456" y="1971189"/>
                </a:lnTo>
                <a:lnTo>
                  <a:pt x="1162342" y="1987162"/>
                </a:lnTo>
                <a:lnTo>
                  <a:pt x="1082146" y="1996935"/>
                </a:lnTo>
                <a:lnTo>
                  <a:pt x="1000125" y="2000250"/>
                </a:lnTo>
                <a:lnTo>
                  <a:pt x="918103" y="1996935"/>
                </a:lnTo>
                <a:lnTo>
                  <a:pt x="837907" y="1987162"/>
                </a:lnTo>
                <a:lnTo>
                  <a:pt x="759793" y="1971189"/>
                </a:lnTo>
                <a:lnTo>
                  <a:pt x="684019" y="1949272"/>
                </a:lnTo>
                <a:lnTo>
                  <a:pt x="610844" y="1921668"/>
                </a:lnTo>
                <a:lnTo>
                  <a:pt x="540523" y="1888636"/>
                </a:lnTo>
                <a:lnTo>
                  <a:pt x="473315" y="1850431"/>
                </a:lnTo>
                <a:lnTo>
                  <a:pt x="409477" y="1807311"/>
                </a:lnTo>
                <a:lnTo>
                  <a:pt x="349266" y="1759534"/>
                </a:lnTo>
                <a:lnTo>
                  <a:pt x="292941" y="1707356"/>
                </a:lnTo>
                <a:lnTo>
                  <a:pt x="240758" y="1651034"/>
                </a:lnTo>
                <a:lnTo>
                  <a:pt x="192974" y="1590827"/>
                </a:lnTo>
                <a:lnTo>
                  <a:pt x="149849" y="1526990"/>
                </a:lnTo>
                <a:lnTo>
                  <a:pt x="111637" y="1459782"/>
                </a:lnTo>
                <a:lnTo>
                  <a:pt x="78599" y="1389459"/>
                </a:lnTo>
                <a:lnTo>
                  <a:pt x="50989" y="1316278"/>
                </a:lnTo>
                <a:lnTo>
                  <a:pt x="29068" y="1240497"/>
                </a:lnTo>
                <a:lnTo>
                  <a:pt x="13090" y="1162373"/>
                </a:lnTo>
                <a:lnTo>
                  <a:pt x="3315" y="1082163"/>
                </a:lnTo>
                <a:lnTo>
                  <a:pt x="0" y="1000125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0058527" y="7887207"/>
            <a:ext cx="2000250" cy="2000262"/>
          </a:xfrm>
          <a:custGeom>
            <a:avLst/>
            <a:gdLst/>
            <a:ahLst/>
            <a:cxnLst/>
            <a:rect l="l" t="t" r="r" b="b"/>
            <a:pathLst>
              <a:path w="2000250" h="2000262">
                <a:moveTo>
                  <a:pt x="0" y="1000125"/>
                </a:moveTo>
                <a:lnTo>
                  <a:pt x="3315" y="918103"/>
                </a:lnTo>
                <a:lnTo>
                  <a:pt x="13090" y="837907"/>
                </a:lnTo>
                <a:lnTo>
                  <a:pt x="29068" y="759793"/>
                </a:lnTo>
                <a:lnTo>
                  <a:pt x="50989" y="684019"/>
                </a:lnTo>
                <a:lnTo>
                  <a:pt x="78599" y="610844"/>
                </a:lnTo>
                <a:lnTo>
                  <a:pt x="111637" y="540523"/>
                </a:lnTo>
                <a:lnTo>
                  <a:pt x="149849" y="473315"/>
                </a:lnTo>
                <a:lnTo>
                  <a:pt x="192974" y="409477"/>
                </a:lnTo>
                <a:lnTo>
                  <a:pt x="240758" y="349266"/>
                </a:lnTo>
                <a:lnTo>
                  <a:pt x="292941" y="292941"/>
                </a:lnTo>
                <a:lnTo>
                  <a:pt x="349266" y="240758"/>
                </a:lnTo>
                <a:lnTo>
                  <a:pt x="409477" y="192974"/>
                </a:lnTo>
                <a:lnTo>
                  <a:pt x="473315" y="149849"/>
                </a:lnTo>
                <a:lnTo>
                  <a:pt x="540523" y="111637"/>
                </a:lnTo>
                <a:lnTo>
                  <a:pt x="610844" y="78599"/>
                </a:lnTo>
                <a:lnTo>
                  <a:pt x="684019" y="50989"/>
                </a:lnTo>
                <a:lnTo>
                  <a:pt x="759793" y="29068"/>
                </a:lnTo>
                <a:lnTo>
                  <a:pt x="837907" y="13090"/>
                </a:lnTo>
                <a:lnTo>
                  <a:pt x="918103" y="3315"/>
                </a:lnTo>
                <a:lnTo>
                  <a:pt x="1000125" y="0"/>
                </a:lnTo>
                <a:lnTo>
                  <a:pt x="1082146" y="3315"/>
                </a:lnTo>
                <a:lnTo>
                  <a:pt x="1162342" y="13090"/>
                </a:lnTo>
                <a:lnTo>
                  <a:pt x="1240456" y="29068"/>
                </a:lnTo>
                <a:lnTo>
                  <a:pt x="1316230" y="50989"/>
                </a:lnTo>
                <a:lnTo>
                  <a:pt x="1389405" y="78599"/>
                </a:lnTo>
                <a:lnTo>
                  <a:pt x="1459726" y="111637"/>
                </a:lnTo>
                <a:lnTo>
                  <a:pt x="1526934" y="149849"/>
                </a:lnTo>
                <a:lnTo>
                  <a:pt x="1590772" y="192974"/>
                </a:lnTo>
                <a:lnTo>
                  <a:pt x="1650983" y="240758"/>
                </a:lnTo>
                <a:lnTo>
                  <a:pt x="1707308" y="292941"/>
                </a:lnTo>
                <a:lnTo>
                  <a:pt x="1759491" y="349266"/>
                </a:lnTo>
                <a:lnTo>
                  <a:pt x="1807275" y="409477"/>
                </a:lnTo>
                <a:lnTo>
                  <a:pt x="1850400" y="473315"/>
                </a:lnTo>
                <a:lnTo>
                  <a:pt x="1888612" y="540523"/>
                </a:lnTo>
                <a:lnTo>
                  <a:pt x="1921650" y="610844"/>
                </a:lnTo>
                <a:lnTo>
                  <a:pt x="1949260" y="684019"/>
                </a:lnTo>
                <a:lnTo>
                  <a:pt x="1971181" y="759793"/>
                </a:lnTo>
                <a:lnTo>
                  <a:pt x="1987159" y="837907"/>
                </a:lnTo>
                <a:lnTo>
                  <a:pt x="1996934" y="918103"/>
                </a:lnTo>
                <a:lnTo>
                  <a:pt x="2000250" y="1000125"/>
                </a:lnTo>
                <a:lnTo>
                  <a:pt x="1996934" y="1082151"/>
                </a:lnTo>
                <a:lnTo>
                  <a:pt x="1987159" y="1162352"/>
                </a:lnTo>
                <a:lnTo>
                  <a:pt x="1971181" y="1240469"/>
                </a:lnTo>
                <a:lnTo>
                  <a:pt x="1949260" y="1316245"/>
                </a:lnTo>
                <a:lnTo>
                  <a:pt x="1921650" y="1389423"/>
                </a:lnTo>
                <a:lnTo>
                  <a:pt x="1888612" y="1459745"/>
                </a:lnTo>
                <a:lnTo>
                  <a:pt x="1850400" y="1526954"/>
                </a:lnTo>
                <a:lnTo>
                  <a:pt x="1807275" y="1590793"/>
                </a:lnTo>
                <a:lnTo>
                  <a:pt x="1759491" y="1651004"/>
                </a:lnTo>
                <a:lnTo>
                  <a:pt x="1707308" y="1707329"/>
                </a:lnTo>
                <a:lnTo>
                  <a:pt x="1650983" y="1759511"/>
                </a:lnTo>
                <a:lnTo>
                  <a:pt x="1590772" y="1807294"/>
                </a:lnTo>
                <a:lnTo>
                  <a:pt x="1526934" y="1850419"/>
                </a:lnTo>
                <a:lnTo>
                  <a:pt x="1459726" y="1888629"/>
                </a:lnTo>
                <a:lnTo>
                  <a:pt x="1389405" y="1921666"/>
                </a:lnTo>
                <a:lnTo>
                  <a:pt x="1316230" y="1949275"/>
                </a:lnTo>
                <a:lnTo>
                  <a:pt x="1240456" y="1971196"/>
                </a:lnTo>
                <a:lnTo>
                  <a:pt x="1162342" y="1987172"/>
                </a:lnTo>
                <a:lnTo>
                  <a:pt x="1082146" y="1996947"/>
                </a:lnTo>
                <a:lnTo>
                  <a:pt x="1000125" y="2000262"/>
                </a:lnTo>
                <a:lnTo>
                  <a:pt x="918103" y="1996947"/>
                </a:lnTo>
                <a:lnTo>
                  <a:pt x="837907" y="1987172"/>
                </a:lnTo>
                <a:lnTo>
                  <a:pt x="759793" y="1971196"/>
                </a:lnTo>
                <a:lnTo>
                  <a:pt x="684019" y="1949275"/>
                </a:lnTo>
                <a:lnTo>
                  <a:pt x="610844" y="1921666"/>
                </a:lnTo>
                <a:lnTo>
                  <a:pt x="540523" y="1888629"/>
                </a:lnTo>
                <a:lnTo>
                  <a:pt x="473315" y="1850419"/>
                </a:lnTo>
                <a:lnTo>
                  <a:pt x="409477" y="1807294"/>
                </a:lnTo>
                <a:lnTo>
                  <a:pt x="349266" y="1759511"/>
                </a:lnTo>
                <a:lnTo>
                  <a:pt x="292941" y="1707329"/>
                </a:lnTo>
                <a:lnTo>
                  <a:pt x="240758" y="1651004"/>
                </a:lnTo>
                <a:lnTo>
                  <a:pt x="192974" y="1590793"/>
                </a:lnTo>
                <a:lnTo>
                  <a:pt x="149849" y="1526954"/>
                </a:lnTo>
                <a:lnTo>
                  <a:pt x="111637" y="1459745"/>
                </a:lnTo>
                <a:lnTo>
                  <a:pt x="78599" y="1389423"/>
                </a:lnTo>
                <a:lnTo>
                  <a:pt x="50989" y="1316245"/>
                </a:lnTo>
                <a:lnTo>
                  <a:pt x="29068" y="1240469"/>
                </a:lnTo>
                <a:lnTo>
                  <a:pt x="13090" y="1162352"/>
                </a:lnTo>
                <a:lnTo>
                  <a:pt x="3315" y="1082151"/>
                </a:lnTo>
                <a:lnTo>
                  <a:pt x="0" y="1000125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9755378" y="2700273"/>
            <a:ext cx="2000250" cy="2000250"/>
          </a:xfrm>
          <a:custGeom>
            <a:avLst/>
            <a:gdLst/>
            <a:ahLst/>
            <a:cxnLst/>
            <a:rect l="l" t="t" r="r" b="b"/>
            <a:pathLst>
              <a:path w="2000250" h="2000250">
                <a:moveTo>
                  <a:pt x="0" y="1000125"/>
                </a:moveTo>
                <a:lnTo>
                  <a:pt x="3315" y="918103"/>
                </a:lnTo>
                <a:lnTo>
                  <a:pt x="13090" y="837907"/>
                </a:lnTo>
                <a:lnTo>
                  <a:pt x="29068" y="759793"/>
                </a:lnTo>
                <a:lnTo>
                  <a:pt x="50989" y="684019"/>
                </a:lnTo>
                <a:lnTo>
                  <a:pt x="78599" y="610844"/>
                </a:lnTo>
                <a:lnTo>
                  <a:pt x="111637" y="540523"/>
                </a:lnTo>
                <a:lnTo>
                  <a:pt x="149849" y="473315"/>
                </a:lnTo>
                <a:lnTo>
                  <a:pt x="192974" y="409477"/>
                </a:lnTo>
                <a:lnTo>
                  <a:pt x="240758" y="349266"/>
                </a:lnTo>
                <a:lnTo>
                  <a:pt x="292941" y="292941"/>
                </a:lnTo>
                <a:lnTo>
                  <a:pt x="349266" y="240758"/>
                </a:lnTo>
                <a:lnTo>
                  <a:pt x="409477" y="192974"/>
                </a:lnTo>
                <a:lnTo>
                  <a:pt x="473315" y="149849"/>
                </a:lnTo>
                <a:lnTo>
                  <a:pt x="540523" y="111637"/>
                </a:lnTo>
                <a:lnTo>
                  <a:pt x="610844" y="78599"/>
                </a:lnTo>
                <a:lnTo>
                  <a:pt x="684019" y="50989"/>
                </a:lnTo>
                <a:lnTo>
                  <a:pt x="759793" y="29068"/>
                </a:lnTo>
                <a:lnTo>
                  <a:pt x="837907" y="13090"/>
                </a:lnTo>
                <a:lnTo>
                  <a:pt x="918103" y="3315"/>
                </a:lnTo>
                <a:lnTo>
                  <a:pt x="1000125" y="0"/>
                </a:lnTo>
                <a:lnTo>
                  <a:pt x="1082146" y="3315"/>
                </a:lnTo>
                <a:lnTo>
                  <a:pt x="1162342" y="13090"/>
                </a:lnTo>
                <a:lnTo>
                  <a:pt x="1240456" y="29068"/>
                </a:lnTo>
                <a:lnTo>
                  <a:pt x="1316230" y="50989"/>
                </a:lnTo>
                <a:lnTo>
                  <a:pt x="1389405" y="78599"/>
                </a:lnTo>
                <a:lnTo>
                  <a:pt x="1459726" y="111637"/>
                </a:lnTo>
                <a:lnTo>
                  <a:pt x="1526934" y="149849"/>
                </a:lnTo>
                <a:lnTo>
                  <a:pt x="1590772" y="192974"/>
                </a:lnTo>
                <a:lnTo>
                  <a:pt x="1650983" y="240758"/>
                </a:lnTo>
                <a:lnTo>
                  <a:pt x="1707308" y="292941"/>
                </a:lnTo>
                <a:lnTo>
                  <a:pt x="1759491" y="349266"/>
                </a:lnTo>
                <a:lnTo>
                  <a:pt x="1807275" y="409477"/>
                </a:lnTo>
                <a:lnTo>
                  <a:pt x="1850400" y="473315"/>
                </a:lnTo>
                <a:lnTo>
                  <a:pt x="1888612" y="540523"/>
                </a:lnTo>
                <a:lnTo>
                  <a:pt x="1921650" y="610844"/>
                </a:lnTo>
                <a:lnTo>
                  <a:pt x="1949260" y="684019"/>
                </a:lnTo>
                <a:lnTo>
                  <a:pt x="1971181" y="759793"/>
                </a:lnTo>
                <a:lnTo>
                  <a:pt x="1987159" y="837907"/>
                </a:lnTo>
                <a:lnTo>
                  <a:pt x="1996934" y="918103"/>
                </a:lnTo>
                <a:lnTo>
                  <a:pt x="2000250" y="1000125"/>
                </a:lnTo>
                <a:lnTo>
                  <a:pt x="1996934" y="1082146"/>
                </a:lnTo>
                <a:lnTo>
                  <a:pt x="1987159" y="1162342"/>
                </a:lnTo>
                <a:lnTo>
                  <a:pt x="1971181" y="1240456"/>
                </a:lnTo>
                <a:lnTo>
                  <a:pt x="1949260" y="1316230"/>
                </a:lnTo>
                <a:lnTo>
                  <a:pt x="1921650" y="1389405"/>
                </a:lnTo>
                <a:lnTo>
                  <a:pt x="1888612" y="1459726"/>
                </a:lnTo>
                <a:lnTo>
                  <a:pt x="1850400" y="1526934"/>
                </a:lnTo>
                <a:lnTo>
                  <a:pt x="1807275" y="1590772"/>
                </a:lnTo>
                <a:lnTo>
                  <a:pt x="1759491" y="1650983"/>
                </a:lnTo>
                <a:lnTo>
                  <a:pt x="1707308" y="1707308"/>
                </a:lnTo>
                <a:lnTo>
                  <a:pt x="1650983" y="1759491"/>
                </a:lnTo>
                <a:lnTo>
                  <a:pt x="1590772" y="1807275"/>
                </a:lnTo>
                <a:lnTo>
                  <a:pt x="1526934" y="1850400"/>
                </a:lnTo>
                <a:lnTo>
                  <a:pt x="1459726" y="1888612"/>
                </a:lnTo>
                <a:lnTo>
                  <a:pt x="1389405" y="1921650"/>
                </a:lnTo>
                <a:lnTo>
                  <a:pt x="1316230" y="1949260"/>
                </a:lnTo>
                <a:lnTo>
                  <a:pt x="1240456" y="1971181"/>
                </a:lnTo>
                <a:lnTo>
                  <a:pt x="1162342" y="1987159"/>
                </a:lnTo>
                <a:lnTo>
                  <a:pt x="1082146" y="1996934"/>
                </a:lnTo>
                <a:lnTo>
                  <a:pt x="1000125" y="2000250"/>
                </a:lnTo>
                <a:lnTo>
                  <a:pt x="918103" y="1996934"/>
                </a:lnTo>
                <a:lnTo>
                  <a:pt x="837907" y="1987159"/>
                </a:lnTo>
                <a:lnTo>
                  <a:pt x="759793" y="1971181"/>
                </a:lnTo>
                <a:lnTo>
                  <a:pt x="684019" y="1949260"/>
                </a:lnTo>
                <a:lnTo>
                  <a:pt x="610844" y="1921650"/>
                </a:lnTo>
                <a:lnTo>
                  <a:pt x="540523" y="1888612"/>
                </a:lnTo>
                <a:lnTo>
                  <a:pt x="473315" y="1850400"/>
                </a:lnTo>
                <a:lnTo>
                  <a:pt x="409477" y="1807275"/>
                </a:lnTo>
                <a:lnTo>
                  <a:pt x="349266" y="1759491"/>
                </a:lnTo>
                <a:lnTo>
                  <a:pt x="292941" y="1707308"/>
                </a:lnTo>
                <a:lnTo>
                  <a:pt x="240758" y="1650983"/>
                </a:lnTo>
                <a:lnTo>
                  <a:pt x="192974" y="1590772"/>
                </a:lnTo>
                <a:lnTo>
                  <a:pt x="149849" y="1526934"/>
                </a:lnTo>
                <a:lnTo>
                  <a:pt x="111637" y="1459726"/>
                </a:lnTo>
                <a:lnTo>
                  <a:pt x="78599" y="1389405"/>
                </a:lnTo>
                <a:lnTo>
                  <a:pt x="50989" y="1316230"/>
                </a:lnTo>
                <a:lnTo>
                  <a:pt x="29068" y="1240456"/>
                </a:lnTo>
                <a:lnTo>
                  <a:pt x="13090" y="1162342"/>
                </a:lnTo>
                <a:lnTo>
                  <a:pt x="3315" y="1082146"/>
                </a:lnTo>
                <a:lnTo>
                  <a:pt x="0" y="1000125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1598529" y="5318251"/>
            <a:ext cx="2000250" cy="2000249"/>
          </a:xfrm>
          <a:custGeom>
            <a:avLst/>
            <a:gdLst/>
            <a:ahLst/>
            <a:cxnLst/>
            <a:rect l="l" t="t" r="r" b="b"/>
            <a:pathLst>
              <a:path w="2000250" h="2000250">
                <a:moveTo>
                  <a:pt x="0" y="1000125"/>
                </a:moveTo>
                <a:lnTo>
                  <a:pt x="3315" y="918103"/>
                </a:lnTo>
                <a:lnTo>
                  <a:pt x="13090" y="837907"/>
                </a:lnTo>
                <a:lnTo>
                  <a:pt x="29068" y="759793"/>
                </a:lnTo>
                <a:lnTo>
                  <a:pt x="50989" y="684019"/>
                </a:lnTo>
                <a:lnTo>
                  <a:pt x="78599" y="610844"/>
                </a:lnTo>
                <a:lnTo>
                  <a:pt x="111637" y="540523"/>
                </a:lnTo>
                <a:lnTo>
                  <a:pt x="149849" y="473315"/>
                </a:lnTo>
                <a:lnTo>
                  <a:pt x="192974" y="409477"/>
                </a:lnTo>
                <a:lnTo>
                  <a:pt x="240758" y="349266"/>
                </a:lnTo>
                <a:lnTo>
                  <a:pt x="292941" y="292941"/>
                </a:lnTo>
                <a:lnTo>
                  <a:pt x="349266" y="240758"/>
                </a:lnTo>
                <a:lnTo>
                  <a:pt x="409477" y="192974"/>
                </a:lnTo>
                <a:lnTo>
                  <a:pt x="473315" y="149849"/>
                </a:lnTo>
                <a:lnTo>
                  <a:pt x="540523" y="111637"/>
                </a:lnTo>
                <a:lnTo>
                  <a:pt x="610844" y="78599"/>
                </a:lnTo>
                <a:lnTo>
                  <a:pt x="684019" y="50989"/>
                </a:lnTo>
                <a:lnTo>
                  <a:pt x="759793" y="29068"/>
                </a:lnTo>
                <a:lnTo>
                  <a:pt x="837907" y="13090"/>
                </a:lnTo>
                <a:lnTo>
                  <a:pt x="918103" y="3315"/>
                </a:lnTo>
                <a:lnTo>
                  <a:pt x="1000125" y="0"/>
                </a:lnTo>
                <a:lnTo>
                  <a:pt x="1082163" y="3315"/>
                </a:lnTo>
                <a:lnTo>
                  <a:pt x="1162373" y="13090"/>
                </a:lnTo>
                <a:lnTo>
                  <a:pt x="1240497" y="29068"/>
                </a:lnTo>
                <a:lnTo>
                  <a:pt x="1316278" y="50989"/>
                </a:lnTo>
                <a:lnTo>
                  <a:pt x="1389459" y="78599"/>
                </a:lnTo>
                <a:lnTo>
                  <a:pt x="1459782" y="111637"/>
                </a:lnTo>
                <a:lnTo>
                  <a:pt x="1526990" y="149849"/>
                </a:lnTo>
                <a:lnTo>
                  <a:pt x="1590827" y="192974"/>
                </a:lnTo>
                <a:lnTo>
                  <a:pt x="1651034" y="240758"/>
                </a:lnTo>
                <a:lnTo>
                  <a:pt x="1707356" y="292941"/>
                </a:lnTo>
                <a:lnTo>
                  <a:pt x="1759534" y="349266"/>
                </a:lnTo>
                <a:lnTo>
                  <a:pt x="1807311" y="409477"/>
                </a:lnTo>
                <a:lnTo>
                  <a:pt x="1850431" y="473315"/>
                </a:lnTo>
                <a:lnTo>
                  <a:pt x="1888636" y="540523"/>
                </a:lnTo>
                <a:lnTo>
                  <a:pt x="1921668" y="610844"/>
                </a:lnTo>
                <a:lnTo>
                  <a:pt x="1949272" y="684019"/>
                </a:lnTo>
                <a:lnTo>
                  <a:pt x="1971189" y="759793"/>
                </a:lnTo>
                <a:lnTo>
                  <a:pt x="1987162" y="837907"/>
                </a:lnTo>
                <a:lnTo>
                  <a:pt x="1996935" y="918103"/>
                </a:lnTo>
                <a:lnTo>
                  <a:pt x="2000250" y="1000125"/>
                </a:lnTo>
                <a:lnTo>
                  <a:pt x="1996935" y="1082146"/>
                </a:lnTo>
                <a:lnTo>
                  <a:pt x="1987162" y="1162342"/>
                </a:lnTo>
                <a:lnTo>
                  <a:pt x="1971189" y="1240456"/>
                </a:lnTo>
                <a:lnTo>
                  <a:pt x="1949272" y="1316230"/>
                </a:lnTo>
                <a:lnTo>
                  <a:pt x="1921668" y="1389405"/>
                </a:lnTo>
                <a:lnTo>
                  <a:pt x="1888636" y="1459726"/>
                </a:lnTo>
                <a:lnTo>
                  <a:pt x="1850431" y="1526934"/>
                </a:lnTo>
                <a:lnTo>
                  <a:pt x="1807311" y="1590772"/>
                </a:lnTo>
                <a:lnTo>
                  <a:pt x="1759534" y="1650983"/>
                </a:lnTo>
                <a:lnTo>
                  <a:pt x="1707356" y="1707308"/>
                </a:lnTo>
                <a:lnTo>
                  <a:pt x="1651034" y="1759491"/>
                </a:lnTo>
                <a:lnTo>
                  <a:pt x="1590827" y="1807275"/>
                </a:lnTo>
                <a:lnTo>
                  <a:pt x="1526990" y="1850400"/>
                </a:lnTo>
                <a:lnTo>
                  <a:pt x="1459782" y="1888612"/>
                </a:lnTo>
                <a:lnTo>
                  <a:pt x="1389459" y="1921650"/>
                </a:lnTo>
                <a:lnTo>
                  <a:pt x="1316278" y="1949260"/>
                </a:lnTo>
                <a:lnTo>
                  <a:pt x="1240497" y="1971181"/>
                </a:lnTo>
                <a:lnTo>
                  <a:pt x="1162373" y="1987159"/>
                </a:lnTo>
                <a:lnTo>
                  <a:pt x="1082163" y="1996934"/>
                </a:lnTo>
                <a:lnTo>
                  <a:pt x="1000125" y="2000249"/>
                </a:lnTo>
                <a:lnTo>
                  <a:pt x="918103" y="1996934"/>
                </a:lnTo>
                <a:lnTo>
                  <a:pt x="837907" y="1987159"/>
                </a:lnTo>
                <a:lnTo>
                  <a:pt x="759793" y="1971181"/>
                </a:lnTo>
                <a:lnTo>
                  <a:pt x="684019" y="1949260"/>
                </a:lnTo>
                <a:lnTo>
                  <a:pt x="610844" y="1921650"/>
                </a:lnTo>
                <a:lnTo>
                  <a:pt x="540523" y="1888612"/>
                </a:lnTo>
                <a:lnTo>
                  <a:pt x="473315" y="1850400"/>
                </a:lnTo>
                <a:lnTo>
                  <a:pt x="409477" y="1807275"/>
                </a:lnTo>
                <a:lnTo>
                  <a:pt x="349266" y="1759491"/>
                </a:lnTo>
                <a:lnTo>
                  <a:pt x="292941" y="1707308"/>
                </a:lnTo>
                <a:lnTo>
                  <a:pt x="240758" y="1650983"/>
                </a:lnTo>
                <a:lnTo>
                  <a:pt x="192974" y="1590772"/>
                </a:lnTo>
                <a:lnTo>
                  <a:pt x="149849" y="1526934"/>
                </a:lnTo>
                <a:lnTo>
                  <a:pt x="111637" y="1459726"/>
                </a:lnTo>
                <a:lnTo>
                  <a:pt x="78599" y="1389405"/>
                </a:lnTo>
                <a:lnTo>
                  <a:pt x="50989" y="1316230"/>
                </a:lnTo>
                <a:lnTo>
                  <a:pt x="29068" y="1240456"/>
                </a:lnTo>
                <a:lnTo>
                  <a:pt x="13090" y="1162342"/>
                </a:lnTo>
                <a:lnTo>
                  <a:pt x="3315" y="1082146"/>
                </a:lnTo>
                <a:lnTo>
                  <a:pt x="0" y="1000125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17471516" y="9781640"/>
            <a:ext cx="180975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11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8" name="object 2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solidFill>
                  <a:srgbClr val="FFFFFF"/>
                </a:solidFill>
                <a:latin typeface="Calibri"/>
                <a:cs typeface="Calibri"/>
              </a:rPr>
              <a:t>©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0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15 </a:t>
            </a:r>
            <a:r>
              <a:rPr sz="1200" spc="1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Ci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/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3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s </a:t>
            </a:r>
            <a:r>
              <a:rPr sz="1200" spc="-15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fili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-15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es.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All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rig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hts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ese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9" name="object 29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is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fide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nt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ial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74284" cy="241401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0579607" y="3447287"/>
            <a:ext cx="4293108" cy="390448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2006071" y="7315200"/>
            <a:ext cx="2660904" cy="5577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767328" y="8211311"/>
            <a:ext cx="3886200" cy="80924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0552176" y="8211311"/>
            <a:ext cx="4379976" cy="122529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04087" y="9811511"/>
            <a:ext cx="3291840" cy="18288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5910560" y="9820656"/>
            <a:ext cx="1120140" cy="13716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0424159" y="3175253"/>
            <a:ext cx="4425696" cy="0"/>
          </a:xfrm>
          <a:custGeom>
            <a:avLst/>
            <a:gdLst/>
            <a:ahLst/>
            <a:cxnLst/>
            <a:rect l="l" t="t" r="r" b="b"/>
            <a:pathLst>
              <a:path w="4425696">
                <a:moveTo>
                  <a:pt x="0" y="0"/>
                </a:moveTo>
                <a:lnTo>
                  <a:pt x="4425696" y="0"/>
                </a:lnTo>
              </a:path>
            </a:pathLst>
          </a:custGeom>
          <a:ln w="22860">
            <a:solidFill>
              <a:srgbClr val="4BC3C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0593323" y="3401567"/>
            <a:ext cx="4133087" cy="0"/>
          </a:xfrm>
          <a:custGeom>
            <a:avLst/>
            <a:gdLst/>
            <a:ahLst/>
            <a:cxnLst/>
            <a:rect l="l" t="t" r="r" b="b"/>
            <a:pathLst>
              <a:path w="4133088">
                <a:moveTo>
                  <a:pt x="0" y="0"/>
                </a:moveTo>
                <a:lnTo>
                  <a:pt x="4133087" y="0"/>
                </a:lnTo>
              </a:path>
            </a:pathLst>
          </a:custGeom>
          <a:ln w="50292">
            <a:solidFill>
              <a:srgbClr val="348CA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0424159" y="7891271"/>
            <a:ext cx="4425696" cy="0"/>
          </a:xfrm>
          <a:custGeom>
            <a:avLst/>
            <a:gdLst/>
            <a:ahLst/>
            <a:cxnLst/>
            <a:rect l="l" t="t" r="r" b="b"/>
            <a:pathLst>
              <a:path w="4425696">
                <a:moveTo>
                  <a:pt x="0" y="0"/>
                </a:moveTo>
                <a:lnTo>
                  <a:pt x="4425696" y="0"/>
                </a:lnTo>
              </a:path>
            </a:pathLst>
          </a:custGeom>
          <a:ln w="27432">
            <a:solidFill>
              <a:srgbClr val="2F7C8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917289" y="3285122"/>
            <a:ext cx="2376229" cy="371760"/>
          </a:xfrm>
          <a:custGeom>
            <a:avLst/>
            <a:gdLst/>
            <a:ahLst/>
            <a:cxnLst/>
            <a:rect l="l" t="t" r="r" b="b"/>
            <a:pathLst>
              <a:path w="2376229" h="371760">
                <a:moveTo>
                  <a:pt x="0" y="0"/>
                </a:moveTo>
                <a:lnTo>
                  <a:pt x="2376229" y="0"/>
                </a:lnTo>
                <a:lnTo>
                  <a:pt x="2376229" y="371760"/>
                </a:lnTo>
                <a:lnTo>
                  <a:pt x="0" y="371760"/>
                </a:lnTo>
                <a:lnTo>
                  <a:pt x="0" y="0"/>
                </a:lnTo>
                <a:close/>
              </a:path>
            </a:pathLst>
          </a:custGeom>
          <a:solidFill>
            <a:srgbClr val="0C111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3914647" y="3286759"/>
            <a:ext cx="2392680" cy="34544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200" spc="55" dirty="0" smtClean="0">
                <a:solidFill>
                  <a:srgbClr val="D4D8DD"/>
                </a:solidFill>
                <a:latin typeface="Arial"/>
                <a:cs typeface="Arial"/>
                <a:hlinkClick r:id="rId9"/>
              </a:rPr>
              <a:t>arness</a:t>
            </a:r>
            <a:r>
              <a:rPr sz="2200" spc="265" dirty="0" smtClean="0">
                <a:solidFill>
                  <a:srgbClr val="D4D8DD"/>
                </a:solidFill>
                <a:latin typeface="Arial"/>
                <a:cs typeface="Arial"/>
                <a:hlinkClick r:id="rId9"/>
              </a:rPr>
              <a:t> </a:t>
            </a:r>
            <a:r>
              <a:rPr sz="2200" spc="30" dirty="0" smtClean="0">
                <a:solidFill>
                  <a:srgbClr val="D4D8DD"/>
                </a:solidFill>
                <a:latin typeface="Arial"/>
                <a:cs typeface="Arial"/>
                <a:hlinkClick r:id="rId9"/>
              </a:rPr>
              <a:t>the</a:t>
            </a:r>
            <a:r>
              <a:rPr sz="2200" spc="240" dirty="0" smtClean="0">
                <a:solidFill>
                  <a:srgbClr val="D4D8DD"/>
                </a:solidFill>
                <a:latin typeface="Arial"/>
                <a:cs typeface="Arial"/>
                <a:hlinkClick r:id="rId9"/>
              </a:rPr>
              <a:t> </a:t>
            </a:r>
            <a:r>
              <a:rPr sz="2200" spc="95" dirty="0" smtClean="0">
                <a:solidFill>
                  <a:srgbClr val="D4D8DD"/>
                </a:solidFill>
                <a:latin typeface="Arial"/>
                <a:cs typeface="Arial"/>
                <a:hlinkClick r:id="rId9"/>
              </a:rPr>
              <a:t>Power</a:t>
            </a:r>
            <a:endParaRPr sz="220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4100297" y="3614306"/>
            <a:ext cx="1774709" cy="371760"/>
          </a:xfrm>
          <a:custGeom>
            <a:avLst/>
            <a:gdLst/>
            <a:ahLst/>
            <a:cxnLst/>
            <a:rect l="l" t="t" r="r" b="b"/>
            <a:pathLst>
              <a:path w="1774709" h="371760">
                <a:moveTo>
                  <a:pt x="0" y="0"/>
                </a:moveTo>
                <a:lnTo>
                  <a:pt x="1774709" y="0"/>
                </a:lnTo>
                <a:lnTo>
                  <a:pt x="1774709" y="371760"/>
                </a:lnTo>
                <a:lnTo>
                  <a:pt x="0" y="371760"/>
                </a:lnTo>
                <a:lnTo>
                  <a:pt x="0" y="0"/>
                </a:lnTo>
                <a:close/>
              </a:path>
            </a:pathLst>
          </a:custGeom>
          <a:solidFill>
            <a:srgbClr val="0C111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4088384" y="3615943"/>
            <a:ext cx="1795145" cy="34544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200" spc="-85" dirty="0" smtClean="0">
                <a:solidFill>
                  <a:srgbClr val="D4D8DD"/>
                </a:solidFill>
                <a:latin typeface="Arial"/>
                <a:cs typeface="Arial"/>
                <a:hlinkClick r:id="rId9"/>
              </a:rPr>
              <a:t>Your</a:t>
            </a:r>
            <a:r>
              <a:rPr sz="2200" spc="240" dirty="0" smtClean="0">
                <a:solidFill>
                  <a:srgbClr val="D4D8DD"/>
                </a:solidFill>
                <a:latin typeface="Arial"/>
                <a:cs typeface="Arial"/>
                <a:hlinkClick r:id="rId9"/>
              </a:rPr>
              <a:t> </a:t>
            </a:r>
            <a:r>
              <a:rPr sz="2200" spc="80" dirty="0" smtClean="0">
                <a:solidFill>
                  <a:srgbClr val="D4D8DD"/>
                </a:solidFill>
                <a:latin typeface="Arial"/>
                <a:cs typeface="Arial"/>
                <a:hlinkClick r:id="rId9"/>
              </a:rPr>
              <a:t>Network</a:t>
            </a:r>
            <a:endParaRPr sz="2200">
              <a:latin typeface="Arial"/>
              <a:cs typeface="Aria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4944732" y="7179320"/>
            <a:ext cx="114391" cy="228125"/>
          </a:xfrm>
          <a:custGeom>
            <a:avLst/>
            <a:gdLst/>
            <a:ahLst/>
            <a:cxnLst/>
            <a:rect l="l" t="t" r="r" b="b"/>
            <a:pathLst>
              <a:path w="114391" h="228125">
                <a:moveTo>
                  <a:pt x="0" y="0"/>
                </a:moveTo>
                <a:lnTo>
                  <a:pt x="114391" y="0"/>
                </a:lnTo>
                <a:lnTo>
                  <a:pt x="114391" y="228125"/>
                </a:lnTo>
                <a:lnTo>
                  <a:pt x="0" y="228125"/>
                </a:lnTo>
                <a:lnTo>
                  <a:pt x="0" y="0"/>
                </a:lnTo>
                <a:close/>
              </a:path>
            </a:pathLst>
          </a:custGeom>
          <a:solidFill>
            <a:srgbClr val="0C111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216437" y="7156810"/>
            <a:ext cx="104584" cy="253379"/>
          </a:xfrm>
          <a:custGeom>
            <a:avLst/>
            <a:gdLst/>
            <a:ahLst/>
            <a:cxnLst/>
            <a:rect l="l" t="t" r="r" b="b"/>
            <a:pathLst>
              <a:path w="104584" h="253379">
                <a:moveTo>
                  <a:pt x="0" y="0"/>
                </a:moveTo>
                <a:lnTo>
                  <a:pt x="104584" y="0"/>
                </a:lnTo>
                <a:lnTo>
                  <a:pt x="104584" y="253379"/>
                </a:lnTo>
                <a:lnTo>
                  <a:pt x="0" y="253379"/>
                </a:lnTo>
                <a:lnTo>
                  <a:pt x="0" y="0"/>
                </a:lnTo>
                <a:close/>
              </a:path>
            </a:pathLst>
          </a:custGeom>
          <a:solidFill>
            <a:srgbClr val="0C111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416486" y="7128005"/>
            <a:ext cx="61118" cy="291920"/>
          </a:xfrm>
          <a:custGeom>
            <a:avLst/>
            <a:gdLst/>
            <a:ahLst/>
            <a:cxnLst/>
            <a:rect l="l" t="t" r="r" b="b"/>
            <a:pathLst>
              <a:path w="61118" h="291920">
                <a:moveTo>
                  <a:pt x="0" y="0"/>
                </a:moveTo>
                <a:lnTo>
                  <a:pt x="61118" y="0"/>
                </a:lnTo>
                <a:lnTo>
                  <a:pt x="61118" y="291920"/>
                </a:lnTo>
                <a:lnTo>
                  <a:pt x="0" y="291920"/>
                </a:lnTo>
                <a:lnTo>
                  <a:pt x="0" y="0"/>
                </a:lnTo>
                <a:close/>
              </a:path>
            </a:pathLst>
          </a:custGeom>
          <a:solidFill>
            <a:srgbClr val="0C111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537708" y="7264462"/>
            <a:ext cx="88391" cy="101996"/>
          </a:xfrm>
          <a:custGeom>
            <a:avLst/>
            <a:gdLst/>
            <a:ahLst/>
            <a:cxnLst/>
            <a:rect l="l" t="t" r="r" b="b"/>
            <a:pathLst>
              <a:path w="88391" h="101996">
                <a:moveTo>
                  <a:pt x="0" y="0"/>
                </a:moveTo>
                <a:lnTo>
                  <a:pt x="88391" y="0"/>
                </a:lnTo>
                <a:lnTo>
                  <a:pt x="88391" y="101996"/>
                </a:lnTo>
                <a:lnTo>
                  <a:pt x="0" y="101996"/>
                </a:lnTo>
                <a:lnTo>
                  <a:pt x="0" y="0"/>
                </a:lnTo>
                <a:close/>
              </a:path>
            </a:pathLst>
          </a:custGeom>
          <a:solidFill>
            <a:srgbClr val="0C111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4943347" y="7129526"/>
            <a:ext cx="714375" cy="2787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tabLst>
                <a:tab pos="268605" algn="l"/>
              </a:tabLst>
            </a:pPr>
            <a:r>
              <a:rPr sz="1350" spc="135" dirty="0" smtClean="0">
                <a:solidFill>
                  <a:srgbClr val="A0AAB8"/>
                </a:solidFill>
                <a:latin typeface="Arial"/>
                <a:cs typeface="Arial"/>
                <a:hlinkClick r:id="rId9"/>
              </a:rPr>
              <a:t>h	</a:t>
            </a:r>
            <a:r>
              <a:rPr sz="1500" i="1" spc="-120" dirty="0" smtClean="0">
                <a:solidFill>
                  <a:srgbClr val="A0AAB8"/>
                </a:solidFill>
                <a:latin typeface="Times New Roman"/>
                <a:cs typeface="Times New Roman"/>
                <a:hlinkClick r:id="rId9"/>
              </a:rPr>
              <a:t>B </a:t>
            </a:r>
            <a:r>
              <a:rPr sz="1500" i="1" spc="60" dirty="0" smtClean="0">
                <a:solidFill>
                  <a:srgbClr val="A0AAB8"/>
                </a:solidFill>
                <a:latin typeface="Times New Roman"/>
                <a:cs typeface="Times New Roman"/>
                <a:hlinkClick r:id="rId9"/>
              </a:rPr>
              <a:t> </a:t>
            </a:r>
            <a:r>
              <a:rPr sz="1750" spc="-415" dirty="0" smtClean="0">
                <a:solidFill>
                  <a:srgbClr val="A0AAB8"/>
                </a:solidFill>
                <a:latin typeface="Times New Roman"/>
                <a:cs typeface="Times New Roman"/>
                <a:hlinkClick r:id="rId9"/>
              </a:rPr>
              <a:t>n</a:t>
            </a:r>
            <a:r>
              <a:rPr sz="1750" spc="210" dirty="0" smtClean="0">
                <a:solidFill>
                  <a:srgbClr val="A0AAB8"/>
                </a:solidFill>
                <a:latin typeface="Times New Roman"/>
                <a:cs typeface="Times New Roman"/>
                <a:hlinkClick r:id="rId9"/>
              </a:rPr>
              <a:t> </a:t>
            </a:r>
            <a:r>
              <a:rPr sz="800" spc="-265" dirty="0" smtClean="0">
                <a:solidFill>
                  <a:srgbClr val="A8BDCC"/>
                </a:solidFill>
                <a:latin typeface="宋体"/>
                <a:cs typeface="宋体"/>
                <a:hlinkClick r:id="rId9"/>
              </a:rPr>
              <a:t>(，</a:t>
            </a:r>
            <a:endParaRPr sz="800">
              <a:latin typeface="宋体"/>
              <a:cs typeface="宋体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5930146" y="7179320"/>
            <a:ext cx="108476" cy="228125"/>
          </a:xfrm>
          <a:custGeom>
            <a:avLst/>
            <a:gdLst/>
            <a:ahLst/>
            <a:cxnLst/>
            <a:rect l="l" t="t" r="r" b="b"/>
            <a:pathLst>
              <a:path w="108476" h="228125">
                <a:moveTo>
                  <a:pt x="0" y="0"/>
                </a:moveTo>
                <a:lnTo>
                  <a:pt x="108476" y="0"/>
                </a:lnTo>
                <a:lnTo>
                  <a:pt x="108476" y="228125"/>
                </a:lnTo>
                <a:lnTo>
                  <a:pt x="0" y="228125"/>
                </a:lnTo>
                <a:lnTo>
                  <a:pt x="0" y="0"/>
                </a:lnTo>
                <a:close/>
              </a:path>
            </a:pathLst>
          </a:custGeom>
          <a:solidFill>
            <a:srgbClr val="0C111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239192" y="7185707"/>
            <a:ext cx="75320" cy="219676"/>
          </a:xfrm>
          <a:custGeom>
            <a:avLst/>
            <a:gdLst/>
            <a:ahLst/>
            <a:cxnLst/>
            <a:rect l="l" t="t" r="r" b="b"/>
            <a:pathLst>
              <a:path w="75320" h="219676">
                <a:moveTo>
                  <a:pt x="0" y="0"/>
                </a:moveTo>
                <a:lnTo>
                  <a:pt x="75320" y="0"/>
                </a:lnTo>
                <a:lnTo>
                  <a:pt x="75320" y="219676"/>
                </a:lnTo>
                <a:lnTo>
                  <a:pt x="0" y="219676"/>
                </a:lnTo>
                <a:lnTo>
                  <a:pt x="0" y="0"/>
                </a:lnTo>
                <a:close/>
              </a:path>
            </a:pathLst>
          </a:custGeom>
          <a:solidFill>
            <a:srgbClr val="0C111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5085994" y="7432595"/>
            <a:ext cx="182451" cy="219676"/>
          </a:xfrm>
          <a:custGeom>
            <a:avLst/>
            <a:gdLst/>
            <a:ahLst/>
            <a:cxnLst/>
            <a:rect l="l" t="t" r="r" b="b"/>
            <a:pathLst>
              <a:path w="182451" h="219676">
                <a:moveTo>
                  <a:pt x="0" y="0"/>
                </a:moveTo>
                <a:lnTo>
                  <a:pt x="182451" y="0"/>
                </a:lnTo>
                <a:lnTo>
                  <a:pt x="182451" y="219676"/>
                </a:lnTo>
                <a:lnTo>
                  <a:pt x="0" y="219676"/>
                </a:lnTo>
                <a:lnTo>
                  <a:pt x="0" y="0"/>
                </a:lnTo>
                <a:close/>
              </a:path>
            </a:pathLst>
          </a:custGeom>
          <a:solidFill>
            <a:srgbClr val="0C111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5356796" y="7432595"/>
            <a:ext cx="150389" cy="219676"/>
          </a:xfrm>
          <a:custGeom>
            <a:avLst/>
            <a:gdLst/>
            <a:ahLst/>
            <a:cxnLst/>
            <a:rect l="l" t="t" r="r" b="b"/>
            <a:pathLst>
              <a:path w="150389" h="219676">
                <a:moveTo>
                  <a:pt x="0" y="0"/>
                </a:moveTo>
                <a:lnTo>
                  <a:pt x="150389" y="0"/>
                </a:lnTo>
                <a:lnTo>
                  <a:pt x="150389" y="219676"/>
                </a:lnTo>
                <a:lnTo>
                  <a:pt x="0" y="219676"/>
                </a:lnTo>
                <a:lnTo>
                  <a:pt x="0" y="0"/>
                </a:lnTo>
                <a:close/>
              </a:path>
            </a:pathLst>
          </a:custGeom>
          <a:solidFill>
            <a:srgbClr val="0C111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6019901" y="7432595"/>
            <a:ext cx="80634" cy="219676"/>
          </a:xfrm>
          <a:custGeom>
            <a:avLst/>
            <a:gdLst/>
            <a:ahLst/>
            <a:cxnLst/>
            <a:rect l="l" t="t" r="r" b="b"/>
            <a:pathLst>
              <a:path w="80634" h="219676">
                <a:moveTo>
                  <a:pt x="0" y="0"/>
                </a:moveTo>
                <a:lnTo>
                  <a:pt x="80634" y="0"/>
                </a:lnTo>
                <a:lnTo>
                  <a:pt x="80634" y="219676"/>
                </a:lnTo>
                <a:lnTo>
                  <a:pt x="0" y="219676"/>
                </a:lnTo>
                <a:lnTo>
                  <a:pt x="0" y="0"/>
                </a:lnTo>
                <a:close/>
              </a:path>
            </a:pathLst>
          </a:custGeom>
          <a:solidFill>
            <a:srgbClr val="0C111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5789167" y="7180326"/>
            <a:ext cx="741680" cy="4629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40335">
              <a:lnSpc>
                <a:spcPct val="100000"/>
              </a:lnSpc>
              <a:tabLst>
                <a:tab pos="460375" algn="l"/>
                <a:tab pos="675005" algn="l"/>
              </a:tabLst>
            </a:pPr>
            <a:r>
              <a:rPr sz="1350" spc="-75" dirty="0" smtClean="0">
                <a:solidFill>
                  <a:srgbClr val="A0AAB8"/>
                </a:solidFill>
                <a:latin typeface="Arial"/>
                <a:cs typeface="Arial"/>
                <a:hlinkClick r:id="rId9"/>
              </a:rPr>
              <a:t>A</a:t>
            </a:r>
            <a:r>
              <a:rPr sz="1350" spc="-240" dirty="0" smtClean="0">
                <a:solidFill>
                  <a:srgbClr val="A0AAB8"/>
                </a:solidFill>
                <a:latin typeface="Arial"/>
                <a:cs typeface="Arial"/>
                <a:hlinkClick r:id="rId9"/>
              </a:rPr>
              <a:t> </a:t>
            </a:r>
            <a:r>
              <a:rPr sz="1350" spc="40" dirty="0" smtClean="0">
                <a:solidFill>
                  <a:srgbClr val="9A9C9C"/>
                </a:solidFill>
                <a:latin typeface="Arial"/>
                <a:cs typeface="Arial"/>
                <a:hlinkClick r:id="rId9"/>
              </a:rPr>
              <a:t>f	</a:t>
            </a:r>
            <a:r>
              <a:rPr sz="1300" spc="150" dirty="0" smtClean="0">
                <a:solidFill>
                  <a:srgbClr val="A0AAB8"/>
                </a:solidFill>
                <a:latin typeface="Arial"/>
                <a:cs typeface="Arial"/>
                <a:hlinkClick r:id="rId9"/>
              </a:rPr>
              <a:t>r	</a:t>
            </a:r>
            <a:r>
              <a:rPr sz="1350" spc="40" dirty="0" smtClean="0">
                <a:solidFill>
                  <a:srgbClr val="9A9C9C"/>
                </a:solidFill>
                <a:latin typeface="Arial"/>
                <a:cs typeface="Arial"/>
                <a:hlinkClick r:id="rId9"/>
              </a:rPr>
              <a:t>f</a:t>
            </a:r>
            <a:endParaRPr sz="13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sz="1300" spc="5" dirty="0" smtClean="0">
                <a:solidFill>
                  <a:srgbClr val="9A9C9C"/>
                </a:solidFill>
                <a:latin typeface="Arial"/>
                <a:cs typeface="Arial"/>
                <a:hlinkClick r:id="rId9"/>
              </a:rPr>
              <a:t>ti</a:t>
            </a:r>
            <a:r>
              <a:rPr sz="1300" spc="-315" dirty="0" smtClean="0">
                <a:solidFill>
                  <a:srgbClr val="9A9C9C"/>
                </a:solidFill>
                <a:latin typeface="Arial"/>
                <a:cs typeface="Arial"/>
                <a:hlinkClick r:id="rId9"/>
              </a:rPr>
              <a:t>m</a:t>
            </a:r>
            <a:r>
              <a:rPr sz="1300" spc="-459" dirty="0" smtClean="0">
                <a:solidFill>
                  <a:srgbClr val="A8BDCC"/>
                </a:solidFill>
                <a:latin typeface="Arial"/>
                <a:cs typeface="Arial"/>
                <a:hlinkClick r:id="rId9"/>
              </a:rPr>
              <a:t>l</a:t>
            </a:r>
            <a:r>
              <a:rPr sz="1300" spc="15" dirty="0" smtClean="0">
                <a:solidFill>
                  <a:srgbClr val="9A9C9C"/>
                </a:solidFill>
                <a:latin typeface="Arial"/>
                <a:cs typeface="Arial"/>
                <a:hlinkClick r:id="rId9"/>
              </a:rPr>
              <a:t>zatlon</a:t>
            </a:r>
            <a:endParaRPr sz="13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970779" y="7433563"/>
            <a:ext cx="556895" cy="2095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300" spc="100" dirty="0" smtClean="0">
                <a:solidFill>
                  <a:srgbClr val="9A9C9C"/>
                </a:solidFill>
                <a:latin typeface="Arial"/>
                <a:cs typeface="Arial"/>
                <a:hlinkClick r:id="rId9"/>
              </a:rPr>
              <a:t>e</a:t>
            </a:r>
            <a:r>
              <a:rPr sz="1300" spc="25" dirty="0" smtClean="0">
                <a:solidFill>
                  <a:srgbClr val="A0AAB8"/>
                </a:solidFill>
                <a:latin typeface="Arial"/>
                <a:cs typeface="Arial"/>
                <a:hlinkClick r:id="rId9"/>
              </a:rPr>
              <a:t>t</a:t>
            </a:r>
            <a:r>
              <a:rPr sz="1300" spc="60" dirty="0" smtClean="0">
                <a:solidFill>
                  <a:srgbClr val="A0AAB8"/>
                </a:solidFill>
                <a:latin typeface="Arial"/>
                <a:cs typeface="Arial"/>
                <a:hlinkClick r:id="rId9"/>
              </a:rPr>
              <a:t>w</a:t>
            </a:r>
            <a:r>
              <a:rPr sz="1300" spc="65" dirty="0" smtClean="0">
                <a:solidFill>
                  <a:srgbClr val="9A9C9C"/>
                </a:solidFill>
                <a:latin typeface="Arial"/>
                <a:cs typeface="Arial"/>
                <a:hlinkClick r:id="rId9"/>
              </a:rPr>
              <a:t>o</a:t>
            </a:r>
            <a:r>
              <a:rPr sz="1300" spc="35" dirty="0" smtClean="0">
                <a:solidFill>
                  <a:srgbClr val="A0AAB8"/>
                </a:solidFill>
                <a:latin typeface="Arial"/>
                <a:cs typeface="Arial"/>
                <a:hlinkClick r:id="rId9"/>
              </a:rPr>
              <a:t>rk</a:t>
            </a:r>
            <a:endParaRPr sz="13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7087616" y="7107427"/>
            <a:ext cx="543560" cy="50545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3979"/>
              </a:lnSpc>
            </a:pPr>
            <a:r>
              <a:rPr sz="3400" spc="680" dirty="0" smtClean="0">
                <a:solidFill>
                  <a:srgbClr val="071521"/>
                </a:solidFill>
                <a:latin typeface="宋体"/>
                <a:cs typeface="宋体"/>
                <a:hlinkClick r:id="rId9"/>
              </a:rPr>
              <a:t>国</a:t>
            </a:r>
            <a:endParaRPr sz="3400">
              <a:latin typeface="宋体"/>
              <a:cs typeface="宋体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10702175" y="3500675"/>
            <a:ext cx="1371746" cy="219676"/>
          </a:xfrm>
          <a:custGeom>
            <a:avLst/>
            <a:gdLst/>
            <a:ahLst/>
            <a:cxnLst/>
            <a:rect l="l" t="t" r="r" b="b"/>
            <a:pathLst>
              <a:path w="1371746" h="219676">
                <a:moveTo>
                  <a:pt x="0" y="0"/>
                </a:moveTo>
                <a:lnTo>
                  <a:pt x="1371746" y="0"/>
                </a:lnTo>
                <a:lnTo>
                  <a:pt x="1371746" y="219676"/>
                </a:lnTo>
                <a:lnTo>
                  <a:pt x="0" y="219676"/>
                </a:lnTo>
                <a:lnTo>
                  <a:pt x="0" y="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0743324" y="3669839"/>
            <a:ext cx="258432" cy="219676"/>
          </a:xfrm>
          <a:custGeom>
            <a:avLst/>
            <a:gdLst/>
            <a:ahLst/>
            <a:cxnLst/>
            <a:rect l="l" t="t" r="r" b="b"/>
            <a:pathLst>
              <a:path w="258432" h="219676">
                <a:moveTo>
                  <a:pt x="0" y="0"/>
                </a:moveTo>
                <a:lnTo>
                  <a:pt x="258432" y="0"/>
                </a:lnTo>
                <a:lnTo>
                  <a:pt x="258432" y="219676"/>
                </a:lnTo>
                <a:lnTo>
                  <a:pt x="0" y="219676"/>
                </a:lnTo>
                <a:lnTo>
                  <a:pt x="0" y="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1043869" y="3669839"/>
            <a:ext cx="816178" cy="219676"/>
          </a:xfrm>
          <a:custGeom>
            <a:avLst/>
            <a:gdLst/>
            <a:ahLst/>
            <a:cxnLst/>
            <a:rect l="l" t="t" r="r" b="b"/>
            <a:pathLst>
              <a:path w="816178" h="219676">
                <a:moveTo>
                  <a:pt x="0" y="0"/>
                </a:moveTo>
                <a:lnTo>
                  <a:pt x="816178" y="0"/>
                </a:lnTo>
                <a:lnTo>
                  <a:pt x="816178" y="219676"/>
                </a:lnTo>
                <a:lnTo>
                  <a:pt x="0" y="219676"/>
                </a:lnTo>
                <a:lnTo>
                  <a:pt x="0" y="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1912466" y="3775879"/>
            <a:ext cx="138302" cy="70122"/>
          </a:xfrm>
          <a:custGeom>
            <a:avLst/>
            <a:gdLst/>
            <a:ahLst/>
            <a:cxnLst/>
            <a:rect l="l" t="t" r="r" b="b"/>
            <a:pathLst>
              <a:path w="138302" h="70122">
                <a:moveTo>
                  <a:pt x="0" y="0"/>
                </a:moveTo>
                <a:lnTo>
                  <a:pt x="138302" y="0"/>
                </a:lnTo>
                <a:lnTo>
                  <a:pt x="138302" y="70122"/>
                </a:lnTo>
                <a:lnTo>
                  <a:pt x="0" y="70122"/>
                </a:lnTo>
                <a:lnTo>
                  <a:pt x="0" y="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4533931" y="3573826"/>
            <a:ext cx="106298" cy="76497"/>
          </a:xfrm>
          <a:custGeom>
            <a:avLst/>
            <a:gdLst/>
            <a:ahLst/>
            <a:cxnLst/>
            <a:rect l="l" t="t" r="r" b="b"/>
            <a:pathLst>
              <a:path w="106298" h="76497">
                <a:moveTo>
                  <a:pt x="0" y="0"/>
                </a:moveTo>
                <a:lnTo>
                  <a:pt x="106298" y="0"/>
                </a:lnTo>
                <a:lnTo>
                  <a:pt x="106298" y="76497"/>
                </a:lnTo>
                <a:lnTo>
                  <a:pt x="0" y="76497"/>
                </a:lnTo>
                <a:lnTo>
                  <a:pt x="0" y="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4640230" y="3573826"/>
            <a:ext cx="166878" cy="76497"/>
          </a:xfrm>
          <a:custGeom>
            <a:avLst/>
            <a:gdLst/>
            <a:ahLst/>
            <a:cxnLst/>
            <a:rect l="l" t="t" r="r" b="b"/>
            <a:pathLst>
              <a:path w="166878" h="76497">
                <a:moveTo>
                  <a:pt x="0" y="0"/>
                </a:moveTo>
                <a:lnTo>
                  <a:pt x="166878" y="0"/>
                </a:lnTo>
                <a:lnTo>
                  <a:pt x="166878" y="76497"/>
                </a:lnTo>
                <a:lnTo>
                  <a:pt x="0" y="76497"/>
                </a:lnTo>
                <a:lnTo>
                  <a:pt x="0" y="0"/>
                </a:lnTo>
                <a:close/>
              </a:path>
            </a:pathLst>
          </a:custGeom>
          <a:solidFill>
            <a:srgbClr val="CAEDF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3690620" y="5449823"/>
            <a:ext cx="949325" cy="216344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tabLst>
                <a:tab pos="643255" algn="l"/>
              </a:tabLst>
            </a:pPr>
            <a:r>
              <a:rPr sz="10800" spc="-3727" baseline="-26620" dirty="0" smtClean="0">
                <a:solidFill>
                  <a:srgbClr val="858787"/>
                </a:solidFill>
                <a:latin typeface="宋体"/>
                <a:cs typeface="宋体"/>
                <a:hlinkClick r:id="rId9"/>
              </a:rPr>
              <a:t>.</a:t>
            </a:r>
            <a:r>
              <a:rPr sz="1300" spc="35" dirty="0" smtClean="0">
                <a:solidFill>
                  <a:srgbClr val="9A9C9C"/>
                </a:solidFill>
                <a:latin typeface="Arial"/>
                <a:cs typeface="Arial"/>
                <a:hlinkClick r:id="rId9"/>
              </a:rPr>
              <a:t>e</a:t>
            </a:r>
            <a:r>
              <a:rPr sz="1300" spc="-190" dirty="0" smtClean="0">
                <a:solidFill>
                  <a:srgbClr val="9A9C9C"/>
                </a:solidFill>
                <a:latin typeface="Arial"/>
                <a:cs typeface="Arial"/>
                <a:hlinkClick r:id="rId9"/>
              </a:rPr>
              <a:t>l</a:t>
            </a:r>
            <a:r>
              <a:rPr sz="10800" spc="-10507" baseline="-26620" dirty="0" smtClean="0">
                <a:solidFill>
                  <a:srgbClr val="858787"/>
                </a:solidFill>
                <a:latin typeface="宋体"/>
                <a:cs typeface="宋体"/>
                <a:hlinkClick r:id="rId9"/>
              </a:rPr>
              <a:t>川</a:t>
            </a:r>
            <a:r>
              <a:rPr sz="1300" spc="30" dirty="0" smtClean="0">
                <a:solidFill>
                  <a:srgbClr val="9A9C9C"/>
                </a:solidFill>
                <a:latin typeface="Arial"/>
                <a:cs typeface="Arial"/>
                <a:hlinkClick r:id="rId9"/>
              </a:rPr>
              <a:t>ps	</a:t>
            </a:r>
            <a:r>
              <a:rPr sz="1000" spc="20" dirty="0" smtClean="0">
                <a:solidFill>
                  <a:srgbClr val="9A9C9C"/>
                </a:solidFill>
                <a:latin typeface="宋体"/>
                <a:cs typeface="宋体"/>
                <a:hlinkClick r:id="rId9"/>
              </a:rPr>
              <a:t>U</a:t>
            </a:r>
            <a:r>
              <a:rPr sz="1000" spc="-15" dirty="0" smtClean="0">
                <a:solidFill>
                  <a:srgbClr val="9A9C9C"/>
                </a:solidFill>
                <a:latin typeface="宋体"/>
                <a:cs typeface="宋体"/>
                <a:hlinkClick r:id="rId9"/>
              </a:rPr>
              <a:t>1</a:t>
            </a:r>
            <a:r>
              <a:rPr sz="1300" spc="140" dirty="0" smtClean="0">
                <a:solidFill>
                  <a:srgbClr val="9A9C9C"/>
                </a:solidFill>
                <a:latin typeface="Arial"/>
                <a:cs typeface="Arial"/>
                <a:hlinkClick r:id="rId9"/>
              </a:rPr>
              <a:t>ld</a:t>
            </a:r>
            <a:endParaRPr sz="1300">
              <a:latin typeface="Arial"/>
              <a:cs typeface="Arial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400"/>
              </a:lnSpc>
              <a:spcBef>
                <a:spcPts val="12"/>
              </a:spcBef>
            </a:pPr>
            <a:endParaRPr sz="1400"/>
          </a:p>
          <a:p>
            <a:pPr marL="44450">
              <a:lnSpc>
                <a:spcPts val="3979"/>
              </a:lnSpc>
            </a:pPr>
            <a:r>
              <a:rPr sz="3400" spc="680" dirty="0" smtClean="0">
                <a:solidFill>
                  <a:srgbClr val="071521"/>
                </a:solidFill>
                <a:latin typeface="宋体"/>
                <a:cs typeface="宋体"/>
                <a:hlinkClick r:id="rId9"/>
              </a:rPr>
              <a:t>国</a:t>
            </a:r>
            <a:endParaRPr sz="3400">
              <a:latin typeface="宋体"/>
              <a:cs typeface="宋体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10594340" y="3501643"/>
            <a:ext cx="1471295" cy="2095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300" spc="-150" dirty="0" smtClean="0">
                <a:solidFill>
                  <a:srgbClr val="9A9C9C"/>
                </a:solidFill>
                <a:latin typeface="Arial"/>
                <a:cs typeface="Arial"/>
                <a:hlinkClick r:id="rId10"/>
              </a:rPr>
              <a:t>H</a:t>
            </a:r>
            <a:r>
              <a:rPr sz="1300" spc="-10" dirty="0" smtClean="0">
                <a:solidFill>
                  <a:srgbClr val="A0AAB8"/>
                </a:solidFill>
                <a:latin typeface="Arial"/>
                <a:cs typeface="Arial"/>
                <a:hlinkClick r:id="rId10"/>
              </a:rPr>
              <a:t>ow</a:t>
            </a:r>
            <a:r>
              <a:rPr sz="1300" spc="5" dirty="0" smtClean="0">
                <a:solidFill>
                  <a:srgbClr val="A0AAB8"/>
                </a:solidFill>
                <a:latin typeface="Arial"/>
                <a:cs typeface="Arial"/>
                <a:hlinkClick r:id="rId10"/>
              </a:rPr>
              <a:t> </a:t>
            </a:r>
            <a:r>
              <a:rPr sz="1300" spc="-15" dirty="0" smtClean="0">
                <a:solidFill>
                  <a:srgbClr val="A0AAB8"/>
                </a:solidFill>
                <a:latin typeface="Arial"/>
                <a:cs typeface="Arial"/>
                <a:hlinkClick r:id="rId10"/>
              </a:rPr>
              <a:t>Cisco</a:t>
            </a:r>
            <a:r>
              <a:rPr sz="1300" spc="15" dirty="0" smtClean="0">
                <a:solidFill>
                  <a:srgbClr val="A0AAB8"/>
                </a:solidFill>
                <a:latin typeface="Arial"/>
                <a:cs typeface="Arial"/>
                <a:hlinkClick r:id="rId10"/>
              </a:rPr>
              <a:t> </a:t>
            </a:r>
            <a:r>
              <a:rPr sz="1300" spc="-35" dirty="0" smtClean="0">
                <a:solidFill>
                  <a:srgbClr val="A8BDCC"/>
                </a:solidFill>
                <a:latin typeface="Arial"/>
                <a:cs typeface="Arial"/>
                <a:hlinkClick r:id="rId10"/>
              </a:rPr>
              <a:t>IT</a:t>
            </a:r>
            <a:r>
              <a:rPr sz="1300" spc="-125" dirty="0" smtClean="0">
                <a:solidFill>
                  <a:srgbClr val="A8BDCC"/>
                </a:solidFill>
                <a:latin typeface="Arial"/>
                <a:cs typeface="Arial"/>
                <a:hlinkClick r:id="rId10"/>
              </a:rPr>
              <a:t> </a:t>
            </a:r>
            <a:r>
              <a:rPr sz="1300" spc="-20" dirty="0" smtClean="0">
                <a:solidFill>
                  <a:srgbClr val="A8BDCC"/>
                </a:solidFill>
                <a:latin typeface="Arial"/>
                <a:cs typeface="Arial"/>
                <a:hlinkClick r:id="rId10"/>
              </a:rPr>
              <a:t>Optlml</a:t>
            </a:r>
            <a:endParaRPr sz="130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0594340" y="3670807"/>
            <a:ext cx="1470025" cy="2095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300" spc="-125" dirty="0" smtClean="0">
                <a:solidFill>
                  <a:srgbClr val="9A9C9C"/>
                </a:solidFill>
                <a:latin typeface="Arial"/>
                <a:cs typeface="Arial"/>
                <a:hlinkClick r:id="rId10"/>
              </a:rPr>
              <a:t>P</a:t>
            </a:r>
            <a:r>
              <a:rPr sz="1300" spc="-80" dirty="0" smtClean="0">
                <a:solidFill>
                  <a:srgbClr val="9A9C9C"/>
                </a:solidFill>
                <a:latin typeface="Arial"/>
                <a:cs typeface="Arial"/>
                <a:hlinkClick r:id="rId10"/>
              </a:rPr>
              <a:t>r</a:t>
            </a:r>
            <a:r>
              <a:rPr sz="1300" spc="-40" dirty="0" smtClean="0">
                <a:solidFill>
                  <a:srgbClr val="A0AAB8"/>
                </a:solidFill>
                <a:latin typeface="Arial"/>
                <a:cs typeface="Arial"/>
                <a:hlinkClick r:id="rId10"/>
              </a:rPr>
              <a:t>oa</a:t>
            </a:r>
            <a:r>
              <a:rPr sz="1300" spc="60" dirty="0" smtClean="0">
                <a:solidFill>
                  <a:srgbClr val="A0AAB8"/>
                </a:solidFill>
                <a:latin typeface="Arial"/>
                <a:cs typeface="Arial"/>
                <a:hlinkClick r:id="rId10"/>
              </a:rPr>
              <a:t>c</a:t>
            </a:r>
            <a:r>
              <a:rPr sz="1300" spc="-45" dirty="0" smtClean="0">
                <a:solidFill>
                  <a:srgbClr val="9A9C9C"/>
                </a:solidFill>
                <a:latin typeface="Arial"/>
                <a:cs typeface="Arial"/>
                <a:hlinkClick r:id="rId10"/>
              </a:rPr>
              <a:t>t</a:t>
            </a:r>
            <a:r>
              <a:rPr sz="1300" spc="-35" dirty="0" smtClean="0">
                <a:solidFill>
                  <a:srgbClr val="A8BDCC"/>
                </a:solidFill>
                <a:latin typeface="Arial"/>
                <a:cs typeface="Arial"/>
                <a:hlinkClick r:id="rId10"/>
              </a:rPr>
              <a:t>íve</a:t>
            </a:r>
            <a:r>
              <a:rPr sz="1300" spc="-30" dirty="0" smtClean="0">
                <a:solidFill>
                  <a:srgbClr val="A8BDCC"/>
                </a:solidFill>
                <a:latin typeface="Arial"/>
                <a:cs typeface="Arial"/>
                <a:hlinkClick r:id="rId10"/>
              </a:rPr>
              <a:t> </a:t>
            </a:r>
            <a:r>
              <a:rPr sz="1300" spc="-40" dirty="0" smtClean="0">
                <a:solidFill>
                  <a:srgbClr val="A8BDCC"/>
                </a:solidFill>
                <a:latin typeface="Arial"/>
                <a:cs typeface="Arial"/>
                <a:hlinkClick r:id="rId10"/>
              </a:rPr>
              <a:t>Supp</a:t>
            </a:r>
            <a:r>
              <a:rPr sz="1300" spc="-15" dirty="0" smtClean="0">
                <a:solidFill>
                  <a:srgbClr val="A8BDCC"/>
                </a:solidFill>
                <a:latin typeface="Arial"/>
                <a:cs typeface="Arial"/>
                <a:hlinkClick r:id="rId10"/>
              </a:rPr>
              <a:t>o</a:t>
            </a:r>
            <a:r>
              <a:rPr sz="1150" spc="-210" dirty="0" smtClean="0">
                <a:solidFill>
                  <a:srgbClr val="A8BDCC"/>
                </a:solidFill>
                <a:latin typeface="宋体"/>
                <a:cs typeface="宋体"/>
                <a:hlinkClick r:id="rId10"/>
              </a:rPr>
              <a:t>r&gt;</a:t>
            </a:r>
            <a:r>
              <a:rPr sz="1150" spc="-160" dirty="0" smtClean="0">
                <a:solidFill>
                  <a:srgbClr val="A8BDCC"/>
                </a:solidFill>
                <a:latin typeface="宋体"/>
                <a:cs typeface="宋体"/>
                <a:hlinkClick r:id="rId10"/>
              </a:rPr>
              <a:t> </a:t>
            </a:r>
            <a:r>
              <a:rPr sz="550" spc="260" dirty="0" smtClean="0">
                <a:solidFill>
                  <a:srgbClr val="A8BDCC"/>
                </a:solidFill>
                <a:latin typeface="宋体"/>
                <a:cs typeface="宋体"/>
                <a:hlinkClick r:id="rId10"/>
              </a:rPr>
              <a:t>C'</a:t>
            </a:r>
            <a:endParaRPr sz="550">
              <a:latin typeface="宋体"/>
              <a:cs typeface="宋体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14526260" y="3563111"/>
            <a:ext cx="346710" cy="996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600" spc="150" dirty="0" smtClean="0">
                <a:solidFill>
                  <a:srgbClr val="A8BDCC"/>
                </a:solidFill>
                <a:latin typeface="宋体"/>
                <a:cs typeface="宋体"/>
                <a:hlinkClick r:id="rId10"/>
              </a:rPr>
              <a:t>$b</a:t>
            </a:r>
            <a:r>
              <a:rPr sz="600" spc="15" dirty="0" smtClean="0">
                <a:solidFill>
                  <a:srgbClr val="A8BDCC"/>
                </a:solidFill>
                <a:latin typeface="宋体"/>
                <a:cs typeface="宋体"/>
                <a:hlinkClick r:id="rId10"/>
              </a:rPr>
              <a:t>a</a:t>
            </a:r>
            <a:r>
              <a:rPr sz="600" spc="700" dirty="0" smtClean="0">
                <a:solidFill>
                  <a:srgbClr val="A8BDCC"/>
                </a:solidFill>
                <a:latin typeface="宋体"/>
                <a:cs typeface="宋体"/>
                <a:hlinkClick r:id="rId10"/>
              </a:rPr>
              <a:t>，</a:t>
            </a:r>
            <a:endParaRPr sz="600">
              <a:latin typeface="宋体"/>
              <a:cs typeface="宋体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4563871" y="4042663"/>
            <a:ext cx="521970" cy="6794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5345"/>
              </a:lnSpc>
            </a:pPr>
            <a:r>
              <a:rPr sz="4600" spc="-690" dirty="0" smtClean="0">
                <a:solidFill>
                  <a:srgbClr val="0E3352"/>
                </a:solidFill>
                <a:latin typeface="宋体"/>
                <a:cs typeface="宋体"/>
                <a:hlinkClick r:id="rId9"/>
              </a:rPr>
              <a:t>国</a:t>
            </a:r>
            <a:endParaRPr sz="4600">
              <a:latin typeface="宋体"/>
              <a:cs typeface="宋体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6374384" y="4042663"/>
            <a:ext cx="521970" cy="6794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5345"/>
              </a:lnSpc>
            </a:pPr>
            <a:r>
              <a:rPr sz="4600" spc="-690" dirty="0" smtClean="0">
                <a:solidFill>
                  <a:srgbClr val="0E3352"/>
                </a:solidFill>
                <a:latin typeface="宋体"/>
                <a:cs typeface="宋体"/>
                <a:hlinkClick r:id="rId9"/>
              </a:rPr>
              <a:t>国</a:t>
            </a:r>
            <a:endParaRPr sz="4600">
              <a:latin typeface="宋体"/>
              <a:cs typeface="宋体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5962903" y="4315967"/>
            <a:ext cx="470534" cy="11010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7200" spc="980" dirty="0" smtClean="0">
                <a:solidFill>
                  <a:srgbClr val="082338"/>
                </a:solidFill>
                <a:latin typeface="Arial"/>
                <a:cs typeface="Arial"/>
                <a:hlinkClick r:id="rId9"/>
              </a:rPr>
              <a:t>•</a:t>
            </a:r>
            <a:endParaRPr sz="720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6278371" y="4818887"/>
            <a:ext cx="883285" cy="11010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7200" spc="4230" dirty="0" smtClean="0">
                <a:solidFill>
                  <a:srgbClr val="082338"/>
                </a:solidFill>
                <a:latin typeface="Arial"/>
                <a:cs typeface="Arial"/>
                <a:hlinkClick r:id="rId9"/>
              </a:rPr>
              <a:t>•</a:t>
            </a:r>
            <a:endParaRPr sz="720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3752743" y="5962395"/>
            <a:ext cx="1320165" cy="2247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950" spc="-285" dirty="0" smtClean="0">
                <a:solidFill>
                  <a:srgbClr val="9A9C9C"/>
                </a:solidFill>
                <a:latin typeface="Arial"/>
                <a:cs typeface="Arial"/>
                <a:hlinkClick r:id="rId9"/>
              </a:rPr>
              <a:t>.</a:t>
            </a:r>
            <a:r>
              <a:rPr sz="950" spc="10" dirty="0" smtClean="0">
                <a:solidFill>
                  <a:srgbClr val="9A9C9C"/>
                </a:solidFill>
                <a:latin typeface="Arial"/>
                <a:cs typeface="Arial"/>
                <a:hlinkClick r:id="rId9"/>
              </a:rPr>
              <a:t>ASCO </a:t>
            </a:r>
            <a:r>
              <a:rPr sz="950" spc="-25" dirty="0" smtClean="0">
                <a:solidFill>
                  <a:srgbClr val="9A9C9C"/>
                </a:solidFill>
                <a:latin typeface="Arial"/>
                <a:cs typeface="Arial"/>
                <a:hlinkClick r:id="rId9"/>
              </a:rPr>
              <a:t> </a:t>
            </a:r>
            <a:r>
              <a:rPr sz="1300" spc="40" dirty="0" smtClean="0">
                <a:solidFill>
                  <a:srgbClr val="9A9C9C"/>
                </a:solidFill>
                <a:latin typeface="Arial"/>
                <a:cs typeface="Arial"/>
                <a:hlinkClick r:id="rId9"/>
              </a:rPr>
              <a:t>Network</a:t>
            </a:r>
            <a:r>
              <a:rPr sz="1300" spc="114" dirty="0" smtClean="0">
                <a:solidFill>
                  <a:srgbClr val="9A9C9C"/>
                </a:solidFill>
                <a:latin typeface="Arial"/>
                <a:cs typeface="Arial"/>
                <a:hlinkClick r:id="rId9"/>
              </a:rPr>
              <a:t> </a:t>
            </a:r>
            <a:r>
              <a:rPr sz="1400" i="1" spc="254" dirty="0" smtClean="0">
                <a:solidFill>
                  <a:srgbClr val="9A9C9C"/>
                </a:solidFill>
                <a:latin typeface="Arial"/>
                <a:cs typeface="Arial"/>
                <a:hlinkClick r:id="rId9"/>
              </a:rPr>
              <a:t>0</a:t>
            </a:r>
            <a:endParaRPr sz="1400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5153659" y="5975095"/>
            <a:ext cx="1371600" cy="2095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300" spc="-10" dirty="0" smtClean="0">
                <a:solidFill>
                  <a:srgbClr val="9A9C9C"/>
                </a:solidFill>
                <a:latin typeface="Arial"/>
                <a:cs typeface="Arial"/>
                <a:hlinkClick r:id="rId9"/>
              </a:rPr>
              <a:t>tlmlzation </a:t>
            </a:r>
            <a:r>
              <a:rPr sz="1300" spc="-165" dirty="0" smtClean="0">
                <a:solidFill>
                  <a:srgbClr val="9A9C9C"/>
                </a:solidFill>
                <a:latin typeface="Arial"/>
                <a:cs typeface="Arial"/>
                <a:hlinkClick r:id="rId9"/>
              </a:rPr>
              <a:t> </a:t>
            </a:r>
            <a:r>
              <a:rPr sz="1300" spc="20" dirty="0" smtClean="0">
                <a:solidFill>
                  <a:srgbClr val="9A9C9C"/>
                </a:solidFill>
                <a:latin typeface="Arial"/>
                <a:cs typeface="Arial"/>
                <a:hlinkClick r:id="rId9"/>
              </a:rPr>
              <a:t>Service</a:t>
            </a:r>
            <a:endParaRPr sz="130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4723891" y="6199123"/>
            <a:ext cx="1542415" cy="2095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tabLst>
                <a:tab pos="1009015" algn="l"/>
              </a:tabLst>
            </a:pPr>
            <a:r>
              <a:rPr sz="1300" spc="50" dirty="0" smtClean="0">
                <a:solidFill>
                  <a:srgbClr val="9A9C9C"/>
                </a:solidFill>
                <a:latin typeface="Arial"/>
                <a:cs typeface="Arial"/>
                <a:hlinkClick r:id="rId9"/>
              </a:rPr>
              <a:t>omorrow</a:t>
            </a:r>
            <a:r>
              <a:rPr sz="1300" spc="-50" dirty="0" smtClean="0">
                <a:solidFill>
                  <a:srgbClr val="9A9C9C"/>
                </a:solidFill>
                <a:latin typeface="Arial"/>
                <a:cs typeface="Arial"/>
                <a:hlinkClick r:id="rId9"/>
              </a:rPr>
              <a:t> </a:t>
            </a:r>
            <a:r>
              <a:rPr sz="1050" i="1" spc="65" dirty="0" smtClean="0">
                <a:solidFill>
                  <a:srgbClr val="9A9C9C"/>
                </a:solidFill>
                <a:latin typeface="Times New Roman"/>
                <a:cs typeface="Times New Roman"/>
                <a:hlinkClick r:id="rId9"/>
              </a:rPr>
              <a:t>S	</a:t>
            </a:r>
            <a:r>
              <a:rPr sz="1300" spc="35" dirty="0" smtClean="0">
                <a:solidFill>
                  <a:srgbClr val="9A9C9C"/>
                </a:solidFill>
                <a:latin typeface="Arial"/>
                <a:cs typeface="Arial"/>
                <a:hlinkClick r:id="rId9"/>
              </a:rPr>
              <a:t>etwork</a:t>
            </a:r>
            <a:endParaRPr sz="1300">
              <a:latin typeface="Arial"/>
              <a:cs typeface="Arial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12181928" y="5703303"/>
            <a:ext cx="74009" cy="118287"/>
          </a:xfrm>
          <a:custGeom>
            <a:avLst/>
            <a:gdLst/>
            <a:ahLst/>
            <a:cxnLst/>
            <a:rect l="l" t="t" r="r" b="b"/>
            <a:pathLst>
              <a:path w="74009" h="118287">
                <a:moveTo>
                  <a:pt x="0" y="0"/>
                </a:moveTo>
                <a:lnTo>
                  <a:pt x="74009" y="0"/>
                </a:lnTo>
                <a:lnTo>
                  <a:pt x="74009" y="118287"/>
                </a:lnTo>
                <a:lnTo>
                  <a:pt x="0" y="118287"/>
                </a:lnTo>
                <a:lnTo>
                  <a:pt x="0" y="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 txBox="1"/>
          <p:nvPr/>
        </p:nvSpPr>
        <p:spPr>
          <a:xfrm>
            <a:off x="12188952" y="5703823"/>
            <a:ext cx="266065" cy="10604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>
              <a:lnSpc>
                <a:spcPts val="835"/>
              </a:lnSpc>
            </a:pPr>
            <a:r>
              <a:rPr sz="700" spc="100" dirty="0" smtClean="0">
                <a:solidFill>
                  <a:srgbClr val="A8BDCC"/>
                </a:solidFill>
                <a:latin typeface="Arial"/>
                <a:cs typeface="Arial"/>
                <a:hlinkClick r:id="rId10"/>
              </a:rPr>
              <a:t>E</a:t>
            </a:r>
            <a:endParaRPr sz="700">
              <a:latin typeface="Arial"/>
              <a:cs typeface="Arial"/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12238457" y="5743610"/>
            <a:ext cx="216187" cy="57373"/>
          </a:xfrm>
          <a:custGeom>
            <a:avLst/>
            <a:gdLst/>
            <a:ahLst/>
            <a:cxnLst/>
            <a:rect l="l" t="t" r="r" b="b"/>
            <a:pathLst>
              <a:path w="216187" h="57373">
                <a:moveTo>
                  <a:pt x="0" y="0"/>
                </a:moveTo>
                <a:lnTo>
                  <a:pt x="216187" y="0"/>
                </a:lnTo>
                <a:lnTo>
                  <a:pt x="216187" y="57373"/>
                </a:lnTo>
                <a:lnTo>
                  <a:pt x="0" y="57373"/>
                </a:lnTo>
                <a:lnTo>
                  <a:pt x="0" y="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12373215" y="5817793"/>
            <a:ext cx="0" cy="82872"/>
          </a:xfrm>
          <a:custGeom>
            <a:avLst/>
            <a:gdLst/>
            <a:ahLst/>
            <a:cxnLst/>
            <a:rect l="l" t="t" r="r" b="b"/>
            <a:pathLst>
              <a:path h="82872">
                <a:moveTo>
                  <a:pt x="0" y="82872"/>
                </a:moveTo>
                <a:lnTo>
                  <a:pt x="0" y="0"/>
                </a:lnTo>
              </a:path>
            </a:pathLst>
          </a:custGeom>
          <a:ln w="57403">
            <a:solidFill>
              <a:srgbClr val="EFEFE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 txBox="1"/>
          <p:nvPr/>
        </p:nvSpPr>
        <p:spPr>
          <a:xfrm>
            <a:off x="11997943" y="5735573"/>
            <a:ext cx="1802130" cy="1898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81610">
              <a:lnSpc>
                <a:spcPts val="490"/>
              </a:lnSpc>
            </a:pPr>
            <a:r>
              <a:rPr sz="200" spc="-85" dirty="0" smtClean="0">
                <a:solidFill>
                  <a:srgbClr val="83BFCF"/>
                </a:solidFill>
                <a:latin typeface="宋体"/>
                <a:cs typeface="宋体"/>
                <a:hlinkClick r:id="rId10"/>
              </a:rPr>
              <a:t>色   </a:t>
            </a:r>
            <a:r>
              <a:rPr sz="200" spc="-15" dirty="0" smtClean="0">
                <a:solidFill>
                  <a:srgbClr val="83BFCF"/>
                </a:solidFill>
                <a:latin typeface="宋体"/>
                <a:cs typeface="宋体"/>
                <a:hlinkClick r:id="rId10"/>
              </a:rPr>
              <a:t> </a:t>
            </a:r>
            <a:r>
              <a:rPr sz="450" spc="-45" dirty="0" smtClean="0">
                <a:solidFill>
                  <a:srgbClr val="A8BDCC"/>
                </a:solidFill>
                <a:latin typeface="宋体"/>
                <a:cs typeface="宋体"/>
                <a:hlinkClick r:id="rId10"/>
              </a:rPr>
              <a:t>咱，II'Oj</a:t>
            </a:r>
            <a:endParaRPr sz="450">
              <a:latin typeface="宋体"/>
              <a:cs typeface="宋体"/>
            </a:endParaRPr>
          </a:p>
          <a:p>
            <a:pPr marL="12700">
              <a:lnSpc>
                <a:spcPts val="905"/>
              </a:lnSpc>
            </a:pPr>
            <a:r>
              <a:rPr sz="950" spc="-65" dirty="0" smtClean="0">
                <a:solidFill>
                  <a:srgbClr val="9A9C9C"/>
                </a:solidFill>
                <a:latin typeface="Times New Roman"/>
                <a:cs typeface="Times New Roman"/>
                <a:hlinkClick r:id="rId10"/>
              </a:rPr>
              <a:t>τ</a:t>
            </a:r>
            <a:r>
              <a:rPr sz="700" spc="3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，.OI</a:t>
            </a:r>
            <a:r>
              <a:rPr sz="700" spc="10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ec</a:t>
            </a:r>
            <a:r>
              <a:rPr sz="700" spc="-250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.</a:t>
            </a:r>
            <a:r>
              <a:rPr sz="650" spc="-620" dirty="0" smtClean="0">
                <a:solidFill>
                  <a:srgbClr val="D4D8DD"/>
                </a:solidFill>
                <a:latin typeface="宋体"/>
                <a:cs typeface="宋体"/>
                <a:hlinkClick r:id="rId10"/>
              </a:rPr>
              <a:t>，</a:t>
            </a:r>
            <a:r>
              <a:rPr sz="650" spc="-260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.，回恼。‘</a:t>
            </a:r>
            <a:r>
              <a:rPr sz="650" spc="-170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 </a:t>
            </a:r>
            <a:r>
              <a:rPr sz="700" spc="-25" dirty="0" smtClean="0">
                <a:solidFill>
                  <a:srgbClr val="9A9C9C"/>
                </a:solidFill>
                <a:latin typeface="Times New Roman"/>
                <a:cs typeface="Times New Roman"/>
                <a:hlinkClick r:id="rId10"/>
              </a:rPr>
              <a:t>CI</a:t>
            </a:r>
            <a:r>
              <a:rPr sz="700" spc="-100" dirty="0" smtClean="0">
                <a:solidFill>
                  <a:srgbClr val="9A9C9C"/>
                </a:solidFill>
                <a:latin typeface="Times New Roman"/>
                <a:cs typeface="Times New Roman"/>
                <a:hlinkClick r:id="rId10"/>
              </a:rPr>
              <a:t>Ø</a:t>
            </a:r>
            <a:r>
              <a:rPr sz="700" spc="60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司.::u;.，54rW…</a:t>
            </a:r>
            <a:r>
              <a:rPr sz="700" spc="4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 </a:t>
            </a:r>
            <a:r>
              <a:rPr sz="700" spc="9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呻</a:t>
            </a:r>
            <a:endParaRPr sz="700">
              <a:latin typeface="宋体"/>
              <a:cs typeface="宋体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14064487" y="5768085"/>
            <a:ext cx="394970" cy="1504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700" spc="-9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..</a:t>
            </a:r>
            <a:r>
              <a:rPr sz="700" spc="-4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.</a:t>
            </a:r>
            <a:r>
              <a:rPr sz="950" spc="-130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..o:._</a:t>
            </a:r>
            <a:endParaRPr sz="950">
              <a:latin typeface="宋体"/>
              <a:cs typeface="宋体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13327150" y="5908349"/>
            <a:ext cx="83565" cy="89247"/>
          </a:xfrm>
          <a:custGeom>
            <a:avLst/>
            <a:gdLst/>
            <a:ahLst/>
            <a:cxnLst/>
            <a:rect l="l" t="t" r="r" b="b"/>
            <a:pathLst>
              <a:path w="83565" h="89247">
                <a:moveTo>
                  <a:pt x="0" y="0"/>
                </a:moveTo>
                <a:lnTo>
                  <a:pt x="83565" y="0"/>
                </a:lnTo>
                <a:lnTo>
                  <a:pt x="83565" y="89247"/>
                </a:lnTo>
                <a:lnTo>
                  <a:pt x="0" y="89247"/>
                </a:lnTo>
                <a:lnTo>
                  <a:pt x="0" y="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 txBox="1"/>
          <p:nvPr/>
        </p:nvSpPr>
        <p:spPr>
          <a:xfrm>
            <a:off x="11997943" y="5895847"/>
            <a:ext cx="2452370" cy="1143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700" spc="-70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0'"&gt;&gt;'回-咽I'&gt;&gt;.I!回留."蜗曲......</a:t>
            </a:r>
            <a:r>
              <a:rPr sz="700" spc="-40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.</a:t>
            </a:r>
            <a:r>
              <a:rPr sz="700" spc="-195" dirty="0" smtClean="0">
                <a:solidFill>
                  <a:srgbClr val="B5B3B5"/>
                </a:solidFill>
                <a:latin typeface="宋体"/>
                <a:cs typeface="宋体"/>
                <a:hlinkClick r:id="rId10"/>
              </a:rPr>
              <a:t>'</a:t>
            </a:r>
            <a:r>
              <a:rPr sz="700" spc="80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咂咽，、阳-唱唱，n-._</a:t>
            </a:r>
            <a:endParaRPr sz="700">
              <a:latin typeface="宋体"/>
              <a:cs typeface="宋体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13862874" y="6026189"/>
            <a:ext cx="111759" cy="63748"/>
          </a:xfrm>
          <a:custGeom>
            <a:avLst/>
            <a:gdLst/>
            <a:ahLst/>
            <a:cxnLst/>
            <a:rect l="l" t="t" r="r" b="b"/>
            <a:pathLst>
              <a:path w="111759" h="63748">
                <a:moveTo>
                  <a:pt x="0" y="0"/>
                </a:moveTo>
                <a:lnTo>
                  <a:pt x="111759" y="0"/>
                </a:lnTo>
                <a:lnTo>
                  <a:pt x="111759" y="63748"/>
                </a:lnTo>
                <a:lnTo>
                  <a:pt x="0" y="63748"/>
                </a:lnTo>
                <a:lnTo>
                  <a:pt x="0" y="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 txBox="1"/>
          <p:nvPr/>
        </p:nvSpPr>
        <p:spPr>
          <a:xfrm>
            <a:off x="11997943" y="6017259"/>
            <a:ext cx="2464435" cy="889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500" spc="5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."缸，.....，町、』喃瞌嗣..</a:t>
            </a:r>
            <a:r>
              <a:rPr sz="500" spc="3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 </a:t>
            </a:r>
            <a:r>
              <a:rPr sz="500" spc="7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区，也‘回</a:t>
            </a:r>
            <a:r>
              <a:rPr sz="500" spc="3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 </a:t>
            </a:r>
            <a:r>
              <a:rPr sz="500" spc="40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.阳IUI.C</a:t>
            </a:r>
            <a:r>
              <a:rPr sz="500" spc="-1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嚣</a:t>
            </a:r>
            <a:r>
              <a:rPr sz="500" spc="-235" dirty="0" smtClean="0">
                <a:solidFill>
                  <a:srgbClr val="9A9C9C"/>
                </a:solidFill>
                <a:latin typeface="Times New Roman"/>
                <a:cs typeface="Times New Roman"/>
                <a:hlinkClick r:id="rId10"/>
              </a:rPr>
              <a:t>f</a:t>
            </a:r>
            <a:r>
              <a:rPr sz="500" spc="-300" dirty="0" smtClean="0">
                <a:solidFill>
                  <a:srgbClr val="9A9C9C"/>
                </a:solidFill>
                <a:latin typeface="Times New Roman"/>
                <a:cs typeface="Times New Roman"/>
                <a:hlinkClick r:id="rId10"/>
              </a:rPr>
              <a:t>t</a:t>
            </a:r>
            <a:r>
              <a:rPr sz="500" spc="-455" dirty="0" smtClean="0">
                <a:solidFill>
                  <a:srgbClr val="C4C4C6"/>
                </a:solidFill>
                <a:latin typeface="宋体"/>
                <a:cs typeface="宋体"/>
                <a:hlinkClick r:id="rId10"/>
              </a:rPr>
              <a:t>，</a:t>
            </a:r>
            <a:r>
              <a:rPr sz="500" spc="2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面回蝇'回1(1'圈</a:t>
            </a:r>
            <a:endParaRPr sz="500">
              <a:latin typeface="宋体"/>
              <a:cs typeface="宋体"/>
            </a:endParaRPr>
          </a:p>
        </p:txBody>
      </p:sp>
      <p:sp>
        <p:nvSpPr>
          <p:cNvPr id="56" name="object 56"/>
          <p:cNvSpPr/>
          <p:nvPr/>
        </p:nvSpPr>
        <p:spPr>
          <a:xfrm>
            <a:off x="12820967" y="6122201"/>
            <a:ext cx="0" cy="63748"/>
          </a:xfrm>
          <a:custGeom>
            <a:avLst/>
            <a:gdLst/>
            <a:ahLst/>
            <a:cxnLst/>
            <a:rect l="l" t="t" r="r" b="b"/>
            <a:pathLst>
              <a:path h="63748">
                <a:moveTo>
                  <a:pt x="0" y="63748"/>
                </a:moveTo>
                <a:lnTo>
                  <a:pt x="0" y="0"/>
                </a:lnTo>
              </a:path>
            </a:pathLst>
          </a:custGeom>
          <a:ln w="57149">
            <a:solidFill>
              <a:srgbClr val="EFEFE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 txBox="1"/>
          <p:nvPr/>
        </p:nvSpPr>
        <p:spPr>
          <a:xfrm>
            <a:off x="11993371" y="5827521"/>
            <a:ext cx="2635250" cy="52197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4125" spc="-1747" baseline="-14141" dirty="0" smtClean="0">
                <a:solidFill>
                  <a:srgbClr val="9A9C9C"/>
                </a:solidFill>
                <a:latin typeface="Times New Roman"/>
                <a:cs typeface="Times New Roman"/>
                <a:hlinkClick r:id="rId10"/>
              </a:rPr>
              <a:t>e</a:t>
            </a:r>
            <a:r>
              <a:rPr sz="500" spc="830" dirty="0" smtClean="0">
                <a:solidFill>
                  <a:srgbClr val="9A9C9C"/>
                </a:solidFill>
                <a:latin typeface="Times New Roman"/>
                <a:cs typeface="Times New Roman"/>
                <a:hlinkClick r:id="rId10"/>
              </a:rPr>
              <a:t>_</a:t>
            </a:r>
            <a:r>
              <a:rPr sz="4125" spc="-450" baseline="-14141" dirty="0" smtClean="0">
                <a:solidFill>
                  <a:srgbClr val="9A9C9C"/>
                </a:solidFill>
                <a:latin typeface="Times New Roman"/>
                <a:cs typeface="Times New Roman"/>
                <a:hlinkClick r:id="rId10"/>
              </a:rPr>
              <a:t>.</a:t>
            </a:r>
            <a:r>
              <a:rPr sz="4125" spc="-810" baseline="-14141" dirty="0" smtClean="0">
                <a:solidFill>
                  <a:srgbClr val="9A9C9C"/>
                </a:solidFill>
                <a:latin typeface="Times New Roman"/>
                <a:cs typeface="Times New Roman"/>
                <a:hlinkClick r:id="rId10"/>
              </a:rPr>
              <a:t>e</a:t>
            </a:r>
            <a:r>
              <a:rPr sz="4125" spc="-667" baseline="-14141" dirty="0" smtClean="0">
                <a:solidFill>
                  <a:srgbClr val="9A9C9C"/>
                </a:solidFill>
                <a:latin typeface="Times New Roman"/>
                <a:cs typeface="Times New Roman"/>
                <a:hlinkClick r:id="rId10"/>
              </a:rPr>
              <a:t>o.</a:t>
            </a:r>
            <a:r>
              <a:rPr sz="4125" spc="-944" baseline="-14141" dirty="0" smtClean="0">
                <a:solidFill>
                  <a:srgbClr val="9A9C9C"/>
                </a:solidFill>
                <a:latin typeface="Times New Roman"/>
                <a:cs typeface="Times New Roman"/>
                <a:hlinkClick r:id="rId10"/>
              </a:rPr>
              <a:t>.</a:t>
            </a:r>
            <a:r>
              <a:rPr sz="500" spc="1170" dirty="0" smtClean="0">
                <a:solidFill>
                  <a:srgbClr val="9A9C9C"/>
                </a:solidFill>
                <a:latin typeface="Times New Roman"/>
                <a:cs typeface="Times New Roman"/>
                <a:hlinkClick r:id="rId10"/>
              </a:rPr>
              <a:t>IM</a:t>
            </a:r>
            <a:r>
              <a:rPr sz="500" spc="-10" dirty="0" smtClean="0">
                <a:solidFill>
                  <a:srgbClr val="9A9C9C"/>
                </a:solidFill>
                <a:latin typeface="Times New Roman"/>
                <a:cs typeface="Times New Roman"/>
                <a:hlinkClick r:id="rId10"/>
              </a:rPr>
              <a:t> </a:t>
            </a:r>
            <a:r>
              <a:rPr sz="500" spc="-285" dirty="0" smtClean="0">
                <a:solidFill>
                  <a:srgbClr val="D4D8DD"/>
                </a:solidFill>
                <a:latin typeface="宋体"/>
                <a:cs typeface="宋体"/>
                <a:hlinkClick r:id="rId10"/>
              </a:rPr>
              <a:t>，</a:t>
            </a:r>
            <a:r>
              <a:rPr sz="500" spc="0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位</a:t>
            </a:r>
            <a:r>
              <a:rPr sz="800" spc="35" dirty="0" smtClean="0">
                <a:solidFill>
                  <a:srgbClr val="9A9C9C"/>
                </a:solidFill>
                <a:latin typeface="Times New Roman"/>
                <a:cs typeface="Times New Roman"/>
                <a:hlinkClick r:id="rId10"/>
              </a:rPr>
              <a:t>a</a:t>
            </a:r>
            <a:r>
              <a:rPr sz="500" spc="40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嗣嗣帽.."回‘自帽，也--</a:t>
            </a:r>
            <a:r>
              <a:rPr sz="500" spc="8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啻</a:t>
            </a:r>
            <a:r>
              <a:rPr sz="600" i="1" spc="150" dirty="0" smtClean="0">
                <a:solidFill>
                  <a:srgbClr val="9A9C9C"/>
                </a:solidFill>
                <a:latin typeface="Times New Roman"/>
                <a:cs typeface="Times New Roman"/>
                <a:hlinkClick r:id="rId10"/>
              </a:rPr>
              <a:t>.</a:t>
            </a:r>
            <a:r>
              <a:rPr sz="600" i="1" spc="525" dirty="0" smtClean="0">
                <a:solidFill>
                  <a:srgbClr val="9A9C9C"/>
                </a:solidFill>
                <a:latin typeface="Times New Roman"/>
                <a:cs typeface="Times New Roman"/>
                <a:hlinkClick r:id="rId10"/>
              </a:rPr>
              <a:t>W</a:t>
            </a:r>
            <a:r>
              <a:rPr sz="500" spc="80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响0.....</a:t>
            </a:r>
            <a:r>
              <a:rPr sz="500" spc="10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幢</a:t>
            </a:r>
            <a:r>
              <a:rPr sz="550" spc="425" dirty="0" smtClean="0">
                <a:solidFill>
                  <a:srgbClr val="9A9C9C"/>
                </a:solidFill>
                <a:latin typeface="Arial"/>
                <a:cs typeface="Arial"/>
                <a:hlinkClick r:id="rId10"/>
              </a:rPr>
              <a:t>pd</a:t>
            </a:r>
            <a:endParaRPr sz="550">
              <a:latin typeface="Arial"/>
              <a:cs typeface="Arial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12066523" y="6217411"/>
            <a:ext cx="96520" cy="7112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400" spc="15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咽</a:t>
            </a:r>
            <a:endParaRPr sz="400">
              <a:latin typeface="宋体"/>
              <a:cs typeface="宋体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12468859" y="6185661"/>
            <a:ext cx="2154555" cy="1111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450" spc="80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可:.wr白蜡</a:t>
            </a:r>
            <a:r>
              <a:rPr sz="450" spc="-160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 </a:t>
            </a:r>
            <a:r>
              <a:rPr sz="650" spc="-114" dirty="0" smtClean="0">
                <a:solidFill>
                  <a:srgbClr val="9A9C9C"/>
                </a:solidFill>
                <a:latin typeface="Arial"/>
                <a:cs typeface="Arial"/>
                <a:hlinkClick r:id="rId10"/>
              </a:rPr>
              <a:t>C</a:t>
            </a:r>
            <a:r>
              <a:rPr sz="500" spc="160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匾曲</a:t>
            </a:r>
            <a:r>
              <a:rPr sz="500" spc="80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 </a:t>
            </a:r>
            <a:r>
              <a:rPr sz="500" spc="120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由...喝声…田""吨'因四"'''白，由</a:t>
            </a:r>
            <a:r>
              <a:rPr sz="500" spc="-150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 </a:t>
            </a:r>
            <a:r>
              <a:rPr sz="500" spc="165" dirty="0" smtClean="0">
                <a:solidFill>
                  <a:srgbClr val="9A9C9C"/>
                </a:solidFill>
                <a:latin typeface="Times New Roman"/>
                <a:cs typeface="Times New Roman"/>
                <a:hlinkClick r:id="rId10"/>
              </a:rPr>
              <a:t>R</a:t>
            </a:r>
            <a:r>
              <a:rPr sz="450" spc="254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回</a:t>
            </a:r>
            <a:endParaRPr sz="450">
              <a:latin typeface="宋体"/>
              <a:cs typeface="宋体"/>
            </a:endParaRPr>
          </a:p>
        </p:txBody>
      </p:sp>
      <p:sp>
        <p:nvSpPr>
          <p:cNvPr id="60" name="object 60"/>
          <p:cNvSpPr/>
          <p:nvPr/>
        </p:nvSpPr>
        <p:spPr>
          <a:xfrm>
            <a:off x="14142274" y="6405664"/>
            <a:ext cx="76200" cy="63748"/>
          </a:xfrm>
          <a:custGeom>
            <a:avLst/>
            <a:gdLst/>
            <a:ahLst/>
            <a:cxnLst/>
            <a:rect l="l" t="t" r="r" b="b"/>
            <a:pathLst>
              <a:path w="76200" h="63748">
                <a:moveTo>
                  <a:pt x="0" y="0"/>
                </a:moveTo>
                <a:lnTo>
                  <a:pt x="76200" y="0"/>
                </a:lnTo>
                <a:lnTo>
                  <a:pt x="76200" y="63748"/>
                </a:lnTo>
                <a:lnTo>
                  <a:pt x="0" y="63748"/>
                </a:lnTo>
                <a:lnTo>
                  <a:pt x="0" y="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 txBox="1"/>
          <p:nvPr/>
        </p:nvSpPr>
        <p:spPr>
          <a:xfrm>
            <a:off x="11997943" y="6290055"/>
            <a:ext cx="2708910" cy="1924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4445">
              <a:lnSpc>
                <a:spcPct val="120000"/>
              </a:lnSpc>
              <a:tabLst>
                <a:tab pos="2128520" algn="l"/>
              </a:tabLst>
            </a:pPr>
            <a:r>
              <a:rPr sz="500" spc="180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恤'也c-rr霄'由屿'缸"阳   </a:t>
            </a:r>
            <a:r>
              <a:rPr sz="500" spc="250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砸自崎</a:t>
            </a:r>
            <a:r>
              <a:rPr sz="500" spc="160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.</a:t>
            </a:r>
            <a:r>
              <a:rPr sz="500" spc="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(lPIIn'Ì.币、)ft 喃..Ô' </a:t>
            </a:r>
            <a:r>
              <a:rPr sz="500" spc="31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自圃'咽'南川崎阳咀酣帆睛，幽幽阳蝠_</a:t>
            </a:r>
            <a:r>
              <a:rPr sz="500" spc="-210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 </a:t>
            </a:r>
            <a:r>
              <a:rPr sz="500" spc="400" dirty="0" smtClean="0">
                <a:solidFill>
                  <a:srgbClr val="605D57"/>
                </a:solidFill>
                <a:latin typeface="宋体"/>
                <a:cs typeface="宋体"/>
                <a:hlinkClick r:id="rId10"/>
              </a:rPr>
              <a:t>'	</a:t>
            </a:r>
            <a:r>
              <a:rPr sz="500" spc="-220" dirty="0" smtClean="0">
                <a:solidFill>
                  <a:srgbClr val="C4C4C6"/>
                </a:solidFill>
                <a:latin typeface="宋体"/>
                <a:cs typeface="宋体"/>
                <a:hlinkClick r:id="rId10"/>
              </a:rPr>
              <a:t>;</a:t>
            </a:r>
            <a:r>
              <a:rPr sz="500" spc="4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I!CLII画刷刷。</a:t>
            </a:r>
            <a:endParaRPr sz="500">
              <a:latin typeface="宋体"/>
              <a:cs typeface="宋体"/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14452091" y="6501677"/>
            <a:ext cx="0" cy="63747"/>
          </a:xfrm>
          <a:custGeom>
            <a:avLst/>
            <a:gdLst/>
            <a:ahLst/>
            <a:cxnLst/>
            <a:rect l="l" t="t" r="r" b="b"/>
            <a:pathLst>
              <a:path h="63747">
                <a:moveTo>
                  <a:pt x="0" y="0"/>
                </a:moveTo>
                <a:lnTo>
                  <a:pt x="0" y="63747"/>
                </a:lnTo>
                <a:lnTo>
                  <a:pt x="0" y="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 txBox="1"/>
          <p:nvPr/>
        </p:nvSpPr>
        <p:spPr>
          <a:xfrm>
            <a:off x="11997943" y="6480047"/>
            <a:ext cx="2660015" cy="1009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500" spc="130" dirty="0" smtClean="0">
                <a:solidFill>
                  <a:srgbClr val="9A9C9C"/>
                </a:solidFill>
                <a:latin typeface="Arial"/>
                <a:cs typeface="Arial"/>
                <a:hlinkClick r:id="rId10"/>
              </a:rPr>
              <a:t>B</a:t>
            </a:r>
            <a:r>
              <a:rPr sz="600" spc="-40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咀"缸..."，</a:t>
            </a:r>
            <a:r>
              <a:rPr sz="600" spc="-24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 </a:t>
            </a:r>
            <a:r>
              <a:rPr sz="600" spc="132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_</a:t>
            </a:r>
            <a:r>
              <a:rPr sz="600" spc="-16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 </a:t>
            </a:r>
            <a:r>
              <a:rPr sz="500" spc="18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af'edi唱iJ </a:t>
            </a:r>
            <a:r>
              <a:rPr sz="500" spc="-80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 </a:t>
            </a:r>
            <a:r>
              <a:rPr sz="500" spc="26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毗时-町'甸'由匾...自由 </a:t>
            </a:r>
            <a:r>
              <a:rPr sz="500" spc="-3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 </a:t>
            </a:r>
            <a:r>
              <a:rPr sz="500" spc="18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.回</a:t>
            </a:r>
            <a:endParaRPr sz="500">
              <a:latin typeface="宋体"/>
              <a:cs typeface="宋体"/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13329501" y="6602261"/>
            <a:ext cx="0" cy="63748"/>
          </a:xfrm>
          <a:custGeom>
            <a:avLst/>
            <a:gdLst/>
            <a:ahLst/>
            <a:cxnLst/>
            <a:rect l="l" t="t" r="r" b="b"/>
            <a:pathLst>
              <a:path h="63748">
                <a:moveTo>
                  <a:pt x="0" y="63748"/>
                </a:moveTo>
                <a:lnTo>
                  <a:pt x="0" y="0"/>
                </a:lnTo>
              </a:path>
            </a:pathLst>
          </a:custGeom>
          <a:ln w="21589">
            <a:solidFill>
              <a:srgbClr val="DDDFD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12998767" y="6689128"/>
            <a:ext cx="83820" cy="63748"/>
          </a:xfrm>
          <a:custGeom>
            <a:avLst/>
            <a:gdLst/>
            <a:ahLst/>
            <a:cxnLst/>
            <a:rect l="l" t="t" r="r" b="b"/>
            <a:pathLst>
              <a:path w="83819" h="63748">
                <a:moveTo>
                  <a:pt x="0" y="0"/>
                </a:moveTo>
                <a:lnTo>
                  <a:pt x="83820" y="0"/>
                </a:lnTo>
                <a:lnTo>
                  <a:pt x="83820" y="63748"/>
                </a:lnTo>
                <a:lnTo>
                  <a:pt x="0" y="63748"/>
                </a:lnTo>
                <a:lnTo>
                  <a:pt x="0" y="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 txBox="1"/>
          <p:nvPr/>
        </p:nvSpPr>
        <p:spPr>
          <a:xfrm>
            <a:off x="12176252" y="6504431"/>
            <a:ext cx="2431415" cy="26543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0645" algn="ctr">
              <a:lnSpc>
                <a:spcPts val="1360"/>
              </a:lnSpc>
            </a:pPr>
            <a:r>
              <a:rPr sz="450" spc="56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融</a:t>
            </a:r>
            <a:r>
              <a:rPr sz="600" spc="95" dirty="0" smtClean="0">
                <a:solidFill>
                  <a:srgbClr val="9A9C9C"/>
                </a:solidFill>
                <a:latin typeface="Times New Roman"/>
                <a:cs typeface="Times New Roman"/>
                <a:hlinkClick r:id="rId10"/>
              </a:rPr>
              <a:t>b</a:t>
            </a:r>
            <a:r>
              <a:rPr sz="500" spc="240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酬</a:t>
            </a:r>
            <a:r>
              <a:rPr sz="500" spc="120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 </a:t>
            </a:r>
            <a:r>
              <a:rPr sz="500" spc="22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回回凰翩嚣副民"</a:t>
            </a:r>
            <a:r>
              <a:rPr sz="500" spc="-3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"</a:t>
            </a:r>
            <a:r>
              <a:rPr sz="500" spc="-350" dirty="0" smtClean="0">
                <a:solidFill>
                  <a:srgbClr val="C4C4C6"/>
                </a:solidFill>
                <a:latin typeface="宋体"/>
                <a:cs typeface="宋体"/>
                <a:hlinkClick r:id="rId10"/>
              </a:rPr>
              <a:t>一</a:t>
            </a:r>
            <a:r>
              <a:rPr sz="500" spc="-150" dirty="0" smtClean="0">
                <a:solidFill>
                  <a:srgbClr val="C4C4C6"/>
                </a:solidFill>
                <a:latin typeface="宋体"/>
                <a:cs typeface="宋体"/>
                <a:hlinkClick r:id="rId10"/>
              </a:rPr>
              <a:t> </a:t>
            </a:r>
            <a:r>
              <a:rPr sz="500" spc="1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哩事瞌</a:t>
            </a:r>
            <a:r>
              <a:rPr sz="500" spc="-5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 </a:t>
            </a:r>
            <a:r>
              <a:rPr sz="600" spc="325" dirty="0" smtClean="0">
                <a:solidFill>
                  <a:srgbClr val="9A9C9C"/>
                </a:solidFill>
                <a:latin typeface="Times New Roman"/>
                <a:cs typeface="Times New Roman"/>
                <a:hlinkClick r:id="rId10"/>
              </a:rPr>
              <a:t>U</a:t>
            </a:r>
            <a:r>
              <a:rPr sz="600" spc="260" dirty="0" smtClean="0">
                <a:solidFill>
                  <a:srgbClr val="9A9C9C"/>
                </a:solidFill>
                <a:latin typeface="Times New Roman"/>
                <a:cs typeface="Times New Roman"/>
                <a:hlinkClick r:id="rId10"/>
              </a:rPr>
              <a:t>O</a:t>
            </a:r>
            <a:r>
              <a:rPr sz="500" spc="18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吨"</a:t>
            </a:r>
            <a:r>
              <a:rPr sz="500" spc="17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凰</a:t>
            </a:r>
            <a:r>
              <a:rPr sz="1200" i="1" spc="110" dirty="0" smtClean="0">
                <a:solidFill>
                  <a:srgbClr val="9A9C9C"/>
                </a:solidFill>
                <a:latin typeface="Times New Roman"/>
                <a:cs typeface="Times New Roman"/>
                <a:hlinkClick r:id="rId10"/>
              </a:rPr>
              <a:t>m.</a:t>
            </a:r>
            <a:r>
              <a:rPr sz="1200" i="1" spc="105" dirty="0" smtClean="0">
                <a:solidFill>
                  <a:srgbClr val="9A9C9C"/>
                </a:solidFill>
                <a:latin typeface="Times New Roman"/>
                <a:cs typeface="Times New Roman"/>
                <a:hlinkClick r:id="rId10"/>
              </a:rPr>
              <a:t>"</a:t>
            </a:r>
            <a:r>
              <a:rPr sz="550" spc="8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审W7'</a:t>
            </a:r>
            <a:r>
              <a:rPr sz="550" spc="7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0</a:t>
            </a:r>
            <a:r>
              <a:rPr sz="600" spc="220" dirty="0" smtClean="0">
                <a:solidFill>
                  <a:srgbClr val="9A9C9C"/>
                </a:solidFill>
                <a:latin typeface="Times New Roman"/>
                <a:cs typeface="Times New Roman"/>
                <a:hlinkClick r:id="rId10"/>
              </a:rPr>
              <a:t>D</a:t>
            </a:r>
            <a:endParaRPr sz="600">
              <a:latin typeface="Times New Roman"/>
              <a:cs typeface="Times New Roman"/>
            </a:endParaRPr>
          </a:p>
          <a:p>
            <a:pPr marR="11430" algn="ctr">
              <a:lnSpc>
                <a:spcPts val="665"/>
              </a:lnSpc>
            </a:pPr>
            <a:r>
              <a:rPr sz="500" spc="12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.霄'‘自由</a:t>
            </a:r>
            <a:r>
              <a:rPr sz="500" spc="7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 </a:t>
            </a:r>
            <a:r>
              <a:rPr sz="500" spc="110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ø:呵地</a:t>
            </a:r>
            <a:r>
              <a:rPr sz="500" spc="16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配</a:t>
            </a:r>
            <a:r>
              <a:rPr sz="550" spc="40" dirty="0" smtClean="0">
                <a:solidFill>
                  <a:srgbClr val="9A9C9C"/>
                </a:solidFill>
                <a:latin typeface="Arial"/>
                <a:cs typeface="Arial"/>
                <a:hlinkClick r:id="rId10"/>
              </a:rPr>
              <a:t>Q</a:t>
            </a:r>
            <a:r>
              <a:rPr sz="550" spc="-95" dirty="0" smtClean="0">
                <a:solidFill>
                  <a:srgbClr val="9A9C9C"/>
                </a:solidFill>
                <a:latin typeface="Arial"/>
                <a:cs typeface="Arial"/>
                <a:hlinkClick r:id="rId10"/>
              </a:rPr>
              <a:t> </a:t>
            </a:r>
            <a:r>
              <a:rPr sz="500" spc="-365" dirty="0" smtClean="0">
                <a:solidFill>
                  <a:srgbClr val="D4D8DD"/>
                </a:solidFill>
                <a:latin typeface="宋体"/>
                <a:cs typeface="宋体"/>
                <a:hlinkClick r:id="rId10"/>
              </a:rPr>
              <a:t>，</a:t>
            </a:r>
            <a:r>
              <a:rPr sz="500" spc="210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-回回回Ø'U</a:t>
            </a:r>
            <a:r>
              <a:rPr sz="500" spc="-150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 </a:t>
            </a:r>
            <a:r>
              <a:rPr sz="650" spc="-5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l!n"Q</a:t>
            </a:r>
            <a:r>
              <a:rPr sz="650" spc="-250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 </a:t>
            </a:r>
            <a:r>
              <a:rPr sz="700" spc="-50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VøI。翩。</a:t>
            </a:r>
            <a:r>
              <a:rPr sz="700" spc="-80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酌</a:t>
            </a:r>
            <a:r>
              <a:rPr sz="550" spc="229" dirty="0" smtClean="0">
                <a:solidFill>
                  <a:srgbClr val="9A9C9C"/>
                </a:solidFill>
                <a:latin typeface="Arial"/>
                <a:cs typeface="Arial"/>
                <a:hlinkClick r:id="rId10"/>
              </a:rPr>
              <a:t>è</a:t>
            </a:r>
            <a:r>
              <a:rPr sz="600" spc="-120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e&gt;1lr咽)l;</a:t>
            </a:r>
            <a:r>
              <a:rPr sz="600" spc="-6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J</a:t>
            </a:r>
            <a:r>
              <a:rPr sz="550" spc="114" dirty="0" smtClean="0">
                <a:solidFill>
                  <a:srgbClr val="9A9C9C"/>
                </a:solidFill>
                <a:latin typeface="Arial"/>
                <a:cs typeface="Arial"/>
                <a:hlinkClick r:id="rId10"/>
              </a:rPr>
              <a:t>j</a:t>
            </a:r>
            <a:endParaRPr sz="550">
              <a:latin typeface="Arial"/>
              <a:cs typeface="Arial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11627611" y="6907783"/>
            <a:ext cx="140970" cy="7112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400" spc="-30" dirty="0" smtClean="0">
                <a:solidFill>
                  <a:srgbClr val="858787"/>
                </a:solidFill>
                <a:latin typeface="宋体"/>
                <a:cs typeface="宋体"/>
                <a:hlinkClick r:id="rId10"/>
              </a:rPr>
              <a:t>息'国</a:t>
            </a:r>
            <a:endParaRPr sz="400">
              <a:latin typeface="宋体"/>
              <a:cs typeface="宋体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12002516" y="6916419"/>
            <a:ext cx="527685" cy="1416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800" spc="80" dirty="0" smtClean="0">
                <a:solidFill>
                  <a:srgbClr val="9A9C9C"/>
                </a:solidFill>
                <a:latin typeface="Courier New"/>
                <a:cs typeface="Courier New"/>
                <a:hlinkClick r:id="rId10"/>
              </a:rPr>
              <a:t>A</a:t>
            </a:r>
            <a:r>
              <a:rPr sz="800" spc="-75" dirty="0" smtClean="0">
                <a:solidFill>
                  <a:srgbClr val="9A9C9C"/>
                </a:solidFill>
                <a:latin typeface="Courier New"/>
                <a:cs typeface="Courier New"/>
                <a:hlinkClick r:id="rId10"/>
              </a:rPr>
              <a:t>"</a:t>
            </a:r>
            <a:r>
              <a:rPr sz="700" spc="-17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岖'哩，窜'唱</a:t>
            </a:r>
            <a:endParaRPr sz="700">
              <a:latin typeface="宋体"/>
              <a:cs typeface="宋体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12500864" y="6846569"/>
            <a:ext cx="2199005" cy="21145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800" spc="380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'Ø;，</a:t>
            </a:r>
            <a:r>
              <a:rPr sz="800" spc="-28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 </a:t>
            </a:r>
            <a:r>
              <a:rPr sz="450" spc="9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回国坷'哩'蝠'属国</a:t>
            </a:r>
            <a:r>
              <a:rPr sz="450" spc="-50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楠</a:t>
            </a:r>
            <a:r>
              <a:rPr sz="800" spc="-50" dirty="0" smtClean="0">
                <a:solidFill>
                  <a:srgbClr val="9A9C9C"/>
                </a:solidFill>
                <a:latin typeface="Courier New"/>
                <a:cs typeface="Courier New"/>
                <a:hlinkClick r:id="rId10"/>
              </a:rPr>
              <a:t>0</a:t>
            </a:r>
            <a:r>
              <a:rPr sz="400" spc="120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0lJll晴(UftII啊"曹</a:t>
            </a:r>
            <a:r>
              <a:rPr sz="400" spc="-16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 </a:t>
            </a:r>
            <a:r>
              <a:rPr sz="500" spc="-125" dirty="0" smtClean="0">
                <a:solidFill>
                  <a:srgbClr val="9A9C9C"/>
                </a:solidFill>
                <a:latin typeface="Arial"/>
                <a:cs typeface="Arial"/>
                <a:hlinkClick r:id="rId10"/>
              </a:rPr>
              <a:t>W</a:t>
            </a:r>
            <a:r>
              <a:rPr sz="1350" spc="-500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咽.，.</a:t>
            </a:r>
            <a:endParaRPr sz="1350">
              <a:latin typeface="宋体"/>
              <a:cs typeface="宋体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12295123" y="6912609"/>
            <a:ext cx="2402840" cy="2470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500" spc="4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tUIl'幢幢</a:t>
            </a:r>
            <a:r>
              <a:rPr sz="500" spc="7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瞄</a:t>
            </a:r>
            <a:r>
              <a:rPr sz="1550" spc="-90" dirty="0" smtClean="0">
                <a:solidFill>
                  <a:srgbClr val="9A9C9C"/>
                </a:solidFill>
                <a:latin typeface="Arial"/>
                <a:cs typeface="Arial"/>
                <a:hlinkClick r:id="rId10"/>
              </a:rPr>
              <a:t>....N</a:t>
            </a:r>
            <a:r>
              <a:rPr sz="1550" spc="-215" dirty="0" smtClean="0">
                <a:solidFill>
                  <a:srgbClr val="9A9C9C"/>
                </a:solidFill>
                <a:latin typeface="Arial"/>
                <a:cs typeface="Arial"/>
                <a:hlinkClick r:id="rId10"/>
              </a:rPr>
              <a:t>_</a:t>
            </a:r>
            <a:r>
              <a:rPr sz="500" spc="190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四_</a:t>
            </a:r>
            <a:r>
              <a:rPr sz="500" spc="-19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 </a:t>
            </a:r>
            <a:r>
              <a:rPr sz="500" spc="1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CIICU.I'圃</a:t>
            </a:r>
            <a:r>
              <a:rPr sz="500" spc="-16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 </a:t>
            </a:r>
            <a:r>
              <a:rPr sz="1550" spc="-45" dirty="0" smtClean="0">
                <a:solidFill>
                  <a:srgbClr val="9A9C9C"/>
                </a:solidFill>
                <a:latin typeface="Arial"/>
                <a:cs typeface="Arial"/>
                <a:hlinkClick r:id="rId10"/>
              </a:rPr>
              <a:t>"</a:t>
            </a:r>
            <a:r>
              <a:rPr sz="1550" spc="-225" dirty="0" smtClean="0">
                <a:solidFill>
                  <a:srgbClr val="9A9C9C"/>
                </a:solidFill>
                <a:latin typeface="Arial"/>
                <a:cs typeface="Arial"/>
                <a:hlinkClick r:id="rId10"/>
              </a:rPr>
              <a:t>P</a:t>
            </a:r>
            <a:r>
              <a:rPr sz="500" spc="204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圃，回_CI1;_'"回帽</a:t>
            </a:r>
            <a:endParaRPr sz="500">
              <a:latin typeface="宋体"/>
              <a:cs typeface="宋体"/>
            </a:endParaRPr>
          </a:p>
        </p:txBody>
      </p:sp>
      <p:sp>
        <p:nvSpPr>
          <p:cNvPr id="71" name="object 71"/>
          <p:cNvSpPr/>
          <p:nvPr/>
        </p:nvSpPr>
        <p:spPr>
          <a:xfrm>
            <a:off x="13986547" y="7145443"/>
            <a:ext cx="100234" cy="70122"/>
          </a:xfrm>
          <a:custGeom>
            <a:avLst/>
            <a:gdLst/>
            <a:ahLst/>
            <a:cxnLst/>
            <a:rect l="l" t="t" r="r" b="b"/>
            <a:pathLst>
              <a:path w="100234" h="70122">
                <a:moveTo>
                  <a:pt x="0" y="0"/>
                </a:moveTo>
                <a:lnTo>
                  <a:pt x="100234" y="0"/>
                </a:lnTo>
                <a:lnTo>
                  <a:pt x="100234" y="70122"/>
                </a:lnTo>
                <a:lnTo>
                  <a:pt x="0" y="70122"/>
                </a:lnTo>
                <a:lnTo>
                  <a:pt x="0" y="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 txBox="1"/>
          <p:nvPr/>
        </p:nvSpPr>
        <p:spPr>
          <a:xfrm>
            <a:off x="12176252" y="7084821"/>
            <a:ext cx="1926589" cy="1574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450" spc="15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嚣</a:t>
            </a:r>
            <a:r>
              <a:rPr sz="450" spc="-150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 </a:t>
            </a:r>
            <a:r>
              <a:rPr sz="700" spc="320" dirty="0" smtClean="0">
                <a:solidFill>
                  <a:srgbClr val="9A9C9C"/>
                </a:solidFill>
                <a:latin typeface="Times New Roman"/>
                <a:cs typeface="Times New Roman"/>
                <a:hlinkClick r:id="rId10"/>
              </a:rPr>
              <a:t>_ </a:t>
            </a:r>
            <a:r>
              <a:rPr sz="700" spc="-15" dirty="0" smtClean="0">
                <a:solidFill>
                  <a:srgbClr val="9A9C9C"/>
                </a:solidFill>
                <a:latin typeface="Times New Roman"/>
                <a:cs typeface="Times New Roman"/>
                <a:hlinkClick r:id="rId10"/>
              </a:rPr>
              <a:t> </a:t>
            </a:r>
            <a:r>
              <a:rPr sz="700" spc="320" dirty="0" smtClean="0">
                <a:solidFill>
                  <a:srgbClr val="9A9C9C"/>
                </a:solidFill>
                <a:latin typeface="Times New Roman"/>
                <a:cs typeface="Times New Roman"/>
                <a:hlinkClick r:id="rId10"/>
              </a:rPr>
              <a:t>90</a:t>
            </a:r>
            <a:r>
              <a:rPr sz="700" spc="-80" dirty="0" smtClean="0">
                <a:solidFill>
                  <a:srgbClr val="9A9C9C"/>
                </a:solidFill>
                <a:latin typeface="Times New Roman"/>
                <a:cs typeface="Times New Roman"/>
                <a:hlinkClick r:id="rId10"/>
              </a:rPr>
              <a:t> </a:t>
            </a:r>
            <a:r>
              <a:rPr sz="450" spc="31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帽 </a:t>
            </a:r>
            <a:r>
              <a:rPr sz="450" spc="80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 </a:t>
            </a:r>
            <a:r>
              <a:rPr sz="950" spc="415" dirty="0" smtClean="0">
                <a:solidFill>
                  <a:srgbClr val="9A9C9C"/>
                </a:solidFill>
                <a:latin typeface="Times New Roman"/>
                <a:cs typeface="Times New Roman"/>
                <a:hlinkClick r:id="rId10"/>
              </a:rPr>
              <a:t>ι</a:t>
            </a:r>
            <a:r>
              <a:rPr sz="950" spc="190" dirty="0" smtClean="0">
                <a:solidFill>
                  <a:srgbClr val="9A9C9C"/>
                </a:solidFill>
                <a:latin typeface="Times New Roman"/>
                <a:cs typeface="Times New Roman"/>
                <a:hlinkClick r:id="rId10"/>
              </a:rPr>
              <a:t>·</a:t>
            </a:r>
            <a:r>
              <a:rPr sz="550" spc="420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醋 </a:t>
            </a:r>
            <a:r>
              <a:rPr sz="550" spc="-6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 </a:t>
            </a:r>
            <a:r>
              <a:rPr sz="550" spc="32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桐国...内。唱_</a:t>
            </a:r>
            <a:r>
              <a:rPr sz="550" spc="-130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 </a:t>
            </a:r>
            <a:r>
              <a:rPr sz="550" spc="505" dirty="0" smtClean="0">
                <a:solidFill>
                  <a:srgbClr val="B5B3B5"/>
                </a:solidFill>
                <a:latin typeface="宋体"/>
                <a:cs typeface="宋体"/>
                <a:hlinkClick r:id="rId10"/>
              </a:rPr>
              <a:t>'</a:t>
            </a:r>
            <a:endParaRPr sz="550">
              <a:latin typeface="宋体"/>
              <a:cs typeface="宋体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10987531" y="7558023"/>
            <a:ext cx="657225" cy="857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500" spc="170" dirty="0" smtClean="0">
                <a:solidFill>
                  <a:srgbClr val="858787"/>
                </a:solidFill>
                <a:latin typeface="宋体"/>
                <a:cs typeface="宋体"/>
                <a:hlinkClick r:id="rId10"/>
              </a:rPr>
              <a:t>圄回'fCIO_恤-</a:t>
            </a:r>
            <a:endParaRPr sz="500">
              <a:latin typeface="宋体"/>
              <a:cs typeface="宋体"/>
            </a:endParaRPr>
          </a:p>
        </p:txBody>
      </p:sp>
      <p:sp>
        <p:nvSpPr>
          <p:cNvPr id="74" name="object 74"/>
          <p:cNvSpPr/>
          <p:nvPr/>
        </p:nvSpPr>
        <p:spPr>
          <a:xfrm>
            <a:off x="12482480" y="7662226"/>
            <a:ext cx="111759" cy="101996"/>
          </a:xfrm>
          <a:custGeom>
            <a:avLst/>
            <a:gdLst/>
            <a:ahLst/>
            <a:cxnLst/>
            <a:rect l="l" t="t" r="r" b="b"/>
            <a:pathLst>
              <a:path w="111759" h="101996">
                <a:moveTo>
                  <a:pt x="0" y="0"/>
                </a:moveTo>
                <a:lnTo>
                  <a:pt x="111759" y="0"/>
                </a:lnTo>
                <a:lnTo>
                  <a:pt x="111759" y="101996"/>
                </a:lnTo>
                <a:lnTo>
                  <a:pt x="0" y="101996"/>
                </a:lnTo>
                <a:lnTo>
                  <a:pt x="0" y="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 txBox="1"/>
          <p:nvPr/>
        </p:nvSpPr>
        <p:spPr>
          <a:xfrm>
            <a:off x="12542011" y="7546339"/>
            <a:ext cx="1037590" cy="2444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800" spc="-520" dirty="0" smtClean="0">
                <a:solidFill>
                  <a:srgbClr val="C4C4C6"/>
                </a:solidFill>
                <a:latin typeface="宋体"/>
                <a:cs typeface="宋体"/>
                <a:hlinkClick r:id="rId10"/>
              </a:rPr>
              <a:t>，</a:t>
            </a:r>
            <a:r>
              <a:rPr sz="550" spc="-10" dirty="0" smtClean="0">
                <a:solidFill>
                  <a:srgbClr val="9A9C9C"/>
                </a:solidFill>
                <a:latin typeface="Courier New"/>
                <a:cs typeface="Courier New"/>
                <a:hlinkClick r:id="rId10"/>
              </a:rPr>
              <a:t>0</a:t>
            </a:r>
            <a:r>
              <a:rPr sz="1050" spc="-39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凶....峙</a:t>
            </a:r>
            <a:r>
              <a:rPr sz="1050" spc="-63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。</a:t>
            </a:r>
            <a:r>
              <a:rPr sz="1050" spc="7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.</a:t>
            </a:r>
            <a:r>
              <a:rPr sz="1050" spc="-41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.</a:t>
            </a:r>
            <a:r>
              <a:rPr sz="1600" spc="-880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岖*</a:t>
            </a:r>
            <a:r>
              <a:rPr sz="1600" spc="-660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 </a:t>
            </a:r>
            <a:r>
              <a:rPr sz="1600" spc="-445" dirty="0" smtClean="0">
                <a:solidFill>
                  <a:srgbClr val="6E6E6E"/>
                </a:solidFill>
                <a:latin typeface="宋体"/>
                <a:cs typeface="宋体"/>
                <a:hlinkClick r:id="rId10"/>
              </a:rPr>
              <a:t>.</a:t>
            </a:r>
            <a:r>
              <a:rPr sz="1600" spc="40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_、</a:t>
            </a:r>
            <a:endParaRPr sz="1600">
              <a:latin typeface="宋体"/>
              <a:cs typeface="宋体"/>
            </a:endParaRPr>
          </a:p>
        </p:txBody>
      </p:sp>
      <p:sp>
        <p:nvSpPr>
          <p:cNvPr id="76" name="object 76"/>
          <p:cNvSpPr/>
          <p:nvPr/>
        </p:nvSpPr>
        <p:spPr>
          <a:xfrm>
            <a:off x="10685144" y="7374928"/>
            <a:ext cx="117157" cy="63748"/>
          </a:xfrm>
          <a:custGeom>
            <a:avLst/>
            <a:gdLst/>
            <a:ahLst/>
            <a:cxnLst/>
            <a:rect l="l" t="t" r="r" b="b"/>
            <a:pathLst>
              <a:path w="117157" h="63748">
                <a:moveTo>
                  <a:pt x="0" y="0"/>
                </a:moveTo>
                <a:lnTo>
                  <a:pt x="117157" y="0"/>
                </a:lnTo>
                <a:lnTo>
                  <a:pt x="117157" y="63748"/>
                </a:lnTo>
                <a:lnTo>
                  <a:pt x="0" y="63748"/>
                </a:lnTo>
                <a:lnTo>
                  <a:pt x="0" y="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 txBox="1"/>
          <p:nvPr/>
        </p:nvSpPr>
        <p:spPr>
          <a:xfrm>
            <a:off x="10499754" y="7366000"/>
            <a:ext cx="956944" cy="17335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</a:pPr>
            <a:r>
              <a:rPr sz="500" spc="-1360" dirty="0" smtClean="0">
                <a:solidFill>
                  <a:srgbClr val="B5B3B5"/>
                </a:solidFill>
                <a:latin typeface="宋体"/>
                <a:cs typeface="宋体"/>
                <a:hlinkClick r:id="rId10"/>
              </a:rPr>
              <a:t>.</a:t>
            </a:r>
            <a:r>
              <a:rPr sz="500" spc="15" dirty="0" smtClean="0">
                <a:solidFill>
                  <a:srgbClr val="858787"/>
                </a:solidFill>
                <a:latin typeface="宋体"/>
                <a:cs typeface="宋体"/>
                <a:hlinkClick r:id="rId10"/>
              </a:rPr>
              <a:t>"..匾&gt;&gt;0"'"鸭"咽阉</a:t>
            </a:r>
            <a:r>
              <a:rPr sz="500" spc="-45" dirty="0" smtClean="0">
                <a:solidFill>
                  <a:srgbClr val="858787"/>
                </a:solidFill>
                <a:latin typeface="宋体"/>
                <a:cs typeface="宋体"/>
                <a:hlinkClick r:id="rId10"/>
              </a:rPr>
              <a:t>匾</a:t>
            </a:r>
            <a:r>
              <a:rPr sz="500" i="1" spc="160" dirty="0" smtClean="0">
                <a:solidFill>
                  <a:srgbClr val="858787"/>
                </a:solidFill>
                <a:latin typeface="Times New Roman"/>
                <a:cs typeface="Times New Roman"/>
                <a:hlinkClick r:id="rId10"/>
              </a:rPr>
              <a:t>R</a:t>
            </a:r>
            <a:endParaRPr sz="500">
              <a:latin typeface="Times New Roman"/>
              <a:cs typeface="Times New Roman"/>
            </a:endParaRPr>
          </a:p>
          <a:p>
            <a:pPr marL="125730" algn="ctr">
              <a:lnSpc>
                <a:spcPct val="100000"/>
              </a:lnSpc>
              <a:spcBef>
                <a:spcPts val="320"/>
              </a:spcBef>
            </a:pPr>
            <a:r>
              <a:rPr sz="300" spc="45" dirty="0" smtClean="0">
                <a:solidFill>
                  <a:srgbClr val="858787"/>
                </a:solidFill>
                <a:latin typeface="宋体"/>
                <a:cs typeface="宋体"/>
                <a:hlinkClick r:id="rId10"/>
              </a:rPr>
              <a:t>倒腐‘四'</a:t>
            </a:r>
            <a:endParaRPr sz="300">
              <a:latin typeface="宋体"/>
              <a:cs typeface="宋体"/>
            </a:endParaRPr>
          </a:p>
        </p:txBody>
      </p:sp>
      <p:sp>
        <p:nvSpPr>
          <p:cNvPr id="78" name="object 78"/>
          <p:cNvSpPr/>
          <p:nvPr/>
        </p:nvSpPr>
        <p:spPr>
          <a:xfrm>
            <a:off x="10678439" y="7575652"/>
            <a:ext cx="117221" cy="165744"/>
          </a:xfrm>
          <a:custGeom>
            <a:avLst/>
            <a:gdLst/>
            <a:ahLst/>
            <a:cxnLst/>
            <a:rect l="l" t="t" r="r" b="b"/>
            <a:pathLst>
              <a:path w="117221" h="165744">
                <a:moveTo>
                  <a:pt x="0" y="0"/>
                </a:moveTo>
                <a:lnTo>
                  <a:pt x="117221" y="0"/>
                </a:lnTo>
                <a:lnTo>
                  <a:pt x="117221" y="165744"/>
                </a:lnTo>
                <a:lnTo>
                  <a:pt x="0" y="165744"/>
                </a:lnTo>
                <a:lnTo>
                  <a:pt x="0" y="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 txBox="1"/>
          <p:nvPr/>
        </p:nvSpPr>
        <p:spPr>
          <a:xfrm>
            <a:off x="10676635" y="7552435"/>
            <a:ext cx="819785" cy="2012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300" spc="-365" dirty="0" smtClean="0">
                <a:solidFill>
                  <a:srgbClr val="B5B3B5"/>
                </a:solidFill>
                <a:latin typeface="宋体"/>
                <a:cs typeface="宋体"/>
                <a:hlinkClick r:id="rId10"/>
              </a:rPr>
              <a:t>.</a:t>
            </a:r>
            <a:r>
              <a:rPr sz="1300" spc="-395" dirty="0" smtClean="0">
                <a:solidFill>
                  <a:srgbClr val="9A9C9C"/>
                </a:solidFill>
                <a:latin typeface="宋体"/>
                <a:cs typeface="宋体"/>
                <a:hlinkClick r:id="rId10"/>
              </a:rPr>
              <a:t>".，四"'_咽.，...</a:t>
            </a:r>
            <a:endParaRPr sz="1300">
              <a:latin typeface="宋体"/>
              <a:cs typeface="宋体"/>
            </a:endParaRPr>
          </a:p>
        </p:txBody>
      </p:sp>
      <p:sp>
        <p:nvSpPr>
          <p:cNvPr id="80" name="object 80"/>
          <p:cNvSpPr/>
          <p:nvPr/>
        </p:nvSpPr>
        <p:spPr>
          <a:xfrm>
            <a:off x="11483720" y="7738255"/>
            <a:ext cx="89154" cy="0"/>
          </a:xfrm>
          <a:custGeom>
            <a:avLst/>
            <a:gdLst/>
            <a:ahLst/>
            <a:cxnLst/>
            <a:rect l="l" t="t" r="r" b="b"/>
            <a:pathLst>
              <a:path w="89154">
                <a:moveTo>
                  <a:pt x="0" y="0"/>
                </a:moveTo>
                <a:lnTo>
                  <a:pt x="89154" y="0"/>
                </a:lnTo>
              </a:path>
            </a:pathLst>
          </a:custGeom>
          <a:ln w="3797">
            <a:solidFill>
              <a:srgbClr val="999B9B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83511" y="4331022"/>
            <a:ext cx="1084580" cy="104965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7145" marR="446405">
              <a:lnSpc>
                <a:spcPct val="138900"/>
              </a:lnSpc>
            </a:pPr>
            <a:r>
              <a:rPr sz="950" spc="35" dirty="0" smtClean="0">
                <a:solidFill>
                  <a:srgbClr val="7095AA"/>
                </a:solidFill>
                <a:latin typeface="Arial"/>
                <a:cs typeface="Arial"/>
              </a:rPr>
              <a:t>HO</a:t>
            </a:r>
            <a:r>
              <a:rPr sz="950" spc="-5" dirty="0" smtClean="0">
                <a:solidFill>
                  <a:srgbClr val="8EA5BD"/>
                </a:solidFill>
                <a:latin typeface="Arial"/>
                <a:cs typeface="Arial"/>
              </a:rPr>
              <a:t>M</a:t>
            </a:r>
            <a:r>
              <a:rPr sz="950" spc="15" dirty="0" smtClean="0">
                <a:solidFill>
                  <a:srgbClr val="7095AA"/>
                </a:solidFill>
                <a:latin typeface="Arial"/>
                <a:cs typeface="Arial"/>
              </a:rPr>
              <a:t>E</a:t>
            </a:r>
            <a:r>
              <a:rPr sz="950" spc="5" dirty="0" smtClean="0">
                <a:solidFill>
                  <a:srgbClr val="7095AA"/>
                </a:solidFill>
                <a:latin typeface="Arial"/>
                <a:cs typeface="Arial"/>
              </a:rPr>
              <a:t> </a:t>
            </a:r>
            <a:r>
              <a:rPr sz="950" spc="10" dirty="0" smtClean="0">
                <a:solidFill>
                  <a:srgbClr val="7095AA"/>
                </a:solidFill>
                <a:latin typeface="Arial"/>
                <a:cs typeface="Arial"/>
              </a:rPr>
              <a:t>SERV</a:t>
            </a:r>
            <a:r>
              <a:rPr sz="950" spc="-15" dirty="0" smtClean="0">
                <a:solidFill>
                  <a:srgbClr val="52A8CD"/>
                </a:solidFill>
                <a:latin typeface="Arial"/>
                <a:cs typeface="Arial"/>
              </a:rPr>
              <a:t>I</a:t>
            </a:r>
            <a:r>
              <a:rPr sz="950" spc="0" dirty="0" smtClean="0">
                <a:solidFill>
                  <a:srgbClr val="7095AA"/>
                </a:solidFill>
                <a:latin typeface="Arial"/>
                <a:cs typeface="Arial"/>
              </a:rPr>
              <a:t>CES</a:t>
            </a:r>
            <a:endParaRPr sz="950">
              <a:latin typeface="Arial"/>
              <a:cs typeface="Arial"/>
            </a:endParaRPr>
          </a:p>
          <a:p>
            <a:pPr>
              <a:lnSpc>
                <a:spcPts val="550"/>
              </a:lnSpc>
              <a:spcBef>
                <a:spcPts val="37"/>
              </a:spcBef>
            </a:pPr>
            <a:endParaRPr sz="550"/>
          </a:p>
          <a:p>
            <a:pPr marL="12700">
              <a:lnSpc>
                <a:spcPct val="100000"/>
              </a:lnSpc>
            </a:pPr>
            <a:r>
              <a:rPr sz="950" spc="-10" dirty="0" smtClean="0">
                <a:solidFill>
                  <a:srgbClr val="7095AA"/>
                </a:solidFill>
                <a:latin typeface="Arial"/>
                <a:cs typeface="Arial"/>
              </a:rPr>
              <a:t>WEBINAR</a:t>
            </a:r>
            <a:r>
              <a:rPr sz="950" spc="130" dirty="0" smtClean="0">
                <a:solidFill>
                  <a:srgbClr val="7095AA"/>
                </a:solidFill>
                <a:latin typeface="Arial"/>
                <a:cs typeface="Arial"/>
              </a:rPr>
              <a:t> </a:t>
            </a:r>
            <a:r>
              <a:rPr sz="950" spc="0" dirty="0" smtClean="0">
                <a:solidFill>
                  <a:srgbClr val="7095AA"/>
                </a:solidFill>
                <a:latin typeface="Arial"/>
                <a:cs typeface="Arial"/>
              </a:rPr>
              <a:t>SERIES</a:t>
            </a:r>
            <a:endParaRPr sz="950">
              <a:latin typeface="Arial"/>
              <a:cs typeface="Arial"/>
            </a:endParaRPr>
          </a:p>
          <a:p>
            <a:pPr marR="36830" algn="ctr">
              <a:lnSpc>
                <a:spcPct val="100000"/>
              </a:lnSpc>
              <a:spcBef>
                <a:spcPts val="445"/>
              </a:spcBef>
            </a:pPr>
            <a:r>
              <a:rPr sz="950" spc="30" dirty="0" smtClean="0">
                <a:solidFill>
                  <a:srgbClr val="467495"/>
                </a:solidFill>
                <a:latin typeface="Arial"/>
                <a:cs typeface="Arial"/>
              </a:rPr>
              <a:t>C</a:t>
            </a:r>
            <a:r>
              <a:rPr sz="950" spc="-25" dirty="0" smtClean="0">
                <a:solidFill>
                  <a:srgbClr val="2F82B3"/>
                </a:solidFill>
                <a:latin typeface="Arial"/>
                <a:cs typeface="Arial"/>
              </a:rPr>
              <a:t>a</a:t>
            </a:r>
            <a:r>
              <a:rPr sz="950" spc="35" dirty="0" smtClean="0">
                <a:solidFill>
                  <a:srgbClr val="467495"/>
                </a:solidFill>
                <a:latin typeface="Arial"/>
                <a:cs typeface="Arial"/>
              </a:rPr>
              <a:t>l</a:t>
            </a:r>
            <a:r>
              <a:rPr sz="950" spc="20" dirty="0" smtClean="0">
                <a:solidFill>
                  <a:srgbClr val="2F82B3"/>
                </a:solidFill>
                <a:latin typeface="Arial"/>
                <a:cs typeface="Arial"/>
              </a:rPr>
              <a:t>end</a:t>
            </a:r>
            <a:r>
              <a:rPr sz="950" spc="50" dirty="0" smtClean="0">
                <a:solidFill>
                  <a:srgbClr val="2F82B3"/>
                </a:solidFill>
                <a:latin typeface="Arial"/>
                <a:cs typeface="Arial"/>
              </a:rPr>
              <a:t>a</a:t>
            </a:r>
            <a:r>
              <a:rPr sz="950" spc="60" dirty="0" smtClean="0">
                <a:solidFill>
                  <a:srgbClr val="5083B8"/>
                </a:solidFill>
                <a:latin typeface="Arial"/>
                <a:cs typeface="Arial"/>
              </a:rPr>
              <a:t>r</a:t>
            </a:r>
            <a:endParaRPr sz="950">
              <a:latin typeface="Arial"/>
              <a:cs typeface="Arial"/>
            </a:endParaRPr>
          </a:p>
          <a:p>
            <a:pPr>
              <a:lnSpc>
                <a:spcPts val="550"/>
              </a:lnSpc>
              <a:spcBef>
                <a:spcPts val="1"/>
              </a:spcBef>
            </a:pPr>
            <a:endParaRPr sz="550"/>
          </a:p>
          <a:p>
            <a:pPr marL="74295" algn="ctr">
              <a:lnSpc>
                <a:spcPct val="100000"/>
              </a:lnSpc>
            </a:pPr>
            <a:r>
              <a:rPr sz="950" spc="-15" dirty="0" smtClean="0">
                <a:solidFill>
                  <a:srgbClr val="211A1F"/>
                </a:solidFill>
                <a:latin typeface="Arial"/>
                <a:cs typeface="Arial"/>
              </a:rPr>
              <a:t>S</a:t>
            </a:r>
            <a:r>
              <a:rPr sz="950" spc="-30" dirty="0" smtClean="0">
                <a:solidFill>
                  <a:srgbClr val="211A1F"/>
                </a:solidFill>
                <a:latin typeface="Arial"/>
                <a:cs typeface="Arial"/>
              </a:rPr>
              <a:t>m</a:t>
            </a:r>
            <a:r>
              <a:rPr sz="950" spc="10" dirty="0" smtClean="0">
                <a:solidFill>
                  <a:srgbClr val="232B3A"/>
                </a:solidFill>
                <a:latin typeface="Arial"/>
                <a:cs typeface="Arial"/>
              </a:rPr>
              <a:t>a</a:t>
            </a:r>
            <a:r>
              <a:rPr sz="950" spc="90" dirty="0" smtClean="0">
                <a:solidFill>
                  <a:srgbClr val="211A1F"/>
                </a:solidFill>
                <a:latin typeface="Arial"/>
                <a:cs typeface="Arial"/>
              </a:rPr>
              <a:t>rt</a:t>
            </a:r>
            <a:r>
              <a:rPr sz="950" spc="-60" dirty="0" smtClean="0">
                <a:solidFill>
                  <a:srgbClr val="211A1F"/>
                </a:solidFill>
                <a:latin typeface="Arial"/>
                <a:cs typeface="Arial"/>
              </a:rPr>
              <a:t> </a:t>
            </a:r>
            <a:r>
              <a:rPr sz="950" spc="-20" dirty="0" smtClean="0">
                <a:solidFill>
                  <a:srgbClr val="211A1F"/>
                </a:solidFill>
                <a:latin typeface="Arial"/>
                <a:cs typeface="Arial"/>
              </a:rPr>
              <a:t>T</a:t>
            </a:r>
            <a:r>
              <a:rPr sz="950" spc="10" dirty="0" smtClean="0">
                <a:solidFill>
                  <a:srgbClr val="211A1F"/>
                </a:solidFill>
                <a:latin typeface="Arial"/>
                <a:cs typeface="Arial"/>
              </a:rPr>
              <a:t>a</a:t>
            </a:r>
            <a:r>
              <a:rPr sz="950" spc="0" dirty="0" smtClean="0">
                <a:solidFill>
                  <a:srgbClr val="411341"/>
                </a:solidFill>
                <a:latin typeface="Arial"/>
                <a:cs typeface="Arial"/>
              </a:rPr>
              <a:t>l</a:t>
            </a:r>
            <a:r>
              <a:rPr sz="950" spc="95" dirty="0" smtClean="0">
                <a:solidFill>
                  <a:srgbClr val="232B3A"/>
                </a:solidFill>
                <a:latin typeface="Arial"/>
                <a:cs typeface="Arial"/>
              </a:rPr>
              <a:t>k</a:t>
            </a:r>
            <a:endParaRPr sz="95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47235" y="4502464"/>
            <a:ext cx="2170430" cy="112522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269240" indent="4445">
              <a:lnSpc>
                <a:spcPct val="111400"/>
              </a:lnSpc>
            </a:pPr>
            <a:r>
              <a:rPr sz="1400" spc="20" dirty="0" smtClean="0">
                <a:solidFill>
                  <a:srgbClr val="467495"/>
                </a:solidFill>
                <a:latin typeface="Arial"/>
                <a:cs typeface="Arial"/>
              </a:rPr>
              <a:t>Change</a:t>
            </a:r>
            <a:r>
              <a:rPr sz="1400" spc="-5" dirty="0" smtClean="0">
                <a:solidFill>
                  <a:srgbClr val="467495"/>
                </a:solidFill>
                <a:latin typeface="Arial"/>
                <a:cs typeface="Arial"/>
              </a:rPr>
              <a:t> </a:t>
            </a:r>
            <a:r>
              <a:rPr sz="1400" spc="5" dirty="0" smtClean="0">
                <a:solidFill>
                  <a:srgbClr val="467495"/>
                </a:solidFill>
                <a:latin typeface="Arial"/>
                <a:cs typeface="Arial"/>
              </a:rPr>
              <a:t>Your </a:t>
            </a:r>
            <a:r>
              <a:rPr sz="1400" spc="-195" dirty="0" smtClean="0">
                <a:solidFill>
                  <a:srgbClr val="467495"/>
                </a:solidFill>
                <a:latin typeface="Arial"/>
                <a:cs typeface="Arial"/>
              </a:rPr>
              <a:t> </a:t>
            </a:r>
            <a:r>
              <a:rPr sz="1400" spc="5" dirty="0" smtClean="0">
                <a:solidFill>
                  <a:srgbClr val="467495"/>
                </a:solidFill>
                <a:latin typeface="Arial"/>
                <a:cs typeface="Arial"/>
              </a:rPr>
              <a:t>Business</a:t>
            </a:r>
            <a:r>
              <a:rPr sz="1400" spc="0" dirty="0" smtClean="0">
                <a:solidFill>
                  <a:srgbClr val="467495"/>
                </a:solidFill>
                <a:latin typeface="Arial"/>
                <a:cs typeface="Arial"/>
              </a:rPr>
              <a:t> </a:t>
            </a:r>
            <a:r>
              <a:rPr sz="1400" spc="15" dirty="0" smtClean="0">
                <a:solidFill>
                  <a:srgbClr val="467495"/>
                </a:solidFill>
                <a:latin typeface="Arial"/>
                <a:cs typeface="Arial"/>
              </a:rPr>
              <a:t>Outcomes</a:t>
            </a:r>
            <a:endParaRPr sz="1400">
              <a:latin typeface="Arial"/>
              <a:cs typeface="Arial"/>
            </a:endParaRPr>
          </a:p>
          <a:p>
            <a:pPr>
              <a:lnSpc>
                <a:spcPts val="500"/>
              </a:lnSpc>
              <a:spcBef>
                <a:spcPts val="39"/>
              </a:spcBef>
            </a:pPr>
            <a:endParaRPr sz="500"/>
          </a:p>
          <a:p>
            <a:pPr marL="12700" marR="12700">
              <a:lnSpc>
                <a:spcPct val="131100"/>
              </a:lnSpc>
            </a:pPr>
            <a:r>
              <a:rPr sz="950" spc="-10" dirty="0" smtClean="0">
                <a:solidFill>
                  <a:srgbClr val="7E8082"/>
                </a:solidFill>
                <a:latin typeface="Arial"/>
                <a:cs typeface="Arial"/>
              </a:rPr>
              <a:t>Join</a:t>
            </a:r>
            <a:r>
              <a:rPr sz="950" spc="5" dirty="0" smtClean="0">
                <a:solidFill>
                  <a:srgbClr val="7E8082"/>
                </a:solidFill>
                <a:latin typeface="Arial"/>
                <a:cs typeface="Arial"/>
              </a:rPr>
              <a:t> a</a:t>
            </a:r>
            <a:r>
              <a:rPr sz="950" spc="-10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-25" dirty="0" smtClean="0">
                <a:solidFill>
                  <a:srgbClr val="7E8082"/>
                </a:solidFill>
                <a:latin typeface="Arial"/>
                <a:cs typeface="Arial"/>
              </a:rPr>
              <a:t>Irve</a:t>
            </a:r>
            <a:r>
              <a:rPr sz="950" spc="-150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-10" dirty="0" smtClean="0">
                <a:solidFill>
                  <a:srgbClr val="7E8082"/>
                </a:solidFill>
                <a:latin typeface="Arial"/>
                <a:cs typeface="Arial"/>
              </a:rPr>
              <a:t>weblnar</a:t>
            </a:r>
            <a:r>
              <a:rPr sz="950" spc="75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-5" dirty="0" smtClean="0">
                <a:solidFill>
                  <a:srgbClr val="7E8082"/>
                </a:solidFill>
                <a:latin typeface="Arial"/>
                <a:cs typeface="Arial"/>
              </a:rPr>
              <a:t>with</a:t>
            </a:r>
            <a:r>
              <a:rPr sz="950" spc="-10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20" dirty="0" smtClean="0">
                <a:solidFill>
                  <a:srgbClr val="7E8082"/>
                </a:solidFill>
                <a:latin typeface="Arial"/>
                <a:cs typeface="Arial"/>
              </a:rPr>
              <a:t>Cisco</a:t>
            </a:r>
            <a:r>
              <a:rPr sz="950" spc="-25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-5" dirty="0" smtClean="0">
                <a:solidFill>
                  <a:srgbClr val="7E8082"/>
                </a:solidFill>
                <a:latin typeface="Arial"/>
                <a:cs typeface="Arial"/>
              </a:rPr>
              <a:t>experts</a:t>
            </a:r>
            <a:r>
              <a:rPr sz="950" spc="5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15" dirty="0" smtClean="0">
                <a:solidFill>
                  <a:srgbClr val="7E8082"/>
                </a:solidFill>
                <a:latin typeface="Arial"/>
                <a:cs typeface="Arial"/>
              </a:rPr>
              <a:t>to</a:t>
            </a:r>
            <a:r>
              <a:rPr sz="950" spc="10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-10" dirty="0" smtClean="0">
                <a:solidFill>
                  <a:srgbClr val="697272"/>
                </a:solidFill>
                <a:latin typeface="Arial"/>
                <a:cs typeface="Arial"/>
              </a:rPr>
              <a:t>díscover</a:t>
            </a:r>
            <a:r>
              <a:rPr sz="950" spc="-5" dirty="0" smtClean="0">
                <a:solidFill>
                  <a:srgbClr val="697272"/>
                </a:solidFill>
                <a:latin typeface="Arial"/>
                <a:cs typeface="Arial"/>
              </a:rPr>
              <a:t> </a:t>
            </a:r>
            <a:r>
              <a:rPr sz="950" spc="5" dirty="0" smtClean="0">
                <a:solidFill>
                  <a:srgbClr val="7E8082"/>
                </a:solidFill>
                <a:latin typeface="Arial"/>
                <a:cs typeface="Arial"/>
              </a:rPr>
              <a:t>the</a:t>
            </a:r>
            <a:r>
              <a:rPr sz="950" spc="-40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0" dirty="0" smtClean="0">
                <a:solidFill>
                  <a:srgbClr val="7E8082"/>
                </a:solidFill>
                <a:latin typeface="Arial"/>
                <a:cs typeface="Arial"/>
              </a:rPr>
              <a:t>value</a:t>
            </a:r>
            <a:r>
              <a:rPr sz="950" spc="-15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20" dirty="0" smtClean="0">
                <a:solidFill>
                  <a:srgbClr val="7E8082"/>
                </a:solidFill>
                <a:latin typeface="Arial"/>
                <a:cs typeface="Arial"/>
              </a:rPr>
              <a:t>of</a:t>
            </a:r>
            <a:r>
              <a:rPr sz="950" spc="-35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10" dirty="0" smtClean="0">
                <a:solidFill>
                  <a:srgbClr val="7E8082"/>
                </a:solidFill>
                <a:latin typeface="Arial"/>
                <a:cs typeface="Arial"/>
              </a:rPr>
              <a:t>Cisco</a:t>
            </a:r>
            <a:r>
              <a:rPr sz="950" spc="-50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-5" dirty="0" smtClean="0">
                <a:solidFill>
                  <a:srgbClr val="7E8082"/>
                </a:solidFill>
                <a:latin typeface="Arial"/>
                <a:cs typeface="Arial"/>
              </a:rPr>
              <a:t>Smart Services</a:t>
            </a:r>
            <a:endParaRPr sz="95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018268" y="3094227"/>
            <a:ext cx="1588135" cy="52895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4165"/>
              </a:lnSpc>
            </a:pPr>
            <a:r>
              <a:rPr sz="3500" spc="85" dirty="0" smtClean="0">
                <a:solidFill>
                  <a:srgbClr val="232B3A"/>
                </a:solidFill>
                <a:latin typeface="Arial"/>
                <a:cs typeface="Arial"/>
                <a:hlinkClick r:id="rId2"/>
              </a:rPr>
              <a:t>May</a:t>
            </a:r>
            <a:r>
              <a:rPr sz="3500" spc="285" dirty="0" smtClean="0">
                <a:solidFill>
                  <a:srgbClr val="232B3A"/>
                </a:solidFill>
                <a:latin typeface="Arial"/>
                <a:cs typeface="Arial"/>
                <a:hlinkClick r:id="rId2"/>
              </a:rPr>
              <a:t> </a:t>
            </a:r>
            <a:r>
              <a:rPr sz="3500" spc="135" dirty="0" smtClean="0">
                <a:solidFill>
                  <a:srgbClr val="232B3A"/>
                </a:solidFill>
                <a:latin typeface="Arial"/>
                <a:cs typeface="Arial"/>
                <a:hlinkClick r:id="rId2"/>
              </a:rPr>
              <a:t>21</a:t>
            </a:r>
            <a:endParaRPr sz="3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999980" y="3602136"/>
            <a:ext cx="5855970" cy="31222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0480" marR="12700">
              <a:lnSpc>
                <a:spcPct val="105900"/>
              </a:lnSpc>
            </a:pPr>
            <a:r>
              <a:rPr sz="3400" spc="80" dirty="0" smtClean="0">
                <a:solidFill>
                  <a:srgbClr val="232B3A"/>
                </a:solidFill>
                <a:latin typeface="Arial"/>
                <a:cs typeface="Arial"/>
                <a:hlinkClick r:id="rId2"/>
              </a:rPr>
              <a:t>Manage</a:t>
            </a:r>
            <a:r>
              <a:rPr sz="3400" spc="315" dirty="0" smtClean="0">
                <a:solidFill>
                  <a:srgbClr val="232B3A"/>
                </a:solidFill>
                <a:latin typeface="Arial"/>
                <a:cs typeface="Arial"/>
                <a:hlinkClick r:id="rId2"/>
              </a:rPr>
              <a:t> </a:t>
            </a:r>
            <a:r>
              <a:rPr sz="3400" spc="85" dirty="0" smtClean="0">
                <a:solidFill>
                  <a:srgbClr val="232B3A"/>
                </a:solidFill>
                <a:latin typeface="Arial"/>
                <a:cs typeface="Arial"/>
                <a:hlinkClick r:id="rId2"/>
              </a:rPr>
              <a:t>Network</a:t>
            </a:r>
            <a:r>
              <a:rPr sz="3400" spc="275" dirty="0" smtClean="0">
                <a:solidFill>
                  <a:srgbClr val="232B3A"/>
                </a:solidFill>
                <a:latin typeface="Arial"/>
                <a:cs typeface="Arial"/>
                <a:hlinkClick r:id="rId2"/>
              </a:rPr>
              <a:t> </a:t>
            </a:r>
            <a:r>
              <a:rPr sz="3400" spc="45" dirty="0" smtClean="0">
                <a:solidFill>
                  <a:srgbClr val="232B3A"/>
                </a:solidFill>
                <a:latin typeface="Arial"/>
                <a:cs typeface="Arial"/>
                <a:hlinkClick r:id="rId2"/>
              </a:rPr>
              <a:t>Operations</a:t>
            </a:r>
            <a:r>
              <a:rPr sz="3400" spc="25" dirty="0" smtClean="0">
                <a:solidFill>
                  <a:srgbClr val="232B3A"/>
                </a:solidFill>
                <a:latin typeface="Arial"/>
                <a:cs typeface="Arial"/>
                <a:hlinkClick r:id="rId2"/>
              </a:rPr>
              <a:t> </a:t>
            </a:r>
            <a:r>
              <a:rPr sz="3400" spc="-35" dirty="0" smtClean="0">
                <a:solidFill>
                  <a:srgbClr val="232B3A"/>
                </a:solidFill>
                <a:latin typeface="Arial"/>
                <a:cs typeface="Arial"/>
                <a:hlinkClick r:id="rId2"/>
              </a:rPr>
              <a:t>Risk</a:t>
            </a:r>
            <a:r>
              <a:rPr sz="3400" spc="65" dirty="0" smtClean="0">
                <a:solidFill>
                  <a:srgbClr val="232B3A"/>
                </a:solidFill>
                <a:latin typeface="Arial"/>
                <a:cs typeface="Arial"/>
                <a:hlinkClick r:id="rId2"/>
              </a:rPr>
              <a:t> </a:t>
            </a:r>
            <a:r>
              <a:rPr sz="3400" spc="90" dirty="0" smtClean="0">
                <a:solidFill>
                  <a:srgbClr val="232B3A"/>
                </a:solidFill>
                <a:latin typeface="Arial"/>
                <a:cs typeface="Arial"/>
                <a:hlinkClick r:id="rId2"/>
              </a:rPr>
              <a:t>and</a:t>
            </a:r>
            <a:r>
              <a:rPr sz="3400" spc="225" dirty="0" smtClean="0">
                <a:solidFill>
                  <a:srgbClr val="232B3A"/>
                </a:solidFill>
                <a:latin typeface="Arial"/>
                <a:cs typeface="Arial"/>
                <a:hlinkClick r:id="rId2"/>
              </a:rPr>
              <a:t> </a:t>
            </a:r>
            <a:r>
              <a:rPr sz="3400" spc="85" dirty="0" smtClean="0">
                <a:solidFill>
                  <a:srgbClr val="232B3A"/>
                </a:solidFill>
                <a:latin typeface="Arial"/>
                <a:cs typeface="Arial"/>
                <a:hlinkClick r:id="rId2"/>
              </a:rPr>
              <a:t>Compliance</a:t>
            </a:r>
            <a:endParaRPr sz="3400">
              <a:latin typeface="Arial"/>
              <a:cs typeface="Arial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200"/>
              </a:lnSpc>
              <a:spcBef>
                <a:spcPts val="72"/>
              </a:spcBef>
            </a:pPr>
            <a:endParaRPr sz="1200"/>
          </a:p>
          <a:p>
            <a:pPr marL="12700">
              <a:lnSpc>
                <a:spcPct val="100000"/>
              </a:lnSpc>
              <a:tabLst>
                <a:tab pos="1269365" algn="l"/>
              </a:tabLst>
            </a:pPr>
            <a:r>
              <a:rPr sz="3500" spc="150" dirty="0" smtClean="0">
                <a:solidFill>
                  <a:srgbClr val="232B3A"/>
                </a:solidFill>
                <a:latin typeface="Arial"/>
                <a:cs typeface="Arial"/>
              </a:rPr>
              <a:t>June	</a:t>
            </a:r>
            <a:r>
              <a:rPr sz="3500" spc="250" dirty="0" smtClean="0">
                <a:solidFill>
                  <a:srgbClr val="232B3A"/>
                </a:solidFill>
                <a:latin typeface="Arial"/>
                <a:cs typeface="Arial"/>
              </a:rPr>
              <a:t>18</a:t>
            </a:r>
            <a:endParaRPr sz="3500">
              <a:latin typeface="Arial"/>
              <a:cs typeface="Arial"/>
            </a:endParaRPr>
          </a:p>
          <a:p>
            <a:pPr marL="30480">
              <a:lnSpc>
                <a:spcPct val="100000"/>
              </a:lnSpc>
              <a:tabLst>
                <a:tab pos="1539240" algn="l"/>
              </a:tabLst>
            </a:pPr>
            <a:r>
              <a:rPr sz="3400" spc="-40" dirty="0" smtClean="0">
                <a:solidFill>
                  <a:srgbClr val="232B3A"/>
                </a:solidFill>
                <a:latin typeface="Arial"/>
                <a:cs typeface="Arial"/>
              </a:rPr>
              <a:t>Is</a:t>
            </a:r>
            <a:r>
              <a:rPr sz="3400" spc="-114" dirty="0" smtClean="0">
                <a:solidFill>
                  <a:srgbClr val="232B3A"/>
                </a:solidFill>
                <a:latin typeface="Arial"/>
                <a:cs typeface="Arial"/>
              </a:rPr>
              <a:t> </a:t>
            </a:r>
            <a:r>
              <a:rPr sz="3400" spc="-75" dirty="0" smtClean="0">
                <a:solidFill>
                  <a:srgbClr val="232B3A"/>
                </a:solidFill>
                <a:latin typeface="Arial"/>
                <a:cs typeface="Arial"/>
              </a:rPr>
              <a:t>Your	</a:t>
            </a:r>
            <a:r>
              <a:rPr sz="3400" spc="85" dirty="0" smtClean="0">
                <a:solidFill>
                  <a:srgbClr val="232B3A"/>
                </a:solidFill>
                <a:latin typeface="Arial"/>
                <a:cs typeface="Arial"/>
              </a:rPr>
              <a:t>Network</a:t>
            </a:r>
            <a:r>
              <a:rPr sz="3400" spc="385" dirty="0" smtClean="0">
                <a:solidFill>
                  <a:srgbClr val="232B3A"/>
                </a:solidFill>
                <a:latin typeface="Arial"/>
                <a:cs typeface="Arial"/>
              </a:rPr>
              <a:t> </a:t>
            </a:r>
            <a:r>
              <a:rPr sz="3400" spc="0" dirty="0" smtClean="0">
                <a:solidFill>
                  <a:srgbClr val="232B3A"/>
                </a:solidFill>
                <a:latin typeface="Arial"/>
                <a:cs typeface="Arial"/>
              </a:rPr>
              <a:t>Ready</a:t>
            </a:r>
            <a:r>
              <a:rPr sz="3400" spc="100" dirty="0" smtClean="0">
                <a:solidFill>
                  <a:srgbClr val="232B3A"/>
                </a:solidFill>
                <a:latin typeface="Arial"/>
                <a:cs typeface="Arial"/>
              </a:rPr>
              <a:t> </a:t>
            </a:r>
            <a:r>
              <a:rPr sz="3400" spc="65" dirty="0" smtClean="0">
                <a:solidFill>
                  <a:srgbClr val="232B3A"/>
                </a:solidFill>
                <a:latin typeface="Arial"/>
                <a:cs typeface="Arial"/>
              </a:rPr>
              <a:t>for</a:t>
            </a:r>
            <a:endParaRPr sz="3400">
              <a:latin typeface="Arial"/>
              <a:cs typeface="Arial"/>
            </a:endParaRPr>
          </a:p>
          <a:p>
            <a:pPr marL="35560">
              <a:lnSpc>
                <a:spcPct val="100000"/>
              </a:lnSpc>
              <a:spcBef>
                <a:spcPts val="240"/>
              </a:spcBef>
            </a:pPr>
            <a:r>
              <a:rPr sz="3400" spc="15" dirty="0" smtClean="0">
                <a:solidFill>
                  <a:srgbClr val="232B3A"/>
                </a:solidFill>
                <a:latin typeface="Arial"/>
                <a:cs typeface="Arial"/>
              </a:rPr>
              <a:t>Innovation?</a:t>
            </a:r>
            <a:endParaRPr sz="3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678939" y="3783075"/>
            <a:ext cx="3199130" cy="314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000" spc="20" dirty="0" smtClean="0">
                <a:solidFill>
                  <a:srgbClr val="49494B"/>
                </a:solidFill>
                <a:latin typeface="Arial"/>
                <a:cs typeface="Arial"/>
              </a:rPr>
              <a:t>Smart</a:t>
            </a:r>
            <a:r>
              <a:rPr sz="2000" spc="70" dirty="0" smtClean="0">
                <a:solidFill>
                  <a:srgbClr val="49494B"/>
                </a:solidFill>
                <a:latin typeface="Arial"/>
                <a:cs typeface="Arial"/>
              </a:rPr>
              <a:t> </a:t>
            </a:r>
            <a:r>
              <a:rPr sz="2000" spc="5" dirty="0" smtClean="0">
                <a:solidFill>
                  <a:srgbClr val="49494B"/>
                </a:solidFill>
                <a:latin typeface="Arial"/>
                <a:cs typeface="Arial"/>
              </a:rPr>
              <a:t>Talk</a:t>
            </a:r>
            <a:r>
              <a:rPr sz="2000" spc="160" dirty="0" smtClean="0">
                <a:solidFill>
                  <a:srgbClr val="49494B"/>
                </a:solidFill>
                <a:latin typeface="Arial"/>
                <a:cs typeface="Arial"/>
              </a:rPr>
              <a:t> </a:t>
            </a:r>
            <a:r>
              <a:rPr sz="2000" spc="20" dirty="0" smtClean="0">
                <a:solidFill>
                  <a:srgbClr val="49494B"/>
                </a:solidFill>
                <a:latin typeface="Arial"/>
                <a:cs typeface="Arial"/>
              </a:rPr>
              <a:t>Webinar</a:t>
            </a:r>
            <a:r>
              <a:rPr sz="2000" spc="235" dirty="0" smtClean="0">
                <a:solidFill>
                  <a:srgbClr val="49494B"/>
                </a:solidFill>
                <a:latin typeface="Arial"/>
                <a:cs typeface="Arial"/>
              </a:rPr>
              <a:t> </a:t>
            </a:r>
            <a:r>
              <a:rPr sz="2000" spc="15" dirty="0" smtClean="0">
                <a:solidFill>
                  <a:srgbClr val="49494B"/>
                </a:solidFill>
                <a:latin typeface="Arial"/>
                <a:cs typeface="Arial"/>
              </a:rPr>
              <a:t>Series</a:t>
            </a:r>
            <a:endParaRPr sz="2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818635" y="6571302"/>
            <a:ext cx="4813935" cy="9715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4445">
              <a:lnSpc>
                <a:spcPct val="138900"/>
              </a:lnSpc>
            </a:pPr>
            <a:r>
              <a:rPr sz="950" spc="-20" dirty="0" smtClean="0">
                <a:solidFill>
                  <a:srgbClr val="7E8082"/>
                </a:solidFill>
                <a:latin typeface="Arial"/>
                <a:cs typeface="Arial"/>
              </a:rPr>
              <a:t>Smart</a:t>
            </a:r>
            <a:r>
              <a:rPr sz="950" spc="25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-25" dirty="0" smtClean="0">
                <a:solidFill>
                  <a:srgbClr val="7E8082"/>
                </a:solidFill>
                <a:latin typeface="Arial"/>
                <a:cs typeface="Arial"/>
              </a:rPr>
              <a:t>Talk</a:t>
            </a:r>
            <a:r>
              <a:rPr sz="950" spc="100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25" dirty="0" smtClean="0">
                <a:solidFill>
                  <a:srgbClr val="959095"/>
                </a:solidFill>
                <a:latin typeface="Arial"/>
                <a:cs typeface="Arial"/>
              </a:rPr>
              <a:t>is</a:t>
            </a:r>
            <a:r>
              <a:rPr sz="950" spc="-35" dirty="0" smtClean="0">
                <a:solidFill>
                  <a:srgbClr val="959095"/>
                </a:solidFill>
                <a:latin typeface="Arial"/>
                <a:cs typeface="Arial"/>
              </a:rPr>
              <a:t> </a:t>
            </a:r>
            <a:r>
              <a:rPr sz="950" spc="5" dirty="0" smtClean="0">
                <a:solidFill>
                  <a:srgbClr val="7E8082"/>
                </a:solidFill>
                <a:latin typeface="Arial"/>
                <a:cs typeface="Arial"/>
              </a:rPr>
              <a:t>a</a:t>
            </a:r>
            <a:r>
              <a:rPr sz="950" spc="-80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-10" dirty="0" smtClean="0">
                <a:solidFill>
                  <a:srgbClr val="7E8082"/>
                </a:solidFill>
                <a:latin typeface="Arial"/>
                <a:cs typeface="Arial"/>
              </a:rPr>
              <a:t>webinar</a:t>
            </a:r>
            <a:r>
              <a:rPr sz="950" spc="75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0" dirty="0" smtClean="0">
                <a:solidFill>
                  <a:srgbClr val="7E8082"/>
                </a:solidFill>
                <a:latin typeface="Arial"/>
                <a:cs typeface="Arial"/>
              </a:rPr>
              <a:t>series</a:t>
            </a:r>
            <a:r>
              <a:rPr sz="950" spc="45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0" dirty="0" smtClean="0">
                <a:solidFill>
                  <a:srgbClr val="7E8082"/>
                </a:solidFill>
                <a:latin typeface="Arial"/>
                <a:cs typeface="Arial"/>
              </a:rPr>
              <a:t>showcasing</a:t>
            </a:r>
            <a:r>
              <a:rPr sz="950" spc="15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-5" dirty="0" smtClean="0">
                <a:solidFill>
                  <a:srgbClr val="7E8082"/>
                </a:solidFill>
                <a:latin typeface="Arial"/>
                <a:cs typeface="Arial"/>
              </a:rPr>
              <a:t>the</a:t>
            </a:r>
            <a:r>
              <a:rPr sz="950" spc="-40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-15" dirty="0" smtClean="0">
                <a:solidFill>
                  <a:srgbClr val="7E8082"/>
                </a:solidFill>
                <a:latin typeface="Arial"/>
                <a:cs typeface="Arial"/>
              </a:rPr>
              <a:t>different</a:t>
            </a:r>
            <a:r>
              <a:rPr sz="950" spc="45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-5" dirty="0" smtClean="0">
                <a:solidFill>
                  <a:srgbClr val="7E8082"/>
                </a:solidFill>
                <a:latin typeface="Arial"/>
                <a:cs typeface="Arial"/>
              </a:rPr>
              <a:t>smart</a:t>
            </a:r>
            <a:r>
              <a:rPr sz="950" spc="-15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5" dirty="0" smtClean="0">
                <a:solidFill>
                  <a:srgbClr val="7E8082"/>
                </a:solidFill>
                <a:latin typeface="Arial"/>
                <a:cs typeface="Arial"/>
              </a:rPr>
              <a:t>services</a:t>
            </a:r>
            <a:r>
              <a:rPr sz="950" spc="70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10" dirty="0" smtClean="0">
                <a:solidFill>
                  <a:srgbClr val="7E8082"/>
                </a:solidFill>
                <a:latin typeface="Arial"/>
                <a:cs typeface="Arial"/>
              </a:rPr>
              <a:t>Cisco</a:t>
            </a:r>
            <a:r>
              <a:rPr sz="950" spc="-15" dirty="0" smtClean="0">
                <a:solidFill>
                  <a:srgbClr val="7E8082"/>
                </a:solidFill>
                <a:latin typeface="Arial"/>
                <a:cs typeface="Arial"/>
              </a:rPr>
              <a:t> offers </a:t>
            </a:r>
            <a:r>
              <a:rPr sz="950" spc="95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0" dirty="0" smtClean="0">
                <a:solidFill>
                  <a:srgbClr val="7E8082"/>
                </a:solidFill>
                <a:latin typeface="Arial"/>
                <a:cs typeface="Arial"/>
              </a:rPr>
              <a:t>Pres </a:t>
            </a:r>
            <a:r>
              <a:rPr sz="950" spc="-5" dirty="0" smtClean="0">
                <a:solidFill>
                  <a:srgbClr val="7E8082"/>
                </a:solidFill>
                <a:latin typeface="Arial"/>
                <a:cs typeface="Arial"/>
              </a:rPr>
              <a:t>the </a:t>
            </a:r>
            <a:r>
              <a:rPr sz="950" spc="-30" dirty="0" smtClean="0">
                <a:solidFill>
                  <a:srgbClr val="7E8082"/>
                </a:solidFill>
                <a:latin typeface="Arial"/>
                <a:cs typeface="Arial"/>
              </a:rPr>
              <a:t>benefrts</a:t>
            </a:r>
            <a:r>
              <a:rPr sz="950" spc="40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30" dirty="0" smtClean="0">
                <a:solidFill>
                  <a:srgbClr val="7E8082"/>
                </a:solidFill>
                <a:latin typeface="Arial"/>
                <a:cs typeface="Arial"/>
              </a:rPr>
              <a:t>ofthese</a:t>
            </a:r>
            <a:r>
              <a:rPr sz="950" spc="5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0" dirty="0" smtClean="0">
                <a:solidFill>
                  <a:srgbClr val="7E8082"/>
                </a:solidFill>
                <a:latin typeface="Arial"/>
                <a:cs typeface="Arial"/>
              </a:rPr>
              <a:t>services</a:t>
            </a:r>
            <a:r>
              <a:rPr sz="950" spc="-150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700" spc="-235" dirty="0" smtClean="0">
                <a:solidFill>
                  <a:srgbClr val="B3B3B3"/>
                </a:solidFill>
                <a:latin typeface="宋体"/>
                <a:cs typeface="宋体"/>
              </a:rPr>
              <a:t>，</a:t>
            </a:r>
            <a:r>
              <a:rPr sz="950" spc="0" dirty="0" smtClean="0">
                <a:solidFill>
                  <a:srgbClr val="7E8082"/>
                </a:solidFill>
                <a:latin typeface="Arial"/>
                <a:cs typeface="Arial"/>
              </a:rPr>
              <a:t>and</a:t>
            </a:r>
            <a:r>
              <a:rPr sz="950" spc="-15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5" dirty="0" smtClean="0">
                <a:solidFill>
                  <a:srgbClr val="7E8082"/>
                </a:solidFill>
                <a:latin typeface="Arial"/>
                <a:cs typeface="Arial"/>
              </a:rPr>
              <a:t>shows</a:t>
            </a:r>
            <a:r>
              <a:rPr sz="950" spc="75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5" dirty="0" smtClean="0">
                <a:solidFill>
                  <a:srgbClr val="7E8082"/>
                </a:solidFill>
                <a:latin typeface="Arial"/>
                <a:cs typeface="Arial"/>
              </a:rPr>
              <a:t>how</a:t>
            </a:r>
            <a:r>
              <a:rPr sz="950" spc="-80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-15" dirty="0" smtClean="0">
                <a:solidFill>
                  <a:srgbClr val="7E8082"/>
                </a:solidFill>
                <a:latin typeface="Arial"/>
                <a:cs typeface="Arial"/>
              </a:rPr>
              <a:t>they</a:t>
            </a:r>
            <a:r>
              <a:rPr sz="950" spc="65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20" dirty="0" smtClean="0">
                <a:solidFill>
                  <a:srgbClr val="7E8082"/>
                </a:solidFill>
                <a:latin typeface="Arial"/>
                <a:cs typeface="Arial"/>
              </a:rPr>
              <a:t>can</a:t>
            </a:r>
            <a:r>
              <a:rPr sz="950" spc="15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-10" dirty="0" smtClean="0">
                <a:solidFill>
                  <a:srgbClr val="7E8082"/>
                </a:solidFill>
                <a:latin typeface="Arial"/>
                <a:cs typeface="Arial"/>
              </a:rPr>
              <a:t>help</a:t>
            </a:r>
            <a:r>
              <a:rPr sz="950" spc="-80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10" dirty="0" smtClean="0">
                <a:solidFill>
                  <a:srgbClr val="7E8082"/>
                </a:solidFill>
                <a:latin typeface="Arial"/>
                <a:cs typeface="Arial"/>
              </a:rPr>
              <a:t>you</a:t>
            </a:r>
            <a:r>
              <a:rPr sz="950" spc="5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10" dirty="0" smtClean="0">
                <a:solidFill>
                  <a:srgbClr val="7E8082"/>
                </a:solidFill>
                <a:latin typeface="Arial"/>
                <a:cs typeface="Arial"/>
              </a:rPr>
              <a:t>succeed</a:t>
            </a:r>
            <a:endParaRPr sz="950">
              <a:latin typeface="Arial"/>
              <a:cs typeface="Arial"/>
            </a:endParaRPr>
          </a:p>
          <a:p>
            <a:pPr>
              <a:lnSpc>
                <a:spcPts val="650"/>
              </a:lnSpc>
              <a:spcBef>
                <a:spcPts val="17"/>
              </a:spcBef>
            </a:pPr>
            <a:endParaRPr sz="650"/>
          </a:p>
          <a:p>
            <a:pPr>
              <a:lnSpc>
                <a:spcPts val="1000"/>
              </a:lnSpc>
            </a:pPr>
            <a:endParaRPr sz="1000"/>
          </a:p>
          <a:p>
            <a:pPr marL="17145">
              <a:lnSpc>
                <a:spcPct val="100000"/>
              </a:lnSpc>
            </a:pPr>
            <a:r>
              <a:rPr sz="950" dirty="0" smtClean="0">
                <a:solidFill>
                  <a:srgbClr val="7E8082"/>
                </a:solidFill>
                <a:latin typeface="Arial"/>
                <a:cs typeface="Arial"/>
              </a:rPr>
              <a:t>See</a:t>
            </a:r>
            <a:r>
              <a:rPr sz="950" spc="-30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5" dirty="0" smtClean="0">
                <a:solidFill>
                  <a:srgbClr val="7E8082"/>
                </a:solidFill>
                <a:latin typeface="Arial"/>
                <a:cs typeface="Arial"/>
              </a:rPr>
              <a:t>how</a:t>
            </a:r>
            <a:r>
              <a:rPr sz="950" spc="-45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-5" dirty="0" smtClean="0">
                <a:solidFill>
                  <a:srgbClr val="7E8082"/>
                </a:solidFill>
                <a:latin typeface="Arial"/>
                <a:cs typeface="Arial"/>
              </a:rPr>
              <a:t>the </a:t>
            </a:r>
            <a:r>
              <a:rPr sz="950" spc="-25" dirty="0" smtClean="0">
                <a:solidFill>
                  <a:srgbClr val="959095"/>
                </a:solidFill>
                <a:latin typeface="Arial"/>
                <a:cs typeface="Arial"/>
              </a:rPr>
              <a:t>Implementation</a:t>
            </a:r>
            <a:r>
              <a:rPr sz="950" spc="20" dirty="0" smtClean="0">
                <a:solidFill>
                  <a:srgbClr val="959095"/>
                </a:solidFill>
                <a:latin typeface="Arial"/>
                <a:cs typeface="Arial"/>
              </a:rPr>
              <a:t> </a:t>
            </a:r>
            <a:r>
              <a:rPr sz="950" spc="0" dirty="0" smtClean="0">
                <a:solidFill>
                  <a:srgbClr val="7E8082"/>
                </a:solidFill>
                <a:latin typeface="Arial"/>
                <a:cs typeface="Arial"/>
              </a:rPr>
              <a:t>of</a:t>
            </a:r>
            <a:r>
              <a:rPr sz="950" spc="-30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-5" dirty="0" smtClean="0">
                <a:solidFill>
                  <a:srgbClr val="7E8082"/>
                </a:solidFill>
                <a:latin typeface="Arial"/>
                <a:cs typeface="Arial"/>
              </a:rPr>
              <a:t>smart</a:t>
            </a:r>
            <a:r>
              <a:rPr sz="950" spc="25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0" dirty="0" smtClean="0">
                <a:solidFill>
                  <a:srgbClr val="7E8082"/>
                </a:solidFill>
                <a:latin typeface="Arial"/>
                <a:cs typeface="Arial"/>
              </a:rPr>
              <a:t>servlces</a:t>
            </a:r>
            <a:r>
              <a:rPr sz="950" spc="105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15" dirty="0" smtClean="0">
                <a:solidFill>
                  <a:srgbClr val="7E8082"/>
                </a:solidFill>
                <a:latin typeface="Arial"/>
                <a:cs typeface="Arial"/>
              </a:rPr>
              <a:t>such</a:t>
            </a:r>
            <a:r>
              <a:rPr sz="950" spc="-30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10" dirty="0" smtClean="0">
                <a:solidFill>
                  <a:srgbClr val="7E8082"/>
                </a:solidFill>
                <a:latin typeface="Arial"/>
                <a:cs typeface="Arial"/>
              </a:rPr>
              <a:t>as</a:t>
            </a:r>
            <a:r>
              <a:rPr sz="950" spc="5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-5" dirty="0" smtClean="0">
                <a:solidFill>
                  <a:srgbClr val="7E8082"/>
                </a:solidFill>
                <a:latin typeface="Arial"/>
                <a:cs typeface="Arial"/>
              </a:rPr>
              <a:t>Smart</a:t>
            </a:r>
            <a:r>
              <a:rPr sz="950" spc="10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0" dirty="0" smtClean="0">
                <a:solidFill>
                  <a:srgbClr val="7E8082"/>
                </a:solidFill>
                <a:latin typeface="Arial"/>
                <a:cs typeface="Arial"/>
              </a:rPr>
              <a:t>Net</a:t>
            </a:r>
            <a:r>
              <a:rPr sz="950" spc="-30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-15" dirty="0" smtClean="0">
                <a:solidFill>
                  <a:srgbClr val="7E8082"/>
                </a:solidFill>
                <a:latin typeface="Arial"/>
                <a:cs typeface="Arial"/>
              </a:rPr>
              <a:t>Total</a:t>
            </a:r>
            <a:r>
              <a:rPr sz="950" spc="5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10" dirty="0" smtClean="0">
                <a:solidFill>
                  <a:srgbClr val="7E8082"/>
                </a:solidFill>
                <a:latin typeface="Arial"/>
                <a:cs typeface="Arial"/>
              </a:rPr>
              <a:t>Car</a:t>
            </a:r>
            <a:r>
              <a:rPr sz="950" spc="-5" dirty="0" smtClean="0">
                <a:solidFill>
                  <a:srgbClr val="7E8082"/>
                </a:solidFill>
                <a:latin typeface="Arial"/>
                <a:cs typeface="Arial"/>
              </a:rPr>
              <a:t>e</a:t>
            </a:r>
            <a:r>
              <a:rPr sz="750" spc="-250" dirty="0" smtClean="0">
                <a:solidFill>
                  <a:srgbClr val="B3B3B3"/>
                </a:solidFill>
                <a:latin typeface="宋体"/>
                <a:cs typeface="宋体"/>
              </a:rPr>
              <a:t>，</a:t>
            </a:r>
            <a:r>
              <a:rPr sz="950" spc="10" dirty="0" smtClean="0">
                <a:solidFill>
                  <a:srgbClr val="7E8082"/>
                </a:solidFill>
                <a:latin typeface="Arial"/>
                <a:cs typeface="Arial"/>
              </a:rPr>
              <a:t>Cisco</a:t>
            </a:r>
            <a:endParaRPr sz="950">
              <a:latin typeface="Arial"/>
              <a:cs typeface="Arial"/>
            </a:endParaRPr>
          </a:p>
          <a:p>
            <a:pPr marL="17145">
              <a:lnSpc>
                <a:spcPct val="100000"/>
              </a:lnSpc>
              <a:spcBef>
                <a:spcPts val="440"/>
              </a:spcBef>
            </a:pPr>
            <a:r>
              <a:rPr sz="950" spc="-15" dirty="0" smtClean="0">
                <a:solidFill>
                  <a:srgbClr val="7E8082"/>
                </a:solidFill>
                <a:latin typeface="Arial"/>
                <a:cs typeface="Arial"/>
              </a:rPr>
              <a:t>and</a:t>
            </a:r>
            <a:r>
              <a:rPr sz="950" spc="15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-10" dirty="0" smtClean="0">
                <a:solidFill>
                  <a:srgbClr val="7E8082"/>
                </a:solidFill>
                <a:latin typeface="Arial"/>
                <a:cs typeface="Arial"/>
              </a:rPr>
              <a:t>more</a:t>
            </a:r>
            <a:r>
              <a:rPr sz="950" spc="-35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20" dirty="0" smtClean="0">
                <a:solidFill>
                  <a:srgbClr val="7E8082"/>
                </a:solidFill>
                <a:latin typeface="Arial"/>
                <a:cs typeface="Arial"/>
              </a:rPr>
              <a:t>can</a:t>
            </a:r>
            <a:r>
              <a:rPr sz="950" spc="-60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-10" dirty="0" smtClean="0">
                <a:solidFill>
                  <a:srgbClr val="7E8082"/>
                </a:solidFill>
                <a:latin typeface="Arial"/>
                <a:cs typeface="Arial"/>
              </a:rPr>
              <a:t>Influence</a:t>
            </a:r>
            <a:r>
              <a:rPr sz="950" spc="-50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-15" dirty="0" smtClean="0">
                <a:solidFill>
                  <a:srgbClr val="7E8082"/>
                </a:solidFill>
                <a:latin typeface="Arial"/>
                <a:cs typeface="Arial"/>
              </a:rPr>
              <a:t>and</a:t>
            </a:r>
            <a:r>
              <a:rPr sz="950" spc="-20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0" dirty="0" smtClean="0">
                <a:solidFill>
                  <a:srgbClr val="7E8082"/>
                </a:solidFill>
                <a:latin typeface="Arial"/>
                <a:cs typeface="Arial"/>
              </a:rPr>
              <a:t>change</a:t>
            </a:r>
            <a:r>
              <a:rPr sz="950" spc="-70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0" dirty="0" smtClean="0">
                <a:solidFill>
                  <a:srgbClr val="7E8082"/>
                </a:solidFill>
                <a:latin typeface="Arial"/>
                <a:cs typeface="Arial"/>
              </a:rPr>
              <a:t>your</a:t>
            </a:r>
            <a:r>
              <a:rPr sz="950" spc="65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0" dirty="0" smtClean="0">
                <a:solidFill>
                  <a:srgbClr val="7E8082"/>
                </a:solidFill>
                <a:latin typeface="Arial"/>
                <a:cs typeface="Arial"/>
              </a:rPr>
              <a:t>buslness</a:t>
            </a:r>
            <a:r>
              <a:rPr sz="950" spc="55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-20" dirty="0" smtClean="0">
                <a:solidFill>
                  <a:srgbClr val="7E8082"/>
                </a:solidFill>
                <a:latin typeface="Arial"/>
                <a:cs typeface="Arial"/>
              </a:rPr>
              <a:t>outcomes </a:t>
            </a:r>
            <a:r>
              <a:rPr sz="950" spc="114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-20" dirty="0" smtClean="0">
                <a:solidFill>
                  <a:srgbClr val="7E8082"/>
                </a:solidFill>
                <a:latin typeface="Arial"/>
                <a:cs typeface="Arial"/>
              </a:rPr>
              <a:t>Smart</a:t>
            </a:r>
            <a:r>
              <a:rPr sz="950" spc="-10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5" dirty="0" smtClean="0">
                <a:solidFill>
                  <a:srgbClr val="7E8082"/>
                </a:solidFill>
                <a:latin typeface="Arial"/>
                <a:cs typeface="Arial"/>
              </a:rPr>
              <a:t>services</a:t>
            </a:r>
            <a:r>
              <a:rPr sz="950" spc="70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10" dirty="0" smtClean="0">
                <a:solidFill>
                  <a:srgbClr val="7E8082"/>
                </a:solidFill>
                <a:latin typeface="Arial"/>
                <a:cs typeface="Arial"/>
              </a:rPr>
              <a:t>are</a:t>
            </a:r>
            <a:r>
              <a:rPr sz="950" spc="-60" dirty="0" smtClean="0">
                <a:solidFill>
                  <a:srgbClr val="7E8082"/>
                </a:solidFill>
                <a:latin typeface="Arial"/>
                <a:cs typeface="Arial"/>
              </a:rPr>
              <a:t> </a:t>
            </a:r>
            <a:r>
              <a:rPr sz="950" spc="-10" dirty="0" smtClean="0">
                <a:solidFill>
                  <a:srgbClr val="7E8082"/>
                </a:solidFill>
                <a:latin typeface="Arial"/>
                <a:cs typeface="Arial"/>
              </a:rPr>
              <a:t>enabled</a:t>
            </a:r>
            <a:endParaRPr sz="95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5906750" y="9788042"/>
            <a:ext cx="1134745" cy="203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is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fide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nt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ial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7471516" y="9781640"/>
            <a:ext cx="180975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14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94740" y="9790480"/>
            <a:ext cx="3313429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solidFill>
                  <a:srgbClr val="FFFFFF"/>
                </a:solidFill>
                <a:latin typeface="Calibri"/>
                <a:cs typeface="Calibri"/>
              </a:rPr>
              <a:t>©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0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15 </a:t>
            </a:r>
            <a:r>
              <a:rPr sz="1200" spc="1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Ci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/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3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s </a:t>
            </a:r>
            <a:r>
              <a:rPr sz="1200" spc="-15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fili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-15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es.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All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rig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hts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ese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538341" y="4038091"/>
            <a:ext cx="5213985" cy="14274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8800" spc="-150" dirty="0" smtClean="0">
                <a:solidFill>
                  <a:srgbClr val="FFFFFF"/>
                </a:solidFill>
                <a:latin typeface="Arial"/>
                <a:cs typeface="Arial"/>
              </a:rPr>
              <a:t>Thank</a:t>
            </a:r>
            <a:r>
              <a:rPr sz="8800" spc="19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8800" spc="-1290" dirty="0" smtClean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8800" spc="0" dirty="0" smtClean="0">
                <a:solidFill>
                  <a:srgbClr val="FFFFFF"/>
                </a:solidFill>
                <a:latin typeface="Arial"/>
                <a:cs typeface="Arial"/>
              </a:rPr>
              <a:t>ou</a:t>
            </a:r>
            <a:endParaRPr sz="88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8229600" y="5559831"/>
            <a:ext cx="1896491" cy="106779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508607" y="6404609"/>
            <a:ext cx="2370836" cy="237083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758430" y="6168008"/>
            <a:ext cx="2709926" cy="270992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597272" y="5968491"/>
            <a:ext cx="2812796" cy="28127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259395" y="6184645"/>
            <a:ext cx="2610230" cy="261023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111483" y="6467309"/>
            <a:ext cx="2713735" cy="271373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0" y="0"/>
            <a:ext cx="18288000" cy="2402585"/>
          </a:xfrm>
          <a:custGeom>
            <a:avLst/>
            <a:gdLst/>
            <a:ahLst/>
            <a:cxnLst/>
            <a:rect l="l" t="t" r="r" b="b"/>
            <a:pathLst>
              <a:path w="18288000" h="2402585">
                <a:moveTo>
                  <a:pt x="0" y="2402586"/>
                </a:moveTo>
                <a:lnTo>
                  <a:pt x="18288000" y="2402586"/>
                </a:lnTo>
                <a:lnTo>
                  <a:pt x="18288000" y="0"/>
                </a:lnTo>
                <a:lnTo>
                  <a:pt x="0" y="0"/>
                </a:lnTo>
                <a:lnTo>
                  <a:pt x="0" y="2402586"/>
                </a:lnTo>
              </a:path>
            </a:pathLst>
          </a:custGeom>
          <a:solidFill>
            <a:srgbClr val="232C3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4928742" y="684529"/>
            <a:ext cx="8429625" cy="91313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5600" spc="-30" dirty="0" smtClean="0">
                <a:solidFill>
                  <a:srgbClr val="FFFFFF"/>
                </a:solidFill>
                <a:latin typeface="Arial"/>
                <a:cs typeface="Arial"/>
              </a:rPr>
              <a:t>Changing</a:t>
            </a:r>
            <a:r>
              <a:rPr sz="5600" spc="105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5600" spc="-60" dirty="0" smtClean="0">
                <a:solidFill>
                  <a:srgbClr val="FFFFFF"/>
                </a:solidFill>
                <a:latin typeface="Arial"/>
                <a:cs typeface="Arial"/>
              </a:rPr>
              <a:t>Busine</a:t>
            </a:r>
            <a:r>
              <a:rPr sz="5600" spc="-100" dirty="0" smtClean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5600" spc="-30" dirty="0" smtClean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5600" spc="12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5600" spc="0" dirty="0" smtClean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5600" spc="15" dirty="0" smtClean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5600" spc="60" dirty="0" smtClean="0">
                <a:solidFill>
                  <a:srgbClr val="FFFFFF"/>
                </a:solidFill>
                <a:latin typeface="Arial"/>
                <a:cs typeface="Arial"/>
              </a:rPr>
              <a:t>eds</a:t>
            </a:r>
            <a:endParaRPr sz="56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550541" y="5443981"/>
            <a:ext cx="13165709" cy="0"/>
          </a:xfrm>
          <a:custGeom>
            <a:avLst/>
            <a:gdLst/>
            <a:ahLst/>
            <a:cxnLst/>
            <a:rect l="l" t="t" r="r" b="b"/>
            <a:pathLst>
              <a:path w="13165709">
                <a:moveTo>
                  <a:pt x="0" y="0"/>
                </a:moveTo>
                <a:lnTo>
                  <a:pt x="13165709" y="0"/>
                </a:lnTo>
              </a:path>
            </a:pathLst>
          </a:custGeom>
          <a:ln w="76200">
            <a:solidFill>
              <a:srgbClr val="232C3A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428990" y="2685922"/>
            <a:ext cx="1457959" cy="310642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965063" y="5608319"/>
            <a:ext cx="0" cy="243839"/>
          </a:xfrm>
          <a:custGeom>
            <a:avLst/>
            <a:gdLst/>
            <a:ahLst/>
            <a:cxnLst/>
            <a:rect l="l" t="t" r="r" b="b"/>
            <a:pathLst>
              <a:path h="243839">
                <a:moveTo>
                  <a:pt x="0" y="0"/>
                </a:moveTo>
                <a:lnTo>
                  <a:pt x="0" y="243839"/>
                </a:lnTo>
              </a:path>
            </a:pathLst>
          </a:custGeom>
          <a:ln w="76200">
            <a:solidFill>
              <a:srgbClr val="232C3A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163050" y="5891910"/>
            <a:ext cx="0" cy="176403"/>
          </a:xfrm>
          <a:custGeom>
            <a:avLst/>
            <a:gdLst/>
            <a:ahLst/>
            <a:cxnLst/>
            <a:rect l="l" t="t" r="r" b="b"/>
            <a:pathLst>
              <a:path h="176403">
                <a:moveTo>
                  <a:pt x="0" y="0"/>
                </a:moveTo>
                <a:lnTo>
                  <a:pt x="0" y="176403"/>
                </a:lnTo>
              </a:path>
            </a:pathLst>
          </a:custGeom>
          <a:ln w="76200">
            <a:solidFill>
              <a:srgbClr val="232C3A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2686538" y="5596635"/>
            <a:ext cx="0" cy="1124966"/>
          </a:xfrm>
          <a:custGeom>
            <a:avLst/>
            <a:gdLst/>
            <a:ahLst/>
            <a:cxnLst/>
            <a:rect l="l" t="t" r="r" b="b"/>
            <a:pathLst>
              <a:path h="1124966">
                <a:moveTo>
                  <a:pt x="0" y="0"/>
                </a:moveTo>
                <a:lnTo>
                  <a:pt x="0" y="1124966"/>
                </a:lnTo>
              </a:path>
            </a:pathLst>
          </a:custGeom>
          <a:ln w="76200">
            <a:solidFill>
              <a:srgbClr val="232C3A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548127" y="5610224"/>
            <a:ext cx="0" cy="1106424"/>
          </a:xfrm>
          <a:custGeom>
            <a:avLst/>
            <a:gdLst/>
            <a:ahLst/>
            <a:cxnLst/>
            <a:rect l="l" t="t" r="r" b="b"/>
            <a:pathLst>
              <a:path h="1106424">
                <a:moveTo>
                  <a:pt x="0" y="0"/>
                </a:moveTo>
                <a:lnTo>
                  <a:pt x="0" y="1106424"/>
                </a:lnTo>
              </a:path>
            </a:pathLst>
          </a:custGeom>
          <a:ln w="76200">
            <a:solidFill>
              <a:srgbClr val="232C3A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5694152" y="5603112"/>
            <a:ext cx="3048" cy="801496"/>
          </a:xfrm>
          <a:custGeom>
            <a:avLst/>
            <a:gdLst/>
            <a:ahLst/>
            <a:cxnLst/>
            <a:rect l="l" t="t" r="r" b="b"/>
            <a:pathLst>
              <a:path w="3048" h="801496">
                <a:moveTo>
                  <a:pt x="3048" y="0"/>
                </a:moveTo>
                <a:lnTo>
                  <a:pt x="0" y="801496"/>
                </a:lnTo>
              </a:path>
            </a:pathLst>
          </a:custGeom>
          <a:ln w="76199">
            <a:solidFill>
              <a:srgbClr val="232C3A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068067" y="9027566"/>
            <a:ext cx="1121054" cy="48310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273294" y="9043415"/>
            <a:ext cx="1505330" cy="48310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8491093" y="9043415"/>
            <a:ext cx="1574800" cy="48310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2148439" y="9043415"/>
            <a:ext cx="1120139" cy="483108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5150337" y="9027566"/>
            <a:ext cx="1362963" cy="483108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pPr marL="25400">
                <a:lnSpc>
                  <a:spcPct val="100000"/>
                </a:lnSpc>
              </a:pPr>
              <a:t>2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solidFill>
                  <a:srgbClr val="FFFFFF"/>
                </a:solidFill>
                <a:latin typeface="Calibri"/>
                <a:cs typeface="Calibri"/>
              </a:rPr>
              <a:t>©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0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15 </a:t>
            </a:r>
            <a:r>
              <a:rPr sz="1200" spc="1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Ci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/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3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s </a:t>
            </a:r>
            <a:r>
              <a:rPr sz="1200" spc="-15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fili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-15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es.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All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rig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hts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ese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3" name="object 23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is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fide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nt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ial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2402585"/>
            <a:ext cx="18288000" cy="7893558"/>
          </a:xfrm>
          <a:custGeom>
            <a:avLst/>
            <a:gdLst/>
            <a:ahLst/>
            <a:cxnLst/>
            <a:rect l="l" t="t" r="r" b="b"/>
            <a:pathLst>
              <a:path w="18288000" h="7893558">
                <a:moveTo>
                  <a:pt x="0" y="7893558"/>
                </a:moveTo>
                <a:lnTo>
                  <a:pt x="18288000" y="7893558"/>
                </a:lnTo>
                <a:lnTo>
                  <a:pt x="18288000" y="0"/>
                </a:lnTo>
                <a:lnTo>
                  <a:pt x="0" y="0"/>
                </a:lnTo>
                <a:lnTo>
                  <a:pt x="0" y="7893558"/>
                </a:lnTo>
                <a:close/>
              </a:path>
            </a:pathLst>
          </a:custGeom>
          <a:solidFill>
            <a:srgbClr val="4FC4D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2344400" y="4165218"/>
            <a:ext cx="4572000" cy="4572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18288000" cy="2402585"/>
          </a:xfrm>
          <a:custGeom>
            <a:avLst/>
            <a:gdLst/>
            <a:ahLst/>
            <a:cxnLst/>
            <a:rect l="l" t="t" r="r" b="b"/>
            <a:pathLst>
              <a:path w="18288000" h="2402585">
                <a:moveTo>
                  <a:pt x="0" y="2402586"/>
                </a:moveTo>
                <a:lnTo>
                  <a:pt x="18288000" y="2402586"/>
                </a:lnTo>
                <a:lnTo>
                  <a:pt x="18288000" y="0"/>
                </a:lnTo>
                <a:lnTo>
                  <a:pt x="0" y="0"/>
                </a:lnTo>
                <a:lnTo>
                  <a:pt x="0" y="2402586"/>
                </a:lnTo>
              </a:path>
            </a:pathLst>
          </a:custGeom>
          <a:solidFill>
            <a:srgbClr val="232C3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3287395" y="276351"/>
            <a:ext cx="11713845" cy="176657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531620" marR="12700" indent="-1519555">
              <a:lnSpc>
                <a:spcPct val="100000"/>
              </a:lnSpc>
            </a:pPr>
            <a:r>
              <a:rPr sz="5600" dirty="0" smtClean="0">
                <a:solidFill>
                  <a:srgbClr val="FFFFFF"/>
                </a:solidFill>
                <a:latin typeface="Arial"/>
                <a:cs typeface="Arial"/>
              </a:rPr>
              <a:t>Why</a:t>
            </a:r>
            <a:r>
              <a:rPr sz="5600" spc="12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5600" spc="-65" dirty="0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5600" spc="12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5600" spc="-55" dirty="0" smtClean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5600" spc="114" dirty="0" smtClean="0">
                <a:solidFill>
                  <a:srgbClr val="FFFFFF"/>
                </a:solidFill>
                <a:latin typeface="Arial"/>
                <a:cs typeface="Arial"/>
              </a:rPr>
              <a:t>et</a:t>
            </a:r>
            <a:r>
              <a:rPr sz="5600" spc="130" dirty="0" smtClean="0">
                <a:solidFill>
                  <a:srgbClr val="FFFFFF"/>
                </a:solidFill>
                <a:latin typeface="Arial"/>
                <a:cs typeface="Arial"/>
              </a:rPr>
              <a:t>w</a:t>
            </a:r>
            <a:r>
              <a:rPr sz="5600" spc="25" dirty="0" smtClean="0">
                <a:solidFill>
                  <a:srgbClr val="FFFFFF"/>
                </a:solidFill>
                <a:latin typeface="Arial"/>
                <a:cs typeface="Arial"/>
              </a:rPr>
              <a:t>ork</a:t>
            </a:r>
            <a:r>
              <a:rPr sz="5600" spc="12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5600" spc="-95" dirty="0" smtClean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5600" spc="-125" dirty="0" smtClean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5600" spc="70" dirty="0" smtClean="0">
                <a:solidFill>
                  <a:srgbClr val="FFFFFF"/>
                </a:solidFill>
                <a:latin typeface="Arial"/>
                <a:cs typeface="Arial"/>
              </a:rPr>
              <a:t>chi</a:t>
            </a:r>
            <a:r>
              <a:rPr sz="5600" spc="10" dirty="0" smtClean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5600" spc="75" dirty="0" smtClean="0">
                <a:solidFill>
                  <a:srgbClr val="FFFFFF"/>
                </a:solidFill>
                <a:latin typeface="Arial"/>
                <a:cs typeface="Arial"/>
              </a:rPr>
              <a:t>ectu</a:t>
            </a:r>
            <a:r>
              <a:rPr sz="5600" spc="-10" dirty="0" smtClean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5600" spc="60" dirty="0" smtClean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5600" spc="12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5600" spc="20" dirty="0" smtClean="0">
                <a:solidFill>
                  <a:srgbClr val="FFFFFF"/>
                </a:solidFill>
                <a:latin typeface="Arial"/>
                <a:cs typeface="Arial"/>
              </a:rPr>
              <a:t>stra</a:t>
            </a:r>
            <a:r>
              <a:rPr sz="5600" spc="-15" dirty="0" smtClean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5600" spc="60" dirty="0" smtClean="0">
                <a:solidFill>
                  <a:srgbClr val="FFFFFF"/>
                </a:solidFill>
                <a:latin typeface="Arial"/>
                <a:cs typeface="Arial"/>
              </a:rPr>
              <a:t>egy</a:t>
            </a:r>
            <a:r>
              <a:rPr sz="5600" spc="3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5600" spc="-35" dirty="0" smtClean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5600" spc="12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5600" spc="-30" dirty="0" smtClean="0">
                <a:solidFill>
                  <a:srgbClr val="FFFFFF"/>
                </a:solidFill>
                <a:latin typeface="Arial"/>
                <a:cs typeface="Arial"/>
              </a:rPr>
              <a:t>planning</a:t>
            </a:r>
            <a:r>
              <a:rPr sz="5600" spc="12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5600" spc="25" dirty="0" smtClean="0">
                <a:solidFill>
                  <a:srgbClr val="FFFFFF"/>
                </a:solidFill>
                <a:latin typeface="Arial"/>
                <a:cs typeface="Arial"/>
              </a:rPr>
              <a:t>so</a:t>
            </a:r>
            <a:r>
              <a:rPr sz="5600" spc="1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5600" spc="0" dirty="0" smtClean="0">
                <a:solidFill>
                  <a:srgbClr val="FFFFFF"/>
                </a:solidFill>
                <a:latin typeface="Arial"/>
                <a:cs typeface="Arial"/>
              </a:rPr>
              <a:t>important?</a:t>
            </a:r>
            <a:endParaRPr sz="56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855973" y="3132403"/>
            <a:ext cx="10871327" cy="83088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631569" y="8493886"/>
            <a:ext cx="3795395" cy="48310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577581" y="8475217"/>
            <a:ext cx="3410585" cy="48310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274050" y="8901988"/>
            <a:ext cx="1914398" cy="48310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3325220" y="8475217"/>
            <a:ext cx="2924809" cy="48310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165860" y="4073778"/>
            <a:ext cx="4366260" cy="436626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949440" y="4142358"/>
            <a:ext cx="4160520" cy="416052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pPr marL="25400">
                <a:lnSpc>
                  <a:spcPct val="100000"/>
                </a:lnSpc>
              </a:pPr>
              <a:t>3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solidFill>
                  <a:srgbClr val="FFFFFF"/>
                </a:solidFill>
                <a:latin typeface="Calibri"/>
                <a:cs typeface="Calibri"/>
              </a:rPr>
              <a:t>©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0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15 </a:t>
            </a:r>
            <a:r>
              <a:rPr sz="1200" spc="1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Ci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/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3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s </a:t>
            </a:r>
            <a:r>
              <a:rPr sz="1200" spc="-15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fili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-15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es.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All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rig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hts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ese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is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fide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nt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ial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96143"/>
          </a:xfrm>
          <a:custGeom>
            <a:avLst/>
            <a:gdLst/>
            <a:ahLst/>
            <a:cxnLst/>
            <a:rect l="l" t="t" r="r" b="b"/>
            <a:pathLst>
              <a:path w="18288000" h="10296143">
                <a:moveTo>
                  <a:pt x="0" y="10296144"/>
                </a:moveTo>
                <a:lnTo>
                  <a:pt x="18288000" y="10296144"/>
                </a:lnTo>
                <a:lnTo>
                  <a:pt x="18288000" y="0"/>
                </a:lnTo>
                <a:lnTo>
                  <a:pt x="0" y="0"/>
                </a:lnTo>
                <a:lnTo>
                  <a:pt x="0" y="10296144"/>
                </a:lnTo>
              </a:path>
            </a:pathLst>
          </a:custGeom>
          <a:solidFill>
            <a:srgbClr val="232C3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152520" y="3591813"/>
            <a:ext cx="12412979" cy="152120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556636" y="4933187"/>
            <a:ext cx="2652141" cy="152120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678045" y="4933187"/>
            <a:ext cx="4360291" cy="152120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553957" y="4933187"/>
            <a:ext cx="7633969" cy="152120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pPr marL="25400">
                <a:lnSpc>
                  <a:spcPct val="100000"/>
                </a:lnSpc>
              </a:pPr>
              <a:t>4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solidFill>
                  <a:srgbClr val="FFFFFF"/>
                </a:solidFill>
                <a:latin typeface="Calibri"/>
                <a:cs typeface="Calibri"/>
              </a:rPr>
              <a:t>©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0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15 </a:t>
            </a:r>
            <a:r>
              <a:rPr sz="1200" spc="1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Ci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/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3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s </a:t>
            </a:r>
            <a:r>
              <a:rPr sz="1200" spc="-15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fili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-15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es.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All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rig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hts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ese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is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fide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nt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ial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130672" y="3033077"/>
            <a:ext cx="7943342" cy="669886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887846" y="4170552"/>
            <a:ext cx="758278" cy="2877058"/>
          </a:xfrm>
          <a:custGeom>
            <a:avLst/>
            <a:gdLst/>
            <a:ahLst/>
            <a:cxnLst/>
            <a:rect l="l" t="t" r="r" b="b"/>
            <a:pathLst>
              <a:path w="758278" h="2877057">
                <a:moveTo>
                  <a:pt x="0" y="2877058"/>
                </a:moveTo>
                <a:lnTo>
                  <a:pt x="758278" y="2877058"/>
                </a:lnTo>
                <a:lnTo>
                  <a:pt x="758278" y="0"/>
                </a:lnTo>
                <a:lnTo>
                  <a:pt x="0" y="0"/>
                </a:lnTo>
                <a:lnTo>
                  <a:pt x="0" y="287705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474964" y="7404468"/>
            <a:ext cx="1605787" cy="334530"/>
          </a:xfrm>
          <a:custGeom>
            <a:avLst/>
            <a:gdLst/>
            <a:ahLst/>
            <a:cxnLst/>
            <a:rect l="l" t="t" r="r" b="b"/>
            <a:pathLst>
              <a:path w="1605787" h="334530">
                <a:moveTo>
                  <a:pt x="0" y="334530"/>
                </a:moveTo>
                <a:lnTo>
                  <a:pt x="1605787" y="334530"/>
                </a:lnTo>
                <a:lnTo>
                  <a:pt x="1605787" y="0"/>
                </a:lnTo>
                <a:lnTo>
                  <a:pt x="0" y="0"/>
                </a:lnTo>
                <a:lnTo>
                  <a:pt x="0" y="33453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18288000" cy="2402585"/>
          </a:xfrm>
          <a:custGeom>
            <a:avLst/>
            <a:gdLst/>
            <a:ahLst/>
            <a:cxnLst/>
            <a:rect l="l" t="t" r="r" b="b"/>
            <a:pathLst>
              <a:path w="18288000" h="2402585">
                <a:moveTo>
                  <a:pt x="0" y="2402586"/>
                </a:moveTo>
                <a:lnTo>
                  <a:pt x="18288000" y="2402586"/>
                </a:lnTo>
                <a:lnTo>
                  <a:pt x="18288000" y="0"/>
                </a:lnTo>
                <a:lnTo>
                  <a:pt x="0" y="0"/>
                </a:lnTo>
                <a:lnTo>
                  <a:pt x="0" y="2402586"/>
                </a:lnTo>
              </a:path>
            </a:pathLst>
          </a:custGeom>
          <a:solidFill>
            <a:srgbClr val="232C3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3910710" y="795527"/>
            <a:ext cx="10464165" cy="9772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6000" spc="-35" dirty="0" smtClean="0">
                <a:solidFill>
                  <a:srgbClr val="FFFFFF"/>
                </a:solidFill>
                <a:latin typeface="Arial"/>
                <a:cs typeface="Arial"/>
              </a:rPr>
              <a:t>High</a:t>
            </a:r>
            <a:r>
              <a:rPr sz="6000" spc="-25" dirty="0" smtClean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6000" spc="40" dirty="0" smtClean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6000" spc="1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6000" spc="-440" dirty="0" smtClean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6000" spc="-45" dirty="0" smtClean="0">
                <a:solidFill>
                  <a:srgbClr val="FFFFFF"/>
                </a:solidFill>
                <a:latin typeface="Arial"/>
                <a:cs typeface="Arial"/>
              </a:rPr>
              <a:t>ariability</a:t>
            </a:r>
            <a:r>
              <a:rPr sz="6000" spc="125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6000" spc="70" dirty="0" smtClean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6000" spc="13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6000" spc="-35" dirty="0" smtClean="0">
                <a:solidFill>
                  <a:srgbClr val="FFFFFF"/>
                </a:solidFill>
                <a:latin typeface="Arial"/>
                <a:cs typeface="Arial"/>
              </a:rPr>
              <a:t>High</a:t>
            </a:r>
            <a:r>
              <a:rPr sz="6000" spc="-25" dirty="0" smtClean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6000" spc="40" dirty="0" smtClean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6000" spc="1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6000" spc="-204" dirty="0" smtClean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endParaRPr sz="60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6507226" y="6390385"/>
            <a:ext cx="1863725" cy="55473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857742" y="7279588"/>
            <a:ext cx="927734" cy="55504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pPr marL="25400">
                <a:lnSpc>
                  <a:spcPct val="100000"/>
                </a:lnSpc>
              </a:pPr>
              <a:t>5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solidFill>
                  <a:srgbClr val="FFFFFF"/>
                </a:solidFill>
                <a:latin typeface="Calibri"/>
                <a:cs typeface="Calibri"/>
              </a:rPr>
              <a:t>©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0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15 </a:t>
            </a:r>
            <a:r>
              <a:rPr sz="1200" spc="1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Ci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/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3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s </a:t>
            </a:r>
            <a:r>
              <a:rPr sz="1200" spc="-15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fili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-15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es.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All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rig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hts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ese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is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fide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nt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ial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482458" y="4638928"/>
            <a:ext cx="3258693" cy="32586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760854" y="4433569"/>
            <a:ext cx="3764026" cy="376402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18288000" cy="2402585"/>
          </a:xfrm>
          <a:custGeom>
            <a:avLst/>
            <a:gdLst/>
            <a:ahLst/>
            <a:cxnLst/>
            <a:rect l="l" t="t" r="r" b="b"/>
            <a:pathLst>
              <a:path w="18288000" h="2402585">
                <a:moveTo>
                  <a:pt x="0" y="2402586"/>
                </a:moveTo>
                <a:lnTo>
                  <a:pt x="18288000" y="2402586"/>
                </a:lnTo>
                <a:lnTo>
                  <a:pt x="18288000" y="0"/>
                </a:lnTo>
                <a:lnTo>
                  <a:pt x="0" y="0"/>
                </a:lnTo>
                <a:lnTo>
                  <a:pt x="0" y="2402586"/>
                </a:lnTo>
              </a:path>
            </a:pathLst>
          </a:custGeom>
          <a:solidFill>
            <a:srgbClr val="232C3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30475">
              <a:lnSpc>
                <a:spcPct val="100000"/>
              </a:lnSpc>
            </a:pPr>
            <a:r>
              <a:rPr sz="5600" spc="30" dirty="0" smtClean="0">
                <a:solidFill>
                  <a:srgbClr val="FFFFFF"/>
                </a:solidFill>
                <a:latin typeface="Arial"/>
                <a:cs typeface="Arial"/>
              </a:rPr>
              <a:t>Combating</a:t>
            </a:r>
            <a:r>
              <a:rPr sz="5600" spc="1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5600" spc="-420" dirty="0" smtClean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5600" spc="-45" dirty="0" smtClean="0">
                <a:solidFill>
                  <a:srgbClr val="FFFFFF"/>
                </a:solidFill>
                <a:latin typeface="Arial"/>
                <a:cs typeface="Arial"/>
              </a:rPr>
              <a:t>ariability</a:t>
            </a:r>
            <a:endParaRPr sz="5600" dirty="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251813" y="3521658"/>
            <a:ext cx="2843149" cy="8308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836542" y="3521658"/>
            <a:ext cx="5901309" cy="83088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469881" y="3521658"/>
            <a:ext cx="7847203" cy="83088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223516" y="8161019"/>
            <a:ext cx="2767710" cy="48310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507233" y="8587739"/>
            <a:ext cx="2116709" cy="48310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917433" y="8161019"/>
            <a:ext cx="2791460" cy="48310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917433" y="8587739"/>
            <a:ext cx="2677668" cy="48310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3028676" y="8161019"/>
            <a:ext cx="3022727" cy="48310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3292328" y="8587739"/>
            <a:ext cx="2406777" cy="483108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2691491" y="4861940"/>
            <a:ext cx="3189224" cy="3189223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pPr marL="25400">
                <a:lnSpc>
                  <a:spcPct val="100000"/>
                </a:lnSpc>
              </a:pPr>
              <a:t>6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solidFill>
                  <a:srgbClr val="FFFFFF"/>
                </a:solidFill>
                <a:latin typeface="Calibri"/>
                <a:cs typeface="Calibri"/>
              </a:rPr>
              <a:t>©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0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15 </a:t>
            </a:r>
            <a:r>
              <a:rPr sz="1200" spc="1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Ci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/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3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s </a:t>
            </a:r>
            <a:r>
              <a:rPr sz="1200" spc="-15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fili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-15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es.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All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rig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hts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ese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is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fide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nt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ial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2402585"/>
          </a:xfrm>
          <a:custGeom>
            <a:avLst/>
            <a:gdLst/>
            <a:ahLst/>
            <a:cxnLst/>
            <a:rect l="l" t="t" r="r" b="b"/>
            <a:pathLst>
              <a:path w="18288000" h="2402585">
                <a:moveTo>
                  <a:pt x="0" y="2402586"/>
                </a:moveTo>
                <a:lnTo>
                  <a:pt x="18288000" y="2402586"/>
                </a:lnTo>
                <a:lnTo>
                  <a:pt x="18288000" y="0"/>
                </a:lnTo>
                <a:lnTo>
                  <a:pt x="0" y="0"/>
                </a:lnTo>
                <a:lnTo>
                  <a:pt x="0" y="2402586"/>
                </a:lnTo>
              </a:path>
            </a:pathLst>
          </a:custGeom>
          <a:solidFill>
            <a:srgbClr val="232C3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790064">
              <a:lnSpc>
                <a:spcPct val="100000"/>
              </a:lnSpc>
            </a:pPr>
            <a:r>
              <a:rPr sz="5600" spc="-100" dirty="0" smtClean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5600" spc="20" dirty="0" smtClean="0">
                <a:solidFill>
                  <a:srgbClr val="FFFFFF"/>
                </a:solidFill>
                <a:latin typeface="Arial"/>
                <a:cs typeface="Arial"/>
              </a:rPr>
              <a:t>chi</a:t>
            </a:r>
            <a:r>
              <a:rPr sz="5600" spc="-55" dirty="0" smtClean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5600" spc="0" dirty="0" smtClean="0">
                <a:solidFill>
                  <a:srgbClr val="FFFFFF"/>
                </a:solidFill>
                <a:latin typeface="Arial"/>
                <a:cs typeface="Arial"/>
              </a:rPr>
              <a:t>ving</a:t>
            </a:r>
            <a:r>
              <a:rPr sz="5600" spc="105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5600" spc="-60" dirty="0" smtClean="0">
                <a:solidFill>
                  <a:srgbClr val="FFFFFF"/>
                </a:solidFill>
                <a:latin typeface="Arial"/>
                <a:cs typeface="Arial"/>
              </a:rPr>
              <a:t>Busine</a:t>
            </a:r>
            <a:r>
              <a:rPr sz="5600" spc="-100" dirty="0" smtClean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5600" spc="-30" dirty="0" smtClean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5600" spc="12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5600" spc="-90" dirty="0" smtClean="0">
                <a:solidFill>
                  <a:srgbClr val="FFFFFF"/>
                </a:solidFill>
                <a:latin typeface="Arial"/>
                <a:cs typeface="Arial"/>
              </a:rPr>
              <a:t>Goals</a:t>
            </a:r>
            <a:endParaRPr sz="56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8390762"/>
            <a:ext cx="18287999" cy="0"/>
          </a:xfrm>
          <a:custGeom>
            <a:avLst/>
            <a:gdLst/>
            <a:ahLst/>
            <a:cxnLst/>
            <a:rect l="l" t="t" r="r" b="b"/>
            <a:pathLst>
              <a:path w="18287999">
                <a:moveTo>
                  <a:pt x="0" y="0"/>
                </a:moveTo>
                <a:lnTo>
                  <a:pt x="18287999" y="0"/>
                </a:lnTo>
              </a:path>
            </a:pathLst>
          </a:custGeom>
          <a:ln w="12700">
            <a:solidFill>
              <a:srgbClr val="B7DEE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621018" y="2990468"/>
            <a:ext cx="4856860" cy="537235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65327" y="7272273"/>
            <a:ext cx="2108327" cy="48310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69899" y="5316930"/>
            <a:ext cx="1348105" cy="48341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049526" y="5316930"/>
            <a:ext cx="1402079" cy="48341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69899" y="5743955"/>
            <a:ext cx="1706245" cy="48310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386583" y="5743955"/>
            <a:ext cx="1766443" cy="48310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65327" y="3801439"/>
            <a:ext cx="2806192" cy="48341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865327" y="4228464"/>
            <a:ext cx="3564509" cy="48310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4172311" y="6862571"/>
            <a:ext cx="2180971" cy="48310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4172311" y="7289291"/>
            <a:ext cx="2665221" cy="48310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4174469" y="5206618"/>
            <a:ext cx="2896488" cy="483108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4174469" y="5633592"/>
            <a:ext cx="1551813" cy="483108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4174469" y="3786504"/>
            <a:ext cx="3077209" cy="483107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2091543" y="4980939"/>
            <a:ext cx="1425956" cy="1425955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2085446" y="6736714"/>
            <a:ext cx="1425956" cy="1425955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4816221" y="6819900"/>
            <a:ext cx="1320546" cy="1320546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4527422" y="4858384"/>
            <a:ext cx="1828800" cy="182880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4781677" y="3328415"/>
            <a:ext cx="1399666" cy="1399666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1950445" y="3174491"/>
            <a:ext cx="1676273" cy="1676273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pPr marL="25400">
                <a:lnSpc>
                  <a:spcPct val="100000"/>
                </a:lnSpc>
              </a:pPr>
              <a:t>7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5" name="object 2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solidFill>
                  <a:srgbClr val="FFFFFF"/>
                </a:solidFill>
                <a:latin typeface="Calibri"/>
                <a:cs typeface="Calibri"/>
              </a:rPr>
              <a:t>©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0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15 </a:t>
            </a:r>
            <a:r>
              <a:rPr sz="1200" spc="1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Ci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/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3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s </a:t>
            </a:r>
            <a:r>
              <a:rPr sz="1200" spc="-15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fili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-15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es.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All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rig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hts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ese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6" name="object 2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is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fide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nt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ial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96143"/>
          </a:xfrm>
          <a:custGeom>
            <a:avLst/>
            <a:gdLst/>
            <a:ahLst/>
            <a:cxnLst/>
            <a:rect l="l" t="t" r="r" b="b"/>
            <a:pathLst>
              <a:path w="18288000" h="10296143">
                <a:moveTo>
                  <a:pt x="0" y="10296144"/>
                </a:moveTo>
                <a:lnTo>
                  <a:pt x="18288000" y="10296144"/>
                </a:lnTo>
                <a:lnTo>
                  <a:pt x="18288000" y="0"/>
                </a:lnTo>
                <a:lnTo>
                  <a:pt x="0" y="0"/>
                </a:lnTo>
                <a:lnTo>
                  <a:pt x="0" y="10296144"/>
                </a:lnTo>
              </a:path>
            </a:pathLst>
          </a:custGeom>
          <a:solidFill>
            <a:srgbClr val="232C3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005838" y="3435476"/>
            <a:ext cx="15155798" cy="152120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737614" y="4777104"/>
            <a:ext cx="15323439" cy="152095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pPr marL="25400">
                <a:lnSpc>
                  <a:spcPct val="100000"/>
                </a:lnSpc>
              </a:pPr>
              <a:t>8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solidFill>
                  <a:srgbClr val="FFFFFF"/>
                </a:solidFill>
                <a:latin typeface="Calibri"/>
                <a:cs typeface="Calibri"/>
              </a:rPr>
              <a:t>©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0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15 </a:t>
            </a:r>
            <a:r>
              <a:rPr sz="1200" spc="1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Ci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/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3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s </a:t>
            </a:r>
            <a:r>
              <a:rPr sz="1200" spc="-15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fili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-15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es.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All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rig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hts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ese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is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fide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nt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ial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4080509"/>
            <a:ext cx="18287999" cy="28006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8390762"/>
            <a:ext cx="18287999" cy="0"/>
          </a:xfrm>
          <a:custGeom>
            <a:avLst/>
            <a:gdLst/>
            <a:ahLst/>
            <a:cxnLst/>
            <a:rect l="l" t="t" r="r" b="b"/>
            <a:pathLst>
              <a:path w="18287999">
                <a:moveTo>
                  <a:pt x="0" y="0"/>
                </a:moveTo>
                <a:lnTo>
                  <a:pt x="18287999" y="0"/>
                </a:lnTo>
              </a:path>
            </a:pathLst>
          </a:custGeom>
          <a:ln w="25400">
            <a:solidFill>
              <a:srgbClr val="B7DEE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078732" y="6991603"/>
            <a:ext cx="9596119" cy="0"/>
          </a:xfrm>
          <a:custGeom>
            <a:avLst/>
            <a:gdLst/>
            <a:ahLst/>
            <a:cxnLst/>
            <a:rect l="l" t="t" r="r" b="b"/>
            <a:pathLst>
              <a:path w="9596119">
                <a:moveTo>
                  <a:pt x="0" y="0"/>
                </a:moveTo>
                <a:lnTo>
                  <a:pt x="9596119" y="0"/>
                </a:lnTo>
              </a:path>
            </a:pathLst>
          </a:custGeom>
          <a:ln w="76200">
            <a:solidFill>
              <a:srgbClr val="232C3A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18288000" cy="2402585"/>
          </a:xfrm>
          <a:custGeom>
            <a:avLst/>
            <a:gdLst/>
            <a:ahLst/>
            <a:cxnLst/>
            <a:rect l="l" t="t" r="r" b="b"/>
            <a:pathLst>
              <a:path w="18288000" h="2402585">
                <a:moveTo>
                  <a:pt x="0" y="2402586"/>
                </a:moveTo>
                <a:lnTo>
                  <a:pt x="18288000" y="2402586"/>
                </a:lnTo>
                <a:lnTo>
                  <a:pt x="18288000" y="0"/>
                </a:lnTo>
                <a:lnTo>
                  <a:pt x="0" y="0"/>
                </a:lnTo>
                <a:lnTo>
                  <a:pt x="0" y="2402586"/>
                </a:lnTo>
              </a:path>
            </a:pathLst>
          </a:custGeom>
          <a:solidFill>
            <a:srgbClr val="232C3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5600" spc="-55" dirty="0" smtClean="0">
                <a:solidFill>
                  <a:srgbClr val="FFFFFF"/>
                </a:solidFill>
                <a:latin typeface="Arial"/>
                <a:cs typeface="Arial"/>
              </a:rPr>
              <a:t>Establishing</a:t>
            </a:r>
            <a:r>
              <a:rPr sz="5600" spc="1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5600" spc="-95" dirty="0" smtClean="0">
                <a:solidFill>
                  <a:srgbClr val="FFFFFF"/>
                </a:solidFill>
                <a:latin typeface="Arial"/>
                <a:cs typeface="Arial"/>
              </a:rPr>
              <a:t>an</a:t>
            </a:r>
            <a:r>
              <a:rPr sz="5600" spc="12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5600" spc="0" dirty="0" smtClean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5600" spc="-65" dirty="0" smtClean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5600" spc="70" dirty="0" smtClean="0">
                <a:solidFill>
                  <a:srgbClr val="FFFFFF"/>
                </a:solidFill>
                <a:latin typeface="Arial"/>
                <a:cs typeface="Arial"/>
              </a:rPr>
              <a:t>chi</a:t>
            </a:r>
            <a:r>
              <a:rPr sz="5600" spc="10" dirty="0" smtClean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5600" spc="75" dirty="0" smtClean="0">
                <a:solidFill>
                  <a:srgbClr val="FFFFFF"/>
                </a:solidFill>
                <a:latin typeface="Arial"/>
                <a:cs typeface="Arial"/>
              </a:rPr>
              <a:t>ectu</a:t>
            </a:r>
            <a:r>
              <a:rPr sz="5600" spc="-10" dirty="0" smtClean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5600" spc="60" dirty="0" smtClean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5600" spc="12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5600" spc="0" dirty="0" smtClean="0">
                <a:solidFill>
                  <a:srgbClr val="FFFFFF"/>
                </a:solidFill>
                <a:latin typeface="Arial"/>
                <a:cs typeface="Arial"/>
              </a:rPr>
              <a:t>Stra</a:t>
            </a:r>
            <a:r>
              <a:rPr sz="5600" spc="-35" dirty="0" smtClean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5600" spc="60" dirty="0" smtClean="0">
                <a:solidFill>
                  <a:srgbClr val="FFFFFF"/>
                </a:solidFill>
                <a:latin typeface="Arial"/>
                <a:cs typeface="Arial"/>
              </a:rPr>
              <a:t>egy</a:t>
            </a:r>
            <a:endParaRPr sz="56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6994270" y="4853215"/>
            <a:ext cx="4181602" cy="418160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980681" y="4839588"/>
            <a:ext cx="4192778" cy="4192904"/>
          </a:xfrm>
          <a:custGeom>
            <a:avLst/>
            <a:gdLst/>
            <a:ahLst/>
            <a:cxnLst/>
            <a:rect l="l" t="t" r="r" b="b"/>
            <a:pathLst>
              <a:path w="4192778" h="4192904">
                <a:moveTo>
                  <a:pt x="0" y="2096515"/>
                </a:moveTo>
                <a:lnTo>
                  <a:pt x="6949" y="1924571"/>
                </a:lnTo>
                <a:lnTo>
                  <a:pt x="27436" y="1756453"/>
                </a:lnTo>
                <a:lnTo>
                  <a:pt x="60923" y="1592703"/>
                </a:lnTo>
                <a:lnTo>
                  <a:pt x="106869" y="1433860"/>
                </a:lnTo>
                <a:lnTo>
                  <a:pt x="164736" y="1280463"/>
                </a:lnTo>
                <a:lnTo>
                  <a:pt x="233984" y="1133052"/>
                </a:lnTo>
                <a:lnTo>
                  <a:pt x="314074" y="992167"/>
                </a:lnTo>
                <a:lnTo>
                  <a:pt x="404465" y="858347"/>
                </a:lnTo>
                <a:lnTo>
                  <a:pt x="504619" y="732131"/>
                </a:lnTo>
                <a:lnTo>
                  <a:pt x="613997" y="614060"/>
                </a:lnTo>
                <a:lnTo>
                  <a:pt x="732058" y="504673"/>
                </a:lnTo>
                <a:lnTo>
                  <a:pt x="858264" y="404510"/>
                </a:lnTo>
                <a:lnTo>
                  <a:pt x="992076" y="314109"/>
                </a:lnTo>
                <a:lnTo>
                  <a:pt x="1132953" y="234012"/>
                </a:lnTo>
                <a:lnTo>
                  <a:pt x="1280356" y="164756"/>
                </a:lnTo>
                <a:lnTo>
                  <a:pt x="1433746" y="106883"/>
                </a:lnTo>
                <a:lnTo>
                  <a:pt x="1592584" y="60931"/>
                </a:lnTo>
                <a:lnTo>
                  <a:pt x="1756330" y="27440"/>
                </a:lnTo>
                <a:lnTo>
                  <a:pt x="1924445" y="6949"/>
                </a:lnTo>
                <a:lnTo>
                  <a:pt x="2096389" y="0"/>
                </a:lnTo>
                <a:lnTo>
                  <a:pt x="2268332" y="6949"/>
                </a:lnTo>
                <a:lnTo>
                  <a:pt x="2436447" y="27440"/>
                </a:lnTo>
                <a:lnTo>
                  <a:pt x="2600193" y="60931"/>
                </a:lnTo>
                <a:lnTo>
                  <a:pt x="2759031" y="106883"/>
                </a:lnTo>
                <a:lnTo>
                  <a:pt x="2912421" y="164756"/>
                </a:lnTo>
                <a:lnTo>
                  <a:pt x="3059824" y="234012"/>
                </a:lnTo>
                <a:lnTo>
                  <a:pt x="3200701" y="314109"/>
                </a:lnTo>
                <a:lnTo>
                  <a:pt x="3334513" y="404510"/>
                </a:lnTo>
                <a:lnTo>
                  <a:pt x="3460719" y="504673"/>
                </a:lnTo>
                <a:lnTo>
                  <a:pt x="3578780" y="614060"/>
                </a:lnTo>
                <a:lnTo>
                  <a:pt x="3688158" y="732131"/>
                </a:lnTo>
                <a:lnTo>
                  <a:pt x="3788312" y="858347"/>
                </a:lnTo>
                <a:lnTo>
                  <a:pt x="3878703" y="992167"/>
                </a:lnTo>
                <a:lnTo>
                  <a:pt x="3958793" y="1133052"/>
                </a:lnTo>
                <a:lnTo>
                  <a:pt x="4028041" y="1280463"/>
                </a:lnTo>
                <a:lnTo>
                  <a:pt x="4085908" y="1433860"/>
                </a:lnTo>
                <a:lnTo>
                  <a:pt x="4131854" y="1592703"/>
                </a:lnTo>
                <a:lnTo>
                  <a:pt x="4165341" y="1756453"/>
                </a:lnTo>
                <a:lnTo>
                  <a:pt x="4185828" y="1924571"/>
                </a:lnTo>
                <a:lnTo>
                  <a:pt x="4192778" y="2096515"/>
                </a:lnTo>
                <a:lnTo>
                  <a:pt x="4185828" y="2268442"/>
                </a:lnTo>
                <a:lnTo>
                  <a:pt x="4165341" y="2436543"/>
                </a:lnTo>
                <a:lnTo>
                  <a:pt x="4131854" y="2600279"/>
                </a:lnTo>
                <a:lnTo>
                  <a:pt x="4085908" y="2759109"/>
                </a:lnTo>
                <a:lnTo>
                  <a:pt x="4028041" y="2912494"/>
                </a:lnTo>
                <a:lnTo>
                  <a:pt x="3958793" y="3059895"/>
                </a:lnTo>
                <a:lnTo>
                  <a:pt x="3878703" y="3200772"/>
                </a:lnTo>
                <a:lnTo>
                  <a:pt x="3788312" y="3334585"/>
                </a:lnTo>
                <a:lnTo>
                  <a:pt x="3688158" y="3460794"/>
                </a:lnTo>
                <a:lnTo>
                  <a:pt x="3578780" y="3578859"/>
                </a:lnTo>
                <a:lnTo>
                  <a:pt x="3460719" y="3688242"/>
                </a:lnTo>
                <a:lnTo>
                  <a:pt x="3334513" y="3788402"/>
                </a:lnTo>
                <a:lnTo>
                  <a:pt x="3200701" y="3878800"/>
                </a:lnTo>
                <a:lnTo>
                  <a:pt x="3059824" y="3958896"/>
                </a:lnTo>
                <a:lnTo>
                  <a:pt x="2912421" y="4028150"/>
                </a:lnTo>
                <a:lnTo>
                  <a:pt x="2759031" y="4086022"/>
                </a:lnTo>
                <a:lnTo>
                  <a:pt x="2600193" y="4131974"/>
                </a:lnTo>
                <a:lnTo>
                  <a:pt x="2436447" y="4165464"/>
                </a:lnTo>
                <a:lnTo>
                  <a:pt x="2268332" y="4185955"/>
                </a:lnTo>
                <a:lnTo>
                  <a:pt x="2096389" y="4192904"/>
                </a:lnTo>
                <a:lnTo>
                  <a:pt x="1924445" y="4185955"/>
                </a:lnTo>
                <a:lnTo>
                  <a:pt x="1756330" y="4165464"/>
                </a:lnTo>
                <a:lnTo>
                  <a:pt x="1592584" y="4131974"/>
                </a:lnTo>
                <a:lnTo>
                  <a:pt x="1433746" y="4086022"/>
                </a:lnTo>
                <a:lnTo>
                  <a:pt x="1280356" y="4028150"/>
                </a:lnTo>
                <a:lnTo>
                  <a:pt x="1132953" y="3958896"/>
                </a:lnTo>
                <a:lnTo>
                  <a:pt x="992076" y="3878800"/>
                </a:lnTo>
                <a:lnTo>
                  <a:pt x="858264" y="3788402"/>
                </a:lnTo>
                <a:lnTo>
                  <a:pt x="732058" y="3688242"/>
                </a:lnTo>
                <a:lnTo>
                  <a:pt x="613997" y="3578859"/>
                </a:lnTo>
                <a:lnTo>
                  <a:pt x="504619" y="3460794"/>
                </a:lnTo>
                <a:lnTo>
                  <a:pt x="404465" y="3334585"/>
                </a:lnTo>
                <a:lnTo>
                  <a:pt x="314074" y="3200772"/>
                </a:lnTo>
                <a:lnTo>
                  <a:pt x="233984" y="3059895"/>
                </a:lnTo>
                <a:lnTo>
                  <a:pt x="164736" y="2912494"/>
                </a:lnTo>
                <a:lnTo>
                  <a:pt x="106869" y="2759109"/>
                </a:lnTo>
                <a:lnTo>
                  <a:pt x="60923" y="2600279"/>
                </a:lnTo>
                <a:lnTo>
                  <a:pt x="27436" y="2436543"/>
                </a:lnTo>
                <a:lnTo>
                  <a:pt x="6949" y="2268442"/>
                </a:lnTo>
                <a:lnTo>
                  <a:pt x="0" y="2096515"/>
                </a:lnTo>
                <a:close/>
              </a:path>
            </a:pathLst>
          </a:custGeom>
          <a:ln w="41275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915656" y="6148704"/>
            <a:ext cx="2265553" cy="142024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2677267" y="6052946"/>
            <a:ext cx="3597655" cy="231825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869057" y="5027802"/>
            <a:ext cx="3037459" cy="335991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pPr marL="25400">
                <a:lnSpc>
                  <a:spcPct val="100000"/>
                </a:lnSpc>
              </a:pPr>
              <a:t>9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solidFill>
                  <a:srgbClr val="FFFFFF"/>
                </a:solidFill>
                <a:latin typeface="Calibri"/>
                <a:cs typeface="Calibri"/>
              </a:rPr>
              <a:t>©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0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15 </a:t>
            </a:r>
            <a:r>
              <a:rPr sz="1200" spc="1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Ci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/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3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s </a:t>
            </a:r>
            <a:r>
              <a:rPr sz="1200" spc="-15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fili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-15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es.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All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rig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hts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ese</a:t>
            </a:r>
            <a:r>
              <a:rPr sz="1200" spc="5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25" dirty="0" smtClean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is</a:t>
            </a:r>
            <a:r>
              <a:rPr sz="1200" spc="-20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2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fide</a:t>
            </a:r>
            <a:r>
              <a:rPr sz="1200" spc="-10" dirty="0" smtClean="0">
                <a:solidFill>
                  <a:srgbClr val="FFFFFF"/>
                </a:solidFill>
                <a:latin typeface="Calibri"/>
                <a:cs typeface="Calibri"/>
              </a:rPr>
              <a:t>nt</a:t>
            </a:r>
            <a:r>
              <a:rPr sz="1200" spc="0" dirty="0" smtClean="0">
                <a:solidFill>
                  <a:srgbClr val="FFFFFF"/>
                </a:solidFill>
                <a:latin typeface="Calibri"/>
                <a:cs typeface="Calibri"/>
              </a:rPr>
              <a:t>ial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641</Words>
  <Application>Microsoft Office PowerPoint</Application>
  <PresentationFormat>自定义</PresentationFormat>
  <Paragraphs>116</Paragraphs>
  <Slides>14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Office Theme</vt:lpstr>
      <vt:lpstr>幻灯片 1</vt:lpstr>
      <vt:lpstr>幻灯片 2</vt:lpstr>
      <vt:lpstr>幻灯片 3</vt:lpstr>
      <vt:lpstr>幻灯片 4</vt:lpstr>
      <vt:lpstr>幻灯片 5</vt:lpstr>
      <vt:lpstr>Combating Variability</vt:lpstr>
      <vt:lpstr>Achieving Business Goals</vt:lpstr>
      <vt:lpstr>幻灯片 8</vt:lpstr>
      <vt:lpstr>Establishing an Architecture Strategy</vt:lpstr>
      <vt:lpstr>Introducing New Services</vt:lpstr>
      <vt:lpstr>幻灯片 11</vt:lpstr>
      <vt:lpstr>幻灯片 12</vt:lpstr>
      <vt:lpstr>幻灯片 13</vt:lpstr>
      <vt:lpstr>幻灯片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Jonathan Marginson</dc:creator>
  <cp:lastModifiedBy>Administrator</cp:lastModifiedBy>
  <cp:revision>5</cp:revision>
  <dcterms:created xsi:type="dcterms:W3CDTF">2015-06-16T20:27:26Z</dcterms:created>
  <dcterms:modified xsi:type="dcterms:W3CDTF">2015-07-17T02:21:08Z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2015-05-08T00:00:00Z</vt:filetime>
  </property>
  <property fmtid="{D5CDD505-2E9C-101B-9397-08002B2CF9AE}" pid="3" name="LastSaved">
    <vt:filetime>2015-06-16T00:00:00Z</vt:filetime>
  </property>
</Properties>
</file>