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60" r:id="rId5"/>
    <p:sldId id="263" r:id="rId6"/>
    <p:sldId id="264" r:id="rId7"/>
    <p:sldId id="285" r:id="rId8"/>
    <p:sldId id="265" r:id="rId9"/>
    <p:sldId id="266" r:id="rId10"/>
    <p:sldId id="286" r:id="rId11"/>
    <p:sldId id="269" r:id="rId12"/>
    <p:sldId id="276" r:id="rId13"/>
    <p:sldId id="284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899"/>
    <a:srgbClr val="EF533A"/>
    <a:srgbClr val="8EC2B6"/>
    <a:srgbClr val="EB9532"/>
    <a:srgbClr val="D73259"/>
    <a:srgbClr val="679968"/>
    <a:srgbClr val="2194D7"/>
    <a:srgbClr val="A1B400"/>
    <a:srgbClr val="F6871E"/>
    <a:srgbClr val="FEC11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-34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9" d="100"/>
        <a:sy n="69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924801"/>
            <a:ext cx="9785684" cy="0"/>
          </a:xfrm>
          <a:prstGeom prst="line">
            <a:avLst/>
          </a:prstGeom>
          <a:ln>
            <a:solidFill>
              <a:srgbClr val="D1EA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椭圆 2"/>
          <p:cNvSpPr/>
          <p:nvPr userDrawn="1"/>
        </p:nvSpPr>
        <p:spPr>
          <a:xfrm>
            <a:off x="9713684" y="852800"/>
            <a:ext cx="144000" cy="144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632909" y="381517"/>
            <a:ext cx="1015752" cy="430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725822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259643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9510">
              <a:srgbClr val="73A2CE"/>
            </a:gs>
            <a:gs pos="0">
              <a:srgbClr val="2763AC"/>
            </a:gs>
            <a:gs pos="100000">
              <a:srgbClr val="72C2D9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6668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3.png"/><Relationship Id="rId7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8979" b="30495"/>
          <a:stretch/>
        </p:blipFill>
        <p:spPr>
          <a:xfrm>
            <a:off x="1997801" y="2005261"/>
            <a:ext cx="1444755" cy="115503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719"/>
          <a:stretch/>
        </p:blipFill>
        <p:spPr>
          <a:xfrm>
            <a:off x="1940609" y="3160294"/>
            <a:ext cx="1444755" cy="73793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1969" y="888810"/>
            <a:ext cx="2542037" cy="167945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0440" y="3850107"/>
            <a:ext cx="381001" cy="26517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09542" y="2053148"/>
            <a:ext cx="262129" cy="103022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6428"/>
          <a:stretch/>
        </p:blipFill>
        <p:spPr>
          <a:xfrm>
            <a:off x="1987209" y="1530336"/>
            <a:ext cx="1444755" cy="538854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2277979" y="3896467"/>
            <a:ext cx="1812758" cy="1844842"/>
          </a:xfrm>
          <a:prstGeom prst="line">
            <a:avLst/>
          </a:prstGeom>
          <a:ln>
            <a:solidFill>
              <a:srgbClr val="D1EA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978316" y="4618362"/>
            <a:ext cx="3031958" cy="834189"/>
          </a:xfrm>
          <a:prstGeom prst="line">
            <a:avLst/>
          </a:prstGeom>
          <a:ln>
            <a:solidFill>
              <a:srgbClr val="D1EA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4090737" y="4618362"/>
            <a:ext cx="2887579" cy="1122947"/>
          </a:xfrm>
          <a:prstGeom prst="line">
            <a:avLst/>
          </a:prstGeom>
          <a:ln>
            <a:solidFill>
              <a:srgbClr val="D1EA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10010276" y="3083374"/>
            <a:ext cx="1238251" cy="2383455"/>
          </a:xfrm>
          <a:prstGeom prst="line">
            <a:avLst/>
          </a:prstGeom>
          <a:ln>
            <a:solidFill>
              <a:srgbClr val="D1EA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>
            <a:off x="3982737" y="5633309"/>
            <a:ext cx="144000" cy="144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942316" y="4532084"/>
            <a:ext cx="144000" cy="144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0010274" y="5380551"/>
            <a:ext cx="144000" cy="144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573067" y="3127026"/>
            <a:ext cx="58272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400" b="1" dirty="0" smtClean="0">
                <a:ln w="0">
                  <a:noFill/>
                  <a:prstDash val="solid"/>
                </a:ln>
                <a:pattFill prst="ltDnDiag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点击此处插入您的标题</a:t>
            </a:r>
            <a:endParaRPr lang="zh-CN" altLang="en-US" sz="4400" b="1" dirty="0">
              <a:ln w="0">
                <a:noFill/>
                <a:prstDash val="solid"/>
              </a:ln>
              <a:pattFill prst="ltDnDiag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429638" y="2760184"/>
            <a:ext cx="56526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点击插入副标题</a:t>
            </a:r>
            <a:endParaRPr lang="zh-CN" altLang="en-US" sz="20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272746">
            <a:off x="8600631" y="4253515"/>
            <a:ext cx="936181" cy="919107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320367">
            <a:off x="3092004" y="4079794"/>
            <a:ext cx="1028523" cy="84328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390638">
            <a:off x="5925656" y="4189059"/>
            <a:ext cx="362501" cy="546600"/>
          </a:xfrm>
          <a:prstGeom prst="rect">
            <a:avLst/>
          </a:prstGeom>
        </p:spPr>
      </p:pic>
      <p:sp>
        <p:nvSpPr>
          <p:cNvPr id="27" name="椭圆 26"/>
          <p:cNvSpPr/>
          <p:nvPr/>
        </p:nvSpPr>
        <p:spPr>
          <a:xfrm>
            <a:off x="11173346" y="3016294"/>
            <a:ext cx="144000" cy="144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1245348" y="888810"/>
            <a:ext cx="946652" cy="2205551"/>
          </a:xfrm>
          <a:prstGeom prst="line">
            <a:avLst/>
          </a:prstGeom>
          <a:ln>
            <a:solidFill>
              <a:srgbClr val="D1EA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143673" y="2214696"/>
            <a:ext cx="1015752" cy="430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94652306"/>
      </p:ext>
    </p:extLst>
  </p:cSld>
  <p:clrMapOvr>
    <a:masterClrMapping/>
  </p:clrMapOvr>
  <p:transition advClick="0" advTm="5000">
    <p:fade/>
  </p:transition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25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2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4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54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8" dur="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9" dur="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 p14:presetBounceEnd="54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45" dur="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46" dur="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2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 p14:presetBounceEnd="54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52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53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55" presetID="2" presetClass="entr" presetSubtype="2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5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5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fill="hold" grpId="2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2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85000" y="8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fill="hold" grpId="3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1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fill="hold" grpId="4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3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97000" y="97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nodeType="withEffect" p14:presetBounceEnd="2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7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nodeType="withEffect" p14:presetBounceEnd="2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7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7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fill="hold" nodeType="withEffect" p14:presetBounceEnd="2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8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8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2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32" presetClass="emph" presetSubtype="0" repeatCount="indefinite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88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89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90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91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92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3" presetID="32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94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95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96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97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98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9" presetID="32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00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01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02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03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04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9" grpId="0"/>
          <p:bldP spid="19" grpId="1"/>
          <p:bldP spid="19" grpId="2"/>
          <p:bldP spid="19" grpId="3"/>
          <p:bldP spid="19" grpId="4"/>
          <p:bldP spid="20" grpId="0"/>
          <p:bldP spid="2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25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2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2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2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2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2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900"/>
                                </p:stCondLst>
                                <p:childTnLst>
                                  <p:par>
                                    <p:cTn id="5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fill="hold" grpId="2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2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85000" y="8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fill="hold" grpId="3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1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6" presetClass="emph" presetSubtype="0" fill="hold" grpId="4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71" dur="3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97000" y="97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4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2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32" presetClass="emph" presetSubtype="0" repeatCount="indefinite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88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89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90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91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92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3" presetID="32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94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95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96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97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98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99" presetID="32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100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01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102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103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104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6" grpId="0" animBg="1"/>
          <p:bldP spid="17" grpId="0" animBg="1"/>
          <p:bldP spid="19" grpId="0"/>
          <p:bldP spid="19" grpId="1"/>
          <p:bldP spid="19" grpId="2"/>
          <p:bldP spid="19" grpId="3"/>
          <p:bldP spid="19" grpId="4"/>
          <p:bldP spid="20" grpId="0"/>
          <p:bldP spid="27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5080338" y="1090979"/>
            <a:ext cx="2031325" cy="2350574"/>
            <a:chOff x="5080338" y="1090979"/>
            <a:chExt cx="2031325" cy="2350574"/>
          </a:xfrm>
        </p:grpSpPr>
        <p:grpSp>
          <p:nvGrpSpPr>
            <p:cNvPr id="6" name="组合 5"/>
            <p:cNvGrpSpPr/>
            <p:nvPr/>
          </p:nvGrpSpPr>
          <p:grpSpPr>
            <a:xfrm>
              <a:off x="5416335" y="1090979"/>
              <a:ext cx="1359331" cy="1704243"/>
              <a:chOff x="5416335" y="2576879"/>
              <a:chExt cx="1359331" cy="1704243"/>
            </a:xfrm>
          </p:grpSpPr>
          <p:sp>
            <p:nvSpPr>
              <p:cNvPr id="4" name="六边形 3"/>
              <p:cNvSpPr/>
              <p:nvPr/>
            </p:nvSpPr>
            <p:spPr>
              <a:xfrm rot="16200000">
                <a:off x="5243879" y="2749335"/>
                <a:ext cx="1704243" cy="1359331"/>
              </a:xfrm>
              <a:prstGeom prst="hexag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5574062" y="2875002"/>
                <a:ext cx="1043876" cy="11079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6600" dirty="0" smtClean="0">
                    <a:solidFill>
                      <a:srgbClr val="009899"/>
                    </a:solidFill>
                  </a:rPr>
                  <a:t>03</a:t>
                </a:r>
                <a:endParaRPr lang="zh-CN" altLang="en-US" sz="6600" dirty="0">
                  <a:solidFill>
                    <a:srgbClr val="009899"/>
                  </a:solidFill>
                </a:endParaRPr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5080338" y="2795222"/>
              <a:ext cx="203132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348481" y="3832010"/>
            <a:ext cx="2033648" cy="1477328"/>
            <a:chOff x="5348481" y="3832010"/>
            <a:chExt cx="2033648" cy="1477328"/>
          </a:xfrm>
        </p:grpSpPr>
        <p:sp>
          <p:nvSpPr>
            <p:cNvPr id="10" name="文本框 9"/>
            <p:cNvSpPr txBox="1"/>
            <p:nvPr/>
          </p:nvSpPr>
          <p:spPr>
            <a:xfrm>
              <a:off x="5581636" y="3832010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  <a:endParaRPr lang="zh-CN" altLang="en-US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581636" y="4201342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581636" y="4570674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581636" y="4940006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5348481" y="3909996"/>
              <a:ext cx="173775" cy="173775"/>
            </a:xfrm>
            <a:prstGeom prst="rect">
              <a:avLst/>
            </a:prstGeom>
            <a:solidFill>
              <a:srgbClr val="0098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5348481" y="4284957"/>
              <a:ext cx="173775" cy="173775"/>
            </a:xfrm>
            <a:prstGeom prst="rect">
              <a:avLst/>
            </a:prstGeom>
            <a:solidFill>
              <a:srgbClr val="0098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5348481" y="4659918"/>
              <a:ext cx="173775" cy="173775"/>
            </a:xfrm>
            <a:prstGeom prst="rect">
              <a:avLst/>
            </a:prstGeom>
            <a:solidFill>
              <a:srgbClr val="0098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5348481" y="5034880"/>
              <a:ext cx="173775" cy="173775"/>
            </a:xfrm>
            <a:prstGeom prst="rect">
              <a:avLst/>
            </a:prstGeom>
            <a:solidFill>
              <a:srgbClr val="0098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202716793"/>
      </p:ext>
    </p:extLst>
  </p:cSld>
  <p:clrMapOvr>
    <a:masterClrMapping/>
  </p:clrMapOvr>
  <p:transition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0235" y="25198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产品介绍</a:t>
            </a:r>
            <a:endParaRPr lang="zh-CN" altLang="en-US" sz="32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134826" y="2171700"/>
            <a:ext cx="4537202" cy="4281636"/>
            <a:chOff x="1134826" y="2171700"/>
            <a:chExt cx="4537202" cy="4281636"/>
          </a:xfrm>
          <a:solidFill>
            <a:srgbClr val="009899"/>
          </a:solidFill>
        </p:grpSpPr>
        <p:sp>
          <p:nvSpPr>
            <p:cNvPr id="4" name="Rectangle 19"/>
            <p:cNvSpPr/>
            <p:nvPr/>
          </p:nvSpPr>
          <p:spPr bwMode="auto">
            <a:xfrm>
              <a:off x="1134826" y="2171700"/>
              <a:ext cx="4537202" cy="4281636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685289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20000"/>
                    <a:lumOff val="80000"/>
                    <a:alpha val="99000"/>
                  </a:srgbClr>
                </a:solidFill>
                <a:effectLst/>
                <a:uLnTx/>
                <a:uFillTx/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5" name="Title 1"/>
            <p:cNvSpPr txBox="1">
              <a:spLocks/>
            </p:cNvSpPr>
            <p:nvPr/>
          </p:nvSpPr>
          <p:spPr>
            <a:xfrm>
              <a:off x="1345060" y="3068960"/>
              <a:ext cx="4176463" cy="3240360"/>
            </a:xfrm>
            <a:prstGeom prst="rect">
              <a:avLst/>
            </a:prstGeom>
            <a:grpFill/>
          </p:spPr>
          <p:txBody>
            <a:bodyPr vert="horz" wrap="square" lIns="0" tIns="0" rIns="0" bIns="0" rtlCol="0" anchor="ctr" anchorCtr="0">
              <a:noAutofit/>
            </a:bodyPr>
            <a:lstStyle>
              <a:lvl1pPr algn="l" defTabSz="685487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en-US" sz="3000" b="1" kern="1200" cap="none" spc="-75" baseline="0" dirty="0">
                  <a:ln w="3175">
                    <a:noFill/>
                  </a:ln>
                  <a:solidFill>
                    <a:schemeClr val="accent5">
                      <a:alpha val="99000"/>
                    </a:schemeClr>
                  </a:solidFill>
                  <a:effectLst/>
                  <a:latin typeface="Segoe UI" pitchFamily="34" charset="0"/>
                  <a:ea typeface="Segoe UI" pitchFamily="34" charset="0"/>
                  <a:cs typeface="Segoe UI" pitchFamily="34" charset="0"/>
                </a:defRPr>
              </a:lvl1pPr>
            </a:lstStyle>
            <a:p>
              <a:pPr algn="ctr">
                <a:lnSpc>
                  <a:spcPct val="100000"/>
                </a:lnSpc>
                <a:buSzPct val="100000"/>
              </a:pPr>
              <a:endParaRPr lang="zh-CN" altLang="en-US" sz="1800" dirty="0">
                <a:solidFill>
                  <a:schemeClr val="bg1">
                    <a:alpha val="99000"/>
                  </a:schemeClr>
                </a:solidFill>
              </a:endParaRPr>
            </a:p>
          </p:txBody>
        </p:sp>
      </p:grpSp>
      <p:sp>
        <p:nvSpPr>
          <p:cNvPr id="3" name="Title Tile"/>
          <p:cNvSpPr/>
          <p:nvPr/>
        </p:nvSpPr>
        <p:spPr bwMode="auto">
          <a:xfrm>
            <a:off x="5836655" y="2171700"/>
            <a:ext cx="5373500" cy="428163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68547" tIns="34274" rIns="68547" bIns="34274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28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700" b="0" i="0" u="none" strike="noStrike" kern="0" cap="none" spc="0" normalizeH="0" baseline="0" noProof="0" dirty="0" smtClean="0">
              <a:ln>
                <a:noFill/>
              </a:ln>
              <a:solidFill>
                <a:srgbClr val="FFFFFF">
                  <a:lumMod val="20000"/>
                  <a:lumOff val="80000"/>
                  <a:alpha val="99000"/>
                </a:srgbClr>
              </a:solidFill>
              <a:effectLst/>
              <a:uLnTx/>
              <a:uFillTx/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368143" y="2305622"/>
            <a:ext cx="5032812" cy="795996"/>
            <a:chOff x="6368143" y="2305622"/>
            <a:chExt cx="5032812" cy="795996"/>
          </a:xfrm>
        </p:grpSpPr>
        <p:sp>
          <p:nvSpPr>
            <p:cNvPr id="13" name="矩形 12"/>
            <p:cNvSpPr/>
            <p:nvPr/>
          </p:nvSpPr>
          <p:spPr>
            <a:xfrm>
              <a:off x="6368143" y="2305622"/>
              <a:ext cx="5032812" cy="642938"/>
            </a:xfrm>
            <a:prstGeom prst="rect">
              <a:avLst/>
            </a:prstGeom>
            <a:solidFill>
              <a:srgbClr val="0098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0098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等腰三角形 13"/>
            <p:cNvSpPr/>
            <p:nvPr/>
          </p:nvSpPr>
          <p:spPr>
            <a:xfrm flipV="1">
              <a:off x="11210155" y="2948829"/>
              <a:ext cx="190800" cy="152789"/>
            </a:xfrm>
            <a:prstGeom prst="triangle">
              <a:avLst>
                <a:gd name="adj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2"/>
            <p:cNvSpPr>
              <a:spLocks noChangeArrowheads="1"/>
            </p:cNvSpPr>
            <p:nvPr/>
          </p:nvSpPr>
          <p:spPr bwMode="auto">
            <a:xfrm>
              <a:off x="6574515" y="2365481"/>
              <a:ext cx="162095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ln w="12700">
                    <a:noFill/>
                    <a:prstDash val="solid"/>
                  </a:ln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输入标题</a:t>
              </a:r>
              <a:endParaRPr lang="zh-CN" altLang="en-US" sz="2800" b="1" dirty="0">
                <a:ln w="12700">
                  <a:noFill/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937541" y="2305622"/>
            <a:ext cx="4385574" cy="795996"/>
            <a:chOff x="937541" y="2305622"/>
            <a:chExt cx="4385574" cy="795996"/>
          </a:xfrm>
        </p:grpSpPr>
        <p:grpSp>
          <p:nvGrpSpPr>
            <p:cNvPr id="17" name="组合 16"/>
            <p:cNvGrpSpPr/>
            <p:nvPr/>
          </p:nvGrpSpPr>
          <p:grpSpPr>
            <a:xfrm>
              <a:off x="937541" y="2305622"/>
              <a:ext cx="4385574" cy="795996"/>
              <a:chOff x="937541" y="2305622"/>
              <a:chExt cx="4385574" cy="795996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937547" y="2305622"/>
                <a:ext cx="4385568" cy="64293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dirty="0">
                  <a:solidFill>
                    <a:srgbClr val="0098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 flipH="1" flipV="1">
                <a:off x="937541" y="2948829"/>
                <a:ext cx="190800" cy="152789"/>
              </a:xfrm>
              <a:prstGeom prst="triangle">
                <a:avLst>
                  <a:gd name="adj" fmla="val 0"/>
                </a:avLst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2"/>
            <p:cNvSpPr>
              <a:spLocks noChangeArrowheads="1"/>
            </p:cNvSpPr>
            <p:nvPr/>
          </p:nvSpPr>
          <p:spPr bwMode="auto">
            <a:xfrm>
              <a:off x="3542875" y="2365481"/>
              <a:ext cx="162095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ln w="12700">
                    <a:noFill/>
                    <a:prstDash val="solid"/>
                  </a:ln>
                  <a:solidFill>
                    <a:srgbClr val="009899"/>
                  </a:solidFill>
                  <a:latin typeface="微软雅黑" pitchFamily="34" charset="-122"/>
                  <a:ea typeface="微软雅黑" pitchFamily="34" charset="-122"/>
                </a:rPr>
                <a:t>输入标题</a:t>
              </a:r>
              <a:endParaRPr lang="zh-CN" altLang="en-US" sz="2800" b="1" dirty="0">
                <a:ln w="12700">
                  <a:noFill/>
                  <a:prstDash val="solid"/>
                </a:ln>
                <a:solidFill>
                  <a:srgbClr val="00989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3753455" y="324433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SzPct val="100000"/>
            </a:pPr>
            <a:r>
              <a:rPr lang="zh-CN" altLang="en-US" dirty="0">
                <a:solidFill>
                  <a:schemeClr val="bg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3753455" y="375149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SzPct val="100000"/>
            </a:pPr>
            <a:r>
              <a:rPr lang="zh-CN" altLang="en-US" dirty="0">
                <a:solidFill>
                  <a:schemeClr val="bg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3753455" y="430639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SzPct val="100000"/>
            </a:pPr>
            <a:r>
              <a:rPr lang="zh-CN" altLang="en-US" dirty="0">
                <a:solidFill>
                  <a:schemeClr val="bg1"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6321541" y="324433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SzPct val="100000"/>
            </a:pPr>
            <a:r>
              <a:rPr lang="zh-CN" altLang="en-US" dirty="0">
                <a:solidFill>
                  <a:srgbClr val="009899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</a:p>
        </p:txBody>
      </p:sp>
      <p:sp>
        <p:nvSpPr>
          <p:cNvPr id="25" name="矩形 24"/>
          <p:cNvSpPr/>
          <p:nvPr/>
        </p:nvSpPr>
        <p:spPr>
          <a:xfrm>
            <a:off x="6321541" y="375149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SzPct val="100000"/>
            </a:pPr>
            <a:r>
              <a:rPr lang="zh-CN" altLang="en-US" dirty="0">
                <a:solidFill>
                  <a:srgbClr val="009899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</a:p>
        </p:txBody>
      </p:sp>
      <p:sp>
        <p:nvSpPr>
          <p:cNvPr id="26" name="矩形 25"/>
          <p:cNvSpPr/>
          <p:nvPr/>
        </p:nvSpPr>
        <p:spPr>
          <a:xfrm>
            <a:off x="6321541" y="430639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buSzPct val="100000"/>
            </a:pPr>
            <a:r>
              <a:rPr lang="zh-CN" altLang="en-US" dirty="0">
                <a:solidFill>
                  <a:srgbClr val="009899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</a:p>
        </p:txBody>
      </p:sp>
    </p:spTree>
    <p:extLst>
      <p:ext uri="{BB962C8B-B14F-4D97-AF65-F5344CB8AC3E}">
        <p14:creationId xmlns:p14="http://schemas.microsoft.com/office/powerpoint/2010/main" xmlns="" val="1387242259"/>
      </p:ext>
    </p:extLst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0235" y="25198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案例分享</a:t>
            </a:r>
            <a:endParaRPr lang="zh-CN" altLang="en-US" sz="32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0235" y="1616529"/>
            <a:ext cx="10459983" cy="503999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Rectangle 19"/>
          <p:cNvSpPr/>
          <p:nvPr/>
        </p:nvSpPr>
        <p:spPr bwMode="auto">
          <a:xfrm>
            <a:off x="780234" y="1616527"/>
            <a:ext cx="1260000" cy="5040000"/>
          </a:xfrm>
          <a:prstGeom prst="rect">
            <a:avLst/>
          </a:prstGeom>
          <a:solidFill>
            <a:srgbClr val="009899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28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i="0" u="none" strike="noStrike" kern="0" cap="none" spc="0" normalizeH="0" baseline="0" noProof="0" dirty="0" smtClean="0">
              <a:ln>
                <a:noFill/>
              </a:ln>
              <a:solidFill>
                <a:srgbClr val="FFFFFF">
                  <a:lumMod val="20000"/>
                  <a:lumOff val="80000"/>
                  <a:alpha val="99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Segoe UI" pitchFamily="34" charset="0"/>
            </a:endParaRPr>
          </a:p>
        </p:txBody>
      </p:sp>
      <p:sp>
        <p:nvSpPr>
          <p:cNvPr id="5" name="Rectangle 19"/>
          <p:cNvSpPr/>
          <p:nvPr/>
        </p:nvSpPr>
        <p:spPr bwMode="auto">
          <a:xfrm>
            <a:off x="603742" y="1616527"/>
            <a:ext cx="1436492" cy="748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28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9899">
                    <a:alpha val="99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egoe UI" pitchFamily="34" charset="0"/>
              </a:rPr>
              <a:t>案例一</a:t>
            </a: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9899">
                  <a:alpha val="99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Segoe UI" pitchFamily="34" charset="0"/>
            </a:endParaRPr>
          </a:p>
        </p:txBody>
      </p:sp>
      <p:sp>
        <p:nvSpPr>
          <p:cNvPr id="6" name="Rectangle 19"/>
          <p:cNvSpPr/>
          <p:nvPr/>
        </p:nvSpPr>
        <p:spPr bwMode="auto">
          <a:xfrm>
            <a:off x="780234" y="2689327"/>
            <a:ext cx="1260000" cy="748800"/>
          </a:xfrm>
          <a:prstGeom prst="rect">
            <a:avLst/>
          </a:prstGeom>
          <a:solidFill>
            <a:srgbClr val="009899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28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20000"/>
                    <a:lumOff val="80000"/>
                    <a:alpha val="99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egoe UI" pitchFamily="34" charset="0"/>
              </a:rPr>
              <a:t>案例二</a:t>
            </a:r>
            <a:endParaRPr kumimoji="0" lang="en-US" i="0" u="none" strike="noStrike" kern="0" cap="none" spc="0" normalizeH="0" baseline="0" noProof="0" dirty="0" smtClean="0">
              <a:ln>
                <a:noFill/>
              </a:ln>
              <a:solidFill>
                <a:srgbClr val="FFFFFF">
                  <a:lumMod val="20000"/>
                  <a:lumOff val="80000"/>
                  <a:alpha val="99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Segoe UI" pitchFamily="34" charset="0"/>
            </a:endParaRPr>
          </a:p>
        </p:txBody>
      </p:sp>
      <p:sp>
        <p:nvSpPr>
          <p:cNvPr id="7" name="Rectangle 19"/>
          <p:cNvSpPr/>
          <p:nvPr/>
        </p:nvSpPr>
        <p:spPr bwMode="auto">
          <a:xfrm>
            <a:off x="780234" y="3762127"/>
            <a:ext cx="1260000" cy="748800"/>
          </a:xfrm>
          <a:prstGeom prst="rect">
            <a:avLst/>
          </a:prstGeom>
          <a:solidFill>
            <a:srgbClr val="009899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28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20000"/>
                    <a:lumOff val="80000"/>
                    <a:alpha val="99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egoe UI" pitchFamily="34" charset="0"/>
              </a:rPr>
              <a:t>案例三</a:t>
            </a:r>
            <a:endParaRPr kumimoji="0" lang="en-US" i="0" u="none" strike="noStrike" kern="0" cap="none" spc="0" normalizeH="0" baseline="0" noProof="0" dirty="0" smtClean="0">
              <a:ln>
                <a:noFill/>
              </a:ln>
              <a:solidFill>
                <a:srgbClr val="FFFFFF">
                  <a:lumMod val="20000"/>
                  <a:lumOff val="80000"/>
                  <a:alpha val="99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Segoe UI" pitchFamily="34" charset="0"/>
            </a:endParaRPr>
          </a:p>
        </p:txBody>
      </p:sp>
      <p:sp>
        <p:nvSpPr>
          <p:cNvPr id="8" name="Rectangle 19"/>
          <p:cNvSpPr/>
          <p:nvPr/>
        </p:nvSpPr>
        <p:spPr bwMode="auto">
          <a:xfrm>
            <a:off x="780234" y="4834927"/>
            <a:ext cx="1260000" cy="748800"/>
          </a:xfrm>
          <a:prstGeom prst="rect">
            <a:avLst/>
          </a:prstGeom>
          <a:solidFill>
            <a:srgbClr val="009899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28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20000"/>
                    <a:lumOff val="80000"/>
                    <a:alpha val="99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egoe UI" pitchFamily="34" charset="0"/>
              </a:rPr>
              <a:t>案例四</a:t>
            </a:r>
            <a:endParaRPr kumimoji="0" lang="en-US" i="0" u="none" strike="noStrike" kern="0" cap="none" spc="0" normalizeH="0" baseline="0" noProof="0" dirty="0" smtClean="0">
              <a:ln>
                <a:noFill/>
              </a:ln>
              <a:solidFill>
                <a:srgbClr val="FFFFFF">
                  <a:lumMod val="20000"/>
                  <a:lumOff val="80000"/>
                  <a:alpha val="99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Segoe UI" pitchFamily="34" charset="0"/>
            </a:endParaRPr>
          </a:p>
        </p:txBody>
      </p:sp>
      <p:sp>
        <p:nvSpPr>
          <p:cNvPr id="9" name="Rectangle 19"/>
          <p:cNvSpPr/>
          <p:nvPr/>
        </p:nvSpPr>
        <p:spPr bwMode="auto">
          <a:xfrm>
            <a:off x="780234" y="5907727"/>
            <a:ext cx="1260000" cy="748800"/>
          </a:xfrm>
          <a:prstGeom prst="rect">
            <a:avLst/>
          </a:prstGeom>
          <a:solidFill>
            <a:srgbClr val="009899"/>
          </a:solidFill>
          <a:ln w="9525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685289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20000"/>
                    <a:lumOff val="80000"/>
                    <a:alpha val="99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Segoe UI" pitchFamily="34" charset="0"/>
              </a:rPr>
              <a:t>案例五</a:t>
            </a:r>
            <a:endParaRPr kumimoji="0" lang="en-US" i="0" u="none" strike="noStrike" kern="0" cap="none" spc="0" normalizeH="0" baseline="0" noProof="0" dirty="0" smtClean="0">
              <a:ln>
                <a:noFill/>
              </a:ln>
              <a:solidFill>
                <a:srgbClr val="FFFFFF">
                  <a:lumMod val="20000"/>
                  <a:lumOff val="80000"/>
                  <a:alpha val="99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Segoe UI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218261" y="1722389"/>
            <a:ext cx="4198450" cy="642938"/>
          </a:xfrm>
          <a:prstGeom prst="rect">
            <a:avLst/>
          </a:prstGeom>
          <a:solidFill>
            <a:srgbClr val="0098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>
              <a:solidFill>
                <a:srgbClr val="0098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等腰三角形 11"/>
          <p:cNvSpPr/>
          <p:nvPr/>
        </p:nvSpPr>
        <p:spPr>
          <a:xfrm flipV="1">
            <a:off x="11225911" y="2365596"/>
            <a:ext cx="190800" cy="152789"/>
          </a:xfrm>
          <a:prstGeom prst="triangl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"/>
          <p:cNvSpPr>
            <a:spLocks noChangeArrowheads="1"/>
          </p:cNvSpPr>
          <p:nvPr/>
        </p:nvSpPr>
        <p:spPr bwMode="auto">
          <a:xfrm>
            <a:off x="7424633" y="1782248"/>
            <a:ext cx="16209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n w="12700">
                  <a:noFill/>
                  <a:prstDash val="solid"/>
                </a:ln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输入标题</a:t>
            </a:r>
            <a:endParaRPr lang="zh-CN" altLang="en-US" sz="2800" b="1" dirty="0">
              <a:ln w="12700">
                <a:noFill/>
                <a:prstDash val="solid"/>
              </a:ln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788391" y="2844317"/>
            <a:ext cx="4706192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30000"/>
              </a:lnSpc>
              <a:spcAft>
                <a:spcPts val="0"/>
              </a:spcAft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  <a:endParaRPr lang="en-US" altLang="zh-CN" dirty="0" smtClean="0">
              <a:solidFill>
                <a:schemeClr val="tx1">
                  <a:lumMod val="85000"/>
                  <a:lumOff val="15000"/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457200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</a:p>
          <a:p>
            <a:pPr indent="457200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</a:p>
          <a:p>
            <a:pPr indent="457200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</a:p>
          <a:p>
            <a:pPr indent="457200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  <a:alpha val="99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输入文本内容</a:t>
            </a:r>
          </a:p>
          <a:p>
            <a:pPr indent="457200">
              <a:lnSpc>
                <a:spcPct val="130000"/>
              </a:lnSpc>
              <a:spcAft>
                <a:spcPts val="0"/>
              </a:spcAft>
            </a:pPr>
            <a:endParaRPr lang="zh-CN" altLang="en-US" dirty="0">
              <a:solidFill>
                <a:schemeClr val="tx1">
                  <a:lumMod val="85000"/>
                  <a:lumOff val="15000"/>
                  <a:alpha val="99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Picture 1" descr="C:\Documents and Settings\Administrator\桌面\22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5868" y="2894925"/>
            <a:ext cx="3002522" cy="2384356"/>
          </a:xfrm>
          <a:prstGeom prst="rect">
            <a:avLst/>
          </a:prstGeom>
          <a:noFill/>
        </p:spPr>
      </p:pic>
      <p:cxnSp>
        <p:nvCxnSpPr>
          <p:cNvPr id="17" name="肘形连接符 16"/>
          <p:cNvCxnSpPr/>
          <p:nvPr/>
        </p:nvCxnSpPr>
        <p:spPr>
          <a:xfrm rot="10800000" flipV="1">
            <a:off x="2973604" y="5763986"/>
            <a:ext cx="6993793" cy="609498"/>
          </a:xfrm>
          <a:prstGeom prst="bentConnector3">
            <a:avLst>
              <a:gd name="adj1" fmla="val -11403"/>
            </a:avLst>
          </a:prstGeom>
          <a:ln>
            <a:solidFill>
              <a:srgbClr val="0098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07597091"/>
      </p:ext>
    </p:extLst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8979" b="30495"/>
          <a:stretch/>
        </p:blipFill>
        <p:spPr>
          <a:xfrm>
            <a:off x="1997801" y="2005261"/>
            <a:ext cx="1444755" cy="115503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7719"/>
          <a:stretch/>
        </p:blipFill>
        <p:spPr>
          <a:xfrm>
            <a:off x="1940609" y="3160294"/>
            <a:ext cx="1444755" cy="73793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1969" y="888810"/>
            <a:ext cx="2542037" cy="167945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0440" y="3850107"/>
            <a:ext cx="381001" cy="26517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09542" y="2053148"/>
            <a:ext cx="262129" cy="103022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6428"/>
          <a:stretch/>
        </p:blipFill>
        <p:spPr>
          <a:xfrm>
            <a:off x="1987209" y="1530336"/>
            <a:ext cx="1444755" cy="538854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 flipH="1" flipV="1">
            <a:off x="2501441" y="4123683"/>
            <a:ext cx="8671905" cy="73979"/>
          </a:xfrm>
          <a:prstGeom prst="line">
            <a:avLst/>
          </a:prstGeom>
          <a:ln>
            <a:solidFill>
              <a:srgbClr val="D1EA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8560188" y="4423112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400" b="1" dirty="0" smtClean="0">
                <a:ln w="0">
                  <a:noFill/>
                  <a:prstDash val="solid"/>
                </a:ln>
                <a:pattFill prst="ltDnDiag">
                  <a:fgClr>
                    <a:schemeClr val="bg1">
                      <a:lumMod val="75000"/>
                    </a:schemeClr>
                  </a:fgClr>
                  <a:bgClr>
                    <a:schemeClr val="bg1"/>
                  </a:bgClr>
                </a:patt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endParaRPr lang="zh-CN" altLang="en-US" sz="4400" b="1" dirty="0">
              <a:ln w="0">
                <a:noFill/>
                <a:prstDash val="solid"/>
              </a:ln>
              <a:pattFill prst="ltDnDiag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20440" y="2241041"/>
            <a:ext cx="918177" cy="435745"/>
          </a:xfrm>
          <a:prstGeom prst="rect">
            <a:avLst/>
          </a:prstGeom>
        </p:spPr>
      </p:pic>
      <p:sp>
        <p:nvSpPr>
          <p:cNvPr id="27" name="椭圆 26"/>
          <p:cNvSpPr/>
          <p:nvPr/>
        </p:nvSpPr>
        <p:spPr>
          <a:xfrm>
            <a:off x="11173346" y="4149536"/>
            <a:ext cx="144000" cy="144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2"/>
          <p:cNvSpPr>
            <a:spLocks noChangeArrowheads="1"/>
          </p:cNvSpPr>
          <p:nvPr/>
        </p:nvSpPr>
        <p:spPr bwMode="auto">
          <a:xfrm>
            <a:off x="6086732" y="3706603"/>
            <a:ext cx="285040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Arial" pitchFamily="34" charset="0"/>
              </a:rPr>
              <a:t>Jinwoon911</a:t>
            </a:r>
            <a:endParaRPr lang="en-US" sz="20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 pitchFamily="34" charset="0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7" cstate="print">
            <a:biLevel thresh="5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48100" y="3654658"/>
            <a:ext cx="504000" cy="50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TextBox 12"/>
          <p:cNvSpPr>
            <a:spLocks noChangeArrowheads="1"/>
          </p:cNvSpPr>
          <p:nvPr/>
        </p:nvSpPr>
        <p:spPr bwMode="auto">
          <a:xfrm>
            <a:off x="8560188" y="3706603"/>
            <a:ext cx="28504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Arial" pitchFamily="34" charset="0"/>
              </a:rPr>
              <a:t>522432070@qq.com</a:t>
            </a:r>
            <a:endParaRPr lang="en-US" sz="20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 pitchFamily="34" charset="0"/>
            </a:endParaRPr>
          </a:p>
        </p:txBody>
      </p:sp>
      <p:pic>
        <p:nvPicPr>
          <p:cNvPr id="24" name="Picture 13"/>
          <p:cNvPicPr>
            <a:picLocks noChangeAspect="1" noChangeArrowheads="1"/>
          </p:cNvPicPr>
          <p:nvPr/>
        </p:nvPicPr>
        <p:blipFill>
          <a:blip r:embed="rId8" cstate="email">
            <a:biLevel thresh="50000"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95453" y="3641080"/>
            <a:ext cx="504000" cy="531156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25" name="TextBox 12"/>
          <p:cNvSpPr>
            <a:spLocks noChangeArrowheads="1"/>
          </p:cNvSpPr>
          <p:nvPr/>
        </p:nvSpPr>
        <p:spPr bwMode="auto">
          <a:xfrm>
            <a:off x="3807541" y="3706603"/>
            <a:ext cx="1571607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Arial" pitchFamily="34" charset="0"/>
              </a:rPr>
              <a:t>D</a:t>
            </a:r>
            <a:r>
              <a:rPr lang="en-US" altLang="zh-CN" sz="2000" dirty="0" smtClean="0">
                <a:solidFill>
                  <a:schemeClr val="bg1">
                    <a:lumMod val="9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  <a:sym typeface="Arial" pitchFamily="34" charset="0"/>
              </a:rPr>
              <a:t>aniel Lee</a:t>
            </a:r>
            <a:endParaRPr lang="en-US" sz="2000" dirty="0">
              <a:solidFill>
                <a:schemeClr val="bg1">
                  <a:lumMod val="9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  <a:sym typeface="Arial" pitchFamily="34" charset="0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522405" y="3639701"/>
            <a:ext cx="540000" cy="420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984426"/>
      </p:ext>
    </p:extLst>
  </p:cSld>
  <p:clrMapOvr>
    <a:masterClrMapping/>
  </p:clrMapOvr>
  <p:transition advClick="0" advTm="5000">
    <p:fade/>
  </p:transition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2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25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2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4000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31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32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fill="hold" grpId="2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2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85000" y="8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fill="hold" grpId="3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1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fill="hold" grpId="4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3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97000" y="97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19" grpId="1"/>
          <p:bldP spid="19" grpId="2"/>
          <p:bldP spid="19" grpId="3"/>
          <p:bldP spid="19" grpId="4"/>
          <p:bldP spid="27" grpId="0" animBg="1"/>
          <p:bldP spid="20" grpId="0"/>
          <p:bldP spid="23" grpId="0"/>
          <p:bldP spid="2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2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2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ntr" presetSubtype="3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out)">
                                          <p:cBhvr>
                                            <p:cTn id="25" dur="2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2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3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fill="hold" grpId="2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2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85000" y="8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fill="hold" grpId="3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1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fill="hold" grpId="4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3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97000" y="97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/>
          <p:bldP spid="19" grpId="1"/>
          <p:bldP spid="19" grpId="2"/>
          <p:bldP spid="19" grpId="3"/>
          <p:bldP spid="19" grpId="4"/>
          <p:bldP spid="27" grpId="0" animBg="1"/>
          <p:bldP spid="20" grpId="0"/>
          <p:bldP spid="23" grpId="0"/>
          <p:bldP spid="25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593299" y="337708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444118" y="2449985"/>
            <a:ext cx="2206943" cy="1958029"/>
            <a:chOff x="1444118" y="2449985"/>
            <a:chExt cx="2206943" cy="1958029"/>
          </a:xfrm>
        </p:grpSpPr>
        <p:grpSp>
          <p:nvGrpSpPr>
            <p:cNvPr id="18" name="组合 17"/>
            <p:cNvGrpSpPr/>
            <p:nvPr/>
          </p:nvGrpSpPr>
          <p:grpSpPr>
            <a:xfrm>
              <a:off x="1444118" y="2449985"/>
              <a:ext cx="2206943" cy="1958029"/>
              <a:chOff x="1163477" y="2449985"/>
              <a:chExt cx="2206943" cy="1958029"/>
            </a:xfrm>
          </p:grpSpPr>
          <p:sp>
            <p:nvSpPr>
              <p:cNvPr id="19" name="六边形 18"/>
              <p:cNvSpPr/>
              <p:nvPr/>
            </p:nvSpPr>
            <p:spPr>
              <a:xfrm>
                <a:off x="1252537" y="2529000"/>
                <a:ext cx="2028825" cy="1800000"/>
              </a:xfrm>
              <a:prstGeom prst="hexagon">
                <a:avLst/>
              </a:prstGeom>
              <a:solidFill>
                <a:schemeClr val="bg1">
                  <a:alpha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2000" b="1" dirty="0" smtClean="0">
                  <a:solidFill>
                    <a:srgbClr val="009899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endParaRPr>
              </a:p>
            </p:txBody>
          </p:sp>
          <p:sp>
            <p:nvSpPr>
              <p:cNvPr id="22" name="六边形 21"/>
              <p:cNvSpPr/>
              <p:nvPr/>
            </p:nvSpPr>
            <p:spPr>
              <a:xfrm>
                <a:off x="1163477" y="2449985"/>
                <a:ext cx="2206943" cy="1958029"/>
              </a:xfrm>
              <a:prstGeom prst="hexagon">
                <a:avLst/>
              </a:prstGeom>
              <a:noFill/>
              <a:ln w="12700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" name="矩形 31"/>
            <p:cNvSpPr/>
            <p:nvPr/>
          </p:nvSpPr>
          <p:spPr>
            <a:xfrm>
              <a:off x="1614139" y="2937347"/>
              <a:ext cx="186690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rgbClr val="009899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01</a:t>
              </a:r>
            </a:p>
            <a:p>
              <a:pPr algn="ctr"/>
              <a:r>
                <a:rPr lang="zh-CN" altLang="en-US" sz="2800" b="1" dirty="0">
                  <a:solidFill>
                    <a:srgbClr val="009899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输入标题</a:t>
              </a:r>
              <a:endParaRPr lang="en-US" altLang="zh-CN" sz="2800" b="1" dirty="0">
                <a:solidFill>
                  <a:srgbClr val="009899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809725" y="2449985"/>
            <a:ext cx="2206943" cy="1958029"/>
            <a:chOff x="3809725" y="2449985"/>
            <a:chExt cx="2206943" cy="1958029"/>
          </a:xfrm>
        </p:grpSpPr>
        <p:grpSp>
          <p:nvGrpSpPr>
            <p:cNvPr id="23" name="组合 22"/>
            <p:cNvGrpSpPr/>
            <p:nvPr/>
          </p:nvGrpSpPr>
          <p:grpSpPr>
            <a:xfrm>
              <a:off x="3809725" y="2449985"/>
              <a:ext cx="2206943" cy="1958029"/>
              <a:chOff x="1163477" y="2449985"/>
              <a:chExt cx="2206943" cy="1958029"/>
            </a:xfrm>
          </p:grpSpPr>
          <p:sp>
            <p:nvSpPr>
              <p:cNvPr id="24" name="六边形 23"/>
              <p:cNvSpPr/>
              <p:nvPr/>
            </p:nvSpPr>
            <p:spPr>
              <a:xfrm>
                <a:off x="1252537" y="2529000"/>
                <a:ext cx="2028825" cy="1800000"/>
              </a:xfrm>
              <a:prstGeom prst="hexagon">
                <a:avLst/>
              </a:prstGeom>
              <a:solidFill>
                <a:schemeClr val="bg1">
                  <a:alpha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六边形 24"/>
              <p:cNvSpPr/>
              <p:nvPr/>
            </p:nvSpPr>
            <p:spPr>
              <a:xfrm>
                <a:off x="1163477" y="2449985"/>
                <a:ext cx="2206943" cy="1958029"/>
              </a:xfrm>
              <a:prstGeom prst="hexagon">
                <a:avLst/>
              </a:prstGeom>
              <a:noFill/>
              <a:ln w="12700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" name="矩形 32"/>
            <p:cNvSpPr/>
            <p:nvPr/>
          </p:nvSpPr>
          <p:spPr>
            <a:xfrm>
              <a:off x="3975441" y="2937347"/>
              <a:ext cx="186690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rgbClr val="009899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02</a:t>
              </a:r>
              <a:endParaRPr lang="en-US" altLang="zh-CN" sz="2800" b="1" dirty="0">
                <a:solidFill>
                  <a:srgbClr val="009899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  <a:p>
              <a:pPr algn="ctr"/>
              <a:r>
                <a:rPr lang="zh-CN" altLang="en-US" sz="2800" b="1" dirty="0">
                  <a:solidFill>
                    <a:srgbClr val="009899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输入标题</a:t>
              </a:r>
              <a:endParaRPr lang="en-US" altLang="zh-CN" sz="2800" b="1" dirty="0">
                <a:solidFill>
                  <a:srgbClr val="009899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175332" y="2449985"/>
            <a:ext cx="2206943" cy="1958029"/>
            <a:chOff x="6175332" y="2449985"/>
            <a:chExt cx="2206943" cy="1958029"/>
          </a:xfrm>
        </p:grpSpPr>
        <p:grpSp>
          <p:nvGrpSpPr>
            <p:cNvPr id="26" name="组合 25"/>
            <p:cNvGrpSpPr/>
            <p:nvPr/>
          </p:nvGrpSpPr>
          <p:grpSpPr>
            <a:xfrm>
              <a:off x="6175332" y="2449985"/>
              <a:ext cx="2206943" cy="1958029"/>
              <a:chOff x="1163477" y="2449985"/>
              <a:chExt cx="2206943" cy="1958029"/>
            </a:xfrm>
          </p:grpSpPr>
          <p:sp>
            <p:nvSpPr>
              <p:cNvPr id="27" name="六边形 26"/>
              <p:cNvSpPr/>
              <p:nvPr/>
            </p:nvSpPr>
            <p:spPr>
              <a:xfrm>
                <a:off x="1252537" y="2529000"/>
                <a:ext cx="2028825" cy="1800000"/>
              </a:xfrm>
              <a:prstGeom prst="hexagon">
                <a:avLst/>
              </a:prstGeom>
              <a:solidFill>
                <a:schemeClr val="bg1">
                  <a:alpha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六边形 27"/>
              <p:cNvSpPr/>
              <p:nvPr/>
            </p:nvSpPr>
            <p:spPr>
              <a:xfrm>
                <a:off x="1163477" y="2449985"/>
                <a:ext cx="2206943" cy="1958029"/>
              </a:xfrm>
              <a:prstGeom prst="hexagon">
                <a:avLst/>
              </a:prstGeom>
              <a:noFill/>
              <a:ln w="12700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4" name="矩形 33"/>
            <p:cNvSpPr/>
            <p:nvPr/>
          </p:nvSpPr>
          <p:spPr>
            <a:xfrm>
              <a:off x="6345353" y="2937347"/>
              <a:ext cx="186690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rgbClr val="009899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03</a:t>
              </a:r>
              <a:endParaRPr lang="en-US" altLang="zh-CN" sz="2800" b="1" dirty="0">
                <a:solidFill>
                  <a:srgbClr val="009899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  <a:p>
              <a:pPr algn="ctr"/>
              <a:r>
                <a:rPr lang="zh-CN" altLang="en-US" sz="2800" b="1" dirty="0">
                  <a:solidFill>
                    <a:srgbClr val="009899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输入标题</a:t>
              </a:r>
              <a:endParaRPr lang="en-US" altLang="zh-CN" sz="2800" b="1" dirty="0">
                <a:solidFill>
                  <a:srgbClr val="009899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540940" y="2449985"/>
            <a:ext cx="2206943" cy="1958029"/>
            <a:chOff x="8540940" y="2449985"/>
            <a:chExt cx="2206943" cy="1958029"/>
          </a:xfrm>
        </p:grpSpPr>
        <p:grpSp>
          <p:nvGrpSpPr>
            <p:cNvPr id="29" name="组合 28"/>
            <p:cNvGrpSpPr/>
            <p:nvPr/>
          </p:nvGrpSpPr>
          <p:grpSpPr>
            <a:xfrm>
              <a:off x="8540940" y="2449985"/>
              <a:ext cx="2206943" cy="1958029"/>
              <a:chOff x="1163477" y="2449985"/>
              <a:chExt cx="2206943" cy="1958029"/>
            </a:xfrm>
          </p:grpSpPr>
          <p:sp>
            <p:nvSpPr>
              <p:cNvPr id="30" name="六边形 29"/>
              <p:cNvSpPr/>
              <p:nvPr/>
            </p:nvSpPr>
            <p:spPr>
              <a:xfrm>
                <a:off x="1252537" y="2529000"/>
                <a:ext cx="2028825" cy="1800000"/>
              </a:xfrm>
              <a:prstGeom prst="hexagon">
                <a:avLst/>
              </a:prstGeom>
              <a:solidFill>
                <a:schemeClr val="bg1">
                  <a:alpha val="6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六边形 30"/>
              <p:cNvSpPr/>
              <p:nvPr/>
            </p:nvSpPr>
            <p:spPr>
              <a:xfrm>
                <a:off x="1163477" y="2449985"/>
                <a:ext cx="2206943" cy="1958029"/>
              </a:xfrm>
              <a:prstGeom prst="hexagon">
                <a:avLst/>
              </a:prstGeom>
              <a:noFill/>
              <a:ln w="12700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" name="矩形 34"/>
            <p:cNvSpPr/>
            <p:nvPr/>
          </p:nvSpPr>
          <p:spPr>
            <a:xfrm>
              <a:off x="8719516" y="2937347"/>
              <a:ext cx="186690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rgbClr val="009899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04</a:t>
              </a:r>
              <a:endParaRPr lang="en-US" altLang="zh-CN" sz="2800" b="1" dirty="0">
                <a:solidFill>
                  <a:srgbClr val="009899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  <a:p>
              <a:pPr algn="ctr"/>
              <a:r>
                <a:rPr lang="zh-CN" altLang="en-US" sz="2800" b="1" dirty="0">
                  <a:solidFill>
                    <a:srgbClr val="009899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输入标题</a:t>
              </a:r>
              <a:endParaRPr lang="en-US" altLang="zh-CN" sz="2800" b="1" dirty="0">
                <a:solidFill>
                  <a:srgbClr val="009899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700209133"/>
      </p:ext>
    </p:extLst>
  </p:cSld>
  <p:clrMapOvr>
    <a:masterClrMapping/>
  </p:clrMapOvr>
  <p:transition advClick="0" advTm="3000">
    <p:fade/>
  </p:transition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6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 p14:presetBounceEnd="6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5080338" y="1090979"/>
            <a:ext cx="2031325" cy="2350574"/>
            <a:chOff x="5080338" y="1090979"/>
            <a:chExt cx="2031325" cy="2350574"/>
          </a:xfrm>
        </p:grpSpPr>
        <p:grpSp>
          <p:nvGrpSpPr>
            <p:cNvPr id="6" name="组合 5"/>
            <p:cNvGrpSpPr/>
            <p:nvPr/>
          </p:nvGrpSpPr>
          <p:grpSpPr>
            <a:xfrm>
              <a:off x="5416335" y="1090979"/>
              <a:ext cx="1359331" cy="1704243"/>
              <a:chOff x="5416335" y="2576879"/>
              <a:chExt cx="1359331" cy="1704243"/>
            </a:xfrm>
          </p:grpSpPr>
          <p:sp>
            <p:nvSpPr>
              <p:cNvPr id="4" name="六边形 3"/>
              <p:cNvSpPr/>
              <p:nvPr/>
            </p:nvSpPr>
            <p:spPr>
              <a:xfrm rot="16200000">
                <a:off x="5243879" y="2749335"/>
                <a:ext cx="1704243" cy="1359331"/>
              </a:xfrm>
              <a:prstGeom prst="hexag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5574062" y="2875002"/>
                <a:ext cx="1043876" cy="11079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6600" dirty="0" smtClean="0">
                    <a:solidFill>
                      <a:srgbClr val="009899"/>
                    </a:solidFill>
                  </a:rPr>
                  <a:t>01</a:t>
                </a:r>
                <a:endParaRPr lang="zh-CN" altLang="en-US" sz="6600" dirty="0">
                  <a:solidFill>
                    <a:srgbClr val="009899"/>
                  </a:solidFill>
                </a:endParaRPr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5080338" y="2795222"/>
              <a:ext cx="203132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348481" y="3832010"/>
            <a:ext cx="2033648" cy="1477328"/>
            <a:chOff x="5348481" y="3832010"/>
            <a:chExt cx="2033648" cy="1477328"/>
          </a:xfrm>
        </p:grpSpPr>
        <p:sp>
          <p:nvSpPr>
            <p:cNvPr id="10" name="文本框 9"/>
            <p:cNvSpPr txBox="1"/>
            <p:nvPr/>
          </p:nvSpPr>
          <p:spPr>
            <a:xfrm>
              <a:off x="5581636" y="3832010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  <a:endParaRPr lang="zh-CN" altLang="en-US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581636" y="4201342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581636" y="4570674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581636" y="4940006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5348481" y="3909996"/>
              <a:ext cx="173775" cy="173775"/>
            </a:xfrm>
            <a:prstGeom prst="rect">
              <a:avLst/>
            </a:prstGeom>
            <a:solidFill>
              <a:srgbClr val="0098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5348481" y="4284957"/>
              <a:ext cx="173775" cy="173775"/>
            </a:xfrm>
            <a:prstGeom prst="rect">
              <a:avLst/>
            </a:prstGeom>
            <a:solidFill>
              <a:srgbClr val="0098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5348481" y="4659918"/>
              <a:ext cx="173775" cy="173775"/>
            </a:xfrm>
            <a:prstGeom prst="rect">
              <a:avLst/>
            </a:prstGeom>
            <a:solidFill>
              <a:srgbClr val="0098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5348481" y="5034880"/>
              <a:ext cx="173775" cy="173775"/>
            </a:xfrm>
            <a:prstGeom prst="rect">
              <a:avLst/>
            </a:prstGeom>
            <a:solidFill>
              <a:srgbClr val="0098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398559257"/>
      </p:ext>
    </p:extLst>
  </p:cSld>
  <p:clrMapOvr>
    <a:masterClrMapping/>
  </p:clrMapOvr>
  <p:transition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780235" y="25198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32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9533133" y="1430999"/>
            <a:ext cx="1152000" cy="1152000"/>
          </a:xfrm>
          <a:prstGeom prst="ellipse">
            <a:avLst/>
          </a:prstGeom>
          <a:solidFill>
            <a:schemeClr val="bg1">
              <a:alpha val="37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9749133" y="1646999"/>
            <a:ext cx="720000" cy="720000"/>
          </a:xfrm>
          <a:prstGeom prst="ellipse">
            <a:avLst/>
          </a:prstGeom>
          <a:solidFill>
            <a:schemeClr val="bg1">
              <a:alpha val="55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10109133" y="1957137"/>
            <a:ext cx="26620" cy="2819770"/>
          </a:xfrm>
          <a:prstGeom prst="line">
            <a:avLst/>
          </a:prstGeom>
          <a:ln>
            <a:solidFill>
              <a:srgbClr val="D1EA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9867139" y="1765005"/>
            <a:ext cx="483989" cy="483989"/>
          </a:xfrm>
          <a:prstGeom prst="ellipse">
            <a:avLst/>
          </a:prstGeom>
          <a:solidFill>
            <a:srgbClr val="009899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8EC2B6"/>
              </a:solidFill>
            </a:endParaRPr>
          </a:p>
        </p:txBody>
      </p:sp>
      <p:cxnSp>
        <p:nvCxnSpPr>
          <p:cNvPr id="37" name="直接连接符 36"/>
          <p:cNvCxnSpPr/>
          <p:nvPr/>
        </p:nvCxnSpPr>
        <p:spPr>
          <a:xfrm flipH="1">
            <a:off x="8994776" y="4776907"/>
            <a:ext cx="1114357" cy="1158672"/>
          </a:xfrm>
          <a:prstGeom prst="line">
            <a:avLst/>
          </a:prstGeom>
          <a:ln>
            <a:solidFill>
              <a:srgbClr val="D1EA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>
            <a:off x="4684295" y="5935579"/>
            <a:ext cx="4310481" cy="0"/>
          </a:xfrm>
          <a:prstGeom prst="line">
            <a:avLst/>
          </a:prstGeom>
          <a:ln>
            <a:solidFill>
              <a:srgbClr val="D1EA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椭圆 52"/>
          <p:cNvSpPr/>
          <p:nvPr/>
        </p:nvSpPr>
        <p:spPr>
          <a:xfrm>
            <a:off x="8840858" y="5780409"/>
            <a:ext cx="307835" cy="307835"/>
          </a:xfrm>
          <a:prstGeom prst="ellipse">
            <a:avLst/>
          </a:prstGeom>
          <a:solidFill>
            <a:srgbClr val="009899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4426258" y="1690688"/>
            <a:ext cx="5070668" cy="3838012"/>
            <a:chOff x="4426258" y="1690688"/>
            <a:chExt cx="5070668" cy="3838012"/>
          </a:xfrm>
        </p:grpSpPr>
        <p:sp>
          <p:nvSpPr>
            <p:cNvPr id="35" name="任意多边形 34"/>
            <p:cNvSpPr/>
            <p:nvPr/>
          </p:nvSpPr>
          <p:spPr>
            <a:xfrm>
              <a:off x="4426258" y="1690688"/>
              <a:ext cx="5070668" cy="3838012"/>
            </a:xfrm>
            <a:custGeom>
              <a:avLst/>
              <a:gdLst>
                <a:gd name="connsiteX0" fmla="*/ 0 w 5070668"/>
                <a:gd name="connsiteY0" fmla="*/ 0 h 3838012"/>
                <a:gd name="connsiteX1" fmla="*/ 4917378 w 5070668"/>
                <a:gd name="connsiteY1" fmla="*/ 0 h 3838012"/>
                <a:gd name="connsiteX2" fmla="*/ 4886401 w 5070668"/>
                <a:gd name="connsiteY2" fmla="*/ 57071 h 3838012"/>
                <a:gd name="connsiteX3" fmla="*/ 4832673 w 5070668"/>
                <a:gd name="connsiteY3" fmla="*/ 323193 h 3838012"/>
                <a:gd name="connsiteX4" fmla="*/ 5032921 w 5070668"/>
                <a:gd name="connsiteY4" fmla="*/ 806633 h 3838012"/>
                <a:gd name="connsiteX5" fmla="*/ 5070668 w 5070668"/>
                <a:gd name="connsiteY5" fmla="*/ 837778 h 3838012"/>
                <a:gd name="connsiteX6" fmla="*/ 5070668 w 5070668"/>
                <a:gd name="connsiteY6" fmla="*/ 3114370 h 3838012"/>
                <a:gd name="connsiteX7" fmla="*/ 4374702 w 5070668"/>
                <a:gd name="connsiteY7" fmla="*/ 3838012 h 3838012"/>
                <a:gd name="connsiteX8" fmla="*/ 0 w 5070668"/>
                <a:gd name="connsiteY8" fmla="*/ 3838012 h 3838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70668" h="3838012">
                  <a:moveTo>
                    <a:pt x="0" y="0"/>
                  </a:moveTo>
                  <a:lnTo>
                    <a:pt x="4917378" y="0"/>
                  </a:lnTo>
                  <a:lnTo>
                    <a:pt x="4886401" y="57071"/>
                  </a:lnTo>
                  <a:cubicBezTo>
                    <a:pt x="4851804" y="138866"/>
                    <a:pt x="4832673" y="228796"/>
                    <a:pt x="4832673" y="323193"/>
                  </a:cubicBezTo>
                  <a:cubicBezTo>
                    <a:pt x="4832673" y="511988"/>
                    <a:pt x="4909198" y="682910"/>
                    <a:pt x="5032921" y="806633"/>
                  </a:cubicBezTo>
                  <a:lnTo>
                    <a:pt x="5070668" y="837778"/>
                  </a:lnTo>
                  <a:lnTo>
                    <a:pt x="5070668" y="3114370"/>
                  </a:lnTo>
                  <a:lnTo>
                    <a:pt x="4374702" y="3838012"/>
                  </a:lnTo>
                  <a:lnTo>
                    <a:pt x="0" y="3838012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4478473" y="2102009"/>
              <a:ext cx="4719260" cy="31162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indent="3175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  <a:cs typeface="Arial" panose="020B0604020202020204" pitchFamily="34" charset="0"/>
                </a:rPr>
                <a:t>在面对用户的搜索产品不断丰富的同时，百度还创新性地推出了基于搜索的营销推广服务，并成为最受企业青睐的互联网营销推广平台。如今，中国已有数十万家企业使用了百度的搜索推广服务，不断提升企业自身的品牌及运营效率。通过持续的商业模式创新，百度正进一步带动整个互联网行业和中小企业的经济增长，推动社会经济的发展和转型。</a:t>
              </a:r>
              <a:endPara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  <a:p>
              <a:pPr lvl="0" indent="317500" eaLnBrk="0" fontAlgn="base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方正正中黑简体" panose="02000000000000000000" pitchFamily="2" charset="-122"/>
                  <a:ea typeface="方正正中黑简体" panose="02000000000000000000" pitchFamily="2" charset="-122"/>
                  <a:cs typeface="Arial" panose="020B0604020202020204" pitchFamily="34" charset="0"/>
                </a:rPr>
                <a:t>为推动中国数百万中小网站的发展，百度借助超大流量的平台优势，联合所有优质的各类网站，建立了世界上最大的网络联盟，使各类企业的搜索推广、品牌营销的价值、覆盖面均大面积提升。与此同时，各网站也在联盟大家庭的互助下，获得最大的生存与发展机会。</a:t>
              </a:r>
              <a:endParaRPr lang="zh-CN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</a:endParaRPr>
            </a:p>
          </p:txBody>
        </p:sp>
      </p:grpSp>
      <p:pic>
        <p:nvPicPr>
          <p:cNvPr id="16" name="Picture 2" descr="http://img.taopic.com/uploads/allimg/120530/188024-120530061F36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92" t="4599" r="5412" b="9448"/>
          <a:stretch/>
        </p:blipFill>
        <p:spPr bwMode="auto">
          <a:xfrm>
            <a:off x="987095" y="1700212"/>
            <a:ext cx="3223163" cy="3814763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41368944"/>
      </p:ext>
    </p:extLst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1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5" grpId="0" animBg="1"/>
      <p:bldP spid="24" grpId="0" animBg="1"/>
      <p:bldP spid="5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0235" y="25198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32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80235" y="1441559"/>
            <a:ext cx="5077889" cy="375086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6158942" y="1441559"/>
            <a:ext cx="5077889" cy="3750865"/>
          </a:xfrm>
          <a:prstGeom prst="rect">
            <a:avLst/>
          </a:prstGeom>
          <a:noFill/>
          <a:ln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5" name="组合 54"/>
          <p:cNvGrpSpPr/>
          <p:nvPr/>
        </p:nvGrpSpPr>
        <p:grpSpPr>
          <a:xfrm>
            <a:off x="5978865" y="1617026"/>
            <a:ext cx="2967016" cy="642938"/>
            <a:chOff x="5978865" y="1617026"/>
            <a:chExt cx="2967016" cy="642938"/>
          </a:xfrm>
        </p:grpSpPr>
        <p:sp>
          <p:nvSpPr>
            <p:cNvPr id="47" name="五边形 46"/>
            <p:cNvSpPr/>
            <p:nvPr/>
          </p:nvSpPr>
          <p:spPr>
            <a:xfrm>
              <a:off x="5978865" y="1617026"/>
              <a:ext cx="2967016" cy="642938"/>
            </a:xfrm>
            <a:prstGeom prst="homePlat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0098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矩形 2"/>
            <p:cNvSpPr>
              <a:spLocks noChangeArrowheads="1"/>
            </p:cNvSpPr>
            <p:nvPr/>
          </p:nvSpPr>
          <p:spPr bwMode="auto">
            <a:xfrm>
              <a:off x="6651894" y="1676885"/>
              <a:ext cx="162095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800" b="1" dirty="0" smtClean="0">
                  <a:ln w="12700">
                    <a:noFill/>
                    <a:prstDash val="solid"/>
                  </a:ln>
                  <a:solidFill>
                    <a:srgbClr val="009899"/>
                  </a:solidFill>
                  <a:latin typeface="微软雅黑" pitchFamily="34" charset="-122"/>
                  <a:ea typeface="微软雅黑" pitchFamily="34" charset="-122"/>
                </a:rPr>
                <a:t>输入标题</a:t>
              </a:r>
              <a:endParaRPr lang="zh-CN" altLang="en-US" sz="2800" b="1" dirty="0">
                <a:ln w="12700">
                  <a:noFill/>
                  <a:prstDash val="solid"/>
                </a:ln>
                <a:solidFill>
                  <a:srgbClr val="00989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8" name="等腰三角形 47"/>
          <p:cNvSpPr/>
          <p:nvPr/>
        </p:nvSpPr>
        <p:spPr>
          <a:xfrm flipH="1" flipV="1">
            <a:off x="5978861" y="2260233"/>
            <a:ext cx="190800" cy="152789"/>
          </a:xfrm>
          <a:prstGeom prst="triangle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780234" y="5845868"/>
            <a:ext cx="10543085" cy="424732"/>
            <a:chOff x="780234" y="5845868"/>
            <a:chExt cx="10543085" cy="424732"/>
          </a:xfrm>
        </p:grpSpPr>
        <p:sp>
          <p:nvSpPr>
            <p:cNvPr id="13" name="Text Box 44"/>
            <p:cNvSpPr txBox="1">
              <a:spLocks noChangeArrowheads="1"/>
            </p:cNvSpPr>
            <p:nvPr/>
          </p:nvSpPr>
          <p:spPr bwMode="auto">
            <a:xfrm>
              <a:off x="780234" y="5845868"/>
              <a:ext cx="10543085" cy="3904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spAutoFit/>
            </a:bodyPr>
            <a:lstStyle>
              <a:defPPr>
                <a:defRPr lang="en-US"/>
              </a:defPPr>
              <a:lvl1pPr indent="457200" defTabSz="720725">
                <a:lnSpc>
                  <a:spcPct val="135000"/>
                </a:lnSpc>
                <a:defRPr sz="160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  <a:lvl2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2pPr>
              <a:lvl3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3pPr>
              <a:lvl4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4pPr>
              <a:lvl5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5pPr>
              <a:lvl6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6pPr>
              <a:lvl7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7pPr>
              <a:lvl8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8pPr>
              <a:lvl9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输入文本内容</a:t>
              </a:r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780234" y="5845868"/>
              <a:ext cx="444409" cy="424732"/>
              <a:chOff x="780234" y="5845868"/>
              <a:chExt cx="444409" cy="424732"/>
            </a:xfrm>
          </p:grpSpPr>
          <p:sp>
            <p:nvSpPr>
              <p:cNvPr id="50" name="矩形 49"/>
              <p:cNvSpPr/>
              <p:nvPr/>
            </p:nvSpPr>
            <p:spPr>
              <a:xfrm>
                <a:off x="780234" y="5845868"/>
                <a:ext cx="444409" cy="424732"/>
              </a:xfrm>
              <a:prstGeom prst="rect">
                <a:avLst/>
              </a:prstGeom>
              <a:solidFill>
                <a:srgbClr val="0098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49" name="图片 48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900276" y="5878234"/>
                <a:ext cx="204324" cy="3600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xmlns="" val="3874218556"/>
      </p:ext>
    </p:extLst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780235" y="25198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专家团队</a:t>
            </a:r>
            <a:endParaRPr lang="zh-CN" altLang="en-US" sz="32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2556641" y="1994128"/>
            <a:ext cx="3277593" cy="3822585"/>
            <a:chOff x="2556641" y="1357313"/>
            <a:chExt cx="3277593" cy="382258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0" name="文本框 39"/>
            <p:cNvSpPr txBox="1">
              <a:spLocks noChangeArrowheads="1"/>
            </p:cNvSpPr>
            <p:nvPr/>
          </p:nvSpPr>
          <p:spPr bwMode="auto">
            <a:xfrm>
              <a:off x="2661504" y="1357313"/>
              <a:ext cx="3172730" cy="3822585"/>
            </a:xfrm>
            <a:custGeom>
              <a:avLst/>
              <a:gdLst>
                <a:gd name="connsiteX0" fmla="*/ 0 w 3172730"/>
                <a:gd name="connsiteY0" fmla="*/ 0 h 3822585"/>
                <a:gd name="connsiteX1" fmla="*/ 3172730 w 3172730"/>
                <a:gd name="connsiteY1" fmla="*/ 0 h 3822585"/>
                <a:gd name="connsiteX2" fmla="*/ 3172730 w 3172730"/>
                <a:gd name="connsiteY2" fmla="*/ 3204392 h 3822585"/>
                <a:gd name="connsiteX3" fmla="*/ 2554537 w 3172730"/>
                <a:gd name="connsiteY3" fmla="*/ 3822585 h 3822585"/>
                <a:gd name="connsiteX4" fmla="*/ 0 w 3172730"/>
                <a:gd name="connsiteY4" fmla="*/ 3822585 h 3822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2730" h="3822585">
                  <a:moveTo>
                    <a:pt x="0" y="0"/>
                  </a:moveTo>
                  <a:lnTo>
                    <a:pt x="3172730" y="0"/>
                  </a:lnTo>
                  <a:lnTo>
                    <a:pt x="3172730" y="3204392"/>
                  </a:lnTo>
                  <a:lnTo>
                    <a:pt x="2554537" y="3822585"/>
                  </a:lnTo>
                  <a:lnTo>
                    <a:pt x="0" y="38225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noAutofit/>
            </a:bodyPr>
            <a:lstStyle>
              <a:defPPr>
                <a:defRPr lang="en-US"/>
              </a:defPPr>
              <a:lvl1pPr indent="457200" defTabSz="720725">
                <a:lnSpc>
                  <a:spcPct val="135000"/>
                </a:lnSpc>
                <a:defRPr sz="160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  <a:lvl2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2pPr>
              <a:lvl3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3pPr>
              <a:lvl4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4pPr>
              <a:lvl5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5pPr>
              <a:lvl6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6pPr>
              <a:lvl7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7pPr>
              <a:lvl8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8pPr>
              <a:lvl9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400" b="1" dirty="0" smtClean="0">
                  <a:solidFill>
                    <a:srgbClr val="009899"/>
                  </a:solidFill>
                </a:rPr>
                <a:t>李大大</a:t>
              </a:r>
              <a:endParaRPr lang="en-US" altLang="zh-CN" sz="2400" b="1" dirty="0">
                <a:solidFill>
                  <a:srgbClr val="009899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哈尔滨工业大学本、硕、博士，教授级高工，国家能源标准委员会委员，国家电网专家库资深专家，中国电器工业协会智能电网设备分会副主任委员，中关村储能产业联盟理事长，华中科技大学硕士导师，华北电力大学、沈阳工业大学、西安理工大学兼职教授，曾任许继集团公司副总裁、中电装备新能源公司总经理，现任国能电力集团公司常务副总裁。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7" name="直角三角形 16"/>
            <p:cNvSpPr/>
            <p:nvPr/>
          </p:nvSpPr>
          <p:spPr>
            <a:xfrm rot="2700000">
              <a:off x="2556641" y="1828729"/>
              <a:ext cx="226325" cy="22632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334423" y="1994128"/>
            <a:ext cx="3160891" cy="3176254"/>
            <a:chOff x="8334423" y="1357313"/>
            <a:chExt cx="3160891" cy="317625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1" name="文本框 40"/>
            <p:cNvSpPr txBox="1">
              <a:spLocks noChangeArrowheads="1"/>
            </p:cNvSpPr>
            <p:nvPr/>
          </p:nvSpPr>
          <p:spPr bwMode="auto">
            <a:xfrm>
              <a:off x="8447585" y="1357313"/>
              <a:ext cx="3047729" cy="3176254"/>
            </a:xfrm>
            <a:custGeom>
              <a:avLst/>
              <a:gdLst>
                <a:gd name="connsiteX0" fmla="*/ 0 w 3047729"/>
                <a:gd name="connsiteY0" fmla="*/ 0 h 3176254"/>
                <a:gd name="connsiteX1" fmla="*/ 3047729 w 3047729"/>
                <a:gd name="connsiteY1" fmla="*/ 0 h 3176254"/>
                <a:gd name="connsiteX2" fmla="*/ 3047729 w 3047729"/>
                <a:gd name="connsiteY2" fmla="*/ 2613729 h 3176254"/>
                <a:gd name="connsiteX3" fmla="*/ 2485204 w 3047729"/>
                <a:gd name="connsiteY3" fmla="*/ 3176254 h 3176254"/>
                <a:gd name="connsiteX4" fmla="*/ 0 w 3047729"/>
                <a:gd name="connsiteY4" fmla="*/ 3176254 h 3176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7729" h="3176254">
                  <a:moveTo>
                    <a:pt x="0" y="0"/>
                  </a:moveTo>
                  <a:lnTo>
                    <a:pt x="3047729" y="0"/>
                  </a:lnTo>
                  <a:lnTo>
                    <a:pt x="3047729" y="2613729"/>
                  </a:lnTo>
                  <a:lnTo>
                    <a:pt x="2485204" y="3176254"/>
                  </a:lnTo>
                  <a:lnTo>
                    <a:pt x="0" y="31762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wrap="square">
              <a:noAutofit/>
            </a:bodyPr>
            <a:lstStyle>
              <a:defPPr>
                <a:defRPr lang="en-US"/>
              </a:defPPr>
              <a:lvl1pPr indent="457200" defTabSz="720725">
                <a:lnSpc>
                  <a:spcPct val="135000"/>
                </a:lnSpc>
                <a:defRPr sz="160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  <a:lvl2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2pPr>
              <a:lvl3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3pPr>
              <a:lvl4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4pPr>
              <a:lvl5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5pPr>
              <a:lvl6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6pPr>
              <a:lvl7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7pPr>
              <a:lvl8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8pPr>
              <a:lvl9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400" b="1" dirty="0" smtClean="0">
                  <a:solidFill>
                    <a:srgbClr val="009899"/>
                  </a:solidFill>
                </a:rPr>
                <a:t>孙小小</a:t>
              </a:r>
              <a:endParaRPr lang="en-US" altLang="zh-CN" sz="2400" b="1" dirty="0">
                <a:solidFill>
                  <a:srgbClr val="009899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中欧商学院</a:t>
              </a:r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EMBA</a:t>
              </a:r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管理硕士，华中科技大学博士研究生，中原学者，教授级高工。国家高压直流输变电设备工程技术研究中心副主任，机械工业电力系统特高压控制保护工程实验室主任，华北电力大学硕士生导师，西安交通大学、郑州大学兼职教授。许昌开普电气研究院院长。</a:t>
              </a:r>
            </a:p>
          </p:txBody>
        </p:sp>
        <p:sp>
          <p:nvSpPr>
            <p:cNvPr id="18" name="直角三角形 17"/>
            <p:cNvSpPr/>
            <p:nvPr/>
          </p:nvSpPr>
          <p:spPr>
            <a:xfrm rot="2700000">
              <a:off x="8334423" y="1828730"/>
              <a:ext cx="226325" cy="226325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0235" y="1896460"/>
            <a:ext cx="1263424" cy="168456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35740" y="1847619"/>
            <a:ext cx="1336686" cy="1782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06066810"/>
      </p:ext>
    </p:extLst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5080338" y="1090979"/>
            <a:ext cx="2031325" cy="2350574"/>
            <a:chOff x="5080338" y="1090979"/>
            <a:chExt cx="2031325" cy="2350574"/>
          </a:xfrm>
        </p:grpSpPr>
        <p:grpSp>
          <p:nvGrpSpPr>
            <p:cNvPr id="6" name="组合 5"/>
            <p:cNvGrpSpPr/>
            <p:nvPr/>
          </p:nvGrpSpPr>
          <p:grpSpPr>
            <a:xfrm>
              <a:off x="5416335" y="1090979"/>
              <a:ext cx="1359331" cy="1704243"/>
              <a:chOff x="5416335" y="2576879"/>
              <a:chExt cx="1359331" cy="1704243"/>
            </a:xfrm>
          </p:grpSpPr>
          <p:sp>
            <p:nvSpPr>
              <p:cNvPr id="4" name="六边形 3"/>
              <p:cNvSpPr/>
              <p:nvPr/>
            </p:nvSpPr>
            <p:spPr>
              <a:xfrm rot="16200000">
                <a:off x="5243879" y="2749335"/>
                <a:ext cx="1704243" cy="1359331"/>
              </a:xfrm>
              <a:prstGeom prst="hexagon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5574062" y="2875002"/>
                <a:ext cx="1043876" cy="11079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6600" dirty="0" smtClean="0">
                    <a:solidFill>
                      <a:srgbClr val="009899"/>
                    </a:solidFill>
                  </a:rPr>
                  <a:t>02</a:t>
                </a:r>
                <a:endParaRPr lang="zh-CN" altLang="en-US" sz="6600" dirty="0">
                  <a:solidFill>
                    <a:srgbClr val="009899"/>
                  </a:solidFill>
                </a:endParaRPr>
              </a:p>
            </p:txBody>
          </p:sp>
        </p:grpSp>
        <p:sp>
          <p:nvSpPr>
            <p:cNvPr id="7" name="矩形 6"/>
            <p:cNvSpPr/>
            <p:nvPr/>
          </p:nvSpPr>
          <p:spPr>
            <a:xfrm>
              <a:off x="5080338" y="2795222"/>
              <a:ext cx="2031325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348481" y="3832010"/>
            <a:ext cx="2033648" cy="1477328"/>
            <a:chOff x="5348481" y="3832010"/>
            <a:chExt cx="2033648" cy="1477328"/>
          </a:xfrm>
        </p:grpSpPr>
        <p:sp>
          <p:nvSpPr>
            <p:cNvPr id="10" name="文本框 9"/>
            <p:cNvSpPr txBox="1"/>
            <p:nvPr/>
          </p:nvSpPr>
          <p:spPr>
            <a:xfrm>
              <a:off x="5581636" y="3832010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pc="3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  <a:endParaRPr lang="zh-CN" altLang="en-US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581636" y="4201342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581636" y="4570674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581636" y="4940006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pc="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5348481" y="3909996"/>
              <a:ext cx="173775" cy="173775"/>
            </a:xfrm>
            <a:prstGeom prst="rect">
              <a:avLst/>
            </a:prstGeom>
            <a:solidFill>
              <a:srgbClr val="0098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5348481" y="4284957"/>
              <a:ext cx="173775" cy="173775"/>
            </a:xfrm>
            <a:prstGeom prst="rect">
              <a:avLst/>
            </a:prstGeom>
            <a:solidFill>
              <a:srgbClr val="0098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5348481" y="4659918"/>
              <a:ext cx="173775" cy="173775"/>
            </a:xfrm>
            <a:prstGeom prst="rect">
              <a:avLst/>
            </a:prstGeom>
            <a:solidFill>
              <a:srgbClr val="0098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5348481" y="5034880"/>
              <a:ext cx="173775" cy="173775"/>
            </a:xfrm>
            <a:prstGeom prst="rect">
              <a:avLst/>
            </a:prstGeom>
            <a:solidFill>
              <a:srgbClr val="0098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505735137"/>
      </p:ext>
    </p:extLst>
  </p:cSld>
  <p:clrMapOvr>
    <a:masterClrMapping/>
  </p:clrMapOvr>
  <p:transition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 txBox="1">
            <a:spLocks/>
          </p:cNvSpPr>
          <p:nvPr/>
        </p:nvSpPr>
        <p:spPr>
          <a:xfrm>
            <a:off x="2094398" y="4348870"/>
            <a:ext cx="2172267" cy="276999"/>
          </a:xfrm>
          <a:prstGeom prst="rect">
            <a:avLst/>
          </a:prstGeom>
          <a:solidFill>
            <a:srgbClr val="009899"/>
          </a:solidFill>
        </p:spPr>
        <p:txBody>
          <a:bodyPr vert="horz" wrap="square" lIns="0" tIns="0" rIns="0" bIns="0" rtlCol="0" anchor="ctr">
            <a:spAutoFit/>
          </a:bodyPr>
          <a:lstStyle>
            <a:lvl1pPr marL="347914" indent="-347914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673338" indent="-33997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4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961722" indent="-30293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0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227618" indent="-26589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516002" indent="-273833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en-US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7925334" y="4348870"/>
            <a:ext cx="2172267" cy="276999"/>
          </a:xfrm>
          <a:prstGeom prst="rect">
            <a:avLst/>
          </a:prstGeom>
          <a:solidFill>
            <a:srgbClr val="009899"/>
          </a:solidFill>
        </p:spPr>
        <p:txBody>
          <a:bodyPr vert="horz" wrap="square" lIns="0" tIns="0" rIns="0" bIns="0" rtlCol="0" anchor="ctr">
            <a:spAutoFit/>
          </a:bodyPr>
          <a:lstStyle>
            <a:lvl1pPr marL="347914" indent="-347914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673338" indent="-33997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4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961722" indent="-30293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0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227618" indent="-26589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516002" indent="-273833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Content Placeholder 4"/>
          <p:cNvSpPr txBox="1">
            <a:spLocks/>
          </p:cNvSpPr>
          <p:nvPr/>
        </p:nvSpPr>
        <p:spPr>
          <a:xfrm>
            <a:off x="5009866" y="4348870"/>
            <a:ext cx="2172267" cy="276999"/>
          </a:xfrm>
          <a:prstGeom prst="rect">
            <a:avLst/>
          </a:prstGeom>
          <a:solidFill>
            <a:srgbClr val="009899"/>
          </a:solidFill>
        </p:spPr>
        <p:txBody>
          <a:bodyPr vert="horz" wrap="square" lIns="0" tIns="0" rIns="0" bIns="0" rtlCol="0" anchor="ctr">
            <a:spAutoFit/>
          </a:bodyPr>
          <a:lstStyle>
            <a:lvl1pPr marL="347914" indent="-347914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673338" indent="-33997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4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961722" indent="-30293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0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227618" indent="-26589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516002" indent="-273833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80235" y="25198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产品系列</a:t>
            </a:r>
            <a:endParaRPr lang="zh-CN" altLang="en-US" sz="32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2219491" y="2581519"/>
            <a:ext cx="1922083" cy="1564332"/>
            <a:chOff x="2219491" y="2581519"/>
            <a:chExt cx="1922083" cy="1564332"/>
          </a:xfrm>
        </p:grpSpPr>
        <p:grpSp>
          <p:nvGrpSpPr>
            <p:cNvPr id="25" name="组合 24"/>
            <p:cNvGrpSpPr/>
            <p:nvPr/>
          </p:nvGrpSpPr>
          <p:grpSpPr>
            <a:xfrm>
              <a:off x="2296579" y="2644259"/>
              <a:ext cx="1767907" cy="1438852"/>
              <a:chOff x="2296579" y="2072759"/>
              <a:chExt cx="1767907" cy="1438852"/>
            </a:xfrm>
          </p:grpSpPr>
          <p:sp>
            <p:nvSpPr>
              <p:cNvPr id="3" name="Rectangle 17"/>
              <p:cNvSpPr/>
              <p:nvPr/>
            </p:nvSpPr>
            <p:spPr bwMode="auto">
              <a:xfrm>
                <a:off x="2296579" y="2072759"/>
                <a:ext cx="1767907" cy="1438852"/>
              </a:xfrm>
              <a:prstGeom prst="hexagon">
                <a:avLst/>
              </a:pr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685466"/>
                <a:endParaRPr lang="en-US" sz="1700" dirty="0">
                  <a:solidFill>
                    <a:srgbClr val="FFFFFF">
                      <a:alpha val="98824"/>
                    </a:srgbClr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795944" y="2259006"/>
                <a:ext cx="769177" cy="1066359"/>
              </a:xfrm>
              <a:prstGeom prst="rect">
                <a:avLst/>
              </a:prstGeom>
            </p:spPr>
          </p:pic>
        </p:grpSp>
        <p:sp>
          <p:nvSpPr>
            <p:cNvPr id="27" name="Rectangle 17"/>
            <p:cNvSpPr/>
            <p:nvPr/>
          </p:nvSpPr>
          <p:spPr bwMode="auto">
            <a:xfrm>
              <a:off x="2219491" y="2581519"/>
              <a:ext cx="1922083" cy="1564332"/>
            </a:xfrm>
            <a:prstGeom prst="hexagon">
              <a:avLst/>
            </a:prstGeom>
            <a:noFill/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466"/>
              <a:endParaRPr lang="en-US" sz="1700" dirty="0">
                <a:solidFill>
                  <a:srgbClr val="FFFFFF">
                    <a:alpha val="98824"/>
                  </a:srgbClr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134957" y="2581519"/>
            <a:ext cx="1922083" cy="1564332"/>
            <a:chOff x="5134957" y="2581519"/>
            <a:chExt cx="1922083" cy="1564332"/>
          </a:xfrm>
        </p:grpSpPr>
        <p:grpSp>
          <p:nvGrpSpPr>
            <p:cNvPr id="21" name="组合 20"/>
            <p:cNvGrpSpPr/>
            <p:nvPr/>
          </p:nvGrpSpPr>
          <p:grpSpPr>
            <a:xfrm>
              <a:off x="5212047" y="2650196"/>
              <a:ext cx="1767907" cy="1438852"/>
              <a:chOff x="4403732" y="2078696"/>
              <a:chExt cx="1767907" cy="1438852"/>
            </a:xfrm>
          </p:grpSpPr>
          <p:sp>
            <p:nvSpPr>
              <p:cNvPr id="11" name="Rectangle 13"/>
              <p:cNvSpPr/>
              <p:nvPr/>
            </p:nvSpPr>
            <p:spPr bwMode="auto">
              <a:xfrm>
                <a:off x="4403732" y="2078696"/>
                <a:ext cx="1767907" cy="1438852"/>
              </a:xfrm>
              <a:prstGeom prst="hexagon">
                <a:avLst/>
              </a:pr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685466"/>
                <a:endParaRPr lang="en-US" sz="1700" dirty="0">
                  <a:solidFill>
                    <a:srgbClr val="FFFFFF">
                      <a:alpha val="98824"/>
                    </a:srgbClr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4888363" y="2441475"/>
                <a:ext cx="798645" cy="713294"/>
              </a:xfrm>
              <a:prstGeom prst="rect">
                <a:avLst/>
              </a:prstGeom>
            </p:spPr>
          </p:pic>
        </p:grpSp>
        <p:sp>
          <p:nvSpPr>
            <p:cNvPr id="28" name="Rectangle 17"/>
            <p:cNvSpPr/>
            <p:nvPr/>
          </p:nvSpPr>
          <p:spPr bwMode="auto">
            <a:xfrm>
              <a:off x="5134957" y="2581519"/>
              <a:ext cx="1922083" cy="1564332"/>
            </a:xfrm>
            <a:prstGeom prst="hexagon">
              <a:avLst/>
            </a:prstGeom>
            <a:noFill/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466"/>
              <a:endParaRPr lang="en-US" sz="1700" dirty="0">
                <a:solidFill>
                  <a:srgbClr val="FFFFFF">
                    <a:alpha val="98824"/>
                  </a:srgbClr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050425" y="2581519"/>
            <a:ext cx="1922083" cy="1564332"/>
            <a:chOff x="8050425" y="2581519"/>
            <a:chExt cx="1922083" cy="1564332"/>
          </a:xfrm>
        </p:grpSpPr>
        <p:grpSp>
          <p:nvGrpSpPr>
            <p:cNvPr id="22" name="组合 21"/>
            <p:cNvGrpSpPr/>
            <p:nvPr/>
          </p:nvGrpSpPr>
          <p:grpSpPr>
            <a:xfrm>
              <a:off x="8127515" y="2644259"/>
              <a:ext cx="1767907" cy="1438852"/>
              <a:chOff x="7319200" y="2072759"/>
              <a:chExt cx="1767907" cy="1438852"/>
            </a:xfrm>
          </p:grpSpPr>
          <p:sp>
            <p:nvSpPr>
              <p:cNvPr id="6" name="Rectangle 18"/>
              <p:cNvSpPr/>
              <p:nvPr/>
            </p:nvSpPr>
            <p:spPr bwMode="auto">
              <a:xfrm>
                <a:off x="7319200" y="2072759"/>
                <a:ext cx="1767907" cy="1438852"/>
              </a:xfrm>
              <a:prstGeom prst="hexagon">
                <a:avLst/>
              </a:pr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36" tIns="45718" rIns="91436" bIns="45718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 defTabSz="685466"/>
                <a:endParaRPr lang="en-US" sz="1700" dirty="0">
                  <a:solidFill>
                    <a:srgbClr val="FFFFFF">
                      <a:alpha val="98824"/>
                    </a:srgbClr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7794686" y="2517841"/>
                <a:ext cx="816935" cy="548688"/>
              </a:xfrm>
              <a:prstGeom prst="rect">
                <a:avLst/>
              </a:prstGeom>
            </p:spPr>
          </p:pic>
        </p:grpSp>
        <p:sp>
          <p:nvSpPr>
            <p:cNvPr id="33" name="Rectangle 17"/>
            <p:cNvSpPr/>
            <p:nvPr/>
          </p:nvSpPr>
          <p:spPr bwMode="auto">
            <a:xfrm>
              <a:off x="8050425" y="2581519"/>
              <a:ext cx="1922083" cy="1564332"/>
            </a:xfrm>
            <a:prstGeom prst="hexagon">
              <a:avLst/>
            </a:prstGeom>
            <a:noFill/>
            <a:ln>
              <a:solidFill>
                <a:schemeClr val="bg1"/>
              </a:solidFill>
              <a:prstDash val="dash"/>
              <a:headEnd type="none" w="med" len="med"/>
              <a:tailEnd type="none" w="med" len="med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466"/>
              <a:endParaRPr lang="en-US" sz="1700" dirty="0">
                <a:solidFill>
                  <a:srgbClr val="FFFFFF">
                    <a:alpha val="98824"/>
                  </a:srgbClr>
                </a:solidFill>
                <a:ea typeface="Segoe UI" pitchFamily="34" charset="0"/>
                <a:cs typeface="Segoe UI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312432" y="1439074"/>
            <a:ext cx="2967020" cy="795996"/>
            <a:chOff x="1312432" y="1439074"/>
            <a:chExt cx="2967020" cy="795996"/>
          </a:xfrm>
        </p:grpSpPr>
        <p:sp>
          <p:nvSpPr>
            <p:cNvPr id="34" name="任意多边形 33"/>
            <p:cNvSpPr/>
            <p:nvPr/>
          </p:nvSpPr>
          <p:spPr>
            <a:xfrm>
              <a:off x="1312436" y="1439074"/>
              <a:ext cx="2967016" cy="642938"/>
            </a:xfrm>
            <a:custGeom>
              <a:avLst/>
              <a:gdLst>
                <a:gd name="connsiteX0" fmla="*/ 9984 w 3478272"/>
                <a:gd name="connsiteY0" fmla="*/ 0 h 642938"/>
                <a:gd name="connsiteX1" fmla="*/ 3478272 w 3478272"/>
                <a:gd name="connsiteY1" fmla="*/ 0 h 642938"/>
                <a:gd name="connsiteX2" fmla="*/ 3074648 w 3478272"/>
                <a:gd name="connsiteY2" fmla="*/ 642938 h 642938"/>
                <a:gd name="connsiteX3" fmla="*/ 0 w 3478272"/>
                <a:gd name="connsiteY3" fmla="*/ 642938 h 642938"/>
                <a:gd name="connsiteX4" fmla="*/ 0 w 3478272"/>
                <a:gd name="connsiteY4" fmla="*/ 15904 h 642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78272" h="642938">
                  <a:moveTo>
                    <a:pt x="9984" y="0"/>
                  </a:moveTo>
                  <a:lnTo>
                    <a:pt x="3478272" y="0"/>
                  </a:lnTo>
                  <a:lnTo>
                    <a:pt x="3074648" y="642938"/>
                  </a:lnTo>
                  <a:lnTo>
                    <a:pt x="0" y="642938"/>
                  </a:lnTo>
                  <a:lnTo>
                    <a:pt x="0" y="1590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 dirty="0">
                <a:solidFill>
                  <a:srgbClr val="0098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等腰三角形 34"/>
            <p:cNvSpPr/>
            <p:nvPr/>
          </p:nvSpPr>
          <p:spPr>
            <a:xfrm flipH="1" flipV="1">
              <a:off x="1312432" y="2082281"/>
              <a:ext cx="190800" cy="152789"/>
            </a:xfrm>
            <a:prstGeom prst="triangle">
              <a:avLst>
                <a:gd name="adj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2"/>
            <p:cNvSpPr>
              <a:spLocks noChangeArrowheads="1"/>
            </p:cNvSpPr>
            <p:nvPr/>
          </p:nvSpPr>
          <p:spPr bwMode="auto">
            <a:xfrm>
              <a:off x="1940510" y="1491024"/>
              <a:ext cx="203132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0098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点击输入标题</a:t>
              </a:r>
              <a:endParaRPr lang="en-US" altLang="zh-CN" sz="2400" b="1" dirty="0">
                <a:solidFill>
                  <a:srgbClr val="0098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38" name="直接连接符 37"/>
          <p:cNvCxnSpPr>
            <a:stCxn id="27" idx="0"/>
            <a:endCxn id="28" idx="3"/>
          </p:cNvCxnSpPr>
          <p:nvPr/>
        </p:nvCxnSpPr>
        <p:spPr>
          <a:xfrm>
            <a:off x="4141574" y="3363685"/>
            <a:ext cx="993383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7057040" y="3363685"/>
            <a:ext cx="993383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27933677"/>
      </p:ext>
    </p:extLst>
  </p:cSld>
  <p:clrMapOvr>
    <a:masterClrMapping/>
  </p:clrMapOvr>
  <p:transition advClick="0" advTm="5000">
    <p:fade/>
  </p:transition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 p14:presetBounceEnd="6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 p14:presetBounceEnd="6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7" grpId="0" animBg="1"/>
          <p:bldP spid="1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42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7" grpId="0" animBg="1"/>
          <p:bldP spid="12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0235" y="25198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产品系列</a:t>
            </a:r>
            <a:endParaRPr lang="zh-CN" altLang="en-US" sz="3200" b="1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80235" y="1923614"/>
            <a:ext cx="10459983" cy="4581510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80234" y="1420586"/>
            <a:ext cx="10459983" cy="503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8136842" y="1533601"/>
            <a:ext cx="2172267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14" indent="-347914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673338" indent="-33997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4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961722" indent="-30293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0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227618" indent="-26589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516002" indent="-273833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2000" b="1" dirty="0">
                <a:solidFill>
                  <a:srgbClr val="0098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en-US" altLang="zh-CN" sz="2000" b="1" dirty="0">
              <a:solidFill>
                <a:srgbClr val="0098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4744457" y="1533601"/>
            <a:ext cx="2452291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14" indent="-347914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673338" indent="-33997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4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961722" indent="-30293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0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227618" indent="-26589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516002" indent="-273833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2000" b="1" dirty="0">
                <a:solidFill>
                  <a:srgbClr val="0098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en-US" altLang="zh-CN" sz="2000" b="1" dirty="0">
              <a:solidFill>
                <a:srgbClr val="0098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22614" y="1347108"/>
            <a:ext cx="2645229" cy="649985"/>
          </a:xfrm>
          <a:prstGeom prst="rect">
            <a:avLst/>
          </a:prstGeom>
          <a:solidFill>
            <a:srgbClr val="009899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1469571" y="1533601"/>
            <a:ext cx="2334792" cy="276999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spAutoFit/>
          </a:bodyPr>
          <a:lstStyle>
            <a:lvl1pPr marL="347914" indent="-347914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673338" indent="-33997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4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961722" indent="-30293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20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1227618" indent="-265896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1516002" indent="-273833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  <a:defRPr sz="1800" kern="1200">
                <a:gradFill>
                  <a:gsLst>
                    <a:gs pos="0">
                      <a:schemeClr val="tx1"/>
                    </a:gs>
                    <a:gs pos="86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14499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81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63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45" indent="-228591" algn="l" defTabSz="91436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en-US" altLang="zh-CN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 Box 44"/>
          <p:cNvSpPr txBox="1">
            <a:spLocks noChangeArrowheads="1"/>
          </p:cNvSpPr>
          <p:nvPr/>
        </p:nvSpPr>
        <p:spPr bwMode="auto">
          <a:xfrm>
            <a:off x="1561083" y="2276872"/>
            <a:ext cx="4456973" cy="2345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3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indent="457200" defTabSz="720725">
              <a:lnSpc>
                <a:spcPct val="135000"/>
              </a:lnSpc>
              <a:defRPr sz="16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defTabSz="720725" eaLnBrk="0" hangingPunct="0">
              <a:defRPr sz="1600">
                <a:latin typeface="Arial" pitchFamily="34" charset="0"/>
                <a:ea typeface="宋体" pitchFamily="2" charset="-122"/>
              </a:defRPr>
            </a:lvl2pPr>
            <a:lvl3pPr defTabSz="720725" eaLnBrk="0" hangingPunct="0">
              <a:defRPr sz="1600">
                <a:latin typeface="Arial" pitchFamily="34" charset="0"/>
                <a:ea typeface="宋体" pitchFamily="2" charset="-122"/>
              </a:defRPr>
            </a:lvl3pPr>
            <a:lvl4pPr defTabSz="720725" eaLnBrk="0" hangingPunct="0">
              <a:defRPr sz="1600">
                <a:latin typeface="Arial" pitchFamily="34" charset="0"/>
                <a:ea typeface="宋体" pitchFamily="2" charset="-122"/>
              </a:defRPr>
            </a:lvl4pPr>
            <a:lvl5pPr defTabSz="720725" eaLnBrk="0" hangingPunct="0">
              <a:defRPr sz="1600">
                <a:latin typeface="Arial" pitchFamily="34" charset="0"/>
                <a:ea typeface="宋体" pitchFamily="2" charset="-122"/>
              </a:defRPr>
            </a:lvl5pPr>
            <a:lvl6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6pPr>
            <a:lvl7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7pPr>
            <a:lvl8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8pPr>
            <a:lvl9pPr defTabSz="720725" eaLnBrk="0" fontAlgn="base" hangingPunct="0">
              <a:spcBef>
                <a:spcPct val="0"/>
              </a:spcBef>
              <a:spcAft>
                <a:spcPct val="0"/>
              </a:spcAft>
              <a:defRPr sz="1600">
                <a:latin typeface="Arial" pitchFamily="34" charset="0"/>
                <a:ea typeface="宋体" pitchFamily="2" charset="-122"/>
              </a:defRPr>
            </a:lvl9pPr>
          </a:lstStyle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输入文本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内容</a:t>
            </a: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输入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文本内容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输入文本内容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lang="en-US" altLang="zh-CN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380555" y="2192838"/>
            <a:ext cx="4518000" cy="3872045"/>
            <a:chOff x="6380555" y="2192838"/>
            <a:chExt cx="4518000" cy="3872045"/>
          </a:xfrm>
        </p:grpSpPr>
        <p:grpSp>
          <p:nvGrpSpPr>
            <p:cNvPr id="11" name="组合 10"/>
            <p:cNvGrpSpPr/>
            <p:nvPr/>
          </p:nvGrpSpPr>
          <p:grpSpPr>
            <a:xfrm>
              <a:off x="6413213" y="2192838"/>
              <a:ext cx="4431846" cy="2308425"/>
              <a:chOff x="6887661" y="2276872"/>
              <a:chExt cx="4431846" cy="2308425"/>
            </a:xfrm>
            <a:solidFill>
              <a:schemeClr val="bg1"/>
            </a:solidFill>
          </p:grpSpPr>
          <p:sp>
            <p:nvSpPr>
              <p:cNvPr id="12" name="矩形 11"/>
              <p:cNvSpPr/>
              <p:nvPr/>
            </p:nvSpPr>
            <p:spPr>
              <a:xfrm>
                <a:off x="6887661" y="2276872"/>
                <a:ext cx="4431846" cy="2308425"/>
              </a:xfrm>
              <a:prstGeom prst="rect">
                <a:avLst/>
              </a:prstGeom>
              <a:grpFill/>
              <a:ln w="76200">
                <a:solidFill>
                  <a:srgbClr val="0098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3" name="Picture 4" descr="全套 副本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3290" t="10635" r="4881" b="30276"/>
              <a:stretch>
                <a:fillRect/>
              </a:stretch>
            </p:blipFill>
            <p:spPr bwMode="auto">
              <a:xfrm>
                <a:off x="8695854" y="3431084"/>
                <a:ext cx="2511506" cy="1076684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</p:pic>
          <p:pic>
            <p:nvPicPr>
              <p:cNvPr id="14" name="Picture 3" descr="310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37947" y="2480011"/>
                <a:ext cx="1869413" cy="94851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</p:pic>
          <p:pic>
            <p:nvPicPr>
              <p:cNvPr id="15" name="Picture 2" descr="E:\工程图片\PM照片\PM322\PM322-2.jp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31826" y="3716711"/>
                <a:ext cx="796247" cy="74593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</p:pic>
          <p:pic>
            <p:nvPicPr>
              <p:cNvPr id="16" name="Picture 35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66637" y="3202940"/>
                <a:ext cx="765189" cy="1289211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</p:pic>
          <p:pic>
            <p:nvPicPr>
              <p:cNvPr id="17" name="Picture 9" descr="d:\My Documents\桌面\SunTop310图片.jp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78575" y="2335546"/>
                <a:ext cx="1872340" cy="1122037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xtLst/>
            </p:spPr>
          </p:pic>
        </p:grpSp>
        <p:sp>
          <p:nvSpPr>
            <p:cNvPr id="19" name="矩形 18"/>
            <p:cNvSpPr/>
            <p:nvPr/>
          </p:nvSpPr>
          <p:spPr>
            <a:xfrm>
              <a:off x="6380555" y="4540903"/>
              <a:ext cx="4518000" cy="1523980"/>
            </a:xfrm>
            <a:prstGeom prst="rect">
              <a:avLst/>
            </a:prstGeom>
            <a:solidFill>
              <a:srgbClr val="0098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 Box 44"/>
            <p:cNvSpPr txBox="1">
              <a:spLocks noChangeArrowheads="1"/>
            </p:cNvSpPr>
            <p:nvPr/>
          </p:nvSpPr>
          <p:spPr bwMode="auto">
            <a:xfrm>
              <a:off x="6461518" y="4730746"/>
              <a:ext cx="4335237" cy="3904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>
                      <a:alpha val="30000"/>
                    </a:srgbClr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indent="457200" defTabSz="720725">
                <a:lnSpc>
                  <a:spcPct val="135000"/>
                </a:lnSpc>
                <a:defRPr sz="1600">
                  <a:solidFill>
                    <a:schemeClr val="bg1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  <a:lvl2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2pPr>
              <a:lvl3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3pPr>
              <a:lvl4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4pPr>
              <a:lvl5pPr defTabSz="720725" eaLnBrk="0" hangingPunct="0">
                <a:defRPr sz="1600">
                  <a:latin typeface="Arial" pitchFamily="34" charset="0"/>
                  <a:ea typeface="宋体" pitchFamily="2" charset="-122"/>
                </a:defRPr>
              </a:lvl5pPr>
              <a:lvl6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6pPr>
              <a:lvl7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7pPr>
              <a:lvl8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8pPr>
              <a:lvl9pPr defTabSz="720725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latin typeface="Arial" pitchFamily="34" charset="0"/>
                  <a:ea typeface="宋体" pitchFamily="2" charset="-122"/>
                </a:defRPr>
              </a:lvl9pPr>
            </a:lstStyle>
            <a:p>
              <a:pPr marL="285750" indent="-285750">
                <a:spcBef>
                  <a:spcPts val="1200"/>
                </a:spcBef>
                <a:spcAft>
                  <a:spcPts val="1200"/>
                </a:spcAft>
                <a:buFont typeface="Arial" panose="020B0604020202020204" pitchFamily="34" charset="0"/>
                <a:buChar char="•"/>
                <a:defRPr/>
              </a:pPr>
              <a:r>
                <a:rPr lang="zh-CN" altLang="en-US" dirty="0">
                  <a:solidFill>
                    <a:schemeClr val="bg1"/>
                  </a:solidFill>
                </a:rPr>
                <a:t>输入文本内容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975472254"/>
      </p:ext>
    </p:extLst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主题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885</Words>
  <Application>Microsoft Office PowerPoint</Application>
  <PresentationFormat>自定义</PresentationFormat>
  <Paragraphs>78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Administrator</cp:lastModifiedBy>
  <cp:revision>50</cp:revision>
  <dcterms:created xsi:type="dcterms:W3CDTF">2014-07-04T00:38:39Z</dcterms:created>
  <dcterms:modified xsi:type="dcterms:W3CDTF">2015-08-15T01:23:10Z</dcterms:modified>
</cp:coreProperties>
</file>