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50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5951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2215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2780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http://www.free-powerpoint-templates-design.com/free-powerpoint-templates-design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http://www.free-powerpoint-templates-design.com/free-powerpoint-templates-design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0" y="764704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sz="4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FREE PPT TEMPLATES</a:t>
            </a:r>
          </a:p>
        </p:txBody>
      </p:sp>
      <p:sp>
        <p:nvSpPr>
          <p:cNvPr id="9" name="TextBox 8">
            <a:hlinkClick r:id="rId2"/>
          </p:cNvPr>
          <p:cNvSpPr txBox="1"/>
          <p:nvPr/>
        </p:nvSpPr>
        <p:spPr>
          <a:xfrm>
            <a:off x="0" y="6525924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ALLPPT.com _ Free PowerPoint Templates, Diagrams and Charts</a:t>
            </a:r>
            <a:endParaRPr lang="ko-KR" altLang="en-US" sz="800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1483631"/>
            <a:ext cx="9144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INSERT THE </a:t>
            </a:r>
            <a:r>
              <a:rPr kumimoji="0" lang="en-US" altLang="ko-KR" sz="1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TITLE OF YOUR PRESENTATION </a:t>
            </a:r>
            <a:r>
              <a:rPr kumimoji="0" lang="en-US" altLang="ko-KR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HERE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0" y="1052736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sz="4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FREE PPT TEMPLATES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0" y="1843671"/>
            <a:ext cx="9144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INSERT THE </a:t>
            </a:r>
            <a:r>
              <a:rPr kumimoji="0" lang="en-US" altLang="ko-KR" sz="1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TITLE OF YOUR PRESENTATION </a:t>
            </a:r>
            <a:r>
              <a:rPr kumimoji="0" lang="en-US" altLang="ko-KR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573217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588" y="176282"/>
            <a:ext cx="91424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4000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  ENTER YOUR TITTLE</a:t>
            </a:r>
          </a:p>
        </p:txBody>
      </p:sp>
    </p:spTree>
    <p:extLst>
      <p:ext uri="{BB962C8B-B14F-4D97-AF65-F5344CB8AC3E}">
        <p14:creationId xmlns:p14="http://schemas.microsoft.com/office/powerpoint/2010/main" val="1864787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0" y="764704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sz="4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FREE PPT TEMPLATES</a:t>
            </a:r>
          </a:p>
        </p:txBody>
      </p:sp>
      <p:sp>
        <p:nvSpPr>
          <p:cNvPr id="9" name="TextBox 8">
            <a:hlinkClick r:id="rId2"/>
          </p:cNvPr>
          <p:cNvSpPr txBox="1"/>
          <p:nvPr/>
        </p:nvSpPr>
        <p:spPr>
          <a:xfrm>
            <a:off x="0" y="6525924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ALLPPT.com _ Free PowerPoint Templates, Diagrams and Charts</a:t>
            </a:r>
            <a:endParaRPr lang="ko-KR" altLang="en-US" sz="800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1483631"/>
            <a:ext cx="9144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INSERT THE </a:t>
            </a:r>
            <a:r>
              <a:rPr kumimoji="0" lang="en-US" altLang="ko-KR" sz="1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TITLE OF YOUR PRESENTATION </a:t>
            </a:r>
            <a:r>
              <a:rPr kumimoji="0" lang="en-US" altLang="ko-KR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HERE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0" y="1229851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sz="4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827872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54</Words>
  <Application>Microsoft Office PowerPoint</Application>
  <PresentationFormat>全屏显示(4:3)</PresentationFormat>
  <Paragraphs>10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6" baseType="lpstr">
      <vt:lpstr>맑은 고딕</vt:lpstr>
      <vt:lpstr>Arial</vt:lpstr>
      <vt:lpstr>Office 테마</vt:lpstr>
      <vt:lpstr>PowerPoint 演示文稿</vt:lpstr>
      <vt:lpstr>PowerPoint 演示文稿</vt:lpstr>
      <vt:lpstr>PowerPoint 演示文稿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FREE POWERPOINT TEMPLATES DESIGN</dc:title>
  <dc:creator>ALLPPT.com</dc:creator>
  <cp:lastModifiedBy>Sky123.Org</cp:lastModifiedBy>
  <cp:revision>11</cp:revision>
  <dcterms:created xsi:type="dcterms:W3CDTF">2014-02-22T02:13:23Z</dcterms:created>
  <dcterms:modified xsi:type="dcterms:W3CDTF">2015-07-20T08:53:54Z</dcterms:modified>
</cp:coreProperties>
</file>