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85CB8-99C9-43D4-BF71-C1FAC926F45F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F675E-B2E7-43B0-9818-8263424F55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01D3C-2E2D-4BC9-BBB0-E277F7B66C76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7DE78-6EAD-4E3A-BE78-BD68B4F648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038E6-672F-40A3-8141-B7229033BAC0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9BA3A-0FD3-4AC9-B8AE-3516F29F9E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F16DC-437F-4BB9-AC58-127CA56B6FCD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2D34F-F919-472A-9881-FBAB7B5320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A43B8-F96C-4DDB-9ECF-A6F5B4F4405E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2BF54-0C4D-41D5-A46D-970B21F8AA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AE98D-456A-410D-A2F8-46A46BA19680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F9A99-B0F1-4F05-BCB5-167E7C59B3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06889-8CAB-47B3-898F-9D09552E847A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2F321-1283-445A-9507-41C2230C15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3C74E-5B8C-4962-899C-A2969BB1BCC5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6D002-7C3A-4F82-9036-79090BA923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B454D-DB9C-42EF-8D79-C07934DDEE2E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B59E6-520A-48BC-B288-F928C9763A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6CE5D-67FB-437D-887B-E6D3C9394FF0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F3563-218F-410F-A25E-F2350ACB34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29FCB-00F4-42F6-8697-FF1323990C87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055F4-4939-40B9-8236-633E387865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AE52B64-311E-4B6C-9079-6627FBC95F66}" type="datetimeFigureOut">
              <a:rPr lang="zh-CN" altLang="en-US"/>
              <a:pPr>
                <a:defRPr/>
              </a:pPr>
              <a:t>2014/12/26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BA392BF-1AAD-4D53-ACB6-D79795A44F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tore.net/" TargetMode="External"/><Relationship Id="rId3" Type="http://schemas.openxmlformats.org/officeDocument/2006/relationships/image" Target="../media/image9.png"/><Relationship Id="rId7" Type="http://schemas.openxmlformats.org/officeDocument/2006/relationships/hyperlink" Target="http://www.weibo.com/showppt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ibo.com/51ppt" TargetMode="External"/><Relationship Id="rId11" Type="http://schemas.openxmlformats.org/officeDocument/2006/relationships/hyperlink" Target="http://www.showppt.com/" TargetMode="External"/><Relationship Id="rId5" Type="http://schemas.openxmlformats.org/officeDocument/2006/relationships/hyperlink" Target="http://www.weibo.com/pptstore" TargetMode="External"/><Relationship Id="rId10" Type="http://schemas.openxmlformats.org/officeDocument/2006/relationships/hyperlink" Target="http://www.pptstore.net/zhidao/" TargetMode="External"/><Relationship Id="rId4" Type="http://schemas.openxmlformats.org/officeDocument/2006/relationships/hyperlink" Target="http://www.51ppt.com.cn/Article/PPTTips/2013-03-15/Article_20130315013834.html" TargetMode="External"/><Relationship Id="rId9" Type="http://schemas.openxmlformats.org/officeDocument/2006/relationships/hyperlink" Target="http://www.51ppt.com.c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6858000" y="928688"/>
            <a:ext cx="10160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POWERPOINT</a:t>
            </a:r>
            <a:endParaRPr lang="zh-CN" altLang="en-US" sz="3600">
              <a:latin typeface="Calibri" pitchFamily="34" charset="0"/>
            </a:endParaRPr>
          </a:p>
          <a:p>
            <a:endParaRPr lang="zh-CN" altLang="en-US"/>
          </a:p>
        </p:txBody>
      </p:sp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6956425" y="3506788"/>
            <a:ext cx="8302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endParaRPr lang="zh-CN" altLang="en-US"/>
          </a:p>
        </p:txBody>
      </p:sp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6715125" y="928688"/>
            <a:ext cx="708025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适用于简约清新及相关类别演示</a:t>
            </a:r>
            <a:endParaRPr lang="zh-CN" altLang="en-US" sz="1600"/>
          </a:p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571500" y="428625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2928938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8"/>
          <p:cNvSpPr>
            <a:spLocks noChangeArrowheads="1"/>
          </p:cNvSpPr>
          <p:nvPr/>
        </p:nvSpPr>
        <p:spPr bwMode="auto">
          <a:xfrm>
            <a:off x="5786438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6"/>
          <p:cNvSpPr>
            <a:spLocks noChangeArrowheads="1"/>
          </p:cNvSpPr>
          <p:nvPr/>
        </p:nvSpPr>
        <p:spPr bwMode="auto">
          <a:xfrm>
            <a:off x="2857500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5"/>
          <p:cNvSpPr>
            <a:spLocks noChangeArrowheads="1"/>
          </p:cNvSpPr>
          <p:nvPr/>
        </p:nvSpPr>
        <p:spPr bwMode="auto">
          <a:xfrm>
            <a:off x="5786438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46831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6"/>
          <p:cNvSpPr>
            <a:spLocks noChangeArrowheads="1"/>
          </p:cNvSpPr>
          <p:nvPr/>
        </p:nvSpPr>
        <p:spPr bwMode="auto">
          <a:xfrm>
            <a:off x="2428875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6"/>
          <p:cNvSpPr>
            <a:spLocks noChangeArrowheads="1"/>
          </p:cNvSpPr>
          <p:nvPr/>
        </p:nvSpPr>
        <p:spPr bwMode="auto">
          <a:xfrm>
            <a:off x="4000500" y="1643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5"/>
          <p:cNvSpPr>
            <a:spLocks noChangeArrowheads="1"/>
          </p:cNvSpPr>
          <p:nvPr/>
        </p:nvSpPr>
        <p:spPr bwMode="auto">
          <a:xfrm>
            <a:off x="5429250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>
            <a:off x="4071938" y="164306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2857500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5"/>
          <p:cNvSpPr>
            <a:spLocks noChangeArrowheads="1"/>
          </p:cNvSpPr>
          <p:nvPr/>
        </p:nvSpPr>
        <p:spPr bwMode="auto">
          <a:xfrm>
            <a:off x="4000500" y="4786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5286375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4683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5"/>
          <p:cNvSpPr>
            <a:spLocks noChangeArrowheads="1"/>
          </p:cNvSpPr>
          <p:nvPr/>
        </p:nvSpPr>
        <p:spPr bwMode="auto">
          <a:xfrm>
            <a:off x="5572125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2071688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571500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5"/>
          <p:cNvSpPr>
            <a:spLocks noChangeArrowheads="1"/>
          </p:cNvSpPr>
          <p:nvPr/>
        </p:nvSpPr>
        <p:spPr bwMode="auto">
          <a:xfrm>
            <a:off x="1000125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6"/>
          <p:cNvSpPr>
            <a:spLocks noChangeArrowheads="1"/>
          </p:cNvSpPr>
          <p:nvPr/>
        </p:nvSpPr>
        <p:spPr bwMode="auto">
          <a:xfrm>
            <a:off x="6357938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3000375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5"/>
          <p:cNvSpPr>
            <a:spLocks noChangeArrowheads="1"/>
          </p:cNvSpPr>
          <p:nvPr/>
        </p:nvSpPr>
        <p:spPr bwMode="auto">
          <a:xfrm>
            <a:off x="4500563" y="4000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50006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7"/>
          <p:cNvSpPr>
            <a:spLocks noChangeArrowheads="1"/>
          </p:cNvSpPr>
          <p:nvPr/>
        </p:nvSpPr>
        <p:spPr bwMode="auto">
          <a:xfrm>
            <a:off x="2571750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5286375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2571750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5"/>
          <p:cNvSpPr>
            <a:spLocks noChangeArrowheads="1"/>
          </p:cNvSpPr>
          <p:nvPr/>
        </p:nvSpPr>
        <p:spPr bwMode="auto">
          <a:xfrm>
            <a:off x="5143500" y="4214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 descr="未标式 题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5668163" y="4659896"/>
            <a:ext cx="219267" cy="324000"/>
          </a:xfrm>
          <a:prstGeom prst="rect">
            <a:avLst/>
          </a:prstGeom>
        </p:spPr>
      </p:pic>
      <p:sp>
        <p:nvSpPr>
          <p:cNvPr id="4" name="圆角矩形 3">
            <a:hlinkClick r:id="rId4"/>
          </p:cNvPr>
          <p:cNvSpPr/>
          <p:nvPr/>
        </p:nvSpPr>
        <p:spPr>
          <a:xfrm>
            <a:off x="5724128" y="2852936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>
            <a:hlinkClick r:id="rId5"/>
          </p:cNvPr>
          <p:cNvSpPr/>
          <p:nvPr/>
        </p:nvSpPr>
        <p:spPr>
          <a:xfrm>
            <a:off x="5436096" y="3789040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>
            <a:hlinkClick r:id="rId4"/>
          </p:cNvPr>
          <p:cNvSpPr/>
          <p:nvPr/>
        </p:nvSpPr>
        <p:spPr>
          <a:xfrm>
            <a:off x="2411760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>
            <a:hlinkClick r:id="rId6"/>
          </p:cNvPr>
          <p:cNvSpPr/>
          <p:nvPr/>
        </p:nvSpPr>
        <p:spPr>
          <a:xfrm>
            <a:off x="2411759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>
            <a:hlinkClick r:id="rId7"/>
          </p:cNvPr>
          <p:cNvSpPr/>
          <p:nvPr/>
        </p:nvSpPr>
        <p:spPr>
          <a:xfrm>
            <a:off x="3897092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>
            <a:hlinkClick r:id="rId8"/>
          </p:cNvPr>
          <p:cNvSpPr/>
          <p:nvPr/>
        </p:nvSpPr>
        <p:spPr>
          <a:xfrm>
            <a:off x="3432023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>
            <a:hlinkClick r:id="rId9"/>
          </p:cNvPr>
          <p:cNvSpPr/>
          <p:nvPr/>
        </p:nvSpPr>
        <p:spPr>
          <a:xfrm>
            <a:off x="4606116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>
            <a:hlinkClick r:id="rId10"/>
          </p:cNvPr>
          <p:cNvSpPr/>
          <p:nvPr/>
        </p:nvSpPr>
        <p:spPr>
          <a:xfrm>
            <a:off x="3441837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>
            <a:hlinkClick r:id="rId11"/>
          </p:cNvPr>
          <p:cNvSpPr/>
          <p:nvPr/>
        </p:nvSpPr>
        <p:spPr>
          <a:xfrm>
            <a:off x="4615930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14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2111</TotalTime>
  <Words>83</Words>
  <Application>Microsoft Office PowerPoint</Application>
  <PresentationFormat>全屏显示(4:3)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</cp:lastModifiedBy>
  <cp:revision>49</cp:revision>
  <dcterms:created xsi:type="dcterms:W3CDTF">2013-10-30T09:04:50Z</dcterms:created>
  <dcterms:modified xsi:type="dcterms:W3CDTF">2014-12-26T03:29:47Z</dcterms:modified>
</cp:coreProperties>
</file>