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12B20"/>
    <a:srgbClr val="14599C"/>
    <a:srgbClr val="A84446"/>
    <a:srgbClr val="FEF6E1"/>
    <a:srgbClr val="B67140"/>
    <a:srgbClr val="C7FCFD"/>
    <a:srgbClr val="5E8849"/>
    <a:srgbClr val="FDD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120" d="100"/>
          <a:sy n="120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5572529"/>
      </p:ext>
    </p:extLst>
  </p:cSld>
  <p:clrMapOvr>
    <a:masterClrMapping/>
  </p:clrMapOvr>
  <p:transition spd="slow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410903"/>
      </p:ext>
    </p:extLst>
  </p:cSld>
  <p:clrMapOvr>
    <a:masterClrMapping/>
  </p:clrMapOvr>
  <p:transition spd="slow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5585660"/>
      </p:ext>
    </p:extLst>
  </p:cSld>
  <p:clrMapOvr>
    <a:masterClrMapping/>
  </p:clrMapOvr>
  <p:transition spd="slow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4508915"/>
      </p:ext>
    </p:extLst>
  </p:cSld>
  <p:clrMapOvr>
    <a:masterClrMapping/>
  </p:clrMapOvr>
  <p:transition spd="slow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1776015"/>
      </p:ext>
    </p:extLst>
  </p:cSld>
  <p:clrMapOvr>
    <a:masterClrMapping/>
  </p:clrMapOvr>
  <p:transition spd="slow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0433039"/>
      </p:ext>
    </p:extLst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1169028"/>
      </p:ext>
    </p:extLst>
  </p:cSld>
  <p:clrMapOvr>
    <a:masterClrMapping/>
  </p:clrMapOvr>
  <p:transition spd="slow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2255081"/>
      </p:ext>
    </p:extLst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452554"/>
      </p:ext>
    </p:extLst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036596"/>
      </p:ext>
    </p:extLst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7551363"/>
      </p:ext>
    </p:extLst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A61D7-6D47-4429-898C-2451E7FFC114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AD0B2-346F-4581-AFB3-7DFDC0678C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254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51" cy="685800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501575" y="2417781"/>
            <a:ext cx="9188850" cy="2022438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9</a:t>
            </a:r>
            <a:r>
              <a:rPr lang="zh-CN" altLang="en-US" sz="4800" b="1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件人生一定不要做的事</a:t>
            </a:r>
          </a:p>
        </p:txBody>
      </p:sp>
      <p:sp>
        <p:nvSpPr>
          <p:cNvPr id="42" name="同心圆 41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80475346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036" y="309282"/>
            <a:ext cx="4571999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zh-CN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埋怨别人</a:t>
            </a:r>
            <a:endParaRPr lang="zh-CN" altLang="zh-CN" sz="2400" b="1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前凸带形 16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994462" y="2465815"/>
            <a:ext cx="2487706" cy="1926371"/>
            <a:chOff x="4865594" y="2679059"/>
            <a:chExt cx="2487706" cy="1926371"/>
          </a:xfrm>
        </p:grpSpPr>
        <p:sp>
          <p:nvSpPr>
            <p:cNvPr id="15" name="文本框 14"/>
            <p:cNvSpPr txBox="1"/>
            <p:nvPr/>
          </p:nvSpPr>
          <p:spPr>
            <a:xfrm>
              <a:off x="4865594" y="2679059"/>
              <a:ext cx="24877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不要埋怨别人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0065" y="3281991"/>
              <a:ext cx="221876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zh-CN" sz="1600" dirty="0" smtClean="0">
                  <a:solidFill>
                    <a:srgbClr val="0070C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当</a:t>
              </a:r>
              <a:r>
                <a:rPr lang="zh-CN" altLang="zh-CN" sz="1600" dirty="0">
                  <a:solidFill>
                    <a:srgbClr val="0070C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你把自己所面对的困境都归咎于别人时，你就是在逃避责任。不是别人而是你自己才能改变自己的人生</a:t>
              </a:r>
              <a:r>
                <a:rPr lang="zh-CN" altLang="zh-CN" sz="1600" dirty="0" smtClean="0">
                  <a:solidFill>
                    <a:srgbClr val="0070C0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。</a:t>
              </a:r>
              <a:endParaRPr lang="zh-CN" altLang="zh-CN" sz="1600" dirty="0">
                <a:solidFill>
                  <a:srgbClr val="0070C0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978391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753036" y="309282"/>
            <a:ext cx="4182035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不要低估小细节的美妙之处</a:t>
            </a:r>
            <a:endParaRPr lang="zh-CN" altLang="en-US" sz="2400" b="1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前凸带形 28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94462" y="2322253"/>
            <a:ext cx="2487706" cy="2213494"/>
            <a:chOff x="4852147" y="2322253"/>
            <a:chExt cx="2487706" cy="2213494"/>
          </a:xfrm>
        </p:grpSpPr>
        <p:sp>
          <p:nvSpPr>
            <p:cNvPr id="39" name="文本框 38"/>
            <p:cNvSpPr txBox="1"/>
            <p:nvPr/>
          </p:nvSpPr>
          <p:spPr>
            <a:xfrm>
              <a:off x="4852147" y="2322253"/>
              <a:ext cx="24877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不要低估小细节的美妙之处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986618" y="3458529"/>
              <a:ext cx="221876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人生中最美的组成部分便是由那些零碎的片段串联而成的，一如你对某人抹去的一抹微笑</a:t>
              </a:r>
              <a:endParaRPr lang="zh-CN" altLang="en-US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0041500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012"/>
            <a:ext cx="12184878" cy="68620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3036" y="309282"/>
            <a:ext cx="4182035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不要走阻力最小的人生道路</a:t>
            </a:r>
          </a:p>
        </p:txBody>
      </p:sp>
      <p:sp>
        <p:nvSpPr>
          <p:cNvPr id="9" name="同心圆 8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前凸带形 18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852147" y="2322253"/>
            <a:ext cx="24877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不要走阻力最小的人生道路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86618" y="3458529"/>
            <a:ext cx="22187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dirty="0" smtClean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人生</a:t>
            </a:r>
            <a:r>
              <a:rPr lang="zh-CN" altLang="zh-CN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不易，尤其是当你有了一个伟大的梦想时，你将遭遇的困难会更大</a:t>
            </a:r>
            <a:r>
              <a:rPr lang="zh-CN" altLang="zh-CN" sz="1600" dirty="0" smtClean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更多</a:t>
            </a:r>
            <a:endParaRPr lang="zh-CN" altLang="en-US" sz="1600" dirty="0">
              <a:solidFill>
                <a:srgbClr val="14599C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280927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77756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036" y="309282"/>
            <a:ext cx="4324573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逃避问题</a:t>
            </a:r>
            <a:r>
              <a:rPr lang="en-US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,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直面问题</a:t>
            </a:r>
            <a:r>
              <a:rPr lang="en-US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,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挺过去</a:t>
            </a:r>
            <a:endParaRPr lang="zh-CN" altLang="zh-CN" sz="2400" b="1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前凸带形 17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994462" y="2268416"/>
            <a:ext cx="2487706" cy="2708434"/>
            <a:chOff x="4852147" y="2322253"/>
            <a:chExt cx="2487706" cy="2708434"/>
          </a:xfrm>
        </p:grpSpPr>
        <p:sp>
          <p:nvSpPr>
            <p:cNvPr id="15" name="文本框 14"/>
            <p:cNvSpPr txBox="1"/>
            <p:nvPr/>
          </p:nvSpPr>
          <p:spPr>
            <a:xfrm>
              <a:off x="4852147" y="2322253"/>
              <a:ext cx="24877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不要逃避问题</a:t>
              </a:r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,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直面问题</a:t>
              </a:r>
              <a:r>
                <a:rPr lang="en-US" altLang="zh-CN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,</a:t>
              </a:r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挺过去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0065" y="3707248"/>
              <a:ext cx="221876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世界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上没有人不是经历了一次又一次的做白。你的经历塑造了现在的你。</a:t>
              </a:r>
            </a:p>
            <a:p>
              <a:pPr algn="ctr"/>
              <a:endParaRPr lang="zh-CN" altLang="en-US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989625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770"/>
            <a:ext cx="12184878" cy="686201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53036" y="309282"/>
            <a:ext cx="4571999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</a:t>
            </a:r>
            <a:r>
              <a:rPr lang="zh-CN" altLang="zh-CN" sz="2400" b="1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再把自己的需求放到不重要的位置上</a:t>
            </a:r>
          </a:p>
        </p:txBody>
      </p:sp>
      <p:sp>
        <p:nvSpPr>
          <p:cNvPr id="18" name="同心圆 17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前凸带形 14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994462" y="2300695"/>
            <a:ext cx="2487706" cy="2708434"/>
            <a:chOff x="4852147" y="2322253"/>
            <a:chExt cx="2487706" cy="2708434"/>
          </a:xfrm>
        </p:grpSpPr>
        <p:sp>
          <p:nvSpPr>
            <p:cNvPr id="27" name="文本框 26"/>
            <p:cNvSpPr txBox="1"/>
            <p:nvPr/>
          </p:nvSpPr>
          <p:spPr>
            <a:xfrm>
              <a:off x="4852147" y="2322253"/>
              <a:ext cx="24877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不要再把自己的需求放到不重要的位置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000065" y="3707248"/>
              <a:ext cx="221876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假如你从未追随你的激情去做你真正在意的事，那么现在就是你梦想开始的时刻。</a:t>
              </a:r>
            </a:p>
            <a:p>
              <a:pPr algn="ctr"/>
              <a:endParaRPr lang="zh-CN" altLang="en-US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2450866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036" y="309282"/>
            <a:ext cx="4571999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zh-CN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</a:t>
            </a:r>
            <a:r>
              <a:rPr lang="zh-CN" altLang="zh-CN" sz="2400" b="1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把时间浪费在错误的人身上</a:t>
            </a:r>
          </a:p>
        </p:txBody>
      </p:sp>
      <p:sp>
        <p:nvSpPr>
          <p:cNvPr id="6" name="同心圆 5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前凸带形 16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994462" y="2321004"/>
            <a:ext cx="2487706" cy="2215992"/>
            <a:chOff x="4852147" y="2322253"/>
            <a:chExt cx="2487706" cy="2215992"/>
          </a:xfrm>
        </p:grpSpPr>
        <p:sp>
          <p:nvSpPr>
            <p:cNvPr id="15" name="文本框 14"/>
            <p:cNvSpPr txBox="1"/>
            <p:nvPr/>
          </p:nvSpPr>
          <p:spPr>
            <a:xfrm>
              <a:off x="4852147" y="2322253"/>
              <a:ext cx="24877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不要把时间浪费在错误的人身上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0065" y="3707248"/>
              <a:ext cx="22187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人生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短暂，所以你不该把你的宝贵岁月与压榨你幸福的人分享</a:t>
              </a:r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。</a:t>
              </a:r>
              <a:endParaRPr lang="zh-CN" altLang="zh-CN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7815570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3036" y="309282"/>
            <a:ext cx="4571999" cy="753035"/>
          </a:xfrm>
          <a:prstGeom prst="rect">
            <a:avLst/>
          </a:prstGeom>
          <a:solidFill>
            <a:srgbClr val="112B2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zh-CN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再认为自己还未做好准备</a:t>
            </a:r>
            <a:endParaRPr lang="zh-CN" altLang="zh-CN" sz="2400" b="1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前凸带形 20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994462" y="2257669"/>
            <a:ext cx="2487706" cy="2708434"/>
            <a:chOff x="4852147" y="2322253"/>
            <a:chExt cx="2487706" cy="2708434"/>
          </a:xfrm>
        </p:grpSpPr>
        <p:sp>
          <p:nvSpPr>
            <p:cNvPr id="19" name="文本框 18"/>
            <p:cNvSpPr txBox="1"/>
            <p:nvPr/>
          </p:nvSpPr>
          <p:spPr>
            <a:xfrm>
              <a:off x="4852147" y="2322253"/>
              <a:ext cx="24877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不要再认为自己还未做好准备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00065" y="3707248"/>
              <a:ext cx="221876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当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机遇出现时，没有人是做足了</a:t>
              </a:r>
              <a:r>
                <a:rPr lang="en-US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100%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准备的。人生中的大多数机遇都需要我们跨出自己的舒适区才能不错过他们</a:t>
              </a:r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。</a:t>
              </a:r>
              <a:endParaRPr lang="zh-CN" altLang="zh-CN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728039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3036" y="309282"/>
            <a:ext cx="4571999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zh-CN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再拿自己与别人作比较</a:t>
            </a:r>
            <a:endParaRPr lang="zh-CN" altLang="zh-CN" sz="2400" b="1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前凸带形 17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994462" y="2375395"/>
            <a:ext cx="2487706" cy="2107211"/>
            <a:chOff x="4852147" y="2251998"/>
            <a:chExt cx="2487706" cy="2107211"/>
          </a:xfrm>
        </p:grpSpPr>
        <p:sp>
          <p:nvSpPr>
            <p:cNvPr id="15" name="文本框 14"/>
            <p:cNvSpPr txBox="1"/>
            <p:nvPr/>
          </p:nvSpPr>
          <p:spPr>
            <a:xfrm>
              <a:off x="4852147" y="2251998"/>
              <a:ext cx="24877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不要再拿自己与别人作比较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0065" y="3281991"/>
              <a:ext cx="221876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你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要做的就是每天都要进步，不断超越自己。成功只是你与自己的一场战役</a:t>
              </a:r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。</a:t>
              </a:r>
              <a:endParaRPr lang="zh-CN" altLang="zh-CN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3353168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753036" y="309282"/>
            <a:ext cx="4571999" cy="753035"/>
          </a:xfrm>
          <a:prstGeom prst="rect">
            <a:avLst/>
          </a:prstGeom>
          <a:solidFill>
            <a:srgbClr val="112B20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r>
              <a:rPr lang="zh-CN" altLang="zh-CN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不要</a:t>
            </a:r>
            <a:r>
              <a:rPr lang="zh-CN" altLang="en-US" sz="2400" b="1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让仇恨寄居在你心里</a:t>
            </a:r>
            <a:endParaRPr lang="zh-CN" altLang="zh-CN" sz="2400" b="1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8" name="同心圆 17"/>
          <p:cNvSpPr/>
          <p:nvPr/>
        </p:nvSpPr>
        <p:spPr>
          <a:xfrm>
            <a:off x="11079345" y="6198660"/>
            <a:ext cx="376907" cy="376907"/>
          </a:xfrm>
          <a:prstGeom prst="donut">
            <a:avLst>
              <a:gd name="adj" fmla="val 59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11199480" y="6322884"/>
            <a:ext cx="136636" cy="162666"/>
            <a:chOff x="6830320" y="328684"/>
            <a:chExt cx="311949" cy="37135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985000" y="395238"/>
              <a:ext cx="0" cy="30480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6853306" y="393534"/>
              <a:ext cx="131764" cy="154119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6984207" y="397371"/>
              <a:ext cx="144462" cy="15412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830320" y="328684"/>
              <a:ext cx="311949" cy="0"/>
            </a:xfrm>
            <a:prstGeom prst="line">
              <a:avLst/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537883" y="309282"/>
            <a:ext cx="161365" cy="753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前凸带形 14"/>
          <p:cNvSpPr/>
          <p:nvPr/>
        </p:nvSpPr>
        <p:spPr>
          <a:xfrm>
            <a:off x="3440206" y="1526241"/>
            <a:ext cx="5596218" cy="3805518"/>
          </a:xfrm>
          <a:prstGeom prst="ribbon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994462" y="2375395"/>
            <a:ext cx="2487706" cy="2353432"/>
            <a:chOff x="4852147" y="2251998"/>
            <a:chExt cx="2487706" cy="2353432"/>
          </a:xfrm>
        </p:grpSpPr>
        <p:sp>
          <p:nvSpPr>
            <p:cNvPr id="27" name="文本框 26"/>
            <p:cNvSpPr txBox="1"/>
            <p:nvPr/>
          </p:nvSpPr>
          <p:spPr>
            <a:xfrm>
              <a:off x="4852147" y="2251998"/>
              <a:ext cx="248770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综艺体简" panose="02010609000101010101" pitchFamily="49" charset="-122"/>
                  <a:ea typeface="汉仪综艺体简" panose="02010609000101010101" pitchFamily="49" charset="-122"/>
                </a:rPr>
                <a:t>不要让仇恨寄居在你心里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000065" y="3281991"/>
              <a:ext cx="221876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原谅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不是说“我不介意你曾经给我带来的伤害</a:t>
              </a:r>
              <a:r>
                <a:rPr lang="en-US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“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，而要说</a:t>
              </a:r>
              <a:r>
                <a:rPr lang="en-US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”</a:t>
              </a:r>
              <a:r>
                <a:rPr lang="zh-CN" altLang="zh-CN" sz="1600" dirty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我不会让你的所作所为毁掉我今后的幸福。</a:t>
              </a:r>
              <a:r>
                <a:rPr lang="en-US" altLang="zh-CN" sz="1600" dirty="0" smtClean="0">
                  <a:solidFill>
                    <a:srgbClr val="14599C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“</a:t>
              </a:r>
              <a:endParaRPr lang="zh-CN" altLang="zh-CN" sz="1600" dirty="0">
                <a:solidFill>
                  <a:srgbClr val="14599C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67852933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581</Words>
  <Application>Microsoft Office PowerPoint</Application>
  <PresentationFormat>自定义</PresentationFormat>
  <Paragraphs>28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Prayer</dc:creator>
  <cp:lastModifiedBy>Administrator</cp:lastModifiedBy>
  <cp:revision>20</cp:revision>
  <dcterms:created xsi:type="dcterms:W3CDTF">2014-07-22T06:23:20Z</dcterms:created>
  <dcterms:modified xsi:type="dcterms:W3CDTF">2015-07-29T06:29:13Z</dcterms:modified>
</cp:coreProperties>
</file>