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CC3399"/>
    <a:srgbClr val="70AC2E"/>
    <a:srgbClr val="C19FFF"/>
    <a:srgbClr val="CAB4EA"/>
    <a:srgbClr val="D3B5E9"/>
    <a:srgbClr val="D68B1C"/>
    <a:srgbClr val="FFE0A3"/>
    <a:srgbClr val="D0005E"/>
    <a:srgbClr val="BE02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4803345"/>
            <a:ext cx="7772400" cy="763525"/>
          </a:xfrm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566870"/>
            <a:ext cx="6400800" cy="610820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458115"/>
          </a:xfrm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901949"/>
            <a:ext cx="8229600" cy="412303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680310"/>
            <a:ext cx="70161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443835"/>
            <a:ext cx="7016195" cy="458115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140" y="1138425"/>
            <a:ext cx="8229600" cy="610820"/>
          </a:xfrm>
          <a:effectLst>
            <a:outerShdw blurRad="50800" dist="38100" dir="2700000" algn="tl" rotWithShape="0">
              <a:prstClr val="black">
                <a:alpha val="69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173020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360065"/>
            <a:ext cx="4040188" cy="303505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73020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360065"/>
            <a:ext cx="4041775" cy="303505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4/12/2015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</a:t>
            </a:r>
            <a:r>
              <a:rPr lang="en-US" dirty="0" smtClean="0"/>
              <a:t>Attention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1413</TotalTime>
  <Words>58</Words>
  <Application>Microsoft Office PowerPoint</Application>
  <PresentationFormat>全屏显示(4:3)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kan</cp:lastModifiedBy>
  <cp:revision>33</cp:revision>
  <dcterms:created xsi:type="dcterms:W3CDTF">2013-08-21T19:17:07Z</dcterms:created>
  <dcterms:modified xsi:type="dcterms:W3CDTF">2015-04-12T09:12:57Z</dcterms:modified>
</cp:coreProperties>
</file>