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430" r:id="rId2"/>
    <p:sldId id="431" r:id="rId3"/>
    <p:sldId id="435" r:id="rId4"/>
    <p:sldId id="434" r:id="rId5"/>
    <p:sldId id="432" r:id="rId6"/>
    <p:sldId id="418" r:id="rId7"/>
    <p:sldId id="419" r:id="rId8"/>
    <p:sldId id="420" r:id="rId9"/>
    <p:sldId id="421" r:id="rId10"/>
    <p:sldId id="422" r:id="rId11"/>
    <p:sldId id="423" r:id="rId12"/>
    <p:sldId id="424" r:id="rId13"/>
    <p:sldId id="425" r:id="rId14"/>
    <p:sldId id="426" r:id="rId15"/>
    <p:sldId id="427" r:id="rId16"/>
    <p:sldId id="429" r:id="rId17"/>
    <p:sldId id="409" r:id="rId18"/>
    <p:sldId id="410" r:id="rId19"/>
    <p:sldId id="411" r:id="rId20"/>
    <p:sldId id="412" r:id="rId21"/>
    <p:sldId id="413" r:id="rId22"/>
    <p:sldId id="414" r:id="rId23"/>
    <p:sldId id="415" r:id="rId24"/>
    <p:sldId id="416" r:id="rId25"/>
    <p:sldId id="417" r:id="rId26"/>
    <p:sldId id="433" r:id="rId27"/>
  </p:sldIdLst>
  <p:sldSz cx="9144000" cy="6858000" type="screen4x3"/>
  <p:notesSz cx="6858000" cy="9144000"/>
  <p:photoAlbum/>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109" d="100"/>
          <a:sy n="109" d="100"/>
        </p:scale>
        <p:origin x="1650" y="78"/>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50407C-860D-435C-8935-999D524E7DB2}" type="datetimeFigureOut">
              <a:rPr lang="zh-CN" altLang="en-US" smtClean="0"/>
              <a:pPr/>
              <a:t>2015/8/3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67DCC-704C-4E81-BC52-6C5E8649F509}" type="slidenum">
              <a:rPr lang="zh-CN" altLang="en-US" smtClean="0"/>
              <a:pPr/>
              <a:t>‹#›</a:t>
            </a:fld>
            <a:endParaRPr lang="zh-CN" altLang="en-US"/>
          </a:p>
        </p:txBody>
      </p:sp>
    </p:spTree>
    <p:extLst>
      <p:ext uri="{BB962C8B-B14F-4D97-AF65-F5344CB8AC3E}">
        <p14:creationId xmlns:p14="http://schemas.microsoft.com/office/powerpoint/2010/main" val="1243382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zh-CN" altLang="en-US" sz="1100" smtClean="0"/>
              <a:t>使用方法：</a:t>
            </a:r>
            <a:br>
              <a:rPr lang="zh-CN" altLang="en-US" sz="1100" smtClean="0"/>
            </a:br>
            <a:r>
              <a:rPr lang="en-US" altLang="zh-CN" sz="1100" smtClean="0"/>
              <a:t>【</a:t>
            </a:r>
            <a:r>
              <a:rPr lang="zh-CN" altLang="en-US" sz="1100" smtClean="0"/>
              <a:t>更改文字</a:t>
            </a:r>
            <a:r>
              <a:rPr lang="en-US" altLang="zh-CN" sz="1100" smtClean="0"/>
              <a:t>】</a:t>
            </a:r>
            <a:r>
              <a:rPr lang="zh-CN" altLang="en-US" sz="1100" smtClean="0"/>
              <a:t>：将标题框及正文框中的文字可直接改为您所需文字</a:t>
            </a:r>
            <a:br>
              <a:rPr lang="zh-CN" altLang="en-US" sz="1100" smtClean="0"/>
            </a:br>
            <a:r>
              <a:rPr lang="en-US" altLang="zh-CN" sz="1100" smtClean="0"/>
              <a:t>【</a:t>
            </a:r>
            <a:r>
              <a:rPr lang="zh-CN" altLang="en-US" sz="1100" smtClean="0"/>
              <a:t>更改图片</a:t>
            </a:r>
            <a:r>
              <a:rPr lang="en-US" altLang="zh-CN" sz="1100" smtClean="0"/>
              <a:t>】</a:t>
            </a:r>
            <a:r>
              <a:rPr lang="zh-CN" altLang="en-US" sz="1100" smtClean="0"/>
              <a:t>：点中图片</a:t>
            </a:r>
            <a:r>
              <a:rPr lang="en-US" altLang="zh-CN" sz="1100" smtClean="0"/>
              <a:t>》</a:t>
            </a:r>
            <a:r>
              <a:rPr lang="zh-CN" altLang="en-US" sz="1100" smtClean="0"/>
              <a:t>绘图工具</a:t>
            </a:r>
            <a:r>
              <a:rPr lang="en-US" altLang="zh-CN" sz="1100" smtClean="0"/>
              <a:t>》</a:t>
            </a:r>
            <a:r>
              <a:rPr lang="zh-CN" altLang="en-US" sz="1100" smtClean="0"/>
              <a:t>格式</a:t>
            </a:r>
            <a:r>
              <a:rPr lang="en-US" altLang="zh-CN" sz="1100" smtClean="0"/>
              <a:t>》</a:t>
            </a:r>
            <a:r>
              <a:rPr lang="zh-CN" altLang="en-US" sz="1100" smtClean="0"/>
              <a:t>填充</a:t>
            </a:r>
            <a:r>
              <a:rPr lang="en-US" altLang="zh-CN" sz="1100" smtClean="0"/>
              <a:t>》</a:t>
            </a:r>
            <a:r>
              <a:rPr lang="zh-CN" altLang="en-US" sz="1100" smtClean="0"/>
              <a:t>图片</a:t>
            </a:r>
            <a:r>
              <a:rPr lang="en-US" altLang="zh-CN" sz="1100" smtClean="0"/>
              <a:t>》</a:t>
            </a:r>
            <a:r>
              <a:rPr lang="zh-CN" altLang="en-US" sz="1100" smtClean="0"/>
              <a:t>选择您需要展示的图片</a:t>
            </a:r>
            <a:br>
              <a:rPr lang="zh-CN" altLang="en-US" sz="1100" smtClean="0"/>
            </a:br>
            <a:r>
              <a:rPr lang="en-US" altLang="zh-CN" sz="1100" smtClean="0"/>
              <a:t>【</a:t>
            </a:r>
            <a:r>
              <a:rPr lang="zh-CN" altLang="en-US" sz="1100" smtClean="0"/>
              <a:t>增加减少图片</a:t>
            </a:r>
            <a:r>
              <a:rPr lang="en-US" altLang="zh-CN" sz="1100" smtClean="0"/>
              <a:t>】</a:t>
            </a:r>
            <a:r>
              <a:rPr lang="zh-CN" altLang="en-US" sz="1100" smtClean="0"/>
              <a:t>：直接复制粘贴图片来增加图片数，复制后更改方法见</a:t>
            </a:r>
            <a:r>
              <a:rPr lang="en-US" altLang="zh-CN" sz="1100" smtClean="0"/>
              <a:t>【</a:t>
            </a:r>
            <a:r>
              <a:rPr lang="zh-CN" altLang="en-US" sz="1100" smtClean="0"/>
              <a:t>更改图片</a:t>
            </a:r>
            <a:r>
              <a:rPr lang="en-US" altLang="zh-CN" sz="1100" smtClean="0"/>
              <a:t>】</a:t>
            </a:r>
            <a:br>
              <a:rPr lang="en-US" altLang="zh-CN" sz="1100" smtClean="0"/>
            </a:br>
            <a:r>
              <a:rPr lang="en-US" altLang="zh-CN" sz="1100" smtClean="0"/>
              <a:t>【</a:t>
            </a:r>
            <a:r>
              <a:rPr lang="zh-CN" altLang="en-US" sz="1100" smtClean="0"/>
              <a:t>更改图片色彩</a:t>
            </a:r>
            <a:r>
              <a:rPr lang="en-US" altLang="zh-CN" sz="1100" smtClean="0"/>
              <a:t>】</a:t>
            </a:r>
            <a:r>
              <a:rPr lang="zh-CN" altLang="en-US" sz="1100" smtClean="0"/>
              <a:t>：点中图片</a:t>
            </a:r>
            <a:r>
              <a:rPr lang="en-US" altLang="zh-CN" sz="1100" smtClean="0"/>
              <a:t>》</a:t>
            </a:r>
            <a:r>
              <a:rPr lang="zh-CN" altLang="en-US" sz="1100" smtClean="0"/>
              <a:t>图片工具</a:t>
            </a:r>
            <a:r>
              <a:rPr lang="en-US" altLang="zh-CN" sz="1100" smtClean="0"/>
              <a:t>》</a:t>
            </a:r>
            <a:r>
              <a:rPr lang="zh-CN" altLang="en-US" sz="1100" smtClean="0"/>
              <a:t>格式</a:t>
            </a:r>
            <a:r>
              <a:rPr lang="en-US" altLang="zh-CN" sz="1100" smtClean="0"/>
              <a:t>》</a:t>
            </a:r>
            <a:r>
              <a:rPr lang="zh-CN" altLang="en-US" sz="1100" smtClean="0"/>
              <a:t>色彩（重新着色）</a:t>
            </a:r>
            <a:r>
              <a:rPr lang="en-US" altLang="zh-CN" sz="1100" smtClean="0"/>
              <a:t>》</a:t>
            </a:r>
            <a:r>
              <a:rPr lang="zh-CN" altLang="en-US" sz="1100" smtClean="0"/>
              <a:t>选择您喜欢的色彩</a:t>
            </a:r>
            <a:br>
              <a:rPr lang="zh-CN" altLang="en-US" sz="1100" smtClean="0"/>
            </a:br>
            <a:r>
              <a:rPr lang="zh-CN" altLang="en-US" sz="1100" smtClean="0"/>
              <a:t>下载更多模板、视频教程：</a:t>
            </a:r>
            <a:r>
              <a:rPr lang="en-US" altLang="zh-CN" sz="1100" smtClean="0"/>
              <a:t>http://www.mysoeasy.com</a:t>
            </a:r>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fld id="{32646CA6-A615-46BD-9961-C531298E24E1}" type="slidenum">
              <a:rPr lang="zh-CN" altLang="en-US" smtClean="0"/>
              <a:pPr eaLnBrk="1" hangingPunct="1"/>
              <a:t>1</a:t>
            </a:fld>
            <a:endParaRPr lang="zh-CN" altLang="en-US" smtClean="0"/>
          </a:p>
        </p:txBody>
      </p:sp>
    </p:spTree>
    <p:extLst>
      <p:ext uri="{BB962C8B-B14F-4D97-AF65-F5344CB8AC3E}">
        <p14:creationId xmlns:p14="http://schemas.microsoft.com/office/powerpoint/2010/main" val="3957797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ABBB5B6-F36F-4526-B86B-67DD9D581A2E}" type="datetimeFigureOut">
              <a:rPr lang="zh-CN" altLang="en-US" smtClean="0"/>
              <a:pPr/>
              <a:t>2015/8/3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1A1068-F55D-4DDD-B561-3005F3E3A207}"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ABBB5B6-F36F-4526-B86B-67DD9D581A2E}" type="datetimeFigureOut">
              <a:rPr lang="zh-CN" altLang="en-US" smtClean="0"/>
              <a:pPr/>
              <a:t>2015/8/3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1A1068-F55D-4DDD-B561-3005F3E3A207}"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ABBB5B6-F36F-4526-B86B-67DD9D581A2E}" type="datetimeFigureOut">
              <a:rPr lang="zh-CN" altLang="en-US" smtClean="0"/>
              <a:pPr/>
              <a:t>2015/8/3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1A1068-F55D-4DDD-B561-3005F3E3A207}"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ABBB5B6-F36F-4526-B86B-67DD9D581A2E}" type="datetimeFigureOut">
              <a:rPr lang="zh-CN" altLang="en-US" smtClean="0"/>
              <a:pPr/>
              <a:t>2015/8/3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1A1068-F55D-4DDD-B561-3005F3E3A207}"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ABBB5B6-F36F-4526-B86B-67DD9D581A2E}" type="datetimeFigureOut">
              <a:rPr lang="zh-CN" altLang="en-US" smtClean="0"/>
              <a:pPr/>
              <a:t>2015/8/3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1A1068-F55D-4DDD-B561-3005F3E3A207}"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ABBB5B6-F36F-4526-B86B-67DD9D581A2E}" type="datetimeFigureOut">
              <a:rPr lang="zh-CN" altLang="en-US" smtClean="0"/>
              <a:pPr/>
              <a:t>2015/8/3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1A1068-F55D-4DDD-B561-3005F3E3A207}"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ABBB5B6-F36F-4526-B86B-67DD9D581A2E}" type="datetimeFigureOut">
              <a:rPr lang="zh-CN" altLang="en-US" smtClean="0"/>
              <a:pPr/>
              <a:t>2015/8/3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A1A1068-F55D-4DDD-B561-3005F3E3A207}"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ABBB5B6-F36F-4526-B86B-67DD9D581A2E}" type="datetimeFigureOut">
              <a:rPr lang="zh-CN" altLang="en-US" smtClean="0"/>
              <a:pPr/>
              <a:t>2015/8/3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A1A1068-F55D-4DDD-B561-3005F3E3A207}"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ABBB5B6-F36F-4526-B86B-67DD9D581A2E}" type="datetimeFigureOut">
              <a:rPr lang="zh-CN" altLang="en-US" smtClean="0"/>
              <a:pPr/>
              <a:t>2015/8/3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A1A1068-F55D-4DDD-B561-3005F3E3A207}"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ABBB5B6-F36F-4526-B86B-67DD9D581A2E}" type="datetimeFigureOut">
              <a:rPr lang="zh-CN" altLang="en-US" smtClean="0"/>
              <a:pPr/>
              <a:t>2015/8/3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1A1068-F55D-4DDD-B561-3005F3E3A207}"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ABBB5B6-F36F-4526-B86B-67DD9D581A2E}" type="datetimeFigureOut">
              <a:rPr lang="zh-CN" altLang="en-US" smtClean="0"/>
              <a:pPr/>
              <a:t>2015/8/3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1A1068-F55D-4DDD-B561-3005F3E3A207}"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BBB5B6-F36F-4526-B86B-67DD9D581A2E}" type="datetimeFigureOut">
              <a:rPr lang="zh-CN" altLang="en-US" smtClean="0"/>
              <a:pPr/>
              <a:t>2015/8/3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1A1068-F55D-4DDD-B561-3005F3E3A207}" type="slidenum">
              <a:rPr lang="zh-CN" altLang="en-US" smtClean="0"/>
              <a:pPr/>
              <a:t>‹#›</a:t>
            </a:fld>
            <a:endParaRPr lang="zh-CN" altLang="en-US"/>
          </a:p>
        </p:txBody>
      </p:sp>
      <p:sp>
        <p:nvSpPr>
          <p:cNvPr id="7" name="TextBox 6"/>
          <p:cNvSpPr txBox="1"/>
          <p:nvPr userDrawn="1"/>
        </p:nvSpPr>
        <p:spPr>
          <a:xfrm>
            <a:off x="2555776" y="6957392"/>
            <a:ext cx="4392488" cy="646331"/>
          </a:xfrm>
          <a:prstGeom prst="rect">
            <a:avLst/>
          </a:prstGeom>
          <a:noFill/>
        </p:spPr>
        <p:txBody>
          <a:bodyPr wrap="square" rtlCol="0">
            <a:spAutoFit/>
          </a:bodyPr>
          <a:lstStyle/>
          <a:p>
            <a:pPr algn="ctr"/>
            <a:r>
              <a:rPr lang="zh-CN" altLang="en-US" b="1" dirty="0" smtClean="0">
                <a:latin typeface="微软雅黑" pitchFamily="34" charset="-122"/>
                <a:ea typeface="微软雅黑" pitchFamily="34" charset="-122"/>
              </a:rPr>
              <a:t>锐得</a:t>
            </a:r>
            <a:r>
              <a:rPr lang="en-US" altLang="zh-CN" b="1" dirty="0" smtClean="0">
                <a:latin typeface="微软雅黑" pitchFamily="34" charset="-122"/>
                <a:ea typeface="微软雅黑" pitchFamily="34" charset="-122"/>
              </a:rPr>
              <a:t>PPT</a:t>
            </a:r>
            <a:r>
              <a:rPr lang="zh-CN" altLang="en-US" b="1" dirty="0" smtClean="0">
                <a:latin typeface="微软雅黑" pitchFamily="34" charset="-122"/>
                <a:ea typeface="微软雅黑" pitchFamily="34" charset="-122"/>
              </a:rPr>
              <a:t>模板商城</a:t>
            </a:r>
            <a:endParaRPr lang="en-US" altLang="zh-CN" b="1" dirty="0" smtClean="0">
              <a:latin typeface="微软雅黑" pitchFamily="34" charset="-122"/>
              <a:ea typeface="微软雅黑" pitchFamily="34" charset="-122"/>
            </a:endParaRPr>
          </a:p>
          <a:p>
            <a:pPr algn="ctr"/>
            <a:r>
              <a:rPr lang="en-US" altLang="zh-CN" b="1" dirty="0" smtClean="0">
                <a:latin typeface="微软雅黑" pitchFamily="34" charset="-122"/>
                <a:ea typeface="微软雅黑" pitchFamily="34" charset="-122"/>
              </a:rPr>
              <a:t>www.ruideppt.net</a:t>
            </a:r>
            <a:endParaRPr lang="zh-CN" altLang="en-US" b="1" dirty="0">
              <a:latin typeface="微软雅黑" pitchFamily="34" charset="-122"/>
              <a:ea typeface="微软雅黑" pitchFamily="34"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jpeg"/><Relationship Id="rId7" Type="http://schemas.openxmlformats.org/officeDocument/2006/relationships/image" Target="../media/image26.pn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hemeOverride" Target="../theme/themeOverride6.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_rels/slide2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hemeOverride" Target="../theme/themeOverride8.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hemeOverride" Target="../theme/themeOverride9.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p:cNvPicPr>
            <a:picLocks noChangeAspect="1" noChangeArrowheads="1"/>
          </p:cNvPicPr>
          <p:nvPr/>
        </p:nvPicPr>
        <p:blipFill>
          <a:blip r:embed="rId3">
            <a:extLst>
              <a:ext uri="{28A0092B-C50C-407E-A947-70E740481C1C}">
                <a14:useLocalDpi xmlns:a14="http://schemas.microsoft.com/office/drawing/2010/main" val="0"/>
              </a:ext>
            </a:extLst>
          </a:blip>
          <a:srcRect t="2766" r="57680" b="7205"/>
          <a:stretch>
            <a:fillRect/>
          </a:stretch>
        </p:blipFill>
        <p:spPr bwMode="auto">
          <a:xfrm>
            <a:off x="2419350" y="-387350"/>
            <a:ext cx="252413" cy="8208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图片 1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08175" y="633413"/>
            <a:ext cx="3608388" cy="574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2411413" y="1189038"/>
            <a:ext cx="1944687" cy="388937"/>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2400" b="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Your</a:t>
            </a:r>
            <a:r>
              <a:rPr lang="en-US" altLang="zh-CN" sz="1800" b="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  </a:t>
            </a:r>
            <a:r>
              <a:rPr lang="en-US" altLang="zh-CN" sz="2400" b="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text</a:t>
            </a:r>
            <a:endParaRPr lang="zh-CN" altLang="en-US" sz="2400" b="0" dirty="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endParaRPr>
          </a:p>
        </p:txBody>
      </p:sp>
      <p:sp>
        <p:nvSpPr>
          <p:cNvPr id="20" name="TextBox 19"/>
          <p:cNvSpPr txBox="1"/>
          <p:nvPr/>
        </p:nvSpPr>
        <p:spPr>
          <a:xfrm>
            <a:off x="2555875" y="712788"/>
            <a:ext cx="1800225" cy="585787"/>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400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STEP</a:t>
            </a:r>
            <a:endParaRPr lang="zh-CN" altLang="en-US" sz="4000" dirty="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endParaRPr>
          </a:p>
        </p:txBody>
      </p:sp>
      <p:sp>
        <p:nvSpPr>
          <p:cNvPr id="21" name="TextBox 20"/>
          <p:cNvSpPr txBox="1"/>
          <p:nvPr/>
        </p:nvSpPr>
        <p:spPr>
          <a:xfrm>
            <a:off x="2844800" y="2398713"/>
            <a:ext cx="1943100" cy="388937"/>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2400" b="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Your</a:t>
            </a:r>
            <a:r>
              <a:rPr lang="en-US" altLang="zh-CN" sz="1800" b="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  </a:t>
            </a:r>
            <a:r>
              <a:rPr lang="en-US" altLang="zh-CN" sz="2400" b="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text</a:t>
            </a:r>
            <a:endParaRPr lang="zh-CN" altLang="en-US" sz="2400" b="0" dirty="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endParaRPr>
          </a:p>
        </p:txBody>
      </p:sp>
      <p:sp>
        <p:nvSpPr>
          <p:cNvPr id="22" name="TextBox 21"/>
          <p:cNvSpPr txBox="1"/>
          <p:nvPr/>
        </p:nvSpPr>
        <p:spPr>
          <a:xfrm>
            <a:off x="2987675" y="1922463"/>
            <a:ext cx="1800225" cy="585787"/>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400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STEP</a:t>
            </a:r>
            <a:endParaRPr lang="zh-CN" altLang="en-US" sz="4000" dirty="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endParaRPr>
          </a:p>
        </p:txBody>
      </p:sp>
      <p:sp>
        <p:nvSpPr>
          <p:cNvPr id="23" name="TextBox 22"/>
          <p:cNvSpPr txBox="1"/>
          <p:nvPr/>
        </p:nvSpPr>
        <p:spPr>
          <a:xfrm>
            <a:off x="2339975" y="3719513"/>
            <a:ext cx="1944688" cy="388937"/>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2400" b="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Your</a:t>
            </a:r>
            <a:r>
              <a:rPr lang="en-US" altLang="zh-CN" sz="1800" b="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  </a:t>
            </a:r>
            <a:r>
              <a:rPr lang="en-US" altLang="zh-CN" sz="2400" b="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text</a:t>
            </a:r>
            <a:endParaRPr lang="zh-CN" altLang="en-US" sz="2400" b="0" dirty="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endParaRPr>
          </a:p>
        </p:txBody>
      </p:sp>
      <p:sp>
        <p:nvSpPr>
          <p:cNvPr id="24" name="TextBox 23"/>
          <p:cNvSpPr txBox="1"/>
          <p:nvPr/>
        </p:nvSpPr>
        <p:spPr>
          <a:xfrm>
            <a:off x="2484438" y="3243263"/>
            <a:ext cx="1800225" cy="585787"/>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400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STEP</a:t>
            </a:r>
            <a:endParaRPr lang="zh-CN" altLang="en-US" sz="4000" dirty="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endParaRPr>
          </a:p>
        </p:txBody>
      </p:sp>
      <p:sp>
        <p:nvSpPr>
          <p:cNvPr id="25" name="TextBox 24"/>
          <p:cNvSpPr txBox="1"/>
          <p:nvPr/>
        </p:nvSpPr>
        <p:spPr>
          <a:xfrm>
            <a:off x="1908175" y="5064125"/>
            <a:ext cx="1943100" cy="387350"/>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2400" b="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Your</a:t>
            </a:r>
            <a:r>
              <a:rPr lang="en-US" altLang="zh-CN" sz="1800" b="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  </a:t>
            </a:r>
            <a:r>
              <a:rPr lang="en-US" altLang="zh-CN" sz="2400" b="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text</a:t>
            </a:r>
            <a:endParaRPr lang="zh-CN" altLang="en-US" sz="2400" b="0" dirty="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endParaRPr>
          </a:p>
        </p:txBody>
      </p:sp>
      <p:sp>
        <p:nvSpPr>
          <p:cNvPr id="26" name="TextBox 25"/>
          <p:cNvSpPr txBox="1"/>
          <p:nvPr/>
        </p:nvSpPr>
        <p:spPr>
          <a:xfrm>
            <a:off x="2051050" y="4587875"/>
            <a:ext cx="1800225" cy="584200"/>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fontAlgn="auto">
              <a:spcBef>
                <a:spcPts val="0"/>
              </a:spcBef>
              <a:spcAft>
                <a:spcPts val="0"/>
              </a:spcAft>
              <a:defRPr/>
            </a:pPr>
            <a:r>
              <a:rPr lang="en-US" altLang="zh-CN" sz="4000" dirty="0" smtClean="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rPr>
              <a:t>STEP</a:t>
            </a:r>
            <a:endParaRPr lang="zh-CN" altLang="en-US" sz="4000" dirty="0">
              <a:solidFill>
                <a:sysClr val="window" lastClr="FFFFFF"/>
              </a:solidFill>
              <a:effectLst>
                <a:outerShdw blurRad="50800" dist="38100" dir="10800000" algn="r" rotWithShape="0">
                  <a:prstClr val="black">
                    <a:alpha val="40000"/>
                  </a:prstClr>
                </a:outerShdw>
              </a:effectLst>
              <a:latin typeface="Bauhaus 93" pitchFamily="82" charset="0"/>
              <a:cs typeface="Times New Roman" pitchFamily="18" charset="0"/>
            </a:endParaRPr>
          </a:p>
        </p:txBody>
      </p:sp>
      <p:sp>
        <p:nvSpPr>
          <p:cNvPr id="27" name="TextBox 26"/>
          <p:cNvSpPr txBox="1"/>
          <p:nvPr/>
        </p:nvSpPr>
        <p:spPr>
          <a:xfrm>
            <a:off x="5156200" y="674688"/>
            <a:ext cx="3313113" cy="954087"/>
          </a:xfrm>
          <a:prstGeom prst="rect">
            <a:avLst/>
          </a:prstGeom>
          <a:noFill/>
        </p:spPr>
        <p:txBody>
          <a:bodyPr>
            <a:spAutoFit/>
          </a:bodyPr>
          <a:lstStyle/>
          <a:p>
            <a:pPr>
              <a:defRPr/>
            </a:pPr>
            <a:r>
              <a:rPr lang="en-US" altLang="zh-CN" sz="1400"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Click here to add your text. Click here to add your text. </a:t>
            </a:r>
          </a:p>
        </p:txBody>
      </p:sp>
      <p:sp>
        <p:nvSpPr>
          <p:cNvPr id="28" name="TextBox 27"/>
          <p:cNvSpPr txBox="1"/>
          <p:nvPr/>
        </p:nvSpPr>
        <p:spPr>
          <a:xfrm>
            <a:off x="5516563" y="1922463"/>
            <a:ext cx="3311525" cy="954087"/>
          </a:xfrm>
          <a:prstGeom prst="rect">
            <a:avLst/>
          </a:prstGeom>
          <a:noFill/>
        </p:spPr>
        <p:txBody>
          <a:bodyPr>
            <a:spAutoFit/>
          </a:bodyPr>
          <a:lstStyle/>
          <a:p>
            <a:pPr>
              <a:defRPr/>
            </a:pPr>
            <a:r>
              <a:rPr lang="en-US" altLang="zh-CN" sz="1400"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Click here to add your text. Click here to add your text. </a:t>
            </a:r>
          </a:p>
        </p:txBody>
      </p:sp>
      <p:sp>
        <p:nvSpPr>
          <p:cNvPr id="29" name="TextBox 28"/>
          <p:cNvSpPr txBox="1"/>
          <p:nvPr/>
        </p:nvSpPr>
        <p:spPr>
          <a:xfrm>
            <a:off x="5084763" y="3243263"/>
            <a:ext cx="3311525" cy="954087"/>
          </a:xfrm>
          <a:prstGeom prst="rect">
            <a:avLst/>
          </a:prstGeom>
          <a:noFill/>
        </p:spPr>
        <p:txBody>
          <a:bodyPr>
            <a:spAutoFit/>
          </a:bodyPr>
          <a:lstStyle/>
          <a:p>
            <a:pPr>
              <a:defRPr/>
            </a:pPr>
            <a:r>
              <a:rPr lang="en-US" altLang="zh-CN" sz="1400"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Click here to add your text. Click here to add your text. </a:t>
            </a:r>
          </a:p>
        </p:txBody>
      </p:sp>
      <p:sp>
        <p:nvSpPr>
          <p:cNvPr id="30" name="TextBox 29"/>
          <p:cNvSpPr txBox="1"/>
          <p:nvPr/>
        </p:nvSpPr>
        <p:spPr>
          <a:xfrm>
            <a:off x="4579938" y="4508500"/>
            <a:ext cx="3313112" cy="954088"/>
          </a:xfrm>
          <a:prstGeom prst="rect">
            <a:avLst/>
          </a:prstGeom>
          <a:noFill/>
        </p:spPr>
        <p:txBody>
          <a:bodyPr>
            <a:spAutoFit/>
          </a:bodyPr>
          <a:lstStyle/>
          <a:p>
            <a:pPr>
              <a:defRPr/>
            </a:pPr>
            <a:r>
              <a:rPr lang="en-US" altLang="zh-CN" sz="1400" kern="0" dirty="0">
                <a:solidFill>
                  <a:sysClr val="windowText" lastClr="000000">
                    <a:lumMod val="75000"/>
                    <a:lumOff val="25000"/>
                  </a:sysClr>
                </a:solidFill>
                <a:ea typeface="微软雅黑" pitchFamily="34" charset="-122"/>
                <a:cs typeface="Arial" pitchFamily="34" charset="0"/>
              </a:rPr>
              <a:t>Click here to add your text. Click here to add your text. Click here to add your text. Click here to add your text. Click here to add your text. </a:t>
            </a:r>
          </a:p>
        </p:txBody>
      </p:sp>
      <p:sp>
        <p:nvSpPr>
          <p:cNvPr id="31" name="TextBox 30"/>
          <p:cNvSpPr txBox="1"/>
          <p:nvPr/>
        </p:nvSpPr>
        <p:spPr>
          <a:xfrm rot="5400000">
            <a:off x="-2270125" y="2997200"/>
            <a:ext cx="6985001" cy="708025"/>
          </a:xfrm>
          <a:prstGeom prst="rect">
            <a:avLst/>
          </a:prstGeom>
          <a:noFill/>
        </p:spPr>
        <p:txBody>
          <a:bodyPr>
            <a:spAutoFit/>
          </a:bodyPr>
          <a:lstStyle>
            <a:defPPr>
              <a:defRPr lang="en-US"/>
            </a:defPPr>
            <a:lvl1pPr>
              <a:lnSpc>
                <a:spcPct val="130000"/>
              </a:lnSpc>
              <a:defRPr sz="5400" b="1">
                <a:solidFill>
                  <a:schemeClr val="tx1">
                    <a:lumMod val="65000"/>
                    <a:lumOff val="35000"/>
                  </a:schemeClr>
                </a:solidFill>
                <a:latin typeface="Agency FB" pitchFamily="34" charset="0"/>
                <a:ea typeface="微软雅黑" pitchFamily="34" charset="-122"/>
                <a:cs typeface="Calibri" pitchFamily="34" charset="0"/>
              </a:defRPr>
            </a:lvl1pPr>
          </a:lstStyle>
          <a:p>
            <a:pPr algn="ctr" fontAlgn="auto">
              <a:lnSpc>
                <a:spcPct val="100000"/>
              </a:lnSpc>
              <a:spcBef>
                <a:spcPts val="0"/>
              </a:spcBef>
              <a:spcAft>
                <a:spcPts val="0"/>
              </a:spcAft>
              <a:defRPr/>
            </a:pPr>
            <a:r>
              <a:rPr lang="en-US" altLang="zh-CN" sz="4000" kern="0" dirty="0">
                <a:latin typeface="Bauhaus 93" pitchFamily="82" charset="0"/>
              </a:rPr>
              <a:t>Click here to add your title</a:t>
            </a:r>
            <a:endParaRPr lang="zh-CN" altLang="en-US" sz="4000" kern="0" dirty="0">
              <a:latin typeface="Bauhaus 93" pitchFamily="82" charset="0"/>
            </a:endParaRPr>
          </a:p>
        </p:txBody>
      </p:sp>
      <p:sp>
        <p:nvSpPr>
          <p:cNvPr id="2065" name="TextBox 1"/>
          <p:cNvSpPr txBox="1">
            <a:spLocks noChangeArrowheads="1"/>
          </p:cNvSpPr>
          <p:nvPr/>
        </p:nvSpPr>
        <p:spPr bwMode="auto">
          <a:xfrm>
            <a:off x="3455988" y="638175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endParaRPr lang="zh-CN" altLang="en-US" dirty="0">
              <a:latin typeface="微软雅黑" pitchFamily="34" charset="-122"/>
              <a:ea typeface="微软雅黑" pitchFamily="34" charset="-122"/>
            </a:endParaRPr>
          </a:p>
        </p:txBody>
      </p:sp>
    </p:spTree>
    <p:extLst>
      <p:ext uri="{BB962C8B-B14F-4D97-AF65-F5344CB8AC3E}">
        <p14:creationId xmlns:p14="http://schemas.microsoft.com/office/powerpoint/2010/main" val="41874098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9854" y="3995800"/>
            <a:ext cx="3090578" cy="2882057"/>
          </a:xfrm>
          <a:prstGeom prst="rect">
            <a:avLst/>
          </a:prstGeom>
        </p:spPr>
      </p:pic>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84692" y="1052736"/>
            <a:ext cx="3090578" cy="2882057"/>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9854" y="980728"/>
            <a:ext cx="3090578" cy="2882057"/>
          </a:xfrm>
          <a:prstGeom prst="rect">
            <a:avLst/>
          </a:prstGeom>
        </p:spPr>
      </p:pic>
      <p:sp>
        <p:nvSpPr>
          <p:cNvPr id="6" name="TextBox 5"/>
          <p:cNvSpPr txBox="1"/>
          <p:nvPr/>
        </p:nvSpPr>
        <p:spPr>
          <a:xfrm>
            <a:off x="1658800" y="1535180"/>
            <a:ext cx="841104" cy="5256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9BBB59">
                    <a:lumMod val="75000"/>
                  </a:srgbClr>
                </a:solidFill>
                <a:effectLst/>
                <a:uLnTx/>
                <a:uFillTx/>
                <a:latin typeface="微软雅黑" pitchFamily="34" charset="-122"/>
                <a:ea typeface="微软雅黑" pitchFamily="34" charset="-122"/>
              </a:rPr>
              <a:t>文本</a:t>
            </a:r>
            <a:endParaRPr kumimoji="0" lang="zh-CN" altLang="en-US" sz="2400" b="1" i="0" u="none" strike="noStrike" kern="0" cap="none" spc="0" normalizeH="0" baseline="0" noProof="0" dirty="0">
              <a:ln>
                <a:noFill/>
              </a:ln>
              <a:solidFill>
                <a:srgbClr val="9BBB59">
                  <a:lumMod val="75000"/>
                </a:srgbClr>
              </a:solidFill>
              <a:effectLst/>
              <a:uLnTx/>
              <a:uFillTx/>
              <a:latin typeface="微软雅黑" pitchFamily="34" charset="-122"/>
              <a:ea typeface="微软雅黑" pitchFamily="34" charset="-122"/>
            </a:endParaRPr>
          </a:p>
        </p:txBody>
      </p:sp>
      <p:sp>
        <p:nvSpPr>
          <p:cNvPr id="7" name="TextBox 6"/>
          <p:cNvSpPr txBox="1"/>
          <p:nvPr/>
        </p:nvSpPr>
        <p:spPr>
          <a:xfrm>
            <a:off x="1658684" y="2347212"/>
            <a:ext cx="2116484"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8" name="TextBox 7"/>
          <p:cNvSpPr txBox="1"/>
          <p:nvPr/>
        </p:nvSpPr>
        <p:spPr>
          <a:xfrm>
            <a:off x="5701758" y="1481645"/>
            <a:ext cx="841104" cy="5256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9BBB59">
                    <a:lumMod val="75000"/>
                  </a:srgbClr>
                </a:solidFill>
                <a:effectLst/>
                <a:uLnTx/>
                <a:uFillTx/>
                <a:latin typeface="微软雅黑" pitchFamily="34" charset="-122"/>
                <a:ea typeface="微软雅黑" pitchFamily="34" charset="-122"/>
              </a:rPr>
              <a:t>文本</a:t>
            </a:r>
            <a:endParaRPr kumimoji="0" lang="zh-CN" altLang="en-US" sz="2400" b="1" i="0" u="none" strike="noStrike" kern="0" cap="none" spc="0" normalizeH="0" baseline="0" noProof="0" dirty="0">
              <a:ln>
                <a:noFill/>
              </a:ln>
              <a:solidFill>
                <a:srgbClr val="9BBB59">
                  <a:lumMod val="75000"/>
                </a:srgbClr>
              </a:solidFill>
              <a:effectLst/>
              <a:uLnTx/>
              <a:uFillTx/>
              <a:latin typeface="微软雅黑" pitchFamily="34" charset="-122"/>
              <a:ea typeface="微软雅黑" pitchFamily="34" charset="-122"/>
            </a:endParaRPr>
          </a:p>
        </p:txBody>
      </p:sp>
      <p:sp>
        <p:nvSpPr>
          <p:cNvPr id="9" name="TextBox 8"/>
          <p:cNvSpPr txBox="1"/>
          <p:nvPr/>
        </p:nvSpPr>
        <p:spPr>
          <a:xfrm>
            <a:off x="5701642" y="2293677"/>
            <a:ext cx="2116484"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10" name="TextBox 9"/>
          <p:cNvSpPr txBox="1"/>
          <p:nvPr/>
        </p:nvSpPr>
        <p:spPr>
          <a:xfrm>
            <a:off x="5721052" y="4509120"/>
            <a:ext cx="841104" cy="5256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9BBB59">
                    <a:lumMod val="75000"/>
                  </a:srgbClr>
                </a:solidFill>
                <a:effectLst/>
                <a:uLnTx/>
                <a:uFillTx/>
                <a:latin typeface="微软雅黑" pitchFamily="34" charset="-122"/>
                <a:ea typeface="微软雅黑" pitchFamily="34" charset="-122"/>
              </a:rPr>
              <a:t>文本</a:t>
            </a:r>
            <a:endParaRPr kumimoji="0" lang="zh-CN" altLang="en-US" sz="2400" b="1" i="0" u="none" strike="noStrike" kern="0" cap="none" spc="0" normalizeH="0" baseline="0" noProof="0" dirty="0">
              <a:ln>
                <a:noFill/>
              </a:ln>
              <a:solidFill>
                <a:srgbClr val="9BBB59">
                  <a:lumMod val="75000"/>
                </a:srgbClr>
              </a:solidFill>
              <a:effectLst/>
              <a:uLnTx/>
              <a:uFillTx/>
              <a:latin typeface="微软雅黑" pitchFamily="34" charset="-122"/>
              <a:ea typeface="微软雅黑" pitchFamily="34" charset="-122"/>
            </a:endParaRPr>
          </a:p>
        </p:txBody>
      </p:sp>
      <p:sp>
        <p:nvSpPr>
          <p:cNvPr id="11" name="TextBox 10"/>
          <p:cNvSpPr txBox="1"/>
          <p:nvPr/>
        </p:nvSpPr>
        <p:spPr>
          <a:xfrm>
            <a:off x="5720936" y="5373216"/>
            <a:ext cx="2116484"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复制</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12" name="矩形 11"/>
          <p:cNvSpPr/>
          <p:nvPr/>
        </p:nvSpPr>
        <p:spPr>
          <a:xfrm>
            <a:off x="0" y="4912234"/>
            <a:ext cx="4067944" cy="172950"/>
          </a:xfrm>
          <a:prstGeom prst="rect">
            <a:avLst/>
          </a:prstGeom>
          <a:solidFill>
            <a:srgbClr val="9BBB59">
              <a:lumMod val="7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TextBox 12"/>
          <p:cNvSpPr txBox="1"/>
          <p:nvPr/>
        </p:nvSpPr>
        <p:spPr>
          <a:xfrm>
            <a:off x="539552" y="4236824"/>
            <a:ext cx="3528392" cy="670120"/>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rgbClr val="9BBB59">
                    <a:lumMod val="75000"/>
                  </a:srgbClr>
                </a:solidFill>
                <a:effectLst/>
                <a:uLnTx/>
                <a:uFillTx/>
                <a:latin typeface="微软雅黑" pitchFamily="34" charset="-122"/>
                <a:ea typeface="微软雅黑" pitchFamily="34" charset="-122"/>
              </a:rPr>
              <a:t>您的标题写在这里</a:t>
            </a:r>
            <a:endParaRPr kumimoji="0" lang="zh-CN" altLang="en-US" sz="3200" b="1" i="0" u="none" strike="noStrike" kern="0" cap="none" spc="0" normalizeH="0" baseline="0" noProof="0" dirty="0">
              <a:ln>
                <a:noFill/>
              </a:ln>
              <a:solidFill>
                <a:srgbClr val="9BBB59">
                  <a:lumMod val="75000"/>
                </a:srgbClr>
              </a:solidFill>
              <a:effectLst/>
              <a:uLnTx/>
              <a:uFillTx/>
              <a:latin typeface="微软雅黑" pitchFamily="34" charset="-122"/>
              <a:ea typeface="微软雅黑" pitchFamily="34" charset="-122"/>
            </a:endParaRPr>
          </a:p>
        </p:txBody>
      </p:sp>
      <p:sp>
        <p:nvSpPr>
          <p:cNvPr id="14" name="TextBox 13"/>
          <p:cNvSpPr txBox="1"/>
          <p:nvPr/>
        </p:nvSpPr>
        <p:spPr>
          <a:xfrm>
            <a:off x="475585" y="5106674"/>
            <a:ext cx="3808383" cy="1172629"/>
          </a:xfrm>
          <a:prstGeom prst="rect">
            <a:avLst/>
          </a:prstGeom>
          <a:noFill/>
        </p:spPr>
        <p:txBody>
          <a:bodyPr wrap="square" rtlCol="0">
            <a:spAutoFit/>
          </a:bodyPr>
          <a:lstStyle/>
          <a:p>
            <a:pPr>
              <a:lnSpc>
                <a:spcPct val="130000"/>
              </a:lnSpc>
              <a:defRPr/>
            </a:pPr>
            <a:r>
              <a:rPr kumimoji="0" lang="zh-CN" altLang="en-US" sz="1800" b="0" i="0" u="none" strike="noStrike" kern="0" cap="none" spc="0" normalizeH="0" baseline="0" noProof="0" dirty="0" smtClean="0">
                <a:ln>
                  <a:noFill/>
                </a:ln>
                <a:solidFill>
                  <a:schemeClr val="tx1">
                    <a:lumMod val="85000"/>
                    <a:lumOff val="15000"/>
                  </a:schemeClr>
                </a:solidFill>
                <a:effectLst/>
                <a:uLnTx/>
                <a:uFillTx/>
                <a:latin typeface="微软雅黑" pitchFamily="34" charset="-122"/>
                <a:ea typeface="微软雅黑" pitchFamily="34" charset="-122"/>
              </a:rPr>
              <a:t>您的副标题写在这里或通过复制您的文本</a:t>
            </a:r>
            <a:r>
              <a:rPr lang="zh-CN" altLang="en-US" kern="0" dirty="0">
                <a:solidFill>
                  <a:schemeClr val="tx1">
                    <a:lumMod val="85000"/>
                    <a:lumOff val="15000"/>
                  </a:schemeClr>
                </a:solidFill>
                <a:latin typeface="微软雅黑" pitchFamily="34" charset="-122"/>
                <a:ea typeface="微软雅黑" pitchFamily="34" charset="-122"/>
              </a:rPr>
              <a:t>内容您的副标题写在这里或通过复制您的文本</a:t>
            </a:r>
            <a:r>
              <a:rPr lang="zh-CN" altLang="en-US" kern="0" dirty="0" smtClean="0">
                <a:solidFill>
                  <a:schemeClr val="tx1">
                    <a:lumMod val="85000"/>
                    <a:lumOff val="15000"/>
                  </a:schemeClr>
                </a:solidFill>
                <a:latin typeface="微软雅黑" pitchFamily="34" charset="-122"/>
                <a:ea typeface="微软雅黑" pitchFamily="34" charset="-122"/>
              </a:rPr>
              <a:t>内容</a:t>
            </a:r>
            <a:endParaRPr lang="zh-CN" altLang="en-US" kern="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1809835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008" y="1133007"/>
            <a:ext cx="6444208" cy="4753924"/>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436095" y="4481038"/>
            <a:ext cx="3222105" cy="2376962"/>
          </a:xfrm>
          <a:prstGeom prst="rect">
            <a:avLst/>
          </a:prstGeom>
        </p:spPr>
      </p:pic>
      <p:sp>
        <p:nvSpPr>
          <p:cNvPr id="6" name="TextBox 5"/>
          <p:cNvSpPr txBox="1"/>
          <p:nvPr/>
        </p:nvSpPr>
        <p:spPr>
          <a:xfrm>
            <a:off x="6300192" y="5071598"/>
            <a:ext cx="2007882" cy="597921"/>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您的标题</a:t>
            </a:r>
            <a:endParaRPr kumimoji="0" lang="zh-CN" altLang="en-US" sz="28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7" name="TextBox 6"/>
          <p:cNvSpPr txBox="1"/>
          <p:nvPr/>
        </p:nvSpPr>
        <p:spPr>
          <a:xfrm>
            <a:off x="1187132" y="1990714"/>
            <a:ext cx="1795527" cy="189282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通过复制您的文本</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后在此</a:t>
            </a: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框中选择</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粘贴您的内容打在这里</a:t>
            </a:r>
            <a:endPar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8" name="TextBox 7"/>
          <p:cNvSpPr txBox="1"/>
          <p:nvPr/>
        </p:nvSpPr>
        <p:spPr>
          <a:xfrm>
            <a:off x="3136513" y="1988840"/>
            <a:ext cx="1795527" cy="189282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通过复制您的文本</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后在此</a:t>
            </a:r>
            <a:r>
              <a:rPr kumimoji="0" lang="zh-CN" altLang="en-US" sz="18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框中选择</a:t>
            </a:r>
            <a:r>
              <a:rPr kumimoji="0" lang="zh-CN" altLang="en-US" sz="1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粘贴您的内容打在这里</a:t>
            </a:r>
            <a:endParaRPr kumimoji="0" lang="en-US" altLang="zh-CN" sz="18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9899924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泪滴形 3"/>
          <p:cNvSpPr/>
          <p:nvPr/>
        </p:nvSpPr>
        <p:spPr>
          <a:xfrm rot="8430451">
            <a:off x="1189883" y="1486530"/>
            <a:ext cx="2352874" cy="2236193"/>
          </a:xfrm>
          <a:custGeom>
            <a:avLst/>
            <a:gdLst/>
            <a:ahLst/>
            <a:cxnLst/>
            <a:rect l="l" t="t" r="r" b="b"/>
            <a:pathLst>
              <a:path w="2553888" h="2427238">
                <a:moveTo>
                  <a:pt x="433280" y="2419131"/>
                </a:moveTo>
                <a:cubicBezTo>
                  <a:pt x="168665" y="2187628"/>
                  <a:pt x="0" y="1837280"/>
                  <a:pt x="0" y="1445171"/>
                </a:cubicBezTo>
                <a:cubicBezTo>
                  <a:pt x="0" y="748088"/>
                  <a:pt x="533065" y="182991"/>
                  <a:pt x="1190635" y="182991"/>
                </a:cubicBezTo>
                <a:cubicBezTo>
                  <a:pt x="1645053" y="182991"/>
                  <a:pt x="2099471" y="121994"/>
                  <a:pt x="2553888" y="0"/>
                </a:cubicBezTo>
                <a:cubicBezTo>
                  <a:pt x="2438809" y="481724"/>
                  <a:pt x="2381270" y="963448"/>
                  <a:pt x="2381270" y="1445171"/>
                </a:cubicBezTo>
                <a:cubicBezTo>
                  <a:pt x="2381270" y="1559061"/>
                  <a:pt x="2367041" y="1669428"/>
                  <a:pt x="2339012" y="1774040"/>
                </a:cubicBezTo>
                <a:lnTo>
                  <a:pt x="2320833" y="1757112"/>
                </a:lnTo>
                <a:cubicBezTo>
                  <a:pt x="1860483" y="1377730"/>
                  <a:pt x="1118237" y="1518005"/>
                  <a:pt x="662978" y="2070425"/>
                </a:cubicBezTo>
                <a:cubicBezTo>
                  <a:pt x="570624" y="2182489"/>
                  <a:pt x="497175" y="2302905"/>
                  <a:pt x="443508" y="2427238"/>
                </a:cubicBezTo>
                <a:cubicBezTo>
                  <a:pt x="439840" y="2424839"/>
                  <a:pt x="436553" y="2421994"/>
                  <a:pt x="433280" y="2419131"/>
                </a:cubicBezTo>
                <a:close/>
              </a:path>
            </a:pathLst>
          </a:cu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5400000" scaled="1"/>
            <a:tileRect/>
          </a:gra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 name="泪滴形 3"/>
          <p:cNvSpPr/>
          <p:nvPr/>
        </p:nvSpPr>
        <p:spPr>
          <a:xfrm rot="8430451">
            <a:off x="3494940" y="2298591"/>
            <a:ext cx="2352874" cy="2236193"/>
          </a:xfrm>
          <a:custGeom>
            <a:avLst/>
            <a:gdLst/>
            <a:ahLst/>
            <a:cxnLst/>
            <a:rect l="l" t="t" r="r" b="b"/>
            <a:pathLst>
              <a:path w="2553888" h="2427238">
                <a:moveTo>
                  <a:pt x="433280" y="2419131"/>
                </a:moveTo>
                <a:cubicBezTo>
                  <a:pt x="168665" y="2187628"/>
                  <a:pt x="0" y="1837280"/>
                  <a:pt x="0" y="1445171"/>
                </a:cubicBezTo>
                <a:cubicBezTo>
                  <a:pt x="0" y="748088"/>
                  <a:pt x="533065" y="182991"/>
                  <a:pt x="1190635" y="182991"/>
                </a:cubicBezTo>
                <a:cubicBezTo>
                  <a:pt x="1645053" y="182991"/>
                  <a:pt x="2099471" y="121994"/>
                  <a:pt x="2553888" y="0"/>
                </a:cubicBezTo>
                <a:cubicBezTo>
                  <a:pt x="2438809" y="481724"/>
                  <a:pt x="2381270" y="963448"/>
                  <a:pt x="2381270" y="1445171"/>
                </a:cubicBezTo>
                <a:cubicBezTo>
                  <a:pt x="2381270" y="1559061"/>
                  <a:pt x="2367041" y="1669428"/>
                  <a:pt x="2339012" y="1774040"/>
                </a:cubicBezTo>
                <a:lnTo>
                  <a:pt x="2320833" y="1757112"/>
                </a:lnTo>
                <a:cubicBezTo>
                  <a:pt x="1860483" y="1377730"/>
                  <a:pt x="1118237" y="1518005"/>
                  <a:pt x="662978" y="2070425"/>
                </a:cubicBezTo>
                <a:cubicBezTo>
                  <a:pt x="570624" y="2182489"/>
                  <a:pt x="497175" y="2302905"/>
                  <a:pt x="443508" y="2427238"/>
                </a:cubicBezTo>
                <a:cubicBezTo>
                  <a:pt x="439840" y="2424839"/>
                  <a:pt x="436553" y="2421994"/>
                  <a:pt x="433280" y="2419131"/>
                </a:cubicBezTo>
                <a:close/>
              </a:path>
            </a:pathLst>
          </a:custGeom>
          <a:gradFill flip="none" rotWithShape="1">
            <a:gsLst>
              <a:gs pos="0">
                <a:srgbClr val="F79646">
                  <a:lumMod val="75000"/>
                  <a:shade val="30000"/>
                  <a:satMod val="115000"/>
                </a:srgbClr>
              </a:gs>
              <a:gs pos="50000">
                <a:srgbClr val="F79646">
                  <a:lumMod val="75000"/>
                  <a:shade val="67500"/>
                  <a:satMod val="115000"/>
                </a:srgbClr>
              </a:gs>
              <a:gs pos="100000">
                <a:srgbClr val="F79646">
                  <a:lumMod val="75000"/>
                  <a:shade val="100000"/>
                  <a:satMod val="115000"/>
                </a:srgbClr>
              </a:gs>
            </a:gsLst>
            <a:lin ang="5400000" scaled="1"/>
            <a:tileRect/>
          </a:gra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 name="椭圆 6"/>
          <p:cNvSpPr/>
          <p:nvPr/>
        </p:nvSpPr>
        <p:spPr>
          <a:xfrm>
            <a:off x="3411507" y="2026733"/>
            <a:ext cx="1096547" cy="1526532"/>
          </a:xfrm>
          <a:custGeom>
            <a:avLst/>
            <a:gdLst/>
            <a:ahLst/>
            <a:cxnLst/>
            <a:rect l="l" t="t" r="r" b="b"/>
            <a:pathLst>
              <a:path w="1229299" h="1711339">
                <a:moveTo>
                  <a:pt x="1171742" y="261"/>
                </a:moveTo>
                <a:cubicBezTo>
                  <a:pt x="1209399" y="130341"/>
                  <a:pt x="1229299" y="269979"/>
                  <a:pt x="1229299" y="415195"/>
                </a:cubicBezTo>
                <a:cubicBezTo>
                  <a:pt x="1229299" y="1131036"/>
                  <a:pt x="745713" y="1711339"/>
                  <a:pt x="149179" y="1711339"/>
                </a:cubicBezTo>
                <a:lnTo>
                  <a:pt x="124385" y="1709837"/>
                </a:lnTo>
                <a:cubicBezTo>
                  <a:pt x="-113258" y="1208809"/>
                  <a:pt x="-7512" y="609125"/>
                  <a:pt x="417032" y="259252"/>
                </a:cubicBezTo>
                <a:cubicBezTo>
                  <a:pt x="635512" y="79199"/>
                  <a:pt x="902801" y="-5340"/>
                  <a:pt x="1171742" y="261"/>
                </a:cubicBezTo>
                <a:close/>
              </a:path>
            </a:pathLst>
          </a:custGeom>
          <a:solidFill>
            <a:srgbClr val="F79646">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 name="泪滴形 3"/>
          <p:cNvSpPr/>
          <p:nvPr/>
        </p:nvSpPr>
        <p:spPr>
          <a:xfrm rot="8430451">
            <a:off x="3586060" y="2401231"/>
            <a:ext cx="2165073" cy="2016257"/>
          </a:xfrm>
          <a:custGeom>
            <a:avLst/>
            <a:gdLst>
              <a:gd name="connsiteX0" fmla="*/ 410925 w 2593036"/>
              <a:gd name="connsiteY0" fmla="*/ 2560175 h 2560218"/>
              <a:gd name="connsiteX1" fmla="*/ 39148 w 2593036"/>
              <a:gd name="connsiteY1" fmla="*/ 1445171 h 2560218"/>
              <a:gd name="connsiteX2" fmla="*/ 1229783 w 2593036"/>
              <a:gd name="connsiteY2" fmla="*/ 182991 h 2560218"/>
              <a:gd name="connsiteX3" fmla="*/ 2593036 w 2593036"/>
              <a:gd name="connsiteY3" fmla="*/ 0 h 2560218"/>
              <a:gd name="connsiteX4" fmla="*/ 2420418 w 2593036"/>
              <a:gd name="connsiteY4" fmla="*/ 1445171 h 2560218"/>
              <a:gd name="connsiteX5" fmla="*/ 2378160 w 2593036"/>
              <a:gd name="connsiteY5" fmla="*/ 1774040 h 2560218"/>
              <a:gd name="connsiteX6" fmla="*/ 2359981 w 2593036"/>
              <a:gd name="connsiteY6" fmla="*/ 1757112 h 2560218"/>
              <a:gd name="connsiteX7" fmla="*/ 702126 w 2593036"/>
              <a:gd name="connsiteY7" fmla="*/ 2070425 h 2560218"/>
              <a:gd name="connsiteX8" fmla="*/ 482656 w 2593036"/>
              <a:gd name="connsiteY8" fmla="*/ 2427238 h 2560218"/>
              <a:gd name="connsiteX9" fmla="*/ 410925 w 2593036"/>
              <a:gd name="connsiteY9" fmla="*/ 2560175 h 2560218"/>
              <a:gd name="connsiteX0" fmla="*/ 408839 w 2590950"/>
              <a:gd name="connsiteY0" fmla="*/ 2560175 h 2560218"/>
              <a:gd name="connsiteX1" fmla="*/ 37062 w 2590950"/>
              <a:gd name="connsiteY1" fmla="*/ 1445171 h 2560218"/>
              <a:gd name="connsiteX2" fmla="*/ 1227697 w 2590950"/>
              <a:gd name="connsiteY2" fmla="*/ 182991 h 2560218"/>
              <a:gd name="connsiteX3" fmla="*/ 2590950 w 2590950"/>
              <a:gd name="connsiteY3" fmla="*/ 0 h 2560218"/>
              <a:gd name="connsiteX4" fmla="*/ 2418332 w 2590950"/>
              <a:gd name="connsiteY4" fmla="*/ 1445171 h 2560218"/>
              <a:gd name="connsiteX5" fmla="*/ 2376074 w 2590950"/>
              <a:gd name="connsiteY5" fmla="*/ 1774040 h 2560218"/>
              <a:gd name="connsiteX6" fmla="*/ 2357895 w 2590950"/>
              <a:gd name="connsiteY6" fmla="*/ 1757112 h 2560218"/>
              <a:gd name="connsiteX7" fmla="*/ 700040 w 2590950"/>
              <a:gd name="connsiteY7" fmla="*/ 2070425 h 2560218"/>
              <a:gd name="connsiteX8" fmla="*/ 480570 w 2590950"/>
              <a:gd name="connsiteY8" fmla="*/ 2427238 h 2560218"/>
              <a:gd name="connsiteX9" fmla="*/ 408839 w 2590950"/>
              <a:gd name="connsiteY9" fmla="*/ 2560175 h 2560218"/>
              <a:gd name="connsiteX0" fmla="*/ 401984 w 2584095"/>
              <a:gd name="connsiteY0" fmla="*/ 2560175 h 2560218"/>
              <a:gd name="connsiteX1" fmla="*/ 30207 w 2584095"/>
              <a:gd name="connsiteY1" fmla="*/ 1445171 h 2560218"/>
              <a:gd name="connsiteX2" fmla="*/ 1220842 w 2584095"/>
              <a:gd name="connsiteY2" fmla="*/ 182991 h 2560218"/>
              <a:gd name="connsiteX3" fmla="*/ 2584095 w 2584095"/>
              <a:gd name="connsiteY3" fmla="*/ 0 h 2560218"/>
              <a:gd name="connsiteX4" fmla="*/ 2411477 w 2584095"/>
              <a:gd name="connsiteY4" fmla="*/ 1445171 h 2560218"/>
              <a:gd name="connsiteX5" fmla="*/ 2369219 w 2584095"/>
              <a:gd name="connsiteY5" fmla="*/ 1774040 h 2560218"/>
              <a:gd name="connsiteX6" fmla="*/ 2351040 w 2584095"/>
              <a:gd name="connsiteY6" fmla="*/ 1757112 h 2560218"/>
              <a:gd name="connsiteX7" fmla="*/ 693185 w 2584095"/>
              <a:gd name="connsiteY7" fmla="*/ 2070425 h 2560218"/>
              <a:gd name="connsiteX8" fmla="*/ 473715 w 2584095"/>
              <a:gd name="connsiteY8" fmla="*/ 2427238 h 2560218"/>
              <a:gd name="connsiteX9" fmla="*/ 401984 w 2584095"/>
              <a:gd name="connsiteY9" fmla="*/ 2560175 h 2560218"/>
              <a:gd name="connsiteX0" fmla="*/ 380424 w 2562535"/>
              <a:gd name="connsiteY0" fmla="*/ 2560175 h 2560218"/>
              <a:gd name="connsiteX1" fmla="*/ 8647 w 2562535"/>
              <a:gd name="connsiteY1" fmla="*/ 1445171 h 2560218"/>
              <a:gd name="connsiteX2" fmla="*/ 1199282 w 2562535"/>
              <a:gd name="connsiteY2" fmla="*/ 182991 h 2560218"/>
              <a:gd name="connsiteX3" fmla="*/ 2562535 w 2562535"/>
              <a:gd name="connsiteY3" fmla="*/ 0 h 2560218"/>
              <a:gd name="connsiteX4" fmla="*/ 2389917 w 2562535"/>
              <a:gd name="connsiteY4" fmla="*/ 1445171 h 2560218"/>
              <a:gd name="connsiteX5" fmla="*/ 2347659 w 2562535"/>
              <a:gd name="connsiteY5" fmla="*/ 1774040 h 2560218"/>
              <a:gd name="connsiteX6" fmla="*/ 2329480 w 2562535"/>
              <a:gd name="connsiteY6" fmla="*/ 1757112 h 2560218"/>
              <a:gd name="connsiteX7" fmla="*/ 671625 w 2562535"/>
              <a:gd name="connsiteY7" fmla="*/ 2070425 h 2560218"/>
              <a:gd name="connsiteX8" fmla="*/ 452155 w 2562535"/>
              <a:gd name="connsiteY8" fmla="*/ 2427238 h 2560218"/>
              <a:gd name="connsiteX9" fmla="*/ 380424 w 2562535"/>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4"/>
              <a:gd name="connsiteX1" fmla="*/ 2 w 2553890"/>
              <a:gd name="connsiteY1" fmla="*/ 1445171 h 2560214"/>
              <a:gd name="connsiteX2" fmla="*/ 1190637 w 2553890"/>
              <a:gd name="connsiteY2" fmla="*/ 182991 h 2560214"/>
              <a:gd name="connsiteX3" fmla="*/ 2553890 w 2553890"/>
              <a:gd name="connsiteY3" fmla="*/ 0 h 2560214"/>
              <a:gd name="connsiteX4" fmla="*/ 2381272 w 2553890"/>
              <a:gd name="connsiteY4" fmla="*/ 1445171 h 2560214"/>
              <a:gd name="connsiteX5" fmla="*/ 2339014 w 2553890"/>
              <a:gd name="connsiteY5" fmla="*/ 1774040 h 2560214"/>
              <a:gd name="connsiteX6" fmla="*/ 2320835 w 2553890"/>
              <a:gd name="connsiteY6" fmla="*/ 1757112 h 2560214"/>
              <a:gd name="connsiteX7" fmla="*/ 662980 w 2553890"/>
              <a:gd name="connsiteY7" fmla="*/ 2070425 h 2560214"/>
              <a:gd name="connsiteX8" fmla="*/ 425656 w 2553890"/>
              <a:gd name="connsiteY8" fmla="*/ 2411175 h 2560214"/>
              <a:gd name="connsiteX9" fmla="*/ 371779 w 2553890"/>
              <a:gd name="connsiteY9" fmla="*/ 2560175 h 2560214"/>
              <a:gd name="connsiteX0" fmla="*/ 391643 w 2594255"/>
              <a:gd name="connsiteY0" fmla="*/ 2607189 h 2607219"/>
              <a:gd name="connsiteX1" fmla="*/ 40367 w 2594255"/>
              <a:gd name="connsiteY1" fmla="*/ 1445171 h 2607219"/>
              <a:gd name="connsiteX2" fmla="*/ 1231002 w 2594255"/>
              <a:gd name="connsiteY2" fmla="*/ 182991 h 2607219"/>
              <a:gd name="connsiteX3" fmla="*/ 2594255 w 2594255"/>
              <a:gd name="connsiteY3" fmla="*/ 0 h 2607219"/>
              <a:gd name="connsiteX4" fmla="*/ 2421637 w 2594255"/>
              <a:gd name="connsiteY4" fmla="*/ 1445171 h 2607219"/>
              <a:gd name="connsiteX5" fmla="*/ 2379379 w 2594255"/>
              <a:gd name="connsiteY5" fmla="*/ 1774040 h 2607219"/>
              <a:gd name="connsiteX6" fmla="*/ 2361200 w 2594255"/>
              <a:gd name="connsiteY6" fmla="*/ 1757112 h 2607219"/>
              <a:gd name="connsiteX7" fmla="*/ 703345 w 2594255"/>
              <a:gd name="connsiteY7" fmla="*/ 2070425 h 2607219"/>
              <a:gd name="connsiteX8" fmla="*/ 466021 w 2594255"/>
              <a:gd name="connsiteY8" fmla="*/ 2411175 h 2607219"/>
              <a:gd name="connsiteX9" fmla="*/ 391643 w 2594255"/>
              <a:gd name="connsiteY9" fmla="*/ 2607189 h 2607219"/>
              <a:gd name="connsiteX0" fmla="*/ 386007 w 2588619"/>
              <a:gd name="connsiteY0" fmla="*/ 2607189 h 2607219"/>
              <a:gd name="connsiteX1" fmla="*/ 34731 w 2588619"/>
              <a:gd name="connsiteY1" fmla="*/ 1445171 h 2607219"/>
              <a:gd name="connsiteX2" fmla="*/ 1225366 w 2588619"/>
              <a:gd name="connsiteY2" fmla="*/ 182991 h 2607219"/>
              <a:gd name="connsiteX3" fmla="*/ 2588619 w 2588619"/>
              <a:gd name="connsiteY3" fmla="*/ 0 h 2607219"/>
              <a:gd name="connsiteX4" fmla="*/ 2416001 w 2588619"/>
              <a:gd name="connsiteY4" fmla="*/ 1445171 h 2607219"/>
              <a:gd name="connsiteX5" fmla="*/ 2373743 w 2588619"/>
              <a:gd name="connsiteY5" fmla="*/ 1774040 h 2607219"/>
              <a:gd name="connsiteX6" fmla="*/ 2355564 w 2588619"/>
              <a:gd name="connsiteY6" fmla="*/ 1757112 h 2607219"/>
              <a:gd name="connsiteX7" fmla="*/ 697709 w 2588619"/>
              <a:gd name="connsiteY7" fmla="*/ 2070425 h 2607219"/>
              <a:gd name="connsiteX8" fmla="*/ 460385 w 2588619"/>
              <a:gd name="connsiteY8" fmla="*/ 2411175 h 2607219"/>
              <a:gd name="connsiteX9" fmla="*/ 386007 w 2588619"/>
              <a:gd name="connsiteY9" fmla="*/ 2607189 h 2607219"/>
              <a:gd name="connsiteX0" fmla="*/ 361910 w 2564522"/>
              <a:gd name="connsiteY0" fmla="*/ 2607189 h 2607219"/>
              <a:gd name="connsiteX1" fmla="*/ 10634 w 2564522"/>
              <a:gd name="connsiteY1" fmla="*/ 1445171 h 2607219"/>
              <a:gd name="connsiteX2" fmla="*/ 1201269 w 2564522"/>
              <a:gd name="connsiteY2" fmla="*/ 182991 h 2607219"/>
              <a:gd name="connsiteX3" fmla="*/ 2564522 w 2564522"/>
              <a:gd name="connsiteY3" fmla="*/ 0 h 2607219"/>
              <a:gd name="connsiteX4" fmla="*/ 2391904 w 2564522"/>
              <a:gd name="connsiteY4" fmla="*/ 1445171 h 2607219"/>
              <a:gd name="connsiteX5" fmla="*/ 2349646 w 2564522"/>
              <a:gd name="connsiteY5" fmla="*/ 1774040 h 2607219"/>
              <a:gd name="connsiteX6" fmla="*/ 2331467 w 2564522"/>
              <a:gd name="connsiteY6" fmla="*/ 1757112 h 2607219"/>
              <a:gd name="connsiteX7" fmla="*/ 673612 w 2564522"/>
              <a:gd name="connsiteY7" fmla="*/ 2070425 h 2607219"/>
              <a:gd name="connsiteX8" fmla="*/ 436288 w 2564522"/>
              <a:gd name="connsiteY8" fmla="*/ 2411175 h 2607219"/>
              <a:gd name="connsiteX9" fmla="*/ 361910 w 2564522"/>
              <a:gd name="connsiteY9" fmla="*/ 2607189 h 260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4522" h="2607219">
                <a:moveTo>
                  <a:pt x="361910" y="2607189"/>
                </a:moveTo>
                <a:cubicBezTo>
                  <a:pt x="187150" y="2276514"/>
                  <a:pt x="-53624" y="1868156"/>
                  <a:pt x="10634" y="1445171"/>
                </a:cubicBezTo>
                <a:cubicBezTo>
                  <a:pt x="74851" y="1022455"/>
                  <a:pt x="404497" y="188672"/>
                  <a:pt x="1201269" y="182991"/>
                </a:cubicBezTo>
                <a:cubicBezTo>
                  <a:pt x="1655675" y="179751"/>
                  <a:pt x="2110105" y="121994"/>
                  <a:pt x="2564522" y="0"/>
                </a:cubicBezTo>
                <a:cubicBezTo>
                  <a:pt x="2449443" y="481724"/>
                  <a:pt x="2391904" y="963448"/>
                  <a:pt x="2391904" y="1445171"/>
                </a:cubicBezTo>
                <a:cubicBezTo>
                  <a:pt x="2391904" y="1559061"/>
                  <a:pt x="2377675" y="1669428"/>
                  <a:pt x="2349646" y="1774040"/>
                </a:cubicBezTo>
                <a:lnTo>
                  <a:pt x="2331467" y="1757112"/>
                </a:lnTo>
                <a:cubicBezTo>
                  <a:pt x="1871117" y="1377730"/>
                  <a:pt x="1128871" y="1518005"/>
                  <a:pt x="673612" y="2070425"/>
                </a:cubicBezTo>
                <a:cubicBezTo>
                  <a:pt x="581258" y="2182489"/>
                  <a:pt x="489955" y="2286842"/>
                  <a:pt x="436288" y="2411175"/>
                </a:cubicBezTo>
                <a:cubicBezTo>
                  <a:pt x="432620" y="2408776"/>
                  <a:pt x="365183" y="2610052"/>
                  <a:pt x="361910" y="2607189"/>
                </a:cubicBezTo>
                <a:close/>
              </a:path>
            </a:pathLst>
          </a:custGeom>
          <a:solidFill>
            <a:sysClr val="window" lastClr="FFFFFF"/>
          </a:solidFill>
          <a:ln w="25400" cap="flat" cmpd="sng" algn="ctr">
            <a:noFill/>
            <a:prstDash val="solid"/>
          </a:ln>
          <a:effectLst>
            <a:innerShdw blurRad="63500" dist="50800" dir="108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Oval 65"/>
          <p:cNvSpPr>
            <a:spLocks noChangeArrowheads="1"/>
          </p:cNvSpPr>
          <p:nvPr/>
        </p:nvSpPr>
        <p:spPr bwMode="auto">
          <a:xfrm>
            <a:off x="4104755" y="5024297"/>
            <a:ext cx="741265" cy="15309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a:endParaRPr>
          </a:p>
        </p:txBody>
      </p:sp>
      <p:sp>
        <p:nvSpPr>
          <p:cNvPr id="8" name="椭圆 6"/>
          <p:cNvSpPr/>
          <p:nvPr/>
        </p:nvSpPr>
        <p:spPr>
          <a:xfrm>
            <a:off x="1106449" y="1214672"/>
            <a:ext cx="1096547" cy="1526532"/>
          </a:xfrm>
          <a:custGeom>
            <a:avLst/>
            <a:gdLst/>
            <a:ahLst/>
            <a:cxnLst/>
            <a:rect l="l" t="t" r="r" b="b"/>
            <a:pathLst>
              <a:path w="1229299" h="1711339">
                <a:moveTo>
                  <a:pt x="1171742" y="261"/>
                </a:moveTo>
                <a:cubicBezTo>
                  <a:pt x="1209399" y="130341"/>
                  <a:pt x="1229299" y="269979"/>
                  <a:pt x="1229299" y="415195"/>
                </a:cubicBezTo>
                <a:cubicBezTo>
                  <a:pt x="1229299" y="1131036"/>
                  <a:pt x="745713" y="1711339"/>
                  <a:pt x="149179" y="1711339"/>
                </a:cubicBezTo>
                <a:lnTo>
                  <a:pt x="124385" y="1709837"/>
                </a:lnTo>
                <a:cubicBezTo>
                  <a:pt x="-113258" y="1208809"/>
                  <a:pt x="-7512" y="609125"/>
                  <a:pt x="417032" y="259252"/>
                </a:cubicBezTo>
                <a:cubicBezTo>
                  <a:pt x="635512" y="79199"/>
                  <a:pt x="902801" y="-5340"/>
                  <a:pt x="1171742" y="261"/>
                </a:cubicBezTo>
                <a:close/>
              </a:path>
            </a:pathLst>
          </a:custGeom>
          <a:solidFill>
            <a:srgbClr val="FFC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泪滴形 3"/>
          <p:cNvSpPr/>
          <p:nvPr/>
        </p:nvSpPr>
        <p:spPr>
          <a:xfrm rot="8430451">
            <a:off x="1281003" y="1589170"/>
            <a:ext cx="2165073" cy="2016257"/>
          </a:xfrm>
          <a:custGeom>
            <a:avLst/>
            <a:gdLst>
              <a:gd name="connsiteX0" fmla="*/ 410925 w 2593036"/>
              <a:gd name="connsiteY0" fmla="*/ 2560175 h 2560218"/>
              <a:gd name="connsiteX1" fmla="*/ 39148 w 2593036"/>
              <a:gd name="connsiteY1" fmla="*/ 1445171 h 2560218"/>
              <a:gd name="connsiteX2" fmla="*/ 1229783 w 2593036"/>
              <a:gd name="connsiteY2" fmla="*/ 182991 h 2560218"/>
              <a:gd name="connsiteX3" fmla="*/ 2593036 w 2593036"/>
              <a:gd name="connsiteY3" fmla="*/ 0 h 2560218"/>
              <a:gd name="connsiteX4" fmla="*/ 2420418 w 2593036"/>
              <a:gd name="connsiteY4" fmla="*/ 1445171 h 2560218"/>
              <a:gd name="connsiteX5" fmla="*/ 2378160 w 2593036"/>
              <a:gd name="connsiteY5" fmla="*/ 1774040 h 2560218"/>
              <a:gd name="connsiteX6" fmla="*/ 2359981 w 2593036"/>
              <a:gd name="connsiteY6" fmla="*/ 1757112 h 2560218"/>
              <a:gd name="connsiteX7" fmla="*/ 702126 w 2593036"/>
              <a:gd name="connsiteY7" fmla="*/ 2070425 h 2560218"/>
              <a:gd name="connsiteX8" fmla="*/ 482656 w 2593036"/>
              <a:gd name="connsiteY8" fmla="*/ 2427238 h 2560218"/>
              <a:gd name="connsiteX9" fmla="*/ 410925 w 2593036"/>
              <a:gd name="connsiteY9" fmla="*/ 2560175 h 2560218"/>
              <a:gd name="connsiteX0" fmla="*/ 408839 w 2590950"/>
              <a:gd name="connsiteY0" fmla="*/ 2560175 h 2560218"/>
              <a:gd name="connsiteX1" fmla="*/ 37062 w 2590950"/>
              <a:gd name="connsiteY1" fmla="*/ 1445171 h 2560218"/>
              <a:gd name="connsiteX2" fmla="*/ 1227697 w 2590950"/>
              <a:gd name="connsiteY2" fmla="*/ 182991 h 2560218"/>
              <a:gd name="connsiteX3" fmla="*/ 2590950 w 2590950"/>
              <a:gd name="connsiteY3" fmla="*/ 0 h 2560218"/>
              <a:gd name="connsiteX4" fmla="*/ 2418332 w 2590950"/>
              <a:gd name="connsiteY4" fmla="*/ 1445171 h 2560218"/>
              <a:gd name="connsiteX5" fmla="*/ 2376074 w 2590950"/>
              <a:gd name="connsiteY5" fmla="*/ 1774040 h 2560218"/>
              <a:gd name="connsiteX6" fmla="*/ 2357895 w 2590950"/>
              <a:gd name="connsiteY6" fmla="*/ 1757112 h 2560218"/>
              <a:gd name="connsiteX7" fmla="*/ 700040 w 2590950"/>
              <a:gd name="connsiteY7" fmla="*/ 2070425 h 2560218"/>
              <a:gd name="connsiteX8" fmla="*/ 480570 w 2590950"/>
              <a:gd name="connsiteY8" fmla="*/ 2427238 h 2560218"/>
              <a:gd name="connsiteX9" fmla="*/ 408839 w 2590950"/>
              <a:gd name="connsiteY9" fmla="*/ 2560175 h 2560218"/>
              <a:gd name="connsiteX0" fmla="*/ 401984 w 2584095"/>
              <a:gd name="connsiteY0" fmla="*/ 2560175 h 2560218"/>
              <a:gd name="connsiteX1" fmla="*/ 30207 w 2584095"/>
              <a:gd name="connsiteY1" fmla="*/ 1445171 h 2560218"/>
              <a:gd name="connsiteX2" fmla="*/ 1220842 w 2584095"/>
              <a:gd name="connsiteY2" fmla="*/ 182991 h 2560218"/>
              <a:gd name="connsiteX3" fmla="*/ 2584095 w 2584095"/>
              <a:gd name="connsiteY3" fmla="*/ 0 h 2560218"/>
              <a:gd name="connsiteX4" fmla="*/ 2411477 w 2584095"/>
              <a:gd name="connsiteY4" fmla="*/ 1445171 h 2560218"/>
              <a:gd name="connsiteX5" fmla="*/ 2369219 w 2584095"/>
              <a:gd name="connsiteY5" fmla="*/ 1774040 h 2560218"/>
              <a:gd name="connsiteX6" fmla="*/ 2351040 w 2584095"/>
              <a:gd name="connsiteY6" fmla="*/ 1757112 h 2560218"/>
              <a:gd name="connsiteX7" fmla="*/ 693185 w 2584095"/>
              <a:gd name="connsiteY7" fmla="*/ 2070425 h 2560218"/>
              <a:gd name="connsiteX8" fmla="*/ 473715 w 2584095"/>
              <a:gd name="connsiteY8" fmla="*/ 2427238 h 2560218"/>
              <a:gd name="connsiteX9" fmla="*/ 401984 w 2584095"/>
              <a:gd name="connsiteY9" fmla="*/ 2560175 h 2560218"/>
              <a:gd name="connsiteX0" fmla="*/ 380424 w 2562535"/>
              <a:gd name="connsiteY0" fmla="*/ 2560175 h 2560218"/>
              <a:gd name="connsiteX1" fmla="*/ 8647 w 2562535"/>
              <a:gd name="connsiteY1" fmla="*/ 1445171 h 2560218"/>
              <a:gd name="connsiteX2" fmla="*/ 1199282 w 2562535"/>
              <a:gd name="connsiteY2" fmla="*/ 182991 h 2560218"/>
              <a:gd name="connsiteX3" fmla="*/ 2562535 w 2562535"/>
              <a:gd name="connsiteY3" fmla="*/ 0 h 2560218"/>
              <a:gd name="connsiteX4" fmla="*/ 2389917 w 2562535"/>
              <a:gd name="connsiteY4" fmla="*/ 1445171 h 2560218"/>
              <a:gd name="connsiteX5" fmla="*/ 2347659 w 2562535"/>
              <a:gd name="connsiteY5" fmla="*/ 1774040 h 2560218"/>
              <a:gd name="connsiteX6" fmla="*/ 2329480 w 2562535"/>
              <a:gd name="connsiteY6" fmla="*/ 1757112 h 2560218"/>
              <a:gd name="connsiteX7" fmla="*/ 671625 w 2562535"/>
              <a:gd name="connsiteY7" fmla="*/ 2070425 h 2560218"/>
              <a:gd name="connsiteX8" fmla="*/ 452155 w 2562535"/>
              <a:gd name="connsiteY8" fmla="*/ 2427238 h 2560218"/>
              <a:gd name="connsiteX9" fmla="*/ 380424 w 2562535"/>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4"/>
              <a:gd name="connsiteX1" fmla="*/ 2 w 2553890"/>
              <a:gd name="connsiteY1" fmla="*/ 1445171 h 2560214"/>
              <a:gd name="connsiteX2" fmla="*/ 1190637 w 2553890"/>
              <a:gd name="connsiteY2" fmla="*/ 182991 h 2560214"/>
              <a:gd name="connsiteX3" fmla="*/ 2553890 w 2553890"/>
              <a:gd name="connsiteY3" fmla="*/ 0 h 2560214"/>
              <a:gd name="connsiteX4" fmla="*/ 2381272 w 2553890"/>
              <a:gd name="connsiteY4" fmla="*/ 1445171 h 2560214"/>
              <a:gd name="connsiteX5" fmla="*/ 2339014 w 2553890"/>
              <a:gd name="connsiteY5" fmla="*/ 1774040 h 2560214"/>
              <a:gd name="connsiteX6" fmla="*/ 2320835 w 2553890"/>
              <a:gd name="connsiteY6" fmla="*/ 1757112 h 2560214"/>
              <a:gd name="connsiteX7" fmla="*/ 662980 w 2553890"/>
              <a:gd name="connsiteY7" fmla="*/ 2070425 h 2560214"/>
              <a:gd name="connsiteX8" fmla="*/ 425656 w 2553890"/>
              <a:gd name="connsiteY8" fmla="*/ 2411175 h 2560214"/>
              <a:gd name="connsiteX9" fmla="*/ 371779 w 2553890"/>
              <a:gd name="connsiteY9" fmla="*/ 2560175 h 2560214"/>
              <a:gd name="connsiteX0" fmla="*/ 391643 w 2594255"/>
              <a:gd name="connsiteY0" fmla="*/ 2607189 h 2607219"/>
              <a:gd name="connsiteX1" fmla="*/ 40367 w 2594255"/>
              <a:gd name="connsiteY1" fmla="*/ 1445171 h 2607219"/>
              <a:gd name="connsiteX2" fmla="*/ 1231002 w 2594255"/>
              <a:gd name="connsiteY2" fmla="*/ 182991 h 2607219"/>
              <a:gd name="connsiteX3" fmla="*/ 2594255 w 2594255"/>
              <a:gd name="connsiteY3" fmla="*/ 0 h 2607219"/>
              <a:gd name="connsiteX4" fmla="*/ 2421637 w 2594255"/>
              <a:gd name="connsiteY4" fmla="*/ 1445171 h 2607219"/>
              <a:gd name="connsiteX5" fmla="*/ 2379379 w 2594255"/>
              <a:gd name="connsiteY5" fmla="*/ 1774040 h 2607219"/>
              <a:gd name="connsiteX6" fmla="*/ 2361200 w 2594255"/>
              <a:gd name="connsiteY6" fmla="*/ 1757112 h 2607219"/>
              <a:gd name="connsiteX7" fmla="*/ 703345 w 2594255"/>
              <a:gd name="connsiteY7" fmla="*/ 2070425 h 2607219"/>
              <a:gd name="connsiteX8" fmla="*/ 466021 w 2594255"/>
              <a:gd name="connsiteY8" fmla="*/ 2411175 h 2607219"/>
              <a:gd name="connsiteX9" fmla="*/ 391643 w 2594255"/>
              <a:gd name="connsiteY9" fmla="*/ 2607189 h 2607219"/>
              <a:gd name="connsiteX0" fmla="*/ 386007 w 2588619"/>
              <a:gd name="connsiteY0" fmla="*/ 2607189 h 2607219"/>
              <a:gd name="connsiteX1" fmla="*/ 34731 w 2588619"/>
              <a:gd name="connsiteY1" fmla="*/ 1445171 h 2607219"/>
              <a:gd name="connsiteX2" fmla="*/ 1225366 w 2588619"/>
              <a:gd name="connsiteY2" fmla="*/ 182991 h 2607219"/>
              <a:gd name="connsiteX3" fmla="*/ 2588619 w 2588619"/>
              <a:gd name="connsiteY3" fmla="*/ 0 h 2607219"/>
              <a:gd name="connsiteX4" fmla="*/ 2416001 w 2588619"/>
              <a:gd name="connsiteY4" fmla="*/ 1445171 h 2607219"/>
              <a:gd name="connsiteX5" fmla="*/ 2373743 w 2588619"/>
              <a:gd name="connsiteY5" fmla="*/ 1774040 h 2607219"/>
              <a:gd name="connsiteX6" fmla="*/ 2355564 w 2588619"/>
              <a:gd name="connsiteY6" fmla="*/ 1757112 h 2607219"/>
              <a:gd name="connsiteX7" fmla="*/ 697709 w 2588619"/>
              <a:gd name="connsiteY7" fmla="*/ 2070425 h 2607219"/>
              <a:gd name="connsiteX8" fmla="*/ 460385 w 2588619"/>
              <a:gd name="connsiteY8" fmla="*/ 2411175 h 2607219"/>
              <a:gd name="connsiteX9" fmla="*/ 386007 w 2588619"/>
              <a:gd name="connsiteY9" fmla="*/ 2607189 h 2607219"/>
              <a:gd name="connsiteX0" fmla="*/ 361910 w 2564522"/>
              <a:gd name="connsiteY0" fmla="*/ 2607189 h 2607219"/>
              <a:gd name="connsiteX1" fmla="*/ 10634 w 2564522"/>
              <a:gd name="connsiteY1" fmla="*/ 1445171 h 2607219"/>
              <a:gd name="connsiteX2" fmla="*/ 1201269 w 2564522"/>
              <a:gd name="connsiteY2" fmla="*/ 182991 h 2607219"/>
              <a:gd name="connsiteX3" fmla="*/ 2564522 w 2564522"/>
              <a:gd name="connsiteY3" fmla="*/ 0 h 2607219"/>
              <a:gd name="connsiteX4" fmla="*/ 2391904 w 2564522"/>
              <a:gd name="connsiteY4" fmla="*/ 1445171 h 2607219"/>
              <a:gd name="connsiteX5" fmla="*/ 2349646 w 2564522"/>
              <a:gd name="connsiteY5" fmla="*/ 1774040 h 2607219"/>
              <a:gd name="connsiteX6" fmla="*/ 2331467 w 2564522"/>
              <a:gd name="connsiteY6" fmla="*/ 1757112 h 2607219"/>
              <a:gd name="connsiteX7" fmla="*/ 673612 w 2564522"/>
              <a:gd name="connsiteY7" fmla="*/ 2070425 h 2607219"/>
              <a:gd name="connsiteX8" fmla="*/ 436288 w 2564522"/>
              <a:gd name="connsiteY8" fmla="*/ 2411175 h 2607219"/>
              <a:gd name="connsiteX9" fmla="*/ 361910 w 2564522"/>
              <a:gd name="connsiteY9" fmla="*/ 2607189 h 260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4522" h="2607219">
                <a:moveTo>
                  <a:pt x="361910" y="2607189"/>
                </a:moveTo>
                <a:cubicBezTo>
                  <a:pt x="187150" y="2276514"/>
                  <a:pt x="-53624" y="1868156"/>
                  <a:pt x="10634" y="1445171"/>
                </a:cubicBezTo>
                <a:cubicBezTo>
                  <a:pt x="74851" y="1022455"/>
                  <a:pt x="404497" y="188672"/>
                  <a:pt x="1201269" y="182991"/>
                </a:cubicBezTo>
                <a:cubicBezTo>
                  <a:pt x="1655675" y="179751"/>
                  <a:pt x="2110105" y="121994"/>
                  <a:pt x="2564522" y="0"/>
                </a:cubicBezTo>
                <a:cubicBezTo>
                  <a:pt x="2449443" y="481724"/>
                  <a:pt x="2391904" y="963448"/>
                  <a:pt x="2391904" y="1445171"/>
                </a:cubicBezTo>
                <a:cubicBezTo>
                  <a:pt x="2391904" y="1559061"/>
                  <a:pt x="2377675" y="1669428"/>
                  <a:pt x="2349646" y="1774040"/>
                </a:cubicBezTo>
                <a:lnTo>
                  <a:pt x="2331467" y="1757112"/>
                </a:lnTo>
                <a:cubicBezTo>
                  <a:pt x="1871117" y="1377730"/>
                  <a:pt x="1128871" y="1518005"/>
                  <a:pt x="673612" y="2070425"/>
                </a:cubicBezTo>
                <a:cubicBezTo>
                  <a:pt x="581258" y="2182489"/>
                  <a:pt x="489955" y="2286842"/>
                  <a:pt x="436288" y="2411175"/>
                </a:cubicBezTo>
                <a:cubicBezTo>
                  <a:pt x="432620" y="2408776"/>
                  <a:pt x="365183" y="2610052"/>
                  <a:pt x="361910" y="2607189"/>
                </a:cubicBezTo>
                <a:close/>
              </a:path>
            </a:pathLst>
          </a:custGeom>
          <a:solidFill>
            <a:sysClr val="window" lastClr="FFFFFF"/>
          </a:solidFill>
          <a:ln w="25400" cap="flat" cmpd="sng" algn="ctr">
            <a:noFill/>
            <a:prstDash val="solid"/>
          </a:ln>
          <a:effectLst>
            <a:innerShdw blurRad="63500" dist="50800" dir="108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Oval 65"/>
          <p:cNvSpPr>
            <a:spLocks noChangeArrowheads="1"/>
          </p:cNvSpPr>
          <p:nvPr/>
        </p:nvSpPr>
        <p:spPr bwMode="auto">
          <a:xfrm>
            <a:off x="1799698" y="4212236"/>
            <a:ext cx="741265" cy="15309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a:endParaRPr>
          </a:p>
        </p:txBody>
      </p:sp>
      <p:sp>
        <p:nvSpPr>
          <p:cNvPr id="11" name="泪滴形 3"/>
          <p:cNvSpPr/>
          <p:nvPr/>
        </p:nvSpPr>
        <p:spPr>
          <a:xfrm rot="8430451">
            <a:off x="5763676" y="3286508"/>
            <a:ext cx="2352874" cy="2236193"/>
          </a:xfrm>
          <a:custGeom>
            <a:avLst/>
            <a:gdLst/>
            <a:ahLst/>
            <a:cxnLst/>
            <a:rect l="l" t="t" r="r" b="b"/>
            <a:pathLst>
              <a:path w="2553888" h="2427238">
                <a:moveTo>
                  <a:pt x="433280" y="2419131"/>
                </a:moveTo>
                <a:cubicBezTo>
                  <a:pt x="168665" y="2187628"/>
                  <a:pt x="0" y="1837280"/>
                  <a:pt x="0" y="1445171"/>
                </a:cubicBezTo>
                <a:cubicBezTo>
                  <a:pt x="0" y="748088"/>
                  <a:pt x="533065" y="182991"/>
                  <a:pt x="1190635" y="182991"/>
                </a:cubicBezTo>
                <a:cubicBezTo>
                  <a:pt x="1645053" y="182991"/>
                  <a:pt x="2099471" y="121994"/>
                  <a:pt x="2553888" y="0"/>
                </a:cubicBezTo>
                <a:cubicBezTo>
                  <a:pt x="2438809" y="481724"/>
                  <a:pt x="2381270" y="963448"/>
                  <a:pt x="2381270" y="1445171"/>
                </a:cubicBezTo>
                <a:cubicBezTo>
                  <a:pt x="2381270" y="1559061"/>
                  <a:pt x="2367041" y="1669428"/>
                  <a:pt x="2339012" y="1774040"/>
                </a:cubicBezTo>
                <a:lnTo>
                  <a:pt x="2320833" y="1757112"/>
                </a:lnTo>
                <a:cubicBezTo>
                  <a:pt x="1860483" y="1377730"/>
                  <a:pt x="1118237" y="1518005"/>
                  <a:pt x="662978" y="2070425"/>
                </a:cubicBezTo>
                <a:cubicBezTo>
                  <a:pt x="570624" y="2182489"/>
                  <a:pt x="497175" y="2302905"/>
                  <a:pt x="443508" y="2427238"/>
                </a:cubicBezTo>
                <a:cubicBezTo>
                  <a:pt x="439840" y="2424839"/>
                  <a:pt x="436553" y="2421994"/>
                  <a:pt x="433280" y="2419131"/>
                </a:cubicBezTo>
                <a:close/>
              </a:path>
            </a:pathLst>
          </a:custGeom>
          <a:gradFill flip="none" rotWithShape="1">
            <a:gsLst>
              <a:gs pos="0">
                <a:srgbClr val="C32BAD">
                  <a:shade val="30000"/>
                  <a:satMod val="115000"/>
                </a:srgbClr>
              </a:gs>
              <a:gs pos="50000">
                <a:srgbClr val="C32BAD">
                  <a:shade val="67500"/>
                  <a:satMod val="115000"/>
                </a:srgbClr>
              </a:gs>
              <a:gs pos="100000">
                <a:srgbClr val="C32BAD">
                  <a:shade val="100000"/>
                  <a:satMod val="115000"/>
                </a:srgbClr>
              </a:gs>
            </a:gsLst>
            <a:lin ang="5400000" scaled="1"/>
            <a:tileRect/>
          </a:gradFill>
          <a:ln w="25400" cap="flat" cmpd="sng" algn="ctr">
            <a:noFill/>
            <a:prstDash val="solid"/>
          </a:ln>
          <a:effectLst>
            <a:outerShdw blurRad="50800" dist="38100" dir="5400000" algn="t"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椭圆 6"/>
          <p:cNvSpPr/>
          <p:nvPr/>
        </p:nvSpPr>
        <p:spPr>
          <a:xfrm>
            <a:off x="5680242" y="3014650"/>
            <a:ext cx="1096547" cy="1526532"/>
          </a:xfrm>
          <a:custGeom>
            <a:avLst/>
            <a:gdLst/>
            <a:ahLst/>
            <a:cxnLst/>
            <a:rect l="l" t="t" r="r" b="b"/>
            <a:pathLst>
              <a:path w="1229299" h="1711339">
                <a:moveTo>
                  <a:pt x="1171742" y="261"/>
                </a:moveTo>
                <a:cubicBezTo>
                  <a:pt x="1209399" y="130341"/>
                  <a:pt x="1229299" y="269979"/>
                  <a:pt x="1229299" y="415195"/>
                </a:cubicBezTo>
                <a:cubicBezTo>
                  <a:pt x="1229299" y="1131036"/>
                  <a:pt x="745713" y="1711339"/>
                  <a:pt x="149179" y="1711339"/>
                </a:cubicBezTo>
                <a:lnTo>
                  <a:pt x="124385" y="1709837"/>
                </a:lnTo>
                <a:cubicBezTo>
                  <a:pt x="-113258" y="1208809"/>
                  <a:pt x="-7512" y="609125"/>
                  <a:pt x="417032" y="259252"/>
                </a:cubicBezTo>
                <a:cubicBezTo>
                  <a:pt x="635512" y="79199"/>
                  <a:pt x="902801" y="-5340"/>
                  <a:pt x="1171742" y="261"/>
                </a:cubicBezTo>
                <a:close/>
              </a:path>
            </a:pathLst>
          </a:custGeom>
          <a:solidFill>
            <a:srgbClr val="C32BAD"/>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泪滴形 3"/>
          <p:cNvSpPr/>
          <p:nvPr/>
        </p:nvSpPr>
        <p:spPr>
          <a:xfrm rot="8430451">
            <a:off x="5854796" y="3389148"/>
            <a:ext cx="2165073" cy="2016257"/>
          </a:xfrm>
          <a:custGeom>
            <a:avLst/>
            <a:gdLst>
              <a:gd name="connsiteX0" fmla="*/ 410925 w 2593036"/>
              <a:gd name="connsiteY0" fmla="*/ 2560175 h 2560218"/>
              <a:gd name="connsiteX1" fmla="*/ 39148 w 2593036"/>
              <a:gd name="connsiteY1" fmla="*/ 1445171 h 2560218"/>
              <a:gd name="connsiteX2" fmla="*/ 1229783 w 2593036"/>
              <a:gd name="connsiteY2" fmla="*/ 182991 h 2560218"/>
              <a:gd name="connsiteX3" fmla="*/ 2593036 w 2593036"/>
              <a:gd name="connsiteY3" fmla="*/ 0 h 2560218"/>
              <a:gd name="connsiteX4" fmla="*/ 2420418 w 2593036"/>
              <a:gd name="connsiteY4" fmla="*/ 1445171 h 2560218"/>
              <a:gd name="connsiteX5" fmla="*/ 2378160 w 2593036"/>
              <a:gd name="connsiteY5" fmla="*/ 1774040 h 2560218"/>
              <a:gd name="connsiteX6" fmla="*/ 2359981 w 2593036"/>
              <a:gd name="connsiteY6" fmla="*/ 1757112 h 2560218"/>
              <a:gd name="connsiteX7" fmla="*/ 702126 w 2593036"/>
              <a:gd name="connsiteY7" fmla="*/ 2070425 h 2560218"/>
              <a:gd name="connsiteX8" fmla="*/ 482656 w 2593036"/>
              <a:gd name="connsiteY8" fmla="*/ 2427238 h 2560218"/>
              <a:gd name="connsiteX9" fmla="*/ 410925 w 2593036"/>
              <a:gd name="connsiteY9" fmla="*/ 2560175 h 2560218"/>
              <a:gd name="connsiteX0" fmla="*/ 408839 w 2590950"/>
              <a:gd name="connsiteY0" fmla="*/ 2560175 h 2560218"/>
              <a:gd name="connsiteX1" fmla="*/ 37062 w 2590950"/>
              <a:gd name="connsiteY1" fmla="*/ 1445171 h 2560218"/>
              <a:gd name="connsiteX2" fmla="*/ 1227697 w 2590950"/>
              <a:gd name="connsiteY2" fmla="*/ 182991 h 2560218"/>
              <a:gd name="connsiteX3" fmla="*/ 2590950 w 2590950"/>
              <a:gd name="connsiteY3" fmla="*/ 0 h 2560218"/>
              <a:gd name="connsiteX4" fmla="*/ 2418332 w 2590950"/>
              <a:gd name="connsiteY4" fmla="*/ 1445171 h 2560218"/>
              <a:gd name="connsiteX5" fmla="*/ 2376074 w 2590950"/>
              <a:gd name="connsiteY5" fmla="*/ 1774040 h 2560218"/>
              <a:gd name="connsiteX6" fmla="*/ 2357895 w 2590950"/>
              <a:gd name="connsiteY6" fmla="*/ 1757112 h 2560218"/>
              <a:gd name="connsiteX7" fmla="*/ 700040 w 2590950"/>
              <a:gd name="connsiteY7" fmla="*/ 2070425 h 2560218"/>
              <a:gd name="connsiteX8" fmla="*/ 480570 w 2590950"/>
              <a:gd name="connsiteY8" fmla="*/ 2427238 h 2560218"/>
              <a:gd name="connsiteX9" fmla="*/ 408839 w 2590950"/>
              <a:gd name="connsiteY9" fmla="*/ 2560175 h 2560218"/>
              <a:gd name="connsiteX0" fmla="*/ 401984 w 2584095"/>
              <a:gd name="connsiteY0" fmla="*/ 2560175 h 2560218"/>
              <a:gd name="connsiteX1" fmla="*/ 30207 w 2584095"/>
              <a:gd name="connsiteY1" fmla="*/ 1445171 h 2560218"/>
              <a:gd name="connsiteX2" fmla="*/ 1220842 w 2584095"/>
              <a:gd name="connsiteY2" fmla="*/ 182991 h 2560218"/>
              <a:gd name="connsiteX3" fmla="*/ 2584095 w 2584095"/>
              <a:gd name="connsiteY3" fmla="*/ 0 h 2560218"/>
              <a:gd name="connsiteX4" fmla="*/ 2411477 w 2584095"/>
              <a:gd name="connsiteY4" fmla="*/ 1445171 h 2560218"/>
              <a:gd name="connsiteX5" fmla="*/ 2369219 w 2584095"/>
              <a:gd name="connsiteY5" fmla="*/ 1774040 h 2560218"/>
              <a:gd name="connsiteX6" fmla="*/ 2351040 w 2584095"/>
              <a:gd name="connsiteY6" fmla="*/ 1757112 h 2560218"/>
              <a:gd name="connsiteX7" fmla="*/ 693185 w 2584095"/>
              <a:gd name="connsiteY7" fmla="*/ 2070425 h 2560218"/>
              <a:gd name="connsiteX8" fmla="*/ 473715 w 2584095"/>
              <a:gd name="connsiteY8" fmla="*/ 2427238 h 2560218"/>
              <a:gd name="connsiteX9" fmla="*/ 401984 w 2584095"/>
              <a:gd name="connsiteY9" fmla="*/ 2560175 h 2560218"/>
              <a:gd name="connsiteX0" fmla="*/ 380424 w 2562535"/>
              <a:gd name="connsiteY0" fmla="*/ 2560175 h 2560218"/>
              <a:gd name="connsiteX1" fmla="*/ 8647 w 2562535"/>
              <a:gd name="connsiteY1" fmla="*/ 1445171 h 2560218"/>
              <a:gd name="connsiteX2" fmla="*/ 1199282 w 2562535"/>
              <a:gd name="connsiteY2" fmla="*/ 182991 h 2560218"/>
              <a:gd name="connsiteX3" fmla="*/ 2562535 w 2562535"/>
              <a:gd name="connsiteY3" fmla="*/ 0 h 2560218"/>
              <a:gd name="connsiteX4" fmla="*/ 2389917 w 2562535"/>
              <a:gd name="connsiteY4" fmla="*/ 1445171 h 2560218"/>
              <a:gd name="connsiteX5" fmla="*/ 2347659 w 2562535"/>
              <a:gd name="connsiteY5" fmla="*/ 1774040 h 2560218"/>
              <a:gd name="connsiteX6" fmla="*/ 2329480 w 2562535"/>
              <a:gd name="connsiteY6" fmla="*/ 1757112 h 2560218"/>
              <a:gd name="connsiteX7" fmla="*/ 671625 w 2562535"/>
              <a:gd name="connsiteY7" fmla="*/ 2070425 h 2560218"/>
              <a:gd name="connsiteX8" fmla="*/ 452155 w 2562535"/>
              <a:gd name="connsiteY8" fmla="*/ 2427238 h 2560218"/>
              <a:gd name="connsiteX9" fmla="*/ 380424 w 2562535"/>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8"/>
              <a:gd name="connsiteX1" fmla="*/ 2 w 2553890"/>
              <a:gd name="connsiteY1" fmla="*/ 1445171 h 2560218"/>
              <a:gd name="connsiteX2" fmla="*/ 1190637 w 2553890"/>
              <a:gd name="connsiteY2" fmla="*/ 182991 h 2560218"/>
              <a:gd name="connsiteX3" fmla="*/ 2553890 w 2553890"/>
              <a:gd name="connsiteY3" fmla="*/ 0 h 2560218"/>
              <a:gd name="connsiteX4" fmla="*/ 2381272 w 2553890"/>
              <a:gd name="connsiteY4" fmla="*/ 1445171 h 2560218"/>
              <a:gd name="connsiteX5" fmla="*/ 2339014 w 2553890"/>
              <a:gd name="connsiteY5" fmla="*/ 1774040 h 2560218"/>
              <a:gd name="connsiteX6" fmla="*/ 2320835 w 2553890"/>
              <a:gd name="connsiteY6" fmla="*/ 1757112 h 2560218"/>
              <a:gd name="connsiteX7" fmla="*/ 662980 w 2553890"/>
              <a:gd name="connsiteY7" fmla="*/ 2070425 h 2560218"/>
              <a:gd name="connsiteX8" fmla="*/ 443510 w 2553890"/>
              <a:gd name="connsiteY8" fmla="*/ 2427238 h 2560218"/>
              <a:gd name="connsiteX9" fmla="*/ 371779 w 2553890"/>
              <a:gd name="connsiteY9" fmla="*/ 2560175 h 2560218"/>
              <a:gd name="connsiteX0" fmla="*/ 371779 w 2553890"/>
              <a:gd name="connsiteY0" fmla="*/ 2560175 h 2560214"/>
              <a:gd name="connsiteX1" fmla="*/ 2 w 2553890"/>
              <a:gd name="connsiteY1" fmla="*/ 1445171 h 2560214"/>
              <a:gd name="connsiteX2" fmla="*/ 1190637 w 2553890"/>
              <a:gd name="connsiteY2" fmla="*/ 182991 h 2560214"/>
              <a:gd name="connsiteX3" fmla="*/ 2553890 w 2553890"/>
              <a:gd name="connsiteY3" fmla="*/ 0 h 2560214"/>
              <a:gd name="connsiteX4" fmla="*/ 2381272 w 2553890"/>
              <a:gd name="connsiteY4" fmla="*/ 1445171 h 2560214"/>
              <a:gd name="connsiteX5" fmla="*/ 2339014 w 2553890"/>
              <a:gd name="connsiteY5" fmla="*/ 1774040 h 2560214"/>
              <a:gd name="connsiteX6" fmla="*/ 2320835 w 2553890"/>
              <a:gd name="connsiteY6" fmla="*/ 1757112 h 2560214"/>
              <a:gd name="connsiteX7" fmla="*/ 662980 w 2553890"/>
              <a:gd name="connsiteY7" fmla="*/ 2070425 h 2560214"/>
              <a:gd name="connsiteX8" fmla="*/ 425656 w 2553890"/>
              <a:gd name="connsiteY8" fmla="*/ 2411175 h 2560214"/>
              <a:gd name="connsiteX9" fmla="*/ 371779 w 2553890"/>
              <a:gd name="connsiteY9" fmla="*/ 2560175 h 2560214"/>
              <a:gd name="connsiteX0" fmla="*/ 391643 w 2594255"/>
              <a:gd name="connsiteY0" fmla="*/ 2607189 h 2607219"/>
              <a:gd name="connsiteX1" fmla="*/ 40367 w 2594255"/>
              <a:gd name="connsiteY1" fmla="*/ 1445171 h 2607219"/>
              <a:gd name="connsiteX2" fmla="*/ 1231002 w 2594255"/>
              <a:gd name="connsiteY2" fmla="*/ 182991 h 2607219"/>
              <a:gd name="connsiteX3" fmla="*/ 2594255 w 2594255"/>
              <a:gd name="connsiteY3" fmla="*/ 0 h 2607219"/>
              <a:gd name="connsiteX4" fmla="*/ 2421637 w 2594255"/>
              <a:gd name="connsiteY4" fmla="*/ 1445171 h 2607219"/>
              <a:gd name="connsiteX5" fmla="*/ 2379379 w 2594255"/>
              <a:gd name="connsiteY5" fmla="*/ 1774040 h 2607219"/>
              <a:gd name="connsiteX6" fmla="*/ 2361200 w 2594255"/>
              <a:gd name="connsiteY6" fmla="*/ 1757112 h 2607219"/>
              <a:gd name="connsiteX7" fmla="*/ 703345 w 2594255"/>
              <a:gd name="connsiteY7" fmla="*/ 2070425 h 2607219"/>
              <a:gd name="connsiteX8" fmla="*/ 466021 w 2594255"/>
              <a:gd name="connsiteY8" fmla="*/ 2411175 h 2607219"/>
              <a:gd name="connsiteX9" fmla="*/ 391643 w 2594255"/>
              <a:gd name="connsiteY9" fmla="*/ 2607189 h 2607219"/>
              <a:gd name="connsiteX0" fmla="*/ 386007 w 2588619"/>
              <a:gd name="connsiteY0" fmla="*/ 2607189 h 2607219"/>
              <a:gd name="connsiteX1" fmla="*/ 34731 w 2588619"/>
              <a:gd name="connsiteY1" fmla="*/ 1445171 h 2607219"/>
              <a:gd name="connsiteX2" fmla="*/ 1225366 w 2588619"/>
              <a:gd name="connsiteY2" fmla="*/ 182991 h 2607219"/>
              <a:gd name="connsiteX3" fmla="*/ 2588619 w 2588619"/>
              <a:gd name="connsiteY3" fmla="*/ 0 h 2607219"/>
              <a:gd name="connsiteX4" fmla="*/ 2416001 w 2588619"/>
              <a:gd name="connsiteY4" fmla="*/ 1445171 h 2607219"/>
              <a:gd name="connsiteX5" fmla="*/ 2373743 w 2588619"/>
              <a:gd name="connsiteY5" fmla="*/ 1774040 h 2607219"/>
              <a:gd name="connsiteX6" fmla="*/ 2355564 w 2588619"/>
              <a:gd name="connsiteY6" fmla="*/ 1757112 h 2607219"/>
              <a:gd name="connsiteX7" fmla="*/ 697709 w 2588619"/>
              <a:gd name="connsiteY7" fmla="*/ 2070425 h 2607219"/>
              <a:gd name="connsiteX8" fmla="*/ 460385 w 2588619"/>
              <a:gd name="connsiteY8" fmla="*/ 2411175 h 2607219"/>
              <a:gd name="connsiteX9" fmla="*/ 386007 w 2588619"/>
              <a:gd name="connsiteY9" fmla="*/ 2607189 h 2607219"/>
              <a:gd name="connsiteX0" fmla="*/ 361910 w 2564522"/>
              <a:gd name="connsiteY0" fmla="*/ 2607189 h 2607219"/>
              <a:gd name="connsiteX1" fmla="*/ 10634 w 2564522"/>
              <a:gd name="connsiteY1" fmla="*/ 1445171 h 2607219"/>
              <a:gd name="connsiteX2" fmla="*/ 1201269 w 2564522"/>
              <a:gd name="connsiteY2" fmla="*/ 182991 h 2607219"/>
              <a:gd name="connsiteX3" fmla="*/ 2564522 w 2564522"/>
              <a:gd name="connsiteY3" fmla="*/ 0 h 2607219"/>
              <a:gd name="connsiteX4" fmla="*/ 2391904 w 2564522"/>
              <a:gd name="connsiteY4" fmla="*/ 1445171 h 2607219"/>
              <a:gd name="connsiteX5" fmla="*/ 2349646 w 2564522"/>
              <a:gd name="connsiteY5" fmla="*/ 1774040 h 2607219"/>
              <a:gd name="connsiteX6" fmla="*/ 2331467 w 2564522"/>
              <a:gd name="connsiteY6" fmla="*/ 1757112 h 2607219"/>
              <a:gd name="connsiteX7" fmla="*/ 673612 w 2564522"/>
              <a:gd name="connsiteY7" fmla="*/ 2070425 h 2607219"/>
              <a:gd name="connsiteX8" fmla="*/ 436288 w 2564522"/>
              <a:gd name="connsiteY8" fmla="*/ 2411175 h 2607219"/>
              <a:gd name="connsiteX9" fmla="*/ 361910 w 2564522"/>
              <a:gd name="connsiteY9" fmla="*/ 2607189 h 260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64522" h="2607219">
                <a:moveTo>
                  <a:pt x="361910" y="2607189"/>
                </a:moveTo>
                <a:cubicBezTo>
                  <a:pt x="187150" y="2276514"/>
                  <a:pt x="-53624" y="1868156"/>
                  <a:pt x="10634" y="1445171"/>
                </a:cubicBezTo>
                <a:cubicBezTo>
                  <a:pt x="74851" y="1022455"/>
                  <a:pt x="404497" y="188672"/>
                  <a:pt x="1201269" y="182991"/>
                </a:cubicBezTo>
                <a:cubicBezTo>
                  <a:pt x="1655675" y="179751"/>
                  <a:pt x="2110105" y="121994"/>
                  <a:pt x="2564522" y="0"/>
                </a:cubicBezTo>
                <a:cubicBezTo>
                  <a:pt x="2449443" y="481724"/>
                  <a:pt x="2391904" y="963448"/>
                  <a:pt x="2391904" y="1445171"/>
                </a:cubicBezTo>
                <a:cubicBezTo>
                  <a:pt x="2391904" y="1559061"/>
                  <a:pt x="2377675" y="1669428"/>
                  <a:pt x="2349646" y="1774040"/>
                </a:cubicBezTo>
                <a:lnTo>
                  <a:pt x="2331467" y="1757112"/>
                </a:lnTo>
                <a:cubicBezTo>
                  <a:pt x="1871117" y="1377730"/>
                  <a:pt x="1128871" y="1518005"/>
                  <a:pt x="673612" y="2070425"/>
                </a:cubicBezTo>
                <a:cubicBezTo>
                  <a:pt x="581258" y="2182489"/>
                  <a:pt x="489955" y="2286842"/>
                  <a:pt x="436288" y="2411175"/>
                </a:cubicBezTo>
                <a:cubicBezTo>
                  <a:pt x="432620" y="2408776"/>
                  <a:pt x="365183" y="2610052"/>
                  <a:pt x="361910" y="2607189"/>
                </a:cubicBezTo>
                <a:close/>
              </a:path>
            </a:pathLst>
          </a:custGeom>
          <a:solidFill>
            <a:sysClr val="window" lastClr="FFFFFF"/>
          </a:solidFill>
          <a:ln w="25400" cap="flat" cmpd="sng" algn="ctr">
            <a:noFill/>
            <a:prstDash val="solid"/>
          </a:ln>
          <a:effectLst>
            <a:innerShdw blurRad="63500" dist="50800" dir="10800000">
              <a:prstClr val="black">
                <a:alpha val="50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Oval 65"/>
          <p:cNvSpPr>
            <a:spLocks noChangeArrowheads="1"/>
          </p:cNvSpPr>
          <p:nvPr/>
        </p:nvSpPr>
        <p:spPr bwMode="auto">
          <a:xfrm>
            <a:off x="6373491" y="6012214"/>
            <a:ext cx="741265" cy="153090"/>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a:endParaRPr>
          </a:p>
        </p:txBody>
      </p:sp>
      <p:sp>
        <p:nvSpPr>
          <p:cNvPr id="15" name="TextBox 14"/>
          <p:cNvSpPr txBox="1"/>
          <p:nvPr/>
        </p:nvSpPr>
        <p:spPr>
          <a:xfrm>
            <a:off x="1345478" y="1445639"/>
            <a:ext cx="878960" cy="65854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01</a:t>
            </a:r>
            <a:endParaRPr kumimoji="0" lang="zh-CN" altLang="en-US" sz="4000" b="1"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16" name="TextBox 15"/>
          <p:cNvSpPr txBox="1"/>
          <p:nvPr/>
        </p:nvSpPr>
        <p:spPr>
          <a:xfrm>
            <a:off x="1106449" y="2069143"/>
            <a:ext cx="814994" cy="4124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POINT</a:t>
            </a:r>
            <a:endParaRPr kumimoji="0" lang="zh-CN" altLang="en-US" sz="1600" b="1"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17" name="TextBox 16"/>
          <p:cNvSpPr txBox="1"/>
          <p:nvPr/>
        </p:nvSpPr>
        <p:spPr>
          <a:xfrm>
            <a:off x="3671427" y="2256959"/>
            <a:ext cx="878960" cy="65854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02</a:t>
            </a:r>
            <a:endParaRPr kumimoji="0" lang="zh-CN" altLang="en-US" sz="4000" b="1"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19" name="TextBox 18"/>
          <p:cNvSpPr txBox="1"/>
          <p:nvPr/>
        </p:nvSpPr>
        <p:spPr>
          <a:xfrm>
            <a:off x="5865163" y="3255508"/>
            <a:ext cx="878960" cy="65854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03</a:t>
            </a:r>
            <a:endParaRPr kumimoji="0" lang="zh-CN" altLang="en-US" sz="4000" b="1"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27" name="TextBox 26"/>
          <p:cNvSpPr txBox="1"/>
          <p:nvPr/>
        </p:nvSpPr>
        <p:spPr>
          <a:xfrm>
            <a:off x="-36512" y="5357385"/>
            <a:ext cx="3778874" cy="486565"/>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79646">
                    <a:lumMod val="50000"/>
                  </a:srgbClr>
                </a:solidFill>
                <a:effectLst/>
                <a:uLnTx/>
                <a:uFillTx/>
                <a:latin typeface="微软雅黑" pitchFamily="34" charset="-122"/>
                <a:ea typeface="微软雅黑" pitchFamily="34" charset="-122"/>
              </a:rPr>
              <a:t>您的标题写在这里</a:t>
            </a:r>
            <a:endParaRPr kumimoji="0" lang="zh-CN" altLang="en-US" sz="2800" b="1" i="0" u="none" strike="noStrike" kern="0" cap="none" spc="0" normalizeH="0" baseline="0" noProof="0" dirty="0">
              <a:ln>
                <a:noFill/>
              </a:ln>
              <a:solidFill>
                <a:srgbClr val="F79646">
                  <a:lumMod val="50000"/>
                </a:srgbClr>
              </a:solidFill>
              <a:effectLst/>
              <a:uLnTx/>
              <a:uFillTx/>
              <a:latin typeface="微软雅黑" pitchFamily="34" charset="-122"/>
              <a:ea typeface="微软雅黑" pitchFamily="34" charset="-122"/>
            </a:endParaRPr>
          </a:p>
        </p:txBody>
      </p:sp>
      <p:sp>
        <p:nvSpPr>
          <p:cNvPr id="28" name="矩形 27"/>
          <p:cNvSpPr/>
          <p:nvPr/>
        </p:nvSpPr>
        <p:spPr>
          <a:xfrm>
            <a:off x="-36512" y="5920495"/>
            <a:ext cx="3677549" cy="244809"/>
          </a:xfrm>
          <a:prstGeom prst="rect">
            <a:avLst/>
          </a:prstGeom>
          <a:solidFill>
            <a:srgbClr val="F79646">
              <a:lumMod val="50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TextBox 30"/>
          <p:cNvSpPr txBox="1"/>
          <p:nvPr/>
        </p:nvSpPr>
        <p:spPr>
          <a:xfrm>
            <a:off x="3411507" y="2911491"/>
            <a:ext cx="814994" cy="4124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POINT</a:t>
            </a:r>
            <a:endParaRPr kumimoji="0" lang="zh-CN" altLang="en-US" sz="1600" b="1"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2" name="TextBox 31"/>
          <p:cNvSpPr txBox="1"/>
          <p:nvPr/>
        </p:nvSpPr>
        <p:spPr>
          <a:xfrm>
            <a:off x="5680242" y="3969360"/>
            <a:ext cx="814994" cy="4124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Arial" pitchFamily="34" charset="0"/>
                <a:ea typeface="微软雅黑" pitchFamily="34" charset="-122"/>
                <a:cs typeface="Arial" pitchFamily="34" charset="0"/>
              </a:rPr>
              <a:t>POINT</a:t>
            </a:r>
            <a:endParaRPr kumimoji="0" lang="zh-CN" altLang="en-US" sz="1600" b="1" i="0" u="none" strike="noStrike" kern="0" cap="none" spc="0" normalizeH="0" baseline="0" noProof="0" dirty="0">
              <a:ln>
                <a:noFill/>
              </a:ln>
              <a:solidFill>
                <a:sysClr val="window" lastClr="FFFFFF"/>
              </a:solidFill>
              <a:effectLst/>
              <a:uLnTx/>
              <a:uFillTx/>
              <a:latin typeface="Arial" pitchFamily="34" charset="0"/>
              <a:ea typeface="微软雅黑" pitchFamily="34" charset="-122"/>
              <a:cs typeface="Arial" pitchFamily="34" charset="0"/>
            </a:endParaRPr>
          </a:p>
        </p:txBody>
      </p:sp>
      <p:sp>
        <p:nvSpPr>
          <p:cNvPr id="33" name="TextBox 32"/>
          <p:cNvSpPr txBox="1"/>
          <p:nvPr/>
        </p:nvSpPr>
        <p:spPr>
          <a:xfrm>
            <a:off x="1740343" y="1634532"/>
            <a:ext cx="1521570" cy="2308324"/>
          </a:xfrm>
          <a:prstGeom prst="rect">
            <a:avLst/>
          </a:prstGeom>
          <a:noFill/>
        </p:spPr>
        <p:txBody>
          <a:bodyPr wrap="none" rtlCol="0">
            <a:spAutoFit/>
          </a:bodyPr>
          <a:lstStyle/>
          <a:p>
            <a:r>
              <a:rPr lang="zh-CN" altLang="en-US" dirty="0" smtClean="0">
                <a:latin typeface="微软雅黑" pitchFamily="34" charset="-122"/>
                <a:ea typeface="微软雅黑" pitchFamily="34" charset="-122"/>
              </a:rPr>
              <a:t>         </a:t>
            </a:r>
            <a:r>
              <a:rPr lang="zh-CN" altLang="en-US" dirty="0" smtClean="0">
                <a:solidFill>
                  <a:schemeClr val="tx1">
                    <a:lumMod val="85000"/>
                    <a:lumOff val="15000"/>
                  </a:schemeClr>
                </a:solidFill>
                <a:latin typeface="微软雅黑" pitchFamily="34" charset="-122"/>
                <a:ea typeface="微软雅黑" pitchFamily="34" charset="-122"/>
              </a:rPr>
              <a:t>点击</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         添加文</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         本点击</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      添加文本</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点击</a:t>
            </a:r>
            <a:r>
              <a:rPr lang="zh-CN" altLang="en-US" dirty="0">
                <a:solidFill>
                  <a:schemeClr val="tx1">
                    <a:lumMod val="85000"/>
                    <a:lumOff val="15000"/>
                  </a:schemeClr>
                </a:solidFill>
                <a:latin typeface="微软雅黑" pitchFamily="34" charset="-122"/>
                <a:ea typeface="微软雅黑" pitchFamily="34" charset="-122"/>
              </a:rPr>
              <a:t>添加</a:t>
            </a:r>
            <a:r>
              <a:rPr lang="zh-CN" altLang="en-US" dirty="0" smtClean="0">
                <a:solidFill>
                  <a:schemeClr val="tx1">
                    <a:lumMod val="85000"/>
                    <a:lumOff val="15000"/>
                  </a:schemeClr>
                </a:solidFill>
                <a:latin typeface="微软雅黑" pitchFamily="34" charset="-122"/>
                <a:ea typeface="微软雅黑" pitchFamily="34" charset="-122"/>
              </a:rPr>
              <a:t>文</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本点击添</a:t>
            </a:r>
            <a:endParaRPr lang="en-US" altLang="zh-CN" dirty="0" smtClean="0">
              <a:solidFill>
                <a:schemeClr val="tx1">
                  <a:lumMod val="85000"/>
                  <a:lumOff val="15000"/>
                </a:schemeClr>
              </a:solidFill>
              <a:latin typeface="微软雅黑" pitchFamily="34" charset="-122"/>
              <a:ea typeface="微软雅黑" pitchFamily="34" charset="-122"/>
            </a:endParaRPr>
          </a:p>
          <a:p>
            <a:r>
              <a:rPr lang="en-US" altLang="zh-CN" dirty="0">
                <a:solidFill>
                  <a:schemeClr val="tx1">
                    <a:lumMod val="85000"/>
                    <a:lumOff val="15000"/>
                  </a:schemeClr>
                </a:solidFill>
                <a:latin typeface="微软雅黑" pitchFamily="34" charset="-122"/>
                <a:ea typeface="微软雅黑" pitchFamily="34" charset="-122"/>
              </a:rPr>
              <a:t> </a:t>
            </a:r>
            <a:r>
              <a:rPr lang="en-US" altLang="zh-CN" dirty="0" smtClean="0">
                <a:solidFill>
                  <a:schemeClr val="tx1">
                    <a:lumMod val="85000"/>
                    <a:lumOff val="15000"/>
                  </a:schemeClr>
                </a:solidFill>
                <a:latin typeface="微软雅黑" pitchFamily="34" charset="-122"/>
                <a:ea typeface="微软雅黑" pitchFamily="34" charset="-122"/>
              </a:rPr>
              <a:t>  </a:t>
            </a:r>
            <a:r>
              <a:rPr lang="zh-CN" altLang="en-US" dirty="0" smtClean="0">
                <a:solidFill>
                  <a:schemeClr val="tx1">
                    <a:lumMod val="85000"/>
                    <a:lumOff val="15000"/>
                  </a:schemeClr>
                </a:solidFill>
                <a:latin typeface="微软雅黑" pitchFamily="34" charset="-122"/>
                <a:ea typeface="微软雅黑" pitchFamily="34" charset="-122"/>
              </a:rPr>
              <a:t>加文</a:t>
            </a:r>
            <a:endParaRPr lang="en-US" altLang="zh-CN" dirty="0" smtClean="0">
              <a:solidFill>
                <a:schemeClr val="tx1">
                  <a:lumMod val="85000"/>
                  <a:lumOff val="15000"/>
                </a:schemeClr>
              </a:solidFill>
              <a:latin typeface="微软雅黑" pitchFamily="34" charset="-122"/>
              <a:ea typeface="微软雅黑" pitchFamily="34" charset="-122"/>
            </a:endParaRPr>
          </a:p>
          <a:p>
            <a:r>
              <a:rPr lang="en-US" altLang="zh-CN" dirty="0">
                <a:solidFill>
                  <a:schemeClr val="tx1">
                    <a:lumMod val="85000"/>
                    <a:lumOff val="15000"/>
                  </a:schemeClr>
                </a:solidFill>
                <a:latin typeface="微软雅黑" pitchFamily="34" charset="-122"/>
                <a:ea typeface="微软雅黑" pitchFamily="34" charset="-122"/>
              </a:rPr>
              <a:t> </a:t>
            </a:r>
            <a:r>
              <a:rPr lang="en-US" altLang="zh-CN" dirty="0" smtClean="0">
                <a:solidFill>
                  <a:schemeClr val="tx1">
                    <a:lumMod val="85000"/>
                    <a:lumOff val="15000"/>
                  </a:schemeClr>
                </a:solidFill>
                <a:latin typeface="微软雅黑" pitchFamily="34" charset="-122"/>
                <a:ea typeface="微软雅黑" pitchFamily="34" charset="-122"/>
              </a:rPr>
              <a:t>   </a:t>
            </a:r>
            <a:r>
              <a:rPr lang="zh-CN" altLang="en-US" dirty="0" smtClean="0">
                <a:solidFill>
                  <a:schemeClr val="tx1">
                    <a:lumMod val="85000"/>
                    <a:lumOff val="15000"/>
                  </a:schemeClr>
                </a:solidFill>
                <a:latin typeface="微软雅黑" pitchFamily="34" charset="-122"/>
                <a:ea typeface="微软雅黑" pitchFamily="34" charset="-122"/>
              </a:rPr>
              <a:t>本</a:t>
            </a:r>
            <a:endParaRPr lang="zh-CN" altLang="en-US" dirty="0">
              <a:solidFill>
                <a:schemeClr val="tx1">
                  <a:lumMod val="85000"/>
                  <a:lumOff val="15000"/>
                </a:schemeClr>
              </a:solidFill>
              <a:latin typeface="微软雅黑" pitchFamily="34" charset="-122"/>
              <a:ea typeface="微软雅黑" pitchFamily="34" charset="-122"/>
            </a:endParaRPr>
          </a:p>
        </p:txBody>
      </p:sp>
      <p:sp>
        <p:nvSpPr>
          <p:cNvPr id="34" name="TextBox 33"/>
          <p:cNvSpPr txBox="1"/>
          <p:nvPr/>
        </p:nvSpPr>
        <p:spPr>
          <a:xfrm>
            <a:off x="4058542" y="2399103"/>
            <a:ext cx="1521570" cy="2308324"/>
          </a:xfrm>
          <a:prstGeom prst="rect">
            <a:avLst/>
          </a:prstGeom>
          <a:noFill/>
        </p:spPr>
        <p:txBody>
          <a:bodyPr wrap="none" rtlCol="0">
            <a:spAutoFit/>
          </a:bodyPr>
          <a:lstStyle/>
          <a:p>
            <a:r>
              <a:rPr lang="zh-CN" altLang="en-US" dirty="0" smtClean="0">
                <a:latin typeface="微软雅黑" pitchFamily="34" charset="-122"/>
                <a:ea typeface="微软雅黑" pitchFamily="34" charset="-122"/>
              </a:rPr>
              <a:t>         </a:t>
            </a:r>
            <a:r>
              <a:rPr lang="zh-CN" altLang="en-US" dirty="0" smtClean="0">
                <a:solidFill>
                  <a:schemeClr val="tx1">
                    <a:lumMod val="85000"/>
                    <a:lumOff val="15000"/>
                  </a:schemeClr>
                </a:solidFill>
                <a:latin typeface="微软雅黑" pitchFamily="34" charset="-122"/>
                <a:ea typeface="微软雅黑" pitchFamily="34" charset="-122"/>
              </a:rPr>
              <a:t>点击</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         添加文</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         本点击</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      添加文本</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点击</a:t>
            </a:r>
            <a:r>
              <a:rPr lang="zh-CN" altLang="en-US" dirty="0">
                <a:solidFill>
                  <a:schemeClr val="tx1">
                    <a:lumMod val="85000"/>
                    <a:lumOff val="15000"/>
                  </a:schemeClr>
                </a:solidFill>
                <a:latin typeface="微软雅黑" pitchFamily="34" charset="-122"/>
                <a:ea typeface="微软雅黑" pitchFamily="34" charset="-122"/>
              </a:rPr>
              <a:t>添加</a:t>
            </a:r>
            <a:r>
              <a:rPr lang="zh-CN" altLang="en-US" dirty="0" smtClean="0">
                <a:solidFill>
                  <a:schemeClr val="tx1">
                    <a:lumMod val="85000"/>
                    <a:lumOff val="15000"/>
                  </a:schemeClr>
                </a:solidFill>
                <a:latin typeface="微软雅黑" pitchFamily="34" charset="-122"/>
                <a:ea typeface="微软雅黑" pitchFamily="34" charset="-122"/>
              </a:rPr>
              <a:t>文</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本点击添</a:t>
            </a:r>
            <a:endParaRPr lang="en-US" altLang="zh-CN" dirty="0" smtClean="0">
              <a:solidFill>
                <a:schemeClr val="tx1">
                  <a:lumMod val="85000"/>
                  <a:lumOff val="15000"/>
                </a:schemeClr>
              </a:solidFill>
              <a:latin typeface="微软雅黑" pitchFamily="34" charset="-122"/>
              <a:ea typeface="微软雅黑" pitchFamily="34" charset="-122"/>
            </a:endParaRPr>
          </a:p>
          <a:p>
            <a:r>
              <a:rPr lang="en-US" altLang="zh-CN" dirty="0">
                <a:solidFill>
                  <a:schemeClr val="tx1">
                    <a:lumMod val="85000"/>
                    <a:lumOff val="15000"/>
                  </a:schemeClr>
                </a:solidFill>
                <a:latin typeface="微软雅黑" pitchFamily="34" charset="-122"/>
                <a:ea typeface="微软雅黑" pitchFamily="34" charset="-122"/>
              </a:rPr>
              <a:t> </a:t>
            </a:r>
            <a:r>
              <a:rPr lang="en-US" altLang="zh-CN" dirty="0" smtClean="0">
                <a:solidFill>
                  <a:schemeClr val="tx1">
                    <a:lumMod val="85000"/>
                    <a:lumOff val="15000"/>
                  </a:schemeClr>
                </a:solidFill>
                <a:latin typeface="微软雅黑" pitchFamily="34" charset="-122"/>
                <a:ea typeface="微软雅黑" pitchFamily="34" charset="-122"/>
              </a:rPr>
              <a:t>  </a:t>
            </a:r>
            <a:r>
              <a:rPr lang="zh-CN" altLang="en-US" dirty="0" smtClean="0">
                <a:solidFill>
                  <a:schemeClr val="tx1">
                    <a:lumMod val="85000"/>
                    <a:lumOff val="15000"/>
                  </a:schemeClr>
                </a:solidFill>
                <a:latin typeface="微软雅黑" pitchFamily="34" charset="-122"/>
                <a:ea typeface="微软雅黑" pitchFamily="34" charset="-122"/>
              </a:rPr>
              <a:t>加文</a:t>
            </a:r>
            <a:endParaRPr lang="en-US" altLang="zh-CN" dirty="0" smtClean="0">
              <a:solidFill>
                <a:schemeClr val="tx1">
                  <a:lumMod val="85000"/>
                  <a:lumOff val="15000"/>
                </a:schemeClr>
              </a:solidFill>
              <a:latin typeface="微软雅黑" pitchFamily="34" charset="-122"/>
              <a:ea typeface="微软雅黑" pitchFamily="34" charset="-122"/>
            </a:endParaRPr>
          </a:p>
          <a:p>
            <a:r>
              <a:rPr lang="en-US" altLang="zh-CN" dirty="0">
                <a:solidFill>
                  <a:schemeClr val="tx1">
                    <a:lumMod val="85000"/>
                    <a:lumOff val="15000"/>
                  </a:schemeClr>
                </a:solidFill>
                <a:latin typeface="微软雅黑" pitchFamily="34" charset="-122"/>
                <a:ea typeface="微软雅黑" pitchFamily="34" charset="-122"/>
              </a:rPr>
              <a:t> </a:t>
            </a:r>
            <a:r>
              <a:rPr lang="en-US" altLang="zh-CN" dirty="0" smtClean="0">
                <a:solidFill>
                  <a:schemeClr val="tx1">
                    <a:lumMod val="85000"/>
                    <a:lumOff val="15000"/>
                  </a:schemeClr>
                </a:solidFill>
                <a:latin typeface="微软雅黑" pitchFamily="34" charset="-122"/>
                <a:ea typeface="微软雅黑" pitchFamily="34" charset="-122"/>
              </a:rPr>
              <a:t>   </a:t>
            </a:r>
            <a:r>
              <a:rPr lang="zh-CN" altLang="en-US" dirty="0" smtClean="0">
                <a:solidFill>
                  <a:schemeClr val="tx1">
                    <a:lumMod val="85000"/>
                    <a:lumOff val="15000"/>
                  </a:schemeClr>
                </a:solidFill>
                <a:latin typeface="微软雅黑" pitchFamily="34" charset="-122"/>
                <a:ea typeface="微软雅黑" pitchFamily="34" charset="-122"/>
              </a:rPr>
              <a:t>本</a:t>
            </a:r>
            <a:endParaRPr lang="zh-CN" altLang="en-US" dirty="0">
              <a:solidFill>
                <a:schemeClr val="tx1">
                  <a:lumMod val="85000"/>
                  <a:lumOff val="15000"/>
                </a:schemeClr>
              </a:solidFill>
              <a:latin typeface="微软雅黑" pitchFamily="34" charset="-122"/>
              <a:ea typeface="微软雅黑" pitchFamily="34" charset="-122"/>
            </a:endParaRPr>
          </a:p>
        </p:txBody>
      </p:sp>
      <p:sp>
        <p:nvSpPr>
          <p:cNvPr id="35" name="TextBox 34"/>
          <p:cNvSpPr txBox="1"/>
          <p:nvPr/>
        </p:nvSpPr>
        <p:spPr>
          <a:xfrm>
            <a:off x="6300192" y="3424932"/>
            <a:ext cx="1521570" cy="2308324"/>
          </a:xfrm>
          <a:prstGeom prst="rect">
            <a:avLst/>
          </a:prstGeom>
          <a:noFill/>
        </p:spPr>
        <p:txBody>
          <a:bodyPr wrap="none" rtlCol="0">
            <a:spAutoFit/>
          </a:bodyPr>
          <a:lstStyle/>
          <a:p>
            <a:r>
              <a:rPr lang="zh-CN" altLang="en-US" dirty="0" smtClean="0">
                <a:latin typeface="微软雅黑" pitchFamily="34" charset="-122"/>
                <a:ea typeface="微软雅黑" pitchFamily="34" charset="-122"/>
              </a:rPr>
              <a:t>         </a:t>
            </a:r>
            <a:r>
              <a:rPr lang="zh-CN" altLang="en-US" dirty="0" smtClean="0">
                <a:solidFill>
                  <a:schemeClr val="tx1">
                    <a:lumMod val="85000"/>
                    <a:lumOff val="15000"/>
                  </a:schemeClr>
                </a:solidFill>
                <a:latin typeface="微软雅黑" pitchFamily="34" charset="-122"/>
                <a:ea typeface="微软雅黑" pitchFamily="34" charset="-122"/>
              </a:rPr>
              <a:t>点击</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         添加文</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         本点击</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      添加文本</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点击</a:t>
            </a:r>
            <a:r>
              <a:rPr lang="zh-CN" altLang="en-US" dirty="0">
                <a:solidFill>
                  <a:schemeClr val="tx1">
                    <a:lumMod val="85000"/>
                    <a:lumOff val="15000"/>
                  </a:schemeClr>
                </a:solidFill>
                <a:latin typeface="微软雅黑" pitchFamily="34" charset="-122"/>
                <a:ea typeface="微软雅黑" pitchFamily="34" charset="-122"/>
              </a:rPr>
              <a:t>添加</a:t>
            </a:r>
            <a:r>
              <a:rPr lang="zh-CN" altLang="en-US" dirty="0" smtClean="0">
                <a:solidFill>
                  <a:schemeClr val="tx1">
                    <a:lumMod val="85000"/>
                    <a:lumOff val="15000"/>
                  </a:schemeClr>
                </a:solidFill>
                <a:latin typeface="微软雅黑" pitchFamily="34" charset="-122"/>
                <a:ea typeface="微软雅黑" pitchFamily="34" charset="-122"/>
              </a:rPr>
              <a:t>文</a:t>
            </a:r>
            <a:endParaRPr lang="en-US" altLang="zh-CN" dirty="0" smtClean="0">
              <a:solidFill>
                <a:schemeClr val="tx1">
                  <a:lumMod val="85000"/>
                  <a:lumOff val="15000"/>
                </a:schemeClr>
              </a:solidFill>
              <a:latin typeface="微软雅黑" pitchFamily="34" charset="-122"/>
              <a:ea typeface="微软雅黑" pitchFamily="34" charset="-122"/>
            </a:endParaRPr>
          </a:p>
          <a:p>
            <a:r>
              <a:rPr lang="zh-CN" altLang="en-US" dirty="0" smtClean="0">
                <a:solidFill>
                  <a:schemeClr val="tx1">
                    <a:lumMod val="85000"/>
                    <a:lumOff val="15000"/>
                  </a:schemeClr>
                </a:solidFill>
                <a:latin typeface="微软雅黑" pitchFamily="34" charset="-122"/>
                <a:ea typeface="微软雅黑" pitchFamily="34" charset="-122"/>
              </a:rPr>
              <a:t>本点击添</a:t>
            </a:r>
            <a:endParaRPr lang="en-US" altLang="zh-CN" dirty="0" smtClean="0">
              <a:solidFill>
                <a:schemeClr val="tx1">
                  <a:lumMod val="85000"/>
                  <a:lumOff val="15000"/>
                </a:schemeClr>
              </a:solidFill>
              <a:latin typeface="微软雅黑" pitchFamily="34" charset="-122"/>
              <a:ea typeface="微软雅黑" pitchFamily="34" charset="-122"/>
            </a:endParaRPr>
          </a:p>
          <a:p>
            <a:r>
              <a:rPr lang="en-US" altLang="zh-CN" dirty="0">
                <a:solidFill>
                  <a:schemeClr val="tx1">
                    <a:lumMod val="85000"/>
                    <a:lumOff val="15000"/>
                  </a:schemeClr>
                </a:solidFill>
                <a:latin typeface="微软雅黑" pitchFamily="34" charset="-122"/>
                <a:ea typeface="微软雅黑" pitchFamily="34" charset="-122"/>
              </a:rPr>
              <a:t> </a:t>
            </a:r>
            <a:r>
              <a:rPr lang="en-US" altLang="zh-CN" dirty="0" smtClean="0">
                <a:solidFill>
                  <a:schemeClr val="tx1">
                    <a:lumMod val="85000"/>
                    <a:lumOff val="15000"/>
                  </a:schemeClr>
                </a:solidFill>
                <a:latin typeface="微软雅黑" pitchFamily="34" charset="-122"/>
                <a:ea typeface="微软雅黑" pitchFamily="34" charset="-122"/>
              </a:rPr>
              <a:t>  </a:t>
            </a:r>
            <a:r>
              <a:rPr lang="zh-CN" altLang="en-US" dirty="0" smtClean="0">
                <a:solidFill>
                  <a:schemeClr val="tx1">
                    <a:lumMod val="85000"/>
                    <a:lumOff val="15000"/>
                  </a:schemeClr>
                </a:solidFill>
                <a:latin typeface="微软雅黑" pitchFamily="34" charset="-122"/>
                <a:ea typeface="微软雅黑" pitchFamily="34" charset="-122"/>
              </a:rPr>
              <a:t>加文</a:t>
            </a:r>
            <a:endParaRPr lang="en-US" altLang="zh-CN" dirty="0" smtClean="0">
              <a:solidFill>
                <a:schemeClr val="tx1">
                  <a:lumMod val="85000"/>
                  <a:lumOff val="15000"/>
                </a:schemeClr>
              </a:solidFill>
              <a:latin typeface="微软雅黑" pitchFamily="34" charset="-122"/>
              <a:ea typeface="微软雅黑" pitchFamily="34" charset="-122"/>
            </a:endParaRPr>
          </a:p>
          <a:p>
            <a:r>
              <a:rPr lang="en-US" altLang="zh-CN" dirty="0">
                <a:solidFill>
                  <a:schemeClr val="tx1">
                    <a:lumMod val="85000"/>
                    <a:lumOff val="15000"/>
                  </a:schemeClr>
                </a:solidFill>
                <a:latin typeface="微软雅黑" pitchFamily="34" charset="-122"/>
                <a:ea typeface="微软雅黑" pitchFamily="34" charset="-122"/>
              </a:rPr>
              <a:t> </a:t>
            </a:r>
            <a:r>
              <a:rPr lang="en-US" altLang="zh-CN" dirty="0" smtClean="0">
                <a:solidFill>
                  <a:schemeClr val="tx1">
                    <a:lumMod val="85000"/>
                    <a:lumOff val="15000"/>
                  </a:schemeClr>
                </a:solidFill>
                <a:latin typeface="微软雅黑" pitchFamily="34" charset="-122"/>
                <a:ea typeface="微软雅黑" pitchFamily="34" charset="-122"/>
              </a:rPr>
              <a:t>   </a:t>
            </a:r>
            <a:r>
              <a:rPr lang="zh-CN" altLang="en-US" dirty="0" smtClean="0">
                <a:solidFill>
                  <a:schemeClr val="tx1">
                    <a:lumMod val="85000"/>
                    <a:lumOff val="15000"/>
                  </a:schemeClr>
                </a:solidFill>
                <a:latin typeface="微软雅黑" pitchFamily="34" charset="-122"/>
                <a:ea typeface="微软雅黑" pitchFamily="34" charset="-122"/>
              </a:rPr>
              <a:t>本</a:t>
            </a:r>
            <a:endParaRPr lang="zh-CN" altLang="en-US"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414650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698224" y="1285778"/>
            <a:ext cx="4178032" cy="45719"/>
          </a:xfrm>
          <a:prstGeom prst="rect">
            <a:avLst/>
          </a:prstGeom>
          <a:solidFill>
            <a:sysClr val="windowText" lastClr="000000">
              <a:lumMod val="75000"/>
              <a:lumOff val="2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 name="等腰三角形 4"/>
          <p:cNvSpPr/>
          <p:nvPr/>
        </p:nvSpPr>
        <p:spPr>
          <a:xfrm flipV="1">
            <a:off x="6727690" y="3798540"/>
            <a:ext cx="1008112" cy="1070333"/>
          </a:xfrm>
          <a:prstGeom prst="triangle">
            <a:avLst/>
          </a:prstGeom>
          <a:solidFill>
            <a:sysClr val="window" lastClr="FFFFFF">
              <a:lumMod val="6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 name="等腰三角形 5"/>
          <p:cNvSpPr/>
          <p:nvPr/>
        </p:nvSpPr>
        <p:spPr>
          <a:xfrm flipV="1">
            <a:off x="3932630" y="3811792"/>
            <a:ext cx="1008112" cy="1070333"/>
          </a:xfrm>
          <a:prstGeom prst="triangle">
            <a:avLst/>
          </a:prstGeom>
          <a:solidFill>
            <a:sysClr val="window" lastClr="FFFFFF">
              <a:lumMod val="6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等腰三角形 6"/>
          <p:cNvSpPr/>
          <p:nvPr/>
        </p:nvSpPr>
        <p:spPr>
          <a:xfrm flipV="1">
            <a:off x="1115616" y="3798826"/>
            <a:ext cx="1008112" cy="1070333"/>
          </a:xfrm>
          <a:prstGeom prst="triangle">
            <a:avLst/>
          </a:prstGeom>
          <a:solidFill>
            <a:sysClr val="window" lastClr="FFFFFF">
              <a:lumMod val="6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 name="矩形 7"/>
          <p:cNvSpPr/>
          <p:nvPr/>
        </p:nvSpPr>
        <p:spPr>
          <a:xfrm>
            <a:off x="-26776" y="3574553"/>
            <a:ext cx="9170776" cy="240129"/>
          </a:xfrm>
          <a:prstGeom prst="rect">
            <a:avLst/>
          </a:prstGeom>
          <a:solidFill>
            <a:sysClr val="windowText" lastClr="000000">
              <a:lumMod val="75000"/>
              <a:lumOff val="2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3921"/>
          <a:stretch/>
        </p:blipFill>
        <p:spPr bwMode="auto">
          <a:xfrm>
            <a:off x="694016" y="3107975"/>
            <a:ext cx="1828800" cy="476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等腰三角形 9"/>
          <p:cNvSpPr/>
          <p:nvPr/>
        </p:nvSpPr>
        <p:spPr>
          <a:xfrm flipV="1">
            <a:off x="611560" y="2852936"/>
            <a:ext cx="2232248" cy="1944216"/>
          </a:xfrm>
          <a:prstGeom prst="triangle">
            <a:avLst>
              <a:gd name="adj" fmla="val 48219"/>
            </a:avLst>
          </a:prstGeom>
          <a:gradFill flip="none" rotWithShape="1">
            <a:gsLst>
              <a:gs pos="0">
                <a:srgbClr val="FFC000">
                  <a:shade val="30000"/>
                  <a:satMod val="115000"/>
                </a:srgbClr>
              </a:gs>
              <a:gs pos="12000">
                <a:srgbClr val="FFC000">
                  <a:shade val="67500"/>
                  <a:satMod val="115000"/>
                </a:srgbClr>
              </a:gs>
              <a:gs pos="50016">
                <a:srgbClr val="FFD44B"/>
              </a:gs>
              <a:gs pos="84000">
                <a:srgbClr val="FFC000">
                  <a:shade val="100000"/>
                  <a:satMod val="115000"/>
                </a:srgbClr>
              </a:gs>
            </a:gsLst>
            <a:lin ang="16200000" scaled="1"/>
            <a:tileRect/>
          </a:gradFill>
          <a:ln w="25400" cap="flat" cmpd="sng" algn="ctr">
            <a:solidFill>
              <a:srgbClr val="FFD44B"/>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1"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6079"/>
          <a:stretch/>
        </p:blipFill>
        <p:spPr bwMode="auto">
          <a:xfrm>
            <a:off x="694016" y="1756115"/>
            <a:ext cx="1828800" cy="1351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等腰三角形 11"/>
          <p:cNvSpPr/>
          <p:nvPr/>
        </p:nvSpPr>
        <p:spPr>
          <a:xfrm flipV="1">
            <a:off x="1337388" y="3107975"/>
            <a:ext cx="277734" cy="238470"/>
          </a:xfrm>
          <a:prstGeom prst="triangle">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3921"/>
          <a:stretch/>
        </p:blipFill>
        <p:spPr bwMode="auto">
          <a:xfrm>
            <a:off x="3502328" y="3107975"/>
            <a:ext cx="1828800" cy="476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等腰三角形 13"/>
          <p:cNvSpPr/>
          <p:nvPr/>
        </p:nvSpPr>
        <p:spPr>
          <a:xfrm flipV="1">
            <a:off x="3419872" y="2852936"/>
            <a:ext cx="2232248" cy="1944216"/>
          </a:xfrm>
          <a:prstGeom prst="triangle">
            <a:avLst>
              <a:gd name="adj" fmla="val 48219"/>
            </a:avLst>
          </a:prstGeom>
          <a:gradFill flip="none" rotWithShape="1">
            <a:gsLst>
              <a:gs pos="0">
                <a:srgbClr val="FFC000">
                  <a:shade val="30000"/>
                  <a:satMod val="115000"/>
                </a:srgbClr>
              </a:gs>
              <a:gs pos="12000">
                <a:srgbClr val="FFC000">
                  <a:shade val="67500"/>
                  <a:satMod val="115000"/>
                </a:srgbClr>
              </a:gs>
              <a:gs pos="50016">
                <a:srgbClr val="FFD44B"/>
              </a:gs>
              <a:gs pos="84000">
                <a:srgbClr val="FFC000">
                  <a:shade val="100000"/>
                  <a:satMod val="115000"/>
                </a:srgbClr>
              </a:gs>
            </a:gsLst>
            <a:lin ang="16200000" scaled="1"/>
            <a:tileRect/>
          </a:gradFill>
          <a:ln w="25400" cap="flat" cmpd="sng" algn="ctr">
            <a:solidFill>
              <a:srgbClr val="FFD44B"/>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6079"/>
          <a:stretch/>
        </p:blipFill>
        <p:spPr bwMode="auto">
          <a:xfrm>
            <a:off x="3502328" y="1756115"/>
            <a:ext cx="1828800" cy="1351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等腰三角形 15"/>
          <p:cNvSpPr/>
          <p:nvPr/>
        </p:nvSpPr>
        <p:spPr>
          <a:xfrm flipV="1">
            <a:off x="4145700" y="3107975"/>
            <a:ext cx="277734" cy="238470"/>
          </a:xfrm>
          <a:prstGeom prst="triangle">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73921"/>
          <a:stretch/>
        </p:blipFill>
        <p:spPr bwMode="auto">
          <a:xfrm>
            <a:off x="6310640" y="3107975"/>
            <a:ext cx="1828800" cy="476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等腰三角形 17"/>
          <p:cNvSpPr/>
          <p:nvPr/>
        </p:nvSpPr>
        <p:spPr>
          <a:xfrm flipV="1">
            <a:off x="6228184" y="2852936"/>
            <a:ext cx="2232248" cy="1944216"/>
          </a:xfrm>
          <a:prstGeom prst="triangle">
            <a:avLst>
              <a:gd name="adj" fmla="val 48219"/>
            </a:avLst>
          </a:prstGeom>
          <a:gradFill flip="none" rotWithShape="1">
            <a:gsLst>
              <a:gs pos="0">
                <a:srgbClr val="FFC000">
                  <a:shade val="30000"/>
                  <a:satMod val="115000"/>
                </a:srgbClr>
              </a:gs>
              <a:gs pos="12000">
                <a:srgbClr val="FFC000">
                  <a:shade val="67500"/>
                  <a:satMod val="115000"/>
                </a:srgbClr>
              </a:gs>
              <a:gs pos="50016">
                <a:srgbClr val="FFD44B"/>
              </a:gs>
              <a:gs pos="84000">
                <a:srgbClr val="FFC000">
                  <a:shade val="100000"/>
                  <a:satMod val="115000"/>
                </a:srgbClr>
              </a:gs>
            </a:gsLst>
            <a:lin ang="16200000" scaled="1"/>
            <a:tileRect/>
          </a:gradFill>
          <a:ln w="25400" cap="flat" cmpd="sng" algn="ctr">
            <a:solidFill>
              <a:srgbClr val="FFD44B"/>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1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6079"/>
          <a:stretch/>
        </p:blipFill>
        <p:spPr bwMode="auto">
          <a:xfrm>
            <a:off x="6310640" y="1756115"/>
            <a:ext cx="1828800" cy="1351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等腰三角形 19"/>
          <p:cNvSpPr/>
          <p:nvPr/>
        </p:nvSpPr>
        <p:spPr>
          <a:xfrm flipV="1">
            <a:off x="6954012" y="3107975"/>
            <a:ext cx="277734" cy="238470"/>
          </a:xfrm>
          <a:prstGeom prst="triangle">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TextBox 20"/>
          <p:cNvSpPr txBox="1"/>
          <p:nvPr/>
        </p:nvSpPr>
        <p:spPr>
          <a:xfrm>
            <a:off x="1687928" y="2236384"/>
            <a:ext cx="861730" cy="91223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en-US" altLang="zh-CN" sz="4400" b="1" i="0" u="none" strike="noStrike" kern="0" cap="none" spc="0" normalizeH="0" baseline="0" noProof="0" dirty="0" smtClean="0">
                <a:ln>
                  <a:noFill/>
                </a:ln>
                <a:solidFill>
                  <a:sysClr val="window" lastClr="FFFFFF"/>
                </a:solidFill>
                <a:effectLst>
                  <a:outerShdw blurRad="50800" dist="38100" dir="13500000" algn="br" rotWithShape="0">
                    <a:prstClr val="black">
                      <a:alpha val="40000"/>
                    </a:prstClr>
                  </a:outerShdw>
                </a:effectLst>
                <a:uLnTx/>
                <a:uFillTx/>
                <a:latin typeface="Bell MT" pitchFamily="18" charset="0"/>
                <a:ea typeface="微软雅黑" pitchFamily="34" charset="-122"/>
              </a:rPr>
              <a:t>01</a:t>
            </a:r>
          </a:p>
        </p:txBody>
      </p:sp>
      <p:sp>
        <p:nvSpPr>
          <p:cNvPr id="22" name="TextBox 21"/>
          <p:cNvSpPr txBox="1"/>
          <p:nvPr/>
        </p:nvSpPr>
        <p:spPr>
          <a:xfrm>
            <a:off x="4469263" y="2195738"/>
            <a:ext cx="861730" cy="91223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en-US" altLang="zh-CN" sz="4400" b="1" i="0" u="none" strike="noStrike" kern="0" cap="none" spc="0" normalizeH="0" baseline="0" noProof="0" dirty="0" smtClean="0">
                <a:ln>
                  <a:noFill/>
                </a:ln>
                <a:solidFill>
                  <a:sysClr val="window" lastClr="FFFFFF"/>
                </a:solidFill>
                <a:effectLst>
                  <a:outerShdw blurRad="50800" dist="38100" dir="13500000" algn="br" rotWithShape="0">
                    <a:prstClr val="black">
                      <a:alpha val="40000"/>
                    </a:prstClr>
                  </a:outerShdw>
                </a:effectLst>
                <a:uLnTx/>
                <a:uFillTx/>
                <a:latin typeface="Bell MT" pitchFamily="18" charset="0"/>
                <a:ea typeface="微软雅黑" pitchFamily="34" charset="-122"/>
              </a:rPr>
              <a:t>02</a:t>
            </a:r>
          </a:p>
        </p:txBody>
      </p:sp>
      <p:sp>
        <p:nvSpPr>
          <p:cNvPr id="23" name="TextBox 22"/>
          <p:cNvSpPr txBox="1"/>
          <p:nvPr/>
        </p:nvSpPr>
        <p:spPr>
          <a:xfrm>
            <a:off x="7277710" y="2195737"/>
            <a:ext cx="861730" cy="91223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en-US" altLang="zh-CN" sz="4400" b="1" i="0" u="none" strike="noStrike" kern="0" cap="none" spc="0" normalizeH="0" baseline="0" noProof="0" dirty="0" smtClean="0">
                <a:ln>
                  <a:noFill/>
                </a:ln>
                <a:solidFill>
                  <a:sysClr val="window" lastClr="FFFFFF"/>
                </a:solidFill>
                <a:effectLst>
                  <a:outerShdw blurRad="50800" dist="38100" dir="13500000" algn="br" rotWithShape="0">
                    <a:prstClr val="black">
                      <a:alpha val="40000"/>
                    </a:prstClr>
                  </a:outerShdw>
                </a:effectLst>
                <a:uLnTx/>
                <a:uFillTx/>
                <a:latin typeface="Bell MT" pitchFamily="18" charset="0"/>
                <a:ea typeface="微软雅黑" pitchFamily="34" charset="-122"/>
              </a:rPr>
              <a:t>03</a:t>
            </a:r>
          </a:p>
        </p:txBody>
      </p:sp>
      <p:sp>
        <p:nvSpPr>
          <p:cNvPr id="24" name="TextBox 23"/>
          <p:cNvSpPr txBox="1"/>
          <p:nvPr/>
        </p:nvSpPr>
        <p:spPr>
          <a:xfrm>
            <a:off x="1102364" y="3404444"/>
            <a:ext cx="1235412" cy="597921"/>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79646">
                    <a:lumMod val="50000"/>
                  </a:srgbClr>
                </a:solidFill>
                <a:effectLst>
                  <a:outerShdw blurRad="50800" dist="38100" dir="5400000" algn="t" rotWithShape="0">
                    <a:sysClr val="window" lastClr="FFFFFF">
                      <a:alpha val="40000"/>
                    </a:sysClr>
                  </a:outerShdw>
                </a:effectLst>
                <a:uLnTx/>
                <a:uFillTx/>
                <a:latin typeface="微软雅黑" pitchFamily="34" charset="-122"/>
                <a:ea typeface="微软雅黑" pitchFamily="34" charset="-122"/>
              </a:rPr>
              <a:t>文本</a:t>
            </a:r>
            <a:endParaRPr kumimoji="0" lang="zh-CN" altLang="en-US" sz="2800" b="1" i="0" u="none" strike="noStrike" kern="0" cap="none" spc="0" normalizeH="0" baseline="0" noProof="0" dirty="0">
              <a:ln>
                <a:noFill/>
              </a:ln>
              <a:solidFill>
                <a:srgbClr val="F79646">
                  <a:lumMod val="50000"/>
                </a:srgbClr>
              </a:solidFill>
              <a:effectLst>
                <a:outerShdw blurRad="50800" dist="38100" dir="5400000" algn="t" rotWithShape="0">
                  <a:sysClr val="window" lastClr="FFFFFF">
                    <a:alpha val="40000"/>
                  </a:sysClr>
                </a:outerShdw>
              </a:effectLst>
              <a:uLnTx/>
              <a:uFillTx/>
              <a:latin typeface="微软雅黑" pitchFamily="34" charset="-122"/>
              <a:ea typeface="微软雅黑" pitchFamily="34" charset="-122"/>
            </a:endParaRPr>
          </a:p>
        </p:txBody>
      </p:sp>
      <p:sp>
        <p:nvSpPr>
          <p:cNvPr id="25" name="TextBox 24"/>
          <p:cNvSpPr txBox="1"/>
          <p:nvPr/>
        </p:nvSpPr>
        <p:spPr>
          <a:xfrm>
            <a:off x="3940906" y="3404444"/>
            <a:ext cx="1235412" cy="597921"/>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79646">
                    <a:lumMod val="50000"/>
                  </a:srgbClr>
                </a:solidFill>
                <a:effectLst>
                  <a:outerShdw blurRad="50800" dist="38100" dir="5400000" algn="t" rotWithShape="0">
                    <a:sysClr val="window" lastClr="FFFFFF">
                      <a:alpha val="40000"/>
                    </a:sysClr>
                  </a:outerShdw>
                </a:effectLst>
                <a:uLnTx/>
                <a:uFillTx/>
                <a:latin typeface="微软雅黑" pitchFamily="34" charset="-122"/>
                <a:ea typeface="微软雅黑" pitchFamily="34" charset="-122"/>
              </a:rPr>
              <a:t>文本</a:t>
            </a:r>
            <a:endParaRPr kumimoji="0" lang="zh-CN" altLang="en-US" sz="2800" b="1" i="0" u="none" strike="noStrike" kern="0" cap="none" spc="0" normalizeH="0" baseline="0" noProof="0" dirty="0">
              <a:ln>
                <a:noFill/>
              </a:ln>
              <a:solidFill>
                <a:srgbClr val="F79646">
                  <a:lumMod val="50000"/>
                </a:srgbClr>
              </a:solidFill>
              <a:effectLst>
                <a:outerShdw blurRad="50800" dist="38100" dir="5400000" algn="t" rotWithShape="0">
                  <a:sysClr val="window" lastClr="FFFFFF">
                    <a:alpha val="40000"/>
                  </a:sysClr>
                </a:outerShdw>
              </a:effectLst>
              <a:uLnTx/>
              <a:uFillTx/>
              <a:latin typeface="微软雅黑" pitchFamily="34" charset="-122"/>
              <a:ea typeface="微软雅黑" pitchFamily="34" charset="-122"/>
            </a:endParaRPr>
          </a:p>
        </p:txBody>
      </p:sp>
      <p:sp>
        <p:nvSpPr>
          <p:cNvPr id="26" name="TextBox 25"/>
          <p:cNvSpPr txBox="1"/>
          <p:nvPr/>
        </p:nvSpPr>
        <p:spPr>
          <a:xfrm>
            <a:off x="6738622" y="3404444"/>
            <a:ext cx="1235412" cy="597921"/>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79646">
                    <a:lumMod val="50000"/>
                  </a:srgbClr>
                </a:solidFill>
                <a:effectLst>
                  <a:outerShdw blurRad="50800" dist="38100" dir="5400000" algn="t" rotWithShape="0">
                    <a:sysClr val="window" lastClr="FFFFFF">
                      <a:alpha val="40000"/>
                    </a:sysClr>
                  </a:outerShdw>
                </a:effectLst>
                <a:uLnTx/>
                <a:uFillTx/>
                <a:latin typeface="微软雅黑" pitchFamily="34" charset="-122"/>
                <a:ea typeface="微软雅黑" pitchFamily="34" charset="-122"/>
              </a:rPr>
              <a:t>文本</a:t>
            </a:r>
            <a:endParaRPr kumimoji="0" lang="zh-CN" altLang="en-US" sz="2800" b="1" i="0" u="none" strike="noStrike" kern="0" cap="none" spc="0" normalizeH="0" baseline="0" noProof="0" dirty="0">
              <a:ln>
                <a:noFill/>
              </a:ln>
              <a:solidFill>
                <a:srgbClr val="F79646">
                  <a:lumMod val="50000"/>
                </a:srgbClr>
              </a:solidFill>
              <a:effectLst>
                <a:outerShdw blurRad="50800" dist="38100" dir="5400000" algn="t" rotWithShape="0">
                  <a:sysClr val="window" lastClr="FFFFFF">
                    <a:alpha val="40000"/>
                  </a:sysClr>
                </a:outerShdw>
              </a:effectLst>
              <a:uLnTx/>
              <a:uFillTx/>
              <a:latin typeface="微软雅黑" pitchFamily="34" charset="-122"/>
              <a:ea typeface="微软雅黑" pitchFamily="34" charset="-122"/>
            </a:endParaRPr>
          </a:p>
        </p:txBody>
      </p:sp>
      <p:sp>
        <p:nvSpPr>
          <p:cNvPr id="27" name="TextBox 26"/>
          <p:cNvSpPr txBox="1"/>
          <p:nvPr/>
        </p:nvSpPr>
        <p:spPr>
          <a:xfrm>
            <a:off x="395536" y="4848601"/>
            <a:ext cx="2447500" cy="153272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通过复制您的文本</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后在此</a:t>
            </a: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框中选择粘贴您的内容打在</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这里</a:t>
            </a:r>
            <a:endPar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28" name="TextBox 27"/>
          <p:cNvSpPr txBox="1"/>
          <p:nvPr/>
        </p:nvSpPr>
        <p:spPr>
          <a:xfrm>
            <a:off x="3272490" y="4848601"/>
            <a:ext cx="2447500" cy="153272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通过复制您的文本</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后在此</a:t>
            </a: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框中选择粘贴您的内容打在</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这里</a:t>
            </a:r>
            <a:endPar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29" name="TextBox 28"/>
          <p:cNvSpPr txBox="1"/>
          <p:nvPr/>
        </p:nvSpPr>
        <p:spPr>
          <a:xfrm>
            <a:off x="6069932" y="4848601"/>
            <a:ext cx="2447500" cy="153272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通过复制您的文本</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后在此</a:t>
            </a:r>
            <a:r>
              <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rPr>
              <a:t>框中选择粘贴您的内容打在</a:t>
            </a:r>
            <a:r>
              <a:rPr kumimoji="0" lang="zh-CN" altLang="en-US" sz="1800" b="0"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这里</a:t>
            </a:r>
            <a:endPar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30" name="TextBox 29"/>
          <p:cNvSpPr txBox="1"/>
          <p:nvPr/>
        </p:nvSpPr>
        <p:spPr>
          <a:xfrm>
            <a:off x="3457095" y="740417"/>
            <a:ext cx="3279695" cy="5979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您的标题写在这里</a:t>
            </a:r>
            <a:endParaRPr kumimoji="0" lang="zh-CN" altLang="en-US" sz="28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31" name="组合 30"/>
          <p:cNvGrpSpPr/>
          <p:nvPr/>
        </p:nvGrpSpPr>
        <p:grpSpPr>
          <a:xfrm>
            <a:off x="2886851" y="899845"/>
            <a:ext cx="471072" cy="656947"/>
            <a:chOff x="-2232248" y="-233231"/>
            <a:chExt cx="2232248" cy="3113044"/>
          </a:xfrm>
        </p:grpSpPr>
        <p:sp>
          <p:nvSpPr>
            <p:cNvPr id="32" name="等腰三角形 31"/>
            <p:cNvSpPr/>
            <p:nvPr/>
          </p:nvSpPr>
          <p:spPr>
            <a:xfrm flipV="1">
              <a:off x="-1728192" y="1809480"/>
              <a:ext cx="1008112" cy="1070333"/>
            </a:xfrm>
            <a:prstGeom prst="triangle">
              <a:avLst/>
            </a:prstGeom>
            <a:solidFill>
              <a:sysClr val="window" lastClr="FFFFFF">
                <a:lumMod val="65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3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3921"/>
            <a:stretch/>
          </p:blipFill>
          <p:spPr bwMode="auto">
            <a:xfrm>
              <a:off x="-2149792" y="1118629"/>
              <a:ext cx="1828800" cy="476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等腰三角形 33"/>
            <p:cNvSpPr/>
            <p:nvPr/>
          </p:nvSpPr>
          <p:spPr>
            <a:xfrm flipV="1">
              <a:off x="-2232248" y="863590"/>
              <a:ext cx="2232248" cy="1944216"/>
            </a:xfrm>
            <a:prstGeom prst="triangle">
              <a:avLst>
                <a:gd name="adj" fmla="val 48219"/>
              </a:avLst>
            </a:prstGeom>
            <a:gradFill flip="none" rotWithShape="1">
              <a:gsLst>
                <a:gs pos="0">
                  <a:srgbClr val="FFC000">
                    <a:shade val="30000"/>
                    <a:satMod val="115000"/>
                  </a:srgbClr>
                </a:gs>
                <a:gs pos="12000">
                  <a:srgbClr val="FFC000">
                    <a:shade val="67500"/>
                    <a:satMod val="115000"/>
                  </a:srgbClr>
                </a:gs>
                <a:gs pos="50016">
                  <a:srgbClr val="FFD44B"/>
                </a:gs>
                <a:gs pos="84000">
                  <a:srgbClr val="FFC000">
                    <a:shade val="100000"/>
                    <a:satMod val="115000"/>
                  </a:srgbClr>
                </a:gs>
              </a:gsLst>
              <a:lin ang="16200000" scaled="1"/>
              <a:tileRect/>
            </a:gradFill>
            <a:ln w="25400" cap="flat" cmpd="sng" algn="ctr">
              <a:solidFill>
                <a:srgbClr val="FFD44B"/>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35"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26079"/>
            <a:stretch/>
          </p:blipFill>
          <p:spPr bwMode="auto">
            <a:xfrm>
              <a:off x="-2149792" y="-233231"/>
              <a:ext cx="1828800" cy="13518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等腰三角形 35"/>
            <p:cNvSpPr/>
            <p:nvPr/>
          </p:nvSpPr>
          <p:spPr>
            <a:xfrm flipV="1">
              <a:off x="-1506420" y="1118629"/>
              <a:ext cx="277734" cy="238470"/>
            </a:xfrm>
            <a:prstGeom prst="triangle">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28572561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65"/>
          <p:cNvSpPr>
            <a:spLocks noChangeArrowheads="1"/>
          </p:cNvSpPr>
          <p:nvPr/>
        </p:nvSpPr>
        <p:spPr bwMode="auto">
          <a:xfrm rot="10800000" flipV="1">
            <a:off x="3701900" y="6255174"/>
            <a:ext cx="4314329" cy="342177"/>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a:endParaRPr>
          </a:p>
        </p:txBody>
      </p:sp>
      <p:sp>
        <p:nvSpPr>
          <p:cNvPr id="5" name="椭圆 2"/>
          <p:cNvSpPr/>
          <p:nvPr/>
        </p:nvSpPr>
        <p:spPr>
          <a:xfrm>
            <a:off x="2052870" y="955732"/>
            <a:ext cx="2231881" cy="2231881"/>
          </a:xfrm>
          <a:custGeom>
            <a:avLst/>
            <a:gdLst/>
            <a:ahLst/>
            <a:cxnLst/>
            <a:rect l="l" t="t" r="r" b="b"/>
            <a:pathLst>
              <a:path w="3672408" h="3672408">
                <a:moveTo>
                  <a:pt x="1836204" y="342038"/>
                </a:moveTo>
                <a:cubicBezTo>
                  <a:pt x="1010999" y="342038"/>
                  <a:pt x="342038" y="1010999"/>
                  <a:pt x="342038" y="1836204"/>
                </a:cubicBezTo>
                <a:cubicBezTo>
                  <a:pt x="342038" y="2661409"/>
                  <a:pt x="1010999" y="3330370"/>
                  <a:pt x="1836204" y="3330370"/>
                </a:cubicBezTo>
                <a:cubicBezTo>
                  <a:pt x="2661409" y="3330370"/>
                  <a:pt x="3330370" y="2661409"/>
                  <a:pt x="3330370" y="1836204"/>
                </a:cubicBezTo>
                <a:cubicBezTo>
                  <a:pt x="3330370" y="1010999"/>
                  <a:pt x="2661409" y="342038"/>
                  <a:pt x="1836204" y="342038"/>
                </a:cubicBezTo>
                <a:close/>
                <a:moveTo>
                  <a:pt x="1836204" y="0"/>
                </a:moveTo>
                <a:cubicBezTo>
                  <a:pt x="2850311" y="0"/>
                  <a:pt x="3672408" y="822097"/>
                  <a:pt x="3672408" y="1836204"/>
                </a:cubicBezTo>
                <a:cubicBezTo>
                  <a:pt x="3672408" y="2850311"/>
                  <a:pt x="2850311" y="3672408"/>
                  <a:pt x="1836204" y="3672408"/>
                </a:cubicBezTo>
                <a:cubicBezTo>
                  <a:pt x="822097" y="3672408"/>
                  <a:pt x="0" y="2850311"/>
                  <a:pt x="0" y="1836204"/>
                </a:cubicBezTo>
                <a:cubicBezTo>
                  <a:pt x="0" y="822097"/>
                  <a:pt x="822097" y="0"/>
                  <a:pt x="1836204" y="0"/>
                </a:cubicBezTo>
                <a:close/>
              </a:path>
            </a:pathLst>
          </a:custGeom>
          <a:gradFill flip="none" rotWithShape="1">
            <a:gsLst>
              <a:gs pos="0">
                <a:srgbClr val="98C54F">
                  <a:shade val="30000"/>
                  <a:satMod val="115000"/>
                </a:srgbClr>
              </a:gs>
              <a:gs pos="50000">
                <a:srgbClr val="98C54F">
                  <a:shade val="67500"/>
                  <a:satMod val="115000"/>
                </a:srgbClr>
              </a:gs>
              <a:gs pos="100000">
                <a:srgbClr val="98C54F">
                  <a:shade val="100000"/>
                  <a:satMod val="115000"/>
                </a:srgbClr>
              </a:gs>
            </a:gsLst>
            <a:lin ang="16200000" scaled="1"/>
            <a:tileRect/>
          </a:gradFill>
          <a:ln w="25400" cap="flat" cmpd="sng" algn="ctr">
            <a:solidFill>
              <a:srgbClr val="98C54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 name="椭圆 2"/>
          <p:cNvSpPr/>
          <p:nvPr/>
        </p:nvSpPr>
        <p:spPr>
          <a:xfrm>
            <a:off x="3309205" y="1491060"/>
            <a:ext cx="4935203" cy="4935203"/>
          </a:xfrm>
          <a:custGeom>
            <a:avLst/>
            <a:gdLst/>
            <a:ahLst/>
            <a:cxnLst/>
            <a:rect l="l" t="t" r="r" b="b"/>
            <a:pathLst>
              <a:path w="3672408" h="3672408">
                <a:moveTo>
                  <a:pt x="1836204" y="342038"/>
                </a:moveTo>
                <a:cubicBezTo>
                  <a:pt x="1010999" y="342038"/>
                  <a:pt x="342038" y="1010999"/>
                  <a:pt x="342038" y="1836204"/>
                </a:cubicBezTo>
                <a:cubicBezTo>
                  <a:pt x="342038" y="2661409"/>
                  <a:pt x="1010999" y="3330370"/>
                  <a:pt x="1836204" y="3330370"/>
                </a:cubicBezTo>
                <a:cubicBezTo>
                  <a:pt x="2661409" y="3330370"/>
                  <a:pt x="3330370" y="2661409"/>
                  <a:pt x="3330370" y="1836204"/>
                </a:cubicBezTo>
                <a:cubicBezTo>
                  <a:pt x="3330370" y="1010999"/>
                  <a:pt x="2661409" y="342038"/>
                  <a:pt x="1836204" y="342038"/>
                </a:cubicBezTo>
                <a:close/>
                <a:moveTo>
                  <a:pt x="1836204" y="0"/>
                </a:moveTo>
                <a:cubicBezTo>
                  <a:pt x="2850311" y="0"/>
                  <a:pt x="3672408" y="822097"/>
                  <a:pt x="3672408" y="1836204"/>
                </a:cubicBezTo>
                <a:cubicBezTo>
                  <a:pt x="3672408" y="2850311"/>
                  <a:pt x="2850311" y="3672408"/>
                  <a:pt x="1836204" y="3672408"/>
                </a:cubicBezTo>
                <a:cubicBezTo>
                  <a:pt x="822097" y="3672408"/>
                  <a:pt x="0" y="2850311"/>
                  <a:pt x="0" y="1836204"/>
                </a:cubicBezTo>
                <a:cubicBezTo>
                  <a:pt x="0" y="822097"/>
                  <a:pt x="822097" y="0"/>
                  <a:pt x="1836204" y="0"/>
                </a:cubicBezTo>
                <a:close/>
              </a:path>
            </a:pathLst>
          </a:custGeom>
          <a:gradFill flip="none" rotWithShape="1">
            <a:gsLst>
              <a:gs pos="0">
                <a:srgbClr val="98C54F">
                  <a:shade val="30000"/>
                  <a:satMod val="115000"/>
                </a:srgbClr>
              </a:gs>
              <a:gs pos="50000">
                <a:srgbClr val="98C54F">
                  <a:shade val="67500"/>
                  <a:satMod val="115000"/>
                </a:srgbClr>
              </a:gs>
              <a:gs pos="100000">
                <a:srgbClr val="98C54F">
                  <a:shade val="100000"/>
                  <a:satMod val="115000"/>
                </a:srgbClr>
              </a:gs>
            </a:gsLst>
            <a:lin ang="16200000" scaled="1"/>
            <a:tileRect/>
          </a:gradFill>
          <a:ln w="25400" cap="flat" cmpd="sng" algn="ctr">
            <a:solidFill>
              <a:srgbClr val="98C54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椭圆 6"/>
          <p:cNvSpPr/>
          <p:nvPr/>
        </p:nvSpPr>
        <p:spPr>
          <a:xfrm>
            <a:off x="3731897" y="2071672"/>
            <a:ext cx="4064284" cy="3689306"/>
          </a:xfrm>
          <a:prstGeom prst="ellipse">
            <a:avLst/>
          </a:prstGeom>
          <a:gradFill flip="none" rotWithShape="1">
            <a:gsLst>
              <a:gs pos="0">
                <a:srgbClr val="98C54F">
                  <a:shade val="30000"/>
                  <a:satMod val="115000"/>
                </a:srgbClr>
              </a:gs>
              <a:gs pos="50000">
                <a:srgbClr val="98C54F">
                  <a:shade val="67500"/>
                  <a:satMod val="115000"/>
                </a:srgbClr>
              </a:gs>
              <a:gs pos="100000">
                <a:srgbClr val="98C54F">
                  <a:shade val="100000"/>
                  <a:satMod val="115000"/>
                </a:srgbClr>
              </a:gs>
            </a:gsLst>
            <a:lin ang="16200000" scaled="1"/>
            <a:tileRect/>
          </a:gradFill>
          <a:ln w="25400" cap="flat" cmpd="sng" algn="ctr">
            <a:noFill/>
            <a:prstDash val="solid"/>
          </a:ln>
          <a:effectLst>
            <a:outerShdw dist="50800" dir="5400000" algn="t" rotWithShape="0">
              <a:srgbClr val="526F23">
                <a:alpha val="32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 name="椭圆 5"/>
          <p:cNvSpPr/>
          <p:nvPr/>
        </p:nvSpPr>
        <p:spPr>
          <a:xfrm>
            <a:off x="3744664" y="2071672"/>
            <a:ext cx="4064285" cy="2033287"/>
          </a:xfrm>
          <a:custGeom>
            <a:avLst/>
            <a:gdLst/>
            <a:ahLst/>
            <a:cxnLst/>
            <a:rect l="l" t="t" r="r" b="b"/>
            <a:pathLst>
              <a:path w="3024336" h="1513020">
                <a:moveTo>
                  <a:pt x="1512168" y="0"/>
                </a:moveTo>
                <a:cubicBezTo>
                  <a:pt x="2347315" y="0"/>
                  <a:pt x="3024336" y="614558"/>
                  <a:pt x="3024336" y="1372653"/>
                </a:cubicBezTo>
                <a:lnTo>
                  <a:pt x="3018220" y="1482604"/>
                </a:lnTo>
                <a:cubicBezTo>
                  <a:pt x="3019679" y="1402186"/>
                  <a:pt x="3011978" y="1320906"/>
                  <a:pt x="2995990" y="1239502"/>
                </a:cubicBezTo>
                <a:cubicBezTo>
                  <a:pt x="2849889" y="495619"/>
                  <a:pt x="2067122" y="23057"/>
                  <a:pt x="1247631" y="184007"/>
                </a:cubicBezTo>
                <a:cubicBezTo>
                  <a:pt x="542542" y="322488"/>
                  <a:pt x="39995" y="884830"/>
                  <a:pt x="7811" y="1513020"/>
                </a:cubicBezTo>
                <a:cubicBezTo>
                  <a:pt x="2646" y="1466869"/>
                  <a:pt x="0" y="1420041"/>
                  <a:pt x="0" y="1372653"/>
                </a:cubicBezTo>
                <a:cubicBezTo>
                  <a:pt x="0" y="614558"/>
                  <a:pt x="677021" y="0"/>
                  <a:pt x="1512168" y="0"/>
                </a:cubicBezTo>
                <a:close/>
              </a:path>
            </a:pathLst>
          </a:custGeom>
          <a:gradFill flip="none" rotWithShape="1">
            <a:gsLst>
              <a:gs pos="0">
                <a:srgbClr val="526F23"/>
              </a:gs>
              <a:gs pos="48000">
                <a:srgbClr val="98C54F">
                  <a:shade val="67500"/>
                  <a:satMod val="115000"/>
                </a:srgbClr>
              </a:gs>
              <a:gs pos="78000">
                <a:srgbClr val="98C54F">
                  <a:shade val="100000"/>
                  <a:satMod val="115000"/>
                  <a:alpha val="0"/>
                </a:srgbClr>
              </a:gs>
            </a:gsLst>
            <a:lin ang="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椭圆 17"/>
          <p:cNvSpPr/>
          <p:nvPr/>
        </p:nvSpPr>
        <p:spPr>
          <a:xfrm>
            <a:off x="3396803" y="1491060"/>
            <a:ext cx="4734471" cy="2837933"/>
          </a:xfrm>
          <a:custGeom>
            <a:avLst/>
            <a:gdLst/>
            <a:ahLst/>
            <a:cxnLst/>
            <a:rect l="l" t="t" r="r" b="b"/>
            <a:pathLst>
              <a:path w="4188186" h="2510479">
                <a:moveTo>
                  <a:pt x="2102895" y="0"/>
                </a:moveTo>
                <a:cubicBezTo>
                  <a:pt x="3091636" y="0"/>
                  <a:pt x="3926173" y="660224"/>
                  <a:pt x="4188186" y="1564303"/>
                </a:cubicBezTo>
                <a:cubicBezTo>
                  <a:pt x="3763254" y="2130928"/>
                  <a:pt x="2972388" y="2510479"/>
                  <a:pt x="2067298" y="2510479"/>
                </a:cubicBezTo>
                <a:cubicBezTo>
                  <a:pt x="1199131" y="2510479"/>
                  <a:pt x="436059" y="2161264"/>
                  <a:pt x="0" y="1632765"/>
                </a:cubicBezTo>
                <a:cubicBezTo>
                  <a:pt x="237978" y="693655"/>
                  <a:pt x="1089431" y="0"/>
                  <a:pt x="2102895" y="0"/>
                </a:cubicBezTo>
                <a:close/>
              </a:path>
            </a:pathLst>
          </a:custGeom>
          <a:gradFill flip="none" rotWithShape="1">
            <a:gsLst>
              <a:gs pos="833">
                <a:srgbClr val="98C54F"/>
              </a:gs>
              <a:gs pos="15000">
                <a:srgbClr val="FFFF00">
                  <a:alpha val="32000"/>
                </a:srgbClr>
              </a:gs>
              <a:gs pos="85000">
                <a:srgbClr val="FFFFFF">
                  <a:shade val="100000"/>
                  <a:satMod val="115000"/>
                  <a:alpha val="0"/>
                </a:srgbClr>
              </a:gs>
            </a:gsLst>
            <a:lin ang="540000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椭圆 9"/>
          <p:cNvSpPr/>
          <p:nvPr/>
        </p:nvSpPr>
        <p:spPr>
          <a:xfrm>
            <a:off x="2329960" y="1267588"/>
            <a:ext cx="1838019" cy="1668439"/>
          </a:xfrm>
          <a:prstGeom prst="ellipse">
            <a:avLst/>
          </a:prstGeom>
          <a:solidFill>
            <a:sysClr val="window" lastClr="FFFFFF"/>
          </a:solidFill>
          <a:ln w="25400" cap="flat" cmpd="sng" algn="ctr">
            <a:noFill/>
            <a:prstDash val="solid"/>
          </a:ln>
          <a:effectLst>
            <a:outerShdw dist="50800" dir="5400000" algn="t" rotWithShape="0">
              <a:srgbClr val="526F23">
                <a:alpha val="32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 name="椭圆 5"/>
          <p:cNvSpPr/>
          <p:nvPr/>
        </p:nvSpPr>
        <p:spPr>
          <a:xfrm>
            <a:off x="2249801" y="1218306"/>
            <a:ext cx="1838019" cy="919528"/>
          </a:xfrm>
          <a:custGeom>
            <a:avLst/>
            <a:gdLst/>
            <a:ahLst/>
            <a:cxnLst/>
            <a:rect l="l" t="t" r="r" b="b"/>
            <a:pathLst>
              <a:path w="3024336" h="1513020">
                <a:moveTo>
                  <a:pt x="1512168" y="0"/>
                </a:moveTo>
                <a:cubicBezTo>
                  <a:pt x="2347315" y="0"/>
                  <a:pt x="3024336" y="614558"/>
                  <a:pt x="3024336" y="1372653"/>
                </a:cubicBezTo>
                <a:lnTo>
                  <a:pt x="3018220" y="1482604"/>
                </a:lnTo>
                <a:cubicBezTo>
                  <a:pt x="3019679" y="1402186"/>
                  <a:pt x="3011978" y="1320906"/>
                  <a:pt x="2995990" y="1239502"/>
                </a:cubicBezTo>
                <a:cubicBezTo>
                  <a:pt x="2849889" y="495619"/>
                  <a:pt x="2067122" y="23057"/>
                  <a:pt x="1247631" y="184007"/>
                </a:cubicBezTo>
                <a:cubicBezTo>
                  <a:pt x="542542" y="322488"/>
                  <a:pt x="39995" y="884830"/>
                  <a:pt x="7811" y="1513020"/>
                </a:cubicBezTo>
                <a:cubicBezTo>
                  <a:pt x="2646" y="1466869"/>
                  <a:pt x="0" y="1420041"/>
                  <a:pt x="0" y="1372653"/>
                </a:cubicBezTo>
                <a:cubicBezTo>
                  <a:pt x="0" y="614558"/>
                  <a:pt x="677021" y="0"/>
                  <a:pt x="1512168" y="0"/>
                </a:cubicBezTo>
                <a:close/>
              </a:path>
            </a:pathLst>
          </a:custGeom>
          <a:gradFill flip="none" rotWithShape="1">
            <a:gsLst>
              <a:gs pos="0">
                <a:sysClr val="window" lastClr="FFFFFF">
                  <a:lumMod val="65000"/>
                  <a:shade val="30000"/>
                  <a:satMod val="115000"/>
                </a:sysClr>
              </a:gs>
              <a:gs pos="16000">
                <a:sysClr val="window" lastClr="FFFFFF">
                  <a:lumMod val="65000"/>
                  <a:shade val="67500"/>
                  <a:satMod val="115000"/>
                </a:sysClr>
              </a:gs>
              <a:gs pos="75000">
                <a:sysClr val="window" lastClr="FFFFFF">
                  <a:lumMod val="65000"/>
                  <a:shade val="100000"/>
                  <a:satMod val="115000"/>
                  <a:alpha val="0"/>
                </a:sysClr>
              </a:gs>
            </a:gsLst>
            <a:lin ang="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TextBox 11"/>
          <p:cNvSpPr txBox="1"/>
          <p:nvPr/>
        </p:nvSpPr>
        <p:spPr>
          <a:xfrm>
            <a:off x="2551104" y="1772613"/>
            <a:ext cx="1235412" cy="597921"/>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9BBB59">
                    <a:lumMod val="50000"/>
                  </a:srgbClr>
                </a:solidFill>
                <a:effectLst>
                  <a:outerShdw blurRad="50800" dist="38100" dir="5400000" algn="t" rotWithShape="0">
                    <a:sysClr val="window" lastClr="FFFFFF">
                      <a:alpha val="40000"/>
                    </a:sysClr>
                  </a:outerShdw>
                </a:effectLst>
                <a:uLnTx/>
                <a:uFillTx/>
                <a:latin typeface="微软雅黑" pitchFamily="34" charset="-122"/>
                <a:ea typeface="微软雅黑" pitchFamily="34" charset="-122"/>
              </a:rPr>
              <a:t>文本</a:t>
            </a:r>
            <a:endParaRPr kumimoji="0" lang="zh-CN" altLang="en-US" sz="2800" b="1" i="0" u="none" strike="noStrike" kern="0" cap="none" spc="0" normalizeH="0" baseline="0" noProof="0" dirty="0">
              <a:ln>
                <a:noFill/>
              </a:ln>
              <a:solidFill>
                <a:srgbClr val="9BBB59">
                  <a:lumMod val="50000"/>
                </a:srgbClr>
              </a:solidFill>
              <a:effectLst>
                <a:outerShdw blurRad="50800" dist="38100" dir="5400000" algn="t" rotWithShape="0">
                  <a:sysClr val="window" lastClr="FFFFFF">
                    <a:alpha val="40000"/>
                  </a:sysClr>
                </a:outerShdw>
              </a:effectLst>
              <a:uLnTx/>
              <a:uFillTx/>
              <a:latin typeface="微软雅黑" pitchFamily="34" charset="-122"/>
              <a:ea typeface="微软雅黑" pitchFamily="34" charset="-122"/>
            </a:endParaRPr>
          </a:p>
        </p:txBody>
      </p:sp>
      <p:sp>
        <p:nvSpPr>
          <p:cNvPr id="13" name="TextBox 12"/>
          <p:cNvSpPr txBox="1"/>
          <p:nvPr/>
        </p:nvSpPr>
        <p:spPr>
          <a:xfrm>
            <a:off x="4821308" y="2663096"/>
            <a:ext cx="1885460" cy="572464"/>
          </a:xfrm>
          <a:prstGeom prst="rect">
            <a:avLst/>
          </a:prstGeom>
          <a:noFill/>
        </p:spPr>
        <p:txBody>
          <a:bodyPr wrap="square" rtlCol="0">
            <a:spAutoFit/>
          </a:bodyPr>
          <a:lstStyle>
            <a:defPPr>
              <a:defRPr lang="zh-CN"/>
            </a:defPPr>
            <a:lvl1pPr marR="0" lvl="0" indent="0" algn="ctr" fontAlgn="auto">
              <a:lnSpc>
                <a:spcPct val="130000"/>
              </a:lnSpc>
              <a:spcBef>
                <a:spcPts val="0"/>
              </a:spcBef>
              <a:spcAft>
                <a:spcPts val="0"/>
              </a:spcAft>
              <a:buClrTx/>
              <a:buSzTx/>
              <a:buFontTx/>
              <a:buNone/>
              <a:tabLst/>
              <a:defRPr kumimoji="0" sz="2000" b="1" i="0" u="none" strike="noStrike" kern="0" cap="none" spc="0" normalizeH="0" baseline="0">
                <a:ln>
                  <a:noFill/>
                </a:ln>
                <a:solidFill>
                  <a:srgbClr val="8F7F0B"/>
                </a:solidFill>
                <a:effectLst/>
                <a:uLnTx/>
                <a:uFillTx/>
                <a:latin typeface="微软雅黑" pitchFamily="34" charset="-122"/>
                <a:ea typeface="微软雅黑" pitchFamily="34" charset="-122"/>
              </a:defRPr>
            </a:lvl1p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outerShdw blurRad="50800" dist="38100" dir="5400000" algn="t" rotWithShape="0">
                    <a:prstClr val="black">
                      <a:alpha val="40000"/>
                    </a:prstClr>
                  </a:outerShdw>
                </a:effectLst>
                <a:uLnTx/>
                <a:uFillTx/>
                <a:latin typeface="微软雅黑" pitchFamily="34" charset="-122"/>
                <a:ea typeface="微软雅黑" pitchFamily="34" charset="-122"/>
              </a:rPr>
              <a:t>您的小标题</a:t>
            </a:r>
          </a:p>
        </p:txBody>
      </p:sp>
      <p:sp>
        <p:nvSpPr>
          <p:cNvPr id="14" name="TextBox 13"/>
          <p:cNvSpPr txBox="1"/>
          <p:nvPr/>
        </p:nvSpPr>
        <p:spPr>
          <a:xfrm>
            <a:off x="4293991" y="3320870"/>
            <a:ext cx="3006332" cy="1892826"/>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通过复制您的文本</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后在此</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框中选择粘贴您的内容打在这里您的内容打在这里或者通过复制您的文本后在此</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框</a:t>
            </a:r>
            <a:endParaRPr kumimoji="0" lang="en-US" altLang="zh-CN"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15" name="组合 14"/>
          <p:cNvGrpSpPr/>
          <p:nvPr/>
        </p:nvGrpSpPr>
        <p:grpSpPr>
          <a:xfrm>
            <a:off x="179512" y="5600193"/>
            <a:ext cx="621643" cy="621643"/>
            <a:chOff x="-3830475" y="693502"/>
            <a:chExt cx="2231881" cy="2231881"/>
          </a:xfrm>
        </p:grpSpPr>
        <p:sp>
          <p:nvSpPr>
            <p:cNvPr id="16" name="椭圆 2"/>
            <p:cNvSpPr/>
            <p:nvPr/>
          </p:nvSpPr>
          <p:spPr>
            <a:xfrm>
              <a:off x="-3830475" y="693502"/>
              <a:ext cx="2231881" cy="2231881"/>
            </a:xfrm>
            <a:custGeom>
              <a:avLst/>
              <a:gdLst/>
              <a:ahLst/>
              <a:cxnLst/>
              <a:rect l="l" t="t" r="r" b="b"/>
              <a:pathLst>
                <a:path w="3672408" h="3672408">
                  <a:moveTo>
                    <a:pt x="1836204" y="342038"/>
                  </a:moveTo>
                  <a:cubicBezTo>
                    <a:pt x="1010999" y="342038"/>
                    <a:pt x="342038" y="1010999"/>
                    <a:pt x="342038" y="1836204"/>
                  </a:cubicBezTo>
                  <a:cubicBezTo>
                    <a:pt x="342038" y="2661409"/>
                    <a:pt x="1010999" y="3330370"/>
                    <a:pt x="1836204" y="3330370"/>
                  </a:cubicBezTo>
                  <a:cubicBezTo>
                    <a:pt x="2661409" y="3330370"/>
                    <a:pt x="3330370" y="2661409"/>
                    <a:pt x="3330370" y="1836204"/>
                  </a:cubicBezTo>
                  <a:cubicBezTo>
                    <a:pt x="3330370" y="1010999"/>
                    <a:pt x="2661409" y="342038"/>
                    <a:pt x="1836204" y="342038"/>
                  </a:cubicBezTo>
                  <a:close/>
                  <a:moveTo>
                    <a:pt x="1836204" y="0"/>
                  </a:moveTo>
                  <a:cubicBezTo>
                    <a:pt x="2850311" y="0"/>
                    <a:pt x="3672408" y="822097"/>
                    <a:pt x="3672408" y="1836204"/>
                  </a:cubicBezTo>
                  <a:cubicBezTo>
                    <a:pt x="3672408" y="2850311"/>
                    <a:pt x="2850311" y="3672408"/>
                    <a:pt x="1836204" y="3672408"/>
                  </a:cubicBezTo>
                  <a:cubicBezTo>
                    <a:pt x="822097" y="3672408"/>
                    <a:pt x="0" y="2850311"/>
                    <a:pt x="0" y="1836204"/>
                  </a:cubicBezTo>
                  <a:cubicBezTo>
                    <a:pt x="0" y="822097"/>
                    <a:pt x="822097" y="0"/>
                    <a:pt x="1836204" y="0"/>
                  </a:cubicBezTo>
                  <a:close/>
                </a:path>
              </a:pathLst>
            </a:custGeom>
            <a:gradFill flip="none" rotWithShape="1">
              <a:gsLst>
                <a:gs pos="0">
                  <a:srgbClr val="98C54F">
                    <a:shade val="30000"/>
                    <a:satMod val="115000"/>
                  </a:srgbClr>
                </a:gs>
                <a:gs pos="50000">
                  <a:srgbClr val="98C54F">
                    <a:shade val="67500"/>
                    <a:satMod val="115000"/>
                  </a:srgbClr>
                </a:gs>
                <a:gs pos="100000">
                  <a:srgbClr val="98C54F">
                    <a:shade val="100000"/>
                    <a:satMod val="115000"/>
                  </a:srgbClr>
                </a:gs>
              </a:gsLst>
              <a:lin ang="16200000" scaled="1"/>
              <a:tileRect/>
            </a:gradFill>
            <a:ln w="25400" cap="flat" cmpd="sng" algn="ctr">
              <a:solidFill>
                <a:srgbClr val="98C54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椭圆 16"/>
            <p:cNvSpPr/>
            <p:nvPr/>
          </p:nvSpPr>
          <p:spPr>
            <a:xfrm>
              <a:off x="-3553385" y="1005358"/>
              <a:ext cx="1838019" cy="1668439"/>
            </a:xfrm>
            <a:prstGeom prst="ellipse">
              <a:avLst/>
            </a:prstGeom>
            <a:solidFill>
              <a:sysClr val="window" lastClr="FFFFFF"/>
            </a:solidFill>
            <a:ln w="25400" cap="flat" cmpd="sng" algn="ctr">
              <a:noFill/>
              <a:prstDash val="solid"/>
            </a:ln>
            <a:effectLst>
              <a:outerShdw dist="50800" dir="5400000" algn="t" rotWithShape="0">
                <a:srgbClr val="526F23">
                  <a:alpha val="32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椭圆 5"/>
            <p:cNvSpPr/>
            <p:nvPr/>
          </p:nvSpPr>
          <p:spPr>
            <a:xfrm>
              <a:off x="-3633544" y="956076"/>
              <a:ext cx="1838019" cy="919528"/>
            </a:xfrm>
            <a:custGeom>
              <a:avLst/>
              <a:gdLst/>
              <a:ahLst/>
              <a:cxnLst/>
              <a:rect l="l" t="t" r="r" b="b"/>
              <a:pathLst>
                <a:path w="3024336" h="1513020">
                  <a:moveTo>
                    <a:pt x="1512168" y="0"/>
                  </a:moveTo>
                  <a:cubicBezTo>
                    <a:pt x="2347315" y="0"/>
                    <a:pt x="3024336" y="614558"/>
                    <a:pt x="3024336" y="1372653"/>
                  </a:cubicBezTo>
                  <a:lnTo>
                    <a:pt x="3018220" y="1482604"/>
                  </a:lnTo>
                  <a:cubicBezTo>
                    <a:pt x="3019679" y="1402186"/>
                    <a:pt x="3011978" y="1320906"/>
                    <a:pt x="2995990" y="1239502"/>
                  </a:cubicBezTo>
                  <a:cubicBezTo>
                    <a:pt x="2849889" y="495619"/>
                    <a:pt x="2067122" y="23057"/>
                    <a:pt x="1247631" y="184007"/>
                  </a:cubicBezTo>
                  <a:cubicBezTo>
                    <a:pt x="542542" y="322488"/>
                    <a:pt x="39995" y="884830"/>
                    <a:pt x="7811" y="1513020"/>
                  </a:cubicBezTo>
                  <a:cubicBezTo>
                    <a:pt x="2646" y="1466869"/>
                    <a:pt x="0" y="1420041"/>
                    <a:pt x="0" y="1372653"/>
                  </a:cubicBezTo>
                  <a:cubicBezTo>
                    <a:pt x="0" y="614558"/>
                    <a:pt x="677021" y="0"/>
                    <a:pt x="1512168" y="0"/>
                  </a:cubicBezTo>
                  <a:close/>
                </a:path>
              </a:pathLst>
            </a:custGeom>
            <a:gradFill flip="none" rotWithShape="1">
              <a:gsLst>
                <a:gs pos="0">
                  <a:sysClr val="window" lastClr="FFFFFF">
                    <a:lumMod val="65000"/>
                    <a:shade val="30000"/>
                    <a:satMod val="115000"/>
                  </a:sysClr>
                </a:gs>
                <a:gs pos="16000">
                  <a:sysClr val="window" lastClr="FFFFFF">
                    <a:lumMod val="65000"/>
                    <a:shade val="67500"/>
                    <a:satMod val="115000"/>
                  </a:sysClr>
                </a:gs>
                <a:gs pos="75000">
                  <a:sysClr val="window" lastClr="FFFFFF">
                    <a:lumMod val="65000"/>
                    <a:shade val="100000"/>
                    <a:satMod val="115000"/>
                    <a:alpha val="0"/>
                  </a:sysClr>
                </a:gs>
              </a:gsLst>
              <a:lin ang="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9" name="TextBox 18"/>
          <p:cNvSpPr txBox="1"/>
          <p:nvPr/>
        </p:nvSpPr>
        <p:spPr>
          <a:xfrm>
            <a:off x="747907" y="5645744"/>
            <a:ext cx="3279695" cy="59792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526F23"/>
                </a:solidFill>
                <a:effectLst/>
                <a:uLnTx/>
                <a:uFillTx/>
                <a:latin typeface="微软雅黑" pitchFamily="34" charset="-122"/>
                <a:ea typeface="微软雅黑" pitchFamily="34" charset="-122"/>
              </a:rPr>
              <a:t>您的标题写在这里</a:t>
            </a:r>
            <a:endParaRPr kumimoji="0" lang="zh-CN" altLang="en-US" sz="2800" b="1" i="0" u="none" strike="noStrike" kern="0" cap="none" spc="0" normalizeH="0" baseline="0" noProof="0" dirty="0">
              <a:ln>
                <a:noFill/>
              </a:ln>
              <a:solidFill>
                <a:srgbClr val="526F23"/>
              </a:solidFill>
              <a:effectLst/>
              <a:uLnTx/>
              <a:uFillTx/>
              <a:latin typeface="微软雅黑" pitchFamily="34" charset="-122"/>
              <a:ea typeface="微软雅黑" pitchFamily="34" charset="-122"/>
            </a:endParaRPr>
          </a:p>
        </p:txBody>
      </p:sp>
      <p:grpSp>
        <p:nvGrpSpPr>
          <p:cNvPr id="20" name="组合 19"/>
          <p:cNvGrpSpPr/>
          <p:nvPr/>
        </p:nvGrpSpPr>
        <p:grpSpPr>
          <a:xfrm>
            <a:off x="647032" y="5453996"/>
            <a:ext cx="292394" cy="292394"/>
            <a:chOff x="-3830475" y="693502"/>
            <a:chExt cx="2231881" cy="2231881"/>
          </a:xfrm>
        </p:grpSpPr>
        <p:sp>
          <p:nvSpPr>
            <p:cNvPr id="21" name="椭圆 2"/>
            <p:cNvSpPr/>
            <p:nvPr/>
          </p:nvSpPr>
          <p:spPr>
            <a:xfrm>
              <a:off x="-3830475" y="693502"/>
              <a:ext cx="2231881" cy="2231881"/>
            </a:xfrm>
            <a:custGeom>
              <a:avLst/>
              <a:gdLst/>
              <a:ahLst/>
              <a:cxnLst/>
              <a:rect l="l" t="t" r="r" b="b"/>
              <a:pathLst>
                <a:path w="3672408" h="3672408">
                  <a:moveTo>
                    <a:pt x="1836204" y="342038"/>
                  </a:moveTo>
                  <a:cubicBezTo>
                    <a:pt x="1010999" y="342038"/>
                    <a:pt x="342038" y="1010999"/>
                    <a:pt x="342038" y="1836204"/>
                  </a:cubicBezTo>
                  <a:cubicBezTo>
                    <a:pt x="342038" y="2661409"/>
                    <a:pt x="1010999" y="3330370"/>
                    <a:pt x="1836204" y="3330370"/>
                  </a:cubicBezTo>
                  <a:cubicBezTo>
                    <a:pt x="2661409" y="3330370"/>
                    <a:pt x="3330370" y="2661409"/>
                    <a:pt x="3330370" y="1836204"/>
                  </a:cubicBezTo>
                  <a:cubicBezTo>
                    <a:pt x="3330370" y="1010999"/>
                    <a:pt x="2661409" y="342038"/>
                    <a:pt x="1836204" y="342038"/>
                  </a:cubicBezTo>
                  <a:close/>
                  <a:moveTo>
                    <a:pt x="1836204" y="0"/>
                  </a:moveTo>
                  <a:cubicBezTo>
                    <a:pt x="2850311" y="0"/>
                    <a:pt x="3672408" y="822097"/>
                    <a:pt x="3672408" y="1836204"/>
                  </a:cubicBezTo>
                  <a:cubicBezTo>
                    <a:pt x="3672408" y="2850311"/>
                    <a:pt x="2850311" y="3672408"/>
                    <a:pt x="1836204" y="3672408"/>
                  </a:cubicBezTo>
                  <a:cubicBezTo>
                    <a:pt x="822097" y="3672408"/>
                    <a:pt x="0" y="2850311"/>
                    <a:pt x="0" y="1836204"/>
                  </a:cubicBezTo>
                  <a:cubicBezTo>
                    <a:pt x="0" y="822097"/>
                    <a:pt x="822097" y="0"/>
                    <a:pt x="1836204" y="0"/>
                  </a:cubicBezTo>
                  <a:close/>
                </a:path>
              </a:pathLst>
            </a:custGeom>
            <a:gradFill flip="none" rotWithShape="1">
              <a:gsLst>
                <a:gs pos="0">
                  <a:srgbClr val="98C54F">
                    <a:shade val="30000"/>
                    <a:satMod val="115000"/>
                  </a:srgbClr>
                </a:gs>
                <a:gs pos="50000">
                  <a:srgbClr val="98C54F">
                    <a:shade val="67500"/>
                    <a:satMod val="115000"/>
                  </a:srgbClr>
                </a:gs>
                <a:gs pos="100000">
                  <a:srgbClr val="98C54F">
                    <a:shade val="100000"/>
                    <a:satMod val="115000"/>
                  </a:srgbClr>
                </a:gs>
              </a:gsLst>
              <a:lin ang="16200000" scaled="1"/>
              <a:tileRect/>
            </a:gradFill>
            <a:ln w="25400" cap="flat" cmpd="sng" algn="ctr">
              <a:solidFill>
                <a:srgbClr val="98C54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椭圆 21"/>
            <p:cNvSpPr/>
            <p:nvPr/>
          </p:nvSpPr>
          <p:spPr>
            <a:xfrm>
              <a:off x="-3553385" y="1005358"/>
              <a:ext cx="1838019" cy="1668439"/>
            </a:xfrm>
            <a:prstGeom prst="ellipse">
              <a:avLst/>
            </a:prstGeom>
            <a:solidFill>
              <a:sysClr val="window" lastClr="FFFFFF"/>
            </a:solidFill>
            <a:ln w="25400" cap="flat" cmpd="sng" algn="ctr">
              <a:noFill/>
              <a:prstDash val="solid"/>
            </a:ln>
            <a:effectLst>
              <a:outerShdw dist="50800" dir="5400000" algn="t" rotWithShape="0">
                <a:srgbClr val="526F23">
                  <a:alpha val="32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椭圆 5"/>
            <p:cNvSpPr/>
            <p:nvPr/>
          </p:nvSpPr>
          <p:spPr>
            <a:xfrm>
              <a:off x="-3633544" y="956076"/>
              <a:ext cx="1838019" cy="919528"/>
            </a:xfrm>
            <a:custGeom>
              <a:avLst/>
              <a:gdLst/>
              <a:ahLst/>
              <a:cxnLst/>
              <a:rect l="l" t="t" r="r" b="b"/>
              <a:pathLst>
                <a:path w="3024336" h="1513020">
                  <a:moveTo>
                    <a:pt x="1512168" y="0"/>
                  </a:moveTo>
                  <a:cubicBezTo>
                    <a:pt x="2347315" y="0"/>
                    <a:pt x="3024336" y="614558"/>
                    <a:pt x="3024336" y="1372653"/>
                  </a:cubicBezTo>
                  <a:lnTo>
                    <a:pt x="3018220" y="1482604"/>
                  </a:lnTo>
                  <a:cubicBezTo>
                    <a:pt x="3019679" y="1402186"/>
                    <a:pt x="3011978" y="1320906"/>
                    <a:pt x="2995990" y="1239502"/>
                  </a:cubicBezTo>
                  <a:cubicBezTo>
                    <a:pt x="2849889" y="495619"/>
                    <a:pt x="2067122" y="23057"/>
                    <a:pt x="1247631" y="184007"/>
                  </a:cubicBezTo>
                  <a:cubicBezTo>
                    <a:pt x="542542" y="322488"/>
                    <a:pt x="39995" y="884830"/>
                    <a:pt x="7811" y="1513020"/>
                  </a:cubicBezTo>
                  <a:cubicBezTo>
                    <a:pt x="2646" y="1466869"/>
                    <a:pt x="0" y="1420041"/>
                    <a:pt x="0" y="1372653"/>
                  </a:cubicBezTo>
                  <a:cubicBezTo>
                    <a:pt x="0" y="614558"/>
                    <a:pt x="677021" y="0"/>
                    <a:pt x="1512168" y="0"/>
                  </a:cubicBezTo>
                  <a:close/>
                </a:path>
              </a:pathLst>
            </a:custGeom>
            <a:gradFill flip="none" rotWithShape="1">
              <a:gsLst>
                <a:gs pos="0">
                  <a:sysClr val="window" lastClr="FFFFFF">
                    <a:lumMod val="65000"/>
                    <a:shade val="30000"/>
                    <a:satMod val="115000"/>
                  </a:sysClr>
                </a:gs>
                <a:gs pos="16000">
                  <a:sysClr val="window" lastClr="FFFFFF">
                    <a:lumMod val="65000"/>
                    <a:shade val="67500"/>
                    <a:satMod val="115000"/>
                  </a:sysClr>
                </a:gs>
                <a:gs pos="75000">
                  <a:sysClr val="window" lastClr="FFFFFF">
                    <a:lumMod val="65000"/>
                    <a:shade val="100000"/>
                    <a:satMod val="115000"/>
                    <a:alpha val="0"/>
                  </a:sysClr>
                </a:gs>
              </a:gsLst>
              <a:lin ang="0" scaled="1"/>
              <a:tileRect/>
            </a:gra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2995181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2542" y="764704"/>
            <a:ext cx="6805264" cy="4926993"/>
          </a:xfrm>
          <a:prstGeom prst="rect">
            <a:avLst/>
          </a:prstGeom>
          <a:effectLst>
            <a:outerShdw blurRad="139700" dir="18900000" sy="23000" kx="-1200000" algn="bl" rotWithShape="0">
              <a:prstClr val="black">
                <a:alpha val="8000"/>
              </a:prstClr>
            </a:outerShdw>
          </a:effectLst>
        </p:spPr>
      </p:pic>
      <p:sp>
        <p:nvSpPr>
          <p:cNvPr id="36" name="TextBox 35"/>
          <p:cNvSpPr txBox="1"/>
          <p:nvPr/>
        </p:nvSpPr>
        <p:spPr>
          <a:xfrm rot="18948928">
            <a:off x="1270309" y="2626552"/>
            <a:ext cx="1097149" cy="572464"/>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7" name="TextBox 36"/>
          <p:cNvSpPr txBox="1"/>
          <p:nvPr/>
        </p:nvSpPr>
        <p:spPr>
          <a:xfrm rot="18948928">
            <a:off x="1527289" y="2927678"/>
            <a:ext cx="1768942" cy="1172629"/>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通过复制您的</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38" name="TextBox 37"/>
          <p:cNvSpPr txBox="1"/>
          <p:nvPr/>
        </p:nvSpPr>
        <p:spPr>
          <a:xfrm rot="2573514">
            <a:off x="6523047" y="2631701"/>
            <a:ext cx="1097149" cy="572464"/>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TextBox 38"/>
          <p:cNvSpPr txBox="1"/>
          <p:nvPr/>
        </p:nvSpPr>
        <p:spPr>
          <a:xfrm rot="2573514">
            <a:off x="5766860" y="3147739"/>
            <a:ext cx="1626361" cy="73250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这里或者复制</a:t>
            </a:r>
            <a:endParaRPr kumimoji="0" lang="en-US" altLang="zh-CN" sz="16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40" name="TextBox 39"/>
          <p:cNvSpPr txBox="1"/>
          <p:nvPr/>
        </p:nvSpPr>
        <p:spPr>
          <a:xfrm>
            <a:off x="2859691" y="4168934"/>
            <a:ext cx="1097149" cy="652486"/>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文本</a:t>
            </a:r>
            <a:endParaRPr kumimoji="0" lang="zh-CN" altLang="en-US" sz="28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1" name="TextBox 40"/>
          <p:cNvSpPr txBox="1"/>
          <p:nvPr/>
        </p:nvSpPr>
        <p:spPr>
          <a:xfrm>
            <a:off x="4089269" y="3128775"/>
            <a:ext cx="1097149" cy="652486"/>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lumMod val="65000"/>
                  </a:sysClr>
                </a:solidFill>
                <a:effectLst/>
                <a:uLnTx/>
                <a:uFillTx/>
                <a:latin typeface="微软雅黑" pitchFamily="34" charset="-122"/>
                <a:ea typeface="微软雅黑" pitchFamily="34" charset="-122"/>
              </a:rPr>
              <a:t>文本</a:t>
            </a:r>
            <a:endParaRPr kumimoji="0" lang="zh-CN" altLang="en-US" sz="2800" b="1" i="0" u="none" strike="noStrike" kern="0" cap="none" spc="0" normalizeH="0" baseline="0" noProof="0" dirty="0">
              <a:ln>
                <a:noFill/>
              </a:ln>
              <a:solidFill>
                <a:sysClr val="window" lastClr="FFFFFF">
                  <a:lumMod val="65000"/>
                </a:sysClr>
              </a:solidFill>
              <a:effectLst/>
              <a:uLnTx/>
              <a:uFillTx/>
              <a:latin typeface="微软雅黑" pitchFamily="34" charset="-122"/>
              <a:ea typeface="微软雅黑" pitchFamily="34" charset="-122"/>
            </a:endParaRPr>
          </a:p>
        </p:txBody>
      </p:sp>
      <p:sp>
        <p:nvSpPr>
          <p:cNvPr id="42" name="TextBox 41"/>
          <p:cNvSpPr txBox="1"/>
          <p:nvPr/>
        </p:nvSpPr>
        <p:spPr>
          <a:xfrm>
            <a:off x="5186418" y="2119732"/>
            <a:ext cx="1097149" cy="572464"/>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lumMod val="75000"/>
                  </a:sysClr>
                </a:solidFill>
                <a:effectLst/>
                <a:uLnTx/>
                <a:uFillTx/>
                <a:latin typeface="微软雅黑" pitchFamily="34" charset="-122"/>
                <a:ea typeface="微软雅黑" pitchFamily="34" charset="-122"/>
              </a:rPr>
              <a:t>文本</a:t>
            </a:r>
            <a:endParaRPr kumimoji="0" lang="zh-CN" altLang="en-US" sz="2400" b="1" i="0" u="none" strike="noStrike" kern="0" cap="none" spc="0" normalizeH="0" baseline="0" noProof="0" dirty="0">
              <a:ln>
                <a:noFill/>
              </a:ln>
              <a:solidFill>
                <a:sysClr val="window" lastClr="FFFFFF">
                  <a:lumMod val="75000"/>
                </a:sysClr>
              </a:solidFill>
              <a:effectLst/>
              <a:uLnTx/>
              <a:uFillTx/>
              <a:latin typeface="微软雅黑" pitchFamily="34" charset="-122"/>
              <a:ea typeface="微软雅黑" pitchFamily="34" charset="-122"/>
            </a:endParaRPr>
          </a:p>
        </p:txBody>
      </p:sp>
      <p:sp>
        <p:nvSpPr>
          <p:cNvPr id="43" name="TextBox 42"/>
          <p:cNvSpPr txBox="1"/>
          <p:nvPr/>
        </p:nvSpPr>
        <p:spPr>
          <a:xfrm>
            <a:off x="4089269" y="1262986"/>
            <a:ext cx="1097149" cy="49244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Text" lastClr="000000">
                    <a:lumMod val="50000"/>
                    <a:lumOff val="50000"/>
                  </a:sysClr>
                </a:solidFill>
                <a:effectLst/>
                <a:uLnTx/>
                <a:uFillTx/>
                <a:latin typeface="微软雅黑" pitchFamily="34" charset="-122"/>
                <a:ea typeface="微软雅黑" pitchFamily="34" charset="-122"/>
              </a:rPr>
              <a:t>文本</a:t>
            </a:r>
            <a:endParaRPr kumimoji="0" lang="zh-CN" altLang="en-US" sz="2000" b="1" i="0" u="none" strike="noStrike" kern="0" cap="none" spc="0" normalizeH="0" baseline="0" noProof="0" dirty="0">
              <a:ln>
                <a:noFill/>
              </a:ln>
              <a:solidFill>
                <a:sysClr val="windowText" lastClr="000000">
                  <a:lumMod val="50000"/>
                  <a:lumOff val="50000"/>
                </a:sysClr>
              </a:solidFill>
              <a:effectLst/>
              <a:uLnTx/>
              <a:uFillTx/>
              <a:latin typeface="微软雅黑" pitchFamily="34" charset="-122"/>
              <a:ea typeface="微软雅黑" pitchFamily="34" charset="-122"/>
            </a:endParaRPr>
          </a:p>
        </p:txBody>
      </p:sp>
      <p:sp>
        <p:nvSpPr>
          <p:cNvPr id="44" name="TextBox 43"/>
          <p:cNvSpPr txBox="1"/>
          <p:nvPr/>
        </p:nvSpPr>
        <p:spPr>
          <a:xfrm>
            <a:off x="3231493" y="2239764"/>
            <a:ext cx="1097149" cy="452432"/>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lumMod val="50000"/>
                  </a:sysClr>
                </a:solidFill>
                <a:effectLst/>
                <a:uLnTx/>
                <a:uFillTx/>
                <a:latin typeface="微软雅黑" pitchFamily="34" charset="-122"/>
                <a:ea typeface="微软雅黑" pitchFamily="34" charset="-122"/>
              </a:rPr>
              <a:t>文本</a:t>
            </a:r>
            <a:endParaRPr kumimoji="0" lang="zh-CN" altLang="en-US" sz="1800" b="1" i="0" u="none" strike="noStrike" kern="0" cap="none" spc="0" normalizeH="0" baseline="0" noProof="0" dirty="0">
              <a:ln>
                <a:noFill/>
              </a:ln>
              <a:solidFill>
                <a:sysClr val="window" lastClr="FFFFFF">
                  <a:lumMod val="50000"/>
                </a:sysClr>
              </a:solidFill>
              <a:effectLst/>
              <a:uLnTx/>
              <a:uFillTx/>
              <a:latin typeface="微软雅黑" pitchFamily="34" charset="-122"/>
              <a:ea typeface="微软雅黑" pitchFamily="34" charset="-122"/>
            </a:endParaRPr>
          </a:p>
        </p:txBody>
      </p:sp>
      <p:sp>
        <p:nvSpPr>
          <p:cNvPr id="45" name="TextBox 44"/>
          <p:cNvSpPr txBox="1"/>
          <p:nvPr/>
        </p:nvSpPr>
        <p:spPr>
          <a:xfrm>
            <a:off x="5186417" y="4042745"/>
            <a:ext cx="1097149" cy="452432"/>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lumMod val="85000"/>
                  </a:sysClr>
                </a:solidFill>
                <a:effectLst/>
                <a:uLnTx/>
                <a:uFillTx/>
                <a:latin typeface="微软雅黑" pitchFamily="34" charset="-122"/>
                <a:ea typeface="微软雅黑" pitchFamily="34" charset="-122"/>
              </a:rPr>
              <a:t>文本</a:t>
            </a:r>
            <a:endParaRPr kumimoji="0" lang="zh-CN" altLang="en-US" sz="1800" b="1"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endParaRPr>
          </a:p>
        </p:txBody>
      </p:sp>
      <p:sp>
        <p:nvSpPr>
          <p:cNvPr id="46" name="TextBox 45"/>
          <p:cNvSpPr txBox="1"/>
          <p:nvPr/>
        </p:nvSpPr>
        <p:spPr>
          <a:xfrm>
            <a:off x="5604922" y="5157192"/>
            <a:ext cx="3215550" cy="652486"/>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4BACC6">
                    <a:lumMod val="50000"/>
                  </a:srgbClr>
                </a:solidFill>
                <a:effectLst/>
                <a:uLnTx/>
                <a:uFillTx/>
                <a:latin typeface="微软雅黑" pitchFamily="34" charset="-122"/>
                <a:ea typeface="微软雅黑" pitchFamily="34" charset="-122"/>
              </a:rPr>
              <a:t>您的标题写在这里</a:t>
            </a:r>
            <a:endParaRPr kumimoji="0" lang="zh-CN" altLang="en-US" sz="2800" b="1" i="0" u="none" strike="noStrike" kern="0" cap="none" spc="0" normalizeH="0" baseline="0" noProof="0" dirty="0">
              <a:ln>
                <a:noFill/>
              </a:ln>
              <a:solidFill>
                <a:srgbClr val="4BACC6">
                  <a:lumMod val="50000"/>
                </a:srgbClr>
              </a:solidFill>
              <a:effectLst/>
              <a:uLnTx/>
              <a:uFillTx/>
              <a:latin typeface="微软雅黑" pitchFamily="34" charset="-122"/>
              <a:ea typeface="微软雅黑" pitchFamily="34" charset="-122"/>
            </a:endParaRPr>
          </a:p>
        </p:txBody>
      </p:sp>
      <p:sp>
        <p:nvSpPr>
          <p:cNvPr id="47" name="矩形 46"/>
          <p:cNvSpPr/>
          <p:nvPr/>
        </p:nvSpPr>
        <p:spPr>
          <a:xfrm>
            <a:off x="8964488" y="5174965"/>
            <a:ext cx="179512" cy="1368152"/>
          </a:xfrm>
          <a:prstGeom prst="rect">
            <a:avLst/>
          </a:prstGeom>
          <a:solidFill>
            <a:srgbClr val="4BACC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TextBox 47"/>
          <p:cNvSpPr txBox="1"/>
          <p:nvPr/>
        </p:nvSpPr>
        <p:spPr>
          <a:xfrm>
            <a:off x="1135845" y="5719608"/>
            <a:ext cx="7684627"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通过复制您的文本</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粘贴您的内容打在这里或者通过复制您的文本后在此框中选择粘贴</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0448551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Oval 65"/>
          <p:cNvSpPr>
            <a:spLocks noChangeArrowheads="1"/>
          </p:cNvSpPr>
          <p:nvPr/>
        </p:nvSpPr>
        <p:spPr bwMode="auto">
          <a:xfrm>
            <a:off x="1857356" y="5072074"/>
            <a:ext cx="5286412" cy="288852"/>
          </a:xfrm>
          <a:prstGeom prst="ellipse">
            <a:avLst/>
          </a:prstGeom>
          <a:gradFill rotWithShape="1">
            <a:gsLst>
              <a:gs pos="0">
                <a:schemeClr val="bg2">
                  <a:gamma/>
                  <a:shade val="46275"/>
                  <a:invGamma/>
                </a:schemeClr>
              </a:gs>
              <a:gs pos="100000">
                <a:schemeClr val="bg2">
                  <a:alpha val="0"/>
                </a:schemeClr>
              </a:gs>
            </a:gsLst>
            <a:path path="shape">
              <a:fillToRect l="50000" t="50000" r="50000" b="50000"/>
            </a:path>
          </a:gradFill>
          <a:ln w="9525">
            <a:noFill/>
            <a:round/>
            <a:headEnd/>
            <a:tailEnd/>
          </a:ln>
          <a:effectLst/>
        </p:spPr>
        <p:txBody>
          <a:bodyPr wrap="none" anchor="ctr"/>
          <a:lstStyle/>
          <a:p>
            <a:pPr>
              <a:defRPr/>
            </a:pPr>
            <a:endParaRPr lang="zh-CN" altLang="en-US">
              <a:latin typeface="Arial" pitchFamily="34" charset="0"/>
            </a:endParaRPr>
          </a:p>
        </p:txBody>
      </p:sp>
      <p:sp>
        <p:nvSpPr>
          <p:cNvPr id="5" name="椭圆 4"/>
          <p:cNvSpPr/>
          <p:nvPr/>
        </p:nvSpPr>
        <p:spPr>
          <a:xfrm>
            <a:off x="4357686" y="4845633"/>
            <a:ext cx="428628" cy="428628"/>
          </a:xfrm>
          <a:prstGeom prst="ellipse">
            <a:avLst/>
          </a:prstGeom>
          <a:solidFill>
            <a:schemeClr val="bg1">
              <a:lumMod val="75000"/>
            </a:schemeClr>
          </a:solidFill>
          <a:ln>
            <a:noFill/>
          </a:ln>
          <a:scene3d>
            <a:camera prst="perspectiveBelow"/>
            <a:lightRig rig="threePt" dir="t"/>
          </a:scene3d>
          <a:sp3d extrusionH="1270000" prstMaterial="plastic">
            <a:bevelT w="120650"/>
            <a:bevelB w="88900" prst="relaxedInset"/>
            <a:extrusionClr>
              <a:schemeClr val="bg1">
                <a:lumMod val="75000"/>
              </a:schemeClr>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圆角矩形 3"/>
          <p:cNvSpPr/>
          <p:nvPr/>
        </p:nvSpPr>
        <p:spPr>
          <a:xfrm rot="1040636">
            <a:off x="1021183" y="3813766"/>
            <a:ext cx="7091651" cy="1290043"/>
          </a:xfrm>
          <a:prstGeom prst="roundRect">
            <a:avLst>
              <a:gd name="adj" fmla="val 8983"/>
            </a:avLst>
          </a:prstGeom>
          <a:gradFill flip="none" rotWithShape="1">
            <a:gsLst>
              <a:gs pos="0">
                <a:schemeClr val="bg1">
                  <a:lumMod val="85000"/>
                </a:schemeClr>
              </a:gs>
              <a:gs pos="96000">
                <a:schemeClr val="bg1">
                  <a:lumMod val="85000"/>
                </a:schemeClr>
              </a:gs>
              <a:gs pos="1000">
                <a:schemeClr val="bg1">
                  <a:lumMod val="65000"/>
                </a:schemeClr>
              </a:gs>
            </a:gsLst>
            <a:lin ang="16200000" scaled="1"/>
            <a:tileRect/>
          </a:gradFill>
          <a:ln w="34925">
            <a:solidFill>
              <a:srgbClr val="FFFFFF"/>
            </a:solidFill>
          </a:ln>
          <a:effectLst>
            <a:outerShdw blurRad="317500" dir="2700000" algn="ctr">
              <a:srgbClr val="000000">
                <a:alpha val="43000"/>
              </a:srgbClr>
            </a:outerShdw>
          </a:effectLst>
          <a:scene3d>
            <a:camera prst="perspectiveFront" fov="2400000">
              <a:rot lat="17195211" lon="29222" rev="569999"/>
            </a:camera>
            <a:lightRig rig="threePt" dir="t"/>
          </a:scene3d>
          <a:sp3d prstMaterial="metal">
            <a:bevelT w="158750" h="38100" prst="softRound"/>
            <a:bevelB w="57150" h="571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endParaRPr lang="zh-CN" altLang="en-US"/>
          </a:p>
        </p:txBody>
      </p:sp>
      <p:grpSp>
        <p:nvGrpSpPr>
          <p:cNvPr id="2" name="组合 11"/>
          <p:cNvGrpSpPr/>
          <p:nvPr/>
        </p:nvGrpSpPr>
        <p:grpSpPr>
          <a:xfrm>
            <a:off x="5500694" y="3571876"/>
            <a:ext cx="1062177" cy="1062177"/>
            <a:chOff x="1838601" y="3474595"/>
            <a:chExt cx="1159458" cy="1159458"/>
          </a:xfrm>
        </p:grpSpPr>
        <p:grpSp>
          <p:nvGrpSpPr>
            <p:cNvPr id="3" name="组合 12"/>
            <p:cNvGrpSpPr/>
            <p:nvPr/>
          </p:nvGrpSpPr>
          <p:grpSpPr>
            <a:xfrm>
              <a:off x="1838601" y="3474595"/>
              <a:ext cx="1159458" cy="1159458"/>
              <a:chOff x="2768596" y="3009896"/>
              <a:chExt cx="2214578" cy="2214578"/>
            </a:xfrm>
          </p:grpSpPr>
          <p:sp>
            <p:nvSpPr>
              <p:cNvPr id="15" name="椭圆 14"/>
              <p:cNvSpPr/>
              <p:nvPr/>
            </p:nvSpPr>
            <p:spPr>
              <a:xfrm>
                <a:off x="2768596" y="3009896"/>
                <a:ext cx="2214578" cy="2214578"/>
              </a:xfrm>
              <a:prstGeom prst="ellipse">
                <a:avLst/>
              </a:prstGeom>
              <a:gradFill flip="none" rotWithShape="1">
                <a:gsLst>
                  <a:gs pos="0">
                    <a:schemeClr val="bg1">
                      <a:lumMod val="75000"/>
                    </a:schemeClr>
                  </a:gs>
                  <a:gs pos="65000">
                    <a:schemeClr val="bg1">
                      <a:lumMod val="50000"/>
                    </a:schemeClr>
                  </a:gs>
                  <a:gs pos="79000">
                    <a:schemeClr val="bg1">
                      <a:lumMod val="50000"/>
                    </a:schemeClr>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841549" y="3149379"/>
                <a:ext cx="1402450" cy="1154957"/>
              </a:xfrm>
              <a:prstGeom prst="ellipse">
                <a:avLst/>
              </a:prstGeom>
              <a:gradFill flip="none" rotWithShape="1">
                <a:gsLst>
                  <a:gs pos="0">
                    <a:schemeClr val="bg1">
                      <a:alpha val="83000"/>
                    </a:schemeClr>
                  </a:gs>
                  <a:gs pos="5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椭圆 13"/>
            <p:cNvSpPr/>
            <p:nvPr/>
          </p:nvSpPr>
          <p:spPr>
            <a:xfrm rot="20122633">
              <a:off x="2252737" y="4373332"/>
              <a:ext cx="703537" cy="241608"/>
            </a:xfrm>
            <a:prstGeom prst="ellipse">
              <a:avLst/>
            </a:prstGeom>
            <a:gradFill flip="none" rotWithShape="1">
              <a:gsLst>
                <a:gs pos="0">
                  <a:schemeClr val="bg1">
                    <a:alpha val="55000"/>
                  </a:schemeClr>
                </a:gs>
                <a:gs pos="50000">
                  <a:schemeClr val="bg1">
                    <a:shade val="67500"/>
                    <a:satMod val="115000"/>
                    <a:alpha val="12000"/>
                  </a:schemeClr>
                </a:gs>
                <a:gs pos="100000">
                  <a:schemeClr val="bg1">
                    <a:shade val="100000"/>
                    <a:satMod val="11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Oval 65"/>
          <p:cNvSpPr>
            <a:spLocks noChangeArrowheads="1"/>
          </p:cNvSpPr>
          <p:nvPr/>
        </p:nvSpPr>
        <p:spPr bwMode="auto">
          <a:xfrm>
            <a:off x="1521818" y="4051071"/>
            <a:ext cx="1143008" cy="228949"/>
          </a:xfrm>
          <a:prstGeom prst="ellipse">
            <a:avLst/>
          </a:prstGeom>
          <a:gradFill rotWithShape="1">
            <a:gsLst>
              <a:gs pos="0">
                <a:schemeClr val="bg2">
                  <a:gamma/>
                  <a:shade val="46275"/>
                  <a:invGamma/>
                </a:schemeClr>
              </a:gs>
              <a:gs pos="100000">
                <a:schemeClr val="bg2">
                  <a:alpha val="0"/>
                </a:schemeClr>
              </a:gs>
            </a:gsLst>
            <a:path path="shape">
              <a:fillToRect l="50000" t="50000" r="50000" b="50000"/>
            </a:path>
          </a:gradFill>
          <a:ln w="9525">
            <a:noFill/>
            <a:round/>
            <a:headEnd/>
            <a:tailEnd/>
          </a:ln>
          <a:effectLst/>
        </p:spPr>
        <p:txBody>
          <a:bodyPr wrap="none" anchor="ctr"/>
          <a:lstStyle/>
          <a:p>
            <a:pPr>
              <a:defRPr/>
            </a:pPr>
            <a:endParaRPr lang="zh-CN" altLang="en-US">
              <a:latin typeface="Arial" pitchFamily="34" charset="0"/>
            </a:endParaRPr>
          </a:p>
        </p:txBody>
      </p:sp>
      <p:grpSp>
        <p:nvGrpSpPr>
          <p:cNvPr id="6" name="组合 16"/>
          <p:cNvGrpSpPr/>
          <p:nvPr/>
        </p:nvGrpSpPr>
        <p:grpSpPr>
          <a:xfrm>
            <a:off x="1500166" y="2857496"/>
            <a:ext cx="1276491" cy="1276491"/>
            <a:chOff x="1838601" y="3474595"/>
            <a:chExt cx="1159458" cy="1159458"/>
          </a:xfrm>
        </p:grpSpPr>
        <p:grpSp>
          <p:nvGrpSpPr>
            <p:cNvPr id="9" name="组合 17"/>
            <p:cNvGrpSpPr/>
            <p:nvPr/>
          </p:nvGrpSpPr>
          <p:grpSpPr>
            <a:xfrm>
              <a:off x="1838601" y="3474595"/>
              <a:ext cx="1159458" cy="1159458"/>
              <a:chOff x="2768596" y="3009896"/>
              <a:chExt cx="2214578" cy="2214578"/>
            </a:xfrm>
          </p:grpSpPr>
          <p:sp>
            <p:nvSpPr>
              <p:cNvPr id="20" name="椭圆 19"/>
              <p:cNvSpPr/>
              <p:nvPr/>
            </p:nvSpPr>
            <p:spPr>
              <a:xfrm>
                <a:off x="2768596" y="3009896"/>
                <a:ext cx="2214578" cy="2214578"/>
              </a:xfrm>
              <a:prstGeom prst="ellipse">
                <a:avLst/>
              </a:prstGeom>
              <a:gradFill flip="none" rotWithShape="1">
                <a:gsLst>
                  <a:gs pos="0">
                    <a:srgbClr val="FFC000"/>
                  </a:gs>
                  <a:gs pos="65000">
                    <a:schemeClr val="accent6">
                      <a:lumMod val="75000"/>
                    </a:schemeClr>
                  </a:gs>
                  <a:gs pos="82000">
                    <a:schemeClr val="accent6">
                      <a:lumMod val="75000"/>
                    </a:schemeClr>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841549" y="3149379"/>
                <a:ext cx="1402450" cy="1154957"/>
              </a:xfrm>
              <a:prstGeom prst="ellipse">
                <a:avLst/>
              </a:prstGeom>
              <a:gradFill flip="none" rotWithShape="1">
                <a:gsLst>
                  <a:gs pos="0">
                    <a:schemeClr val="bg1">
                      <a:alpha val="83000"/>
                    </a:schemeClr>
                  </a:gs>
                  <a:gs pos="5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p:cNvSpPr/>
            <p:nvPr/>
          </p:nvSpPr>
          <p:spPr>
            <a:xfrm rot="20122633">
              <a:off x="2252737" y="4373332"/>
              <a:ext cx="703537" cy="241608"/>
            </a:xfrm>
            <a:prstGeom prst="ellipse">
              <a:avLst/>
            </a:prstGeom>
            <a:gradFill flip="none" rotWithShape="1">
              <a:gsLst>
                <a:gs pos="0">
                  <a:schemeClr val="bg1">
                    <a:alpha val="55000"/>
                  </a:schemeClr>
                </a:gs>
                <a:gs pos="50000">
                  <a:schemeClr val="bg1">
                    <a:shade val="67500"/>
                    <a:satMod val="115000"/>
                    <a:alpha val="12000"/>
                  </a:schemeClr>
                </a:gs>
                <a:gs pos="100000">
                  <a:schemeClr val="bg1">
                    <a:shade val="100000"/>
                    <a:satMod val="11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Oval 65"/>
          <p:cNvSpPr>
            <a:spLocks noChangeArrowheads="1"/>
          </p:cNvSpPr>
          <p:nvPr/>
        </p:nvSpPr>
        <p:spPr bwMode="auto">
          <a:xfrm rot="393544">
            <a:off x="6653038" y="4778592"/>
            <a:ext cx="1143008" cy="228949"/>
          </a:xfrm>
          <a:prstGeom prst="ellipse">
            <a:avLst/>
          </a:prstGeom>
          <a:gradFill rotWithShape="1">
            <a:gsLst>
              <a:gs pos="0">
                <a:schemeClr val="bg2">
                  <a:gamma/>
                  <a:shade val="46275"/>
                  <a:invGamma/>
                </a:schemeClr>
              </a:gs>
              <a:gs pos="100000">
                <a:schemeClr val="bg2">
                  <a:alpha val="0"/>
                </a:schemeClr>
              </a:gs>
            </a:gsLst>
            <a:path path="shape">
              <a:fillToRect l="50000" t="50000" r="50000" b="50000"/>
            </a:path>
          </a:gradFill>
          <a:ln w="9525">
            <a:noFill/>
            <a:round/>
            <a:headEnd/>
            <a:tailEnd/>
          </a:ln>
          <a:effectLst/>
        </p:spPr>
        <p:txBody>
          <a:bodyPr wrap="none" anchor="ctr"/>
          <a:lstStyle/>
          <a:p>
            <a:pPr>
              <a:defRPr/>
            </a:pPr>
            <a:endParaRPr lang="zh-CN" altLang="en-US">
              <a:latin typeface="Arial" pitchFamily="34" charset="0"/>
            </a:endParaRPr>
          </a:p>
        </p:txBody>
      </p:sp>
      <p:grpSp>
        <p:nvGrpSpPr>
          <p:cNvPr id="11" name="组合 10"/>
          <p:cNvGrpSpPr/>
          <p:nvPr/>
        </p:nvGrpSpPr>
        <p:grpSpPr>
          <a:xfrm>
            <a:off x="6643702" y="3571876"/>
            <a:ext cx="1276491" cy="1276491"/>
            <a:chOff x="1838601" y="3474595"/>
            <a:chExt cx="1159458" cy="1159458"/>
          </a:xfrm>
        </p:grpSpPr>
        <p:grpSp>
          <p:nvGrpSpPr>
            <p:cNvPr id="12" name="组合 5"/>
            <p:cNvGrpSpPr/>
            <p:nvPr/>
          </p:nvGrpSpPr>
          <p:grpSpPr>
            <a:xfrm>
              <a:off x="1838601" y="3474595"/>
              <a:ext cx="1159458" cy="1159458"/>
              <a:chOff x="2768596" y="3009896"/>
              <a:chExt cx="2214578" cy="2214578"/>
            </a:xfrm>
          </p:grpSpPr>
          <p:sp>
            <p:nvSpPr>
              <p:cNvPr id="7" name="椭圆 6"/>
              <p:cNvSpPr/>
              <p:nvPr/>
            </p:nvSpPr>
            <p:spPr>
              <a:xfrm>
                <a:off x="2768596" y="3009896"/>
                <a:ext cx="2214578" cy="2214578"/>
              </a:xfrm>
              <a:prstGeom prst="ellipse">
                <a:avLst/>
              </a:prstGeom>
              <a:gradFill flip="none" rotWithShape="1">
                <a:gsLst>
                  <a:gs pos="0">
                    <a:srgbClr val="00B0F0"/>
                  </a:gs>
                  <a:gs pos="65000">
                    <a:srgbClr val="0070C0"/>
                  </a:gs>
                  <a:gs pos="82000">
                    <a:srgbClr val="0070C0"/>
                  </a:gs>
                </a:gsLst>
                <a:path path="circl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841549" y="3149379"/>
                <a:ext cx="1402450" cy="1154957"/>
              </a:xfrm>
              <a:prstGeom prst="ellipse">
                <a:avLst/>
              </a:prstGeom>
              <a:gradFill flip="none" rotWithShape="1">
                <a:gsLst>
                  <a:gs pos="0">
                    <a:schemeClr val="bg1">
                      <a:alpha val="83000"/>
                    </a:schemeClr>
                  </a:gs>
                  <a:gs pos="5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椭圆 9"/>
            <p:cNvSpPr/>
            <p:nvPr/>
          </p:nvSpPr>
          <p:spPr>
            <a:xfrm rot="20122633">
              <a:off x="2252737" y="4373332"/>
              <a:ext cx="703537" cy="241608"/>
            </a:xfrm>
            <a:prstGeom prst="ellipse">
              <a:avLst/>
            </a:prstGeom>
            <a:gradFill flip="none" rotWithShape="1">
              <a:gsLst>
                <a:gs pos="0">
                  <a:schemeClr val="bg1">
                    <a:alpha val="55000"/>
                  </a:schemeClr>
                </a:gs>
                <a:gs pos="50000">
                  <a:schemeClr val="bg1">
                    <a:shade val="67500"/>
                    <a:satMod val="115000"/>
                    <a:alpha val="12000"/>
                  </a:schemeClr>
                </a:gs>
                <a:gs pos="100000">
                  <a:schemeClr val="bg1">
                    <a:shade val="100000"/>
                    <a:satMod val="115000"/>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Oval 65"/>
          <p:cNvSpPr>
            <a:spLocks noChangeArrowheads="1"/>
          </p:cNvSpPr>
          <p:nvPr/>
        </p:nvSpPr>
        <p:spPr bwMode="auto">
          <a:xfrm rot="555519">
            <a:off x="5572132" y="4594402"/>
            <a:ext cx="857256" cy="171712"/>
          </a:xfrm>
          <a:prstGeom prst="ellipse">
            <a:avLst/>
          </a:prstGeom>
          <a:gradFill rotWithShape="1">
            <a:gsLst>
              <a:gs pos="0">
                <a:schemeClr val="bg2">
                  <a:gamma/>
                  <a:shade val="46275"/>
                  <a:invGamma/>
                </a:schemeClr>
              </a:gs>
              <a:gs pos="100000">
                <a:schemeClr val="bg2">
                  <a:alpha val="0"/>
                </a:schemeClr>
              </a:gs>
            </a:gsLst>
            <a:path path="shape">
              <a:fillToRect l="50000" t="50000" r="50000" b="50000"/>
            </a:path>
          </a:gradFill>
          <a:ln w="9525">
            <a:noFill/>
            <a:round/>
            <a:headEnd/>
            <a:tailEnd/>
          </a:ln>
          <a:effectLst/>
        </p:spPr>
        <p:txBody>
          <a:bodyPr wrap="none" anchor="ctr"/>
          <a:lstStyle/>
          <a:p>
            <a:pPr>
              <a:defRPr/>
            </a:pPr>
            <a:endParaRPr lang="zh-CN" altLang="en-US">
              <a:latin typeface="Arial" pitchFamily="34" charset="0"/>
            </a:endParaRPr>
          </a:p>
        </p:txBody>
      </p:sp>
      <p:sp>
        <p:nvSpPr>
          <p:cNvPr id="27" name="下箭头 26"/>
          <p:cNvSpPr/>
          <p:nvPr/>
        </p:nvSpPr>
        <p:spPr>
          <a:xfrm rot="16801954">
            <a:off x="3880087" y="2838834"/>
            <a:ext cx="756789" cy="1663645"/>
          </a:xfrm>
          <a:prstGeom prst="downArrow">
            <a:avLst/>
          </a:prstGeom>
          <a:gradFill>
            <a:gsLst>
              <a:gs pos="2000">
                <a:schemeClr val="bg1">
                  <a:lumMod val="65000"/>
                </a:schemeClr>
              </a:gs>
              <a:gs pos="66000">
                <a:schemeClr val="bg1">
                  <a:lumMod val="65000"/>
                </a:schemeClr>
              </a:gs>
            </a:gsLst>
            <a:lin ang="5400000" scaled="0"/>
          </a:gradFill>
          <a:ln w="34925">
            <a:solidFill>
              <a:srgbClr val="FFFFFF"/>
            </a:solidFill>
          </a:ln>
          <a:effectLst/>
          <a:scene3d>
            <a:camera prst="perspectiveFront" fov="2700000">
              <a:rot lat="21089046" lon="21421962" rev="60000"/>
            </a:camera>
            <a:lightRig rig="threePt" dir="t"/>
          </a:scene3d>
          <a:sp3d extrusionH="10160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1698915" y="3298082"/>
            <a:ext cx="883272" cy="400110"/>
          </a:xfrm>
          <a:prstGeom prst="rect">
            <a:avLst/>
          </a:prstGeom>
          <a:noFill/>
          <a:scene3d>
            <a:camera prst="orthographicFront"/>
            <a:lightRig rig="flat" dir="t"/>
          </a:scene3d>
        </p:spPr>
        <p:txBody>
          <a:bodyPr wrap="square" rtlCol="0">
            <a:spAutoFit/>
          </a:bodyPr>
          <a:lstStyle/>
          <a:p>
            <a:pPr algn="ctr"/>
            <a:r>
              <a:rPr lang="zh-CN" alt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rPr>
              <a:t>文字</a:t>
            </a:r>
            <a:endParaRPr lang="zh-CN" alt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endParaRPr>
          </a:p>
        </p:txBody>
      </p:sp>
      <p:sp>
        <p:nvSpPr>
          <p:cNvPr id="30" name="TextBox 29"/>
          <p:cNvSpPr txBox="1"/>
          <p:nvPr/>
        </p:nvSpPr>
        <p:spPr>
          <a:xfrm>
            <a:off x="6839198" y="4012631"/>
            <a:ext cx="883272" cy="400110"/>
          </a:xfrm>
          <a:prstGeom prst="rect">
            <a:avLst/>
          </a:prstGeom>
          <a:noFill/>
          <a:scene3d>
            <a:camera prst="orthographicFront"/>
            <a:lightRig rig="flat" dir="t"/>
          </a:scene3d>
        </p:spPr>
        <p:txBody>
          <a:bodyPr wrap="square" rtlCol="0">
            <a:spAutoFit/>
          </a:bodyPr>
          <a:lstStyle/>
          <a:p>
            <a:pPr algn="ctr"/>
            <a:r>
              <a:rPr lang="zh-CN" alt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rPr>
              <a:t>文字</a:t>
            </a:r>
            <a:endParaRPr lang="zh-CN" alt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endParaRPr>
          </a:p>
        </p:txBody>
      </p:sp>
      <p:sp>
        <p:nvSpPr>
          <p:cNvPr id="31" name="TextBox 30"/>
          <p:cNvSpPr txBox="1"/>
          <p:nvPr/>
        </p:nvSpPr>
        <p:spPr>
          <a:xfrm>
            <a:off x="5572132" y="3937725"/>
            <a:ext cx="883272" cy="400110"/>
          </a:xfrm>
          <a:prstGeom prst="rect">
            <a:avLst/>
          </a:prstGeom>
          <a:noFill/>
          <a:scene3d>
            <a:camera prst="orthographicFront"/>
            <a:lightRig rig="flat" dir="t"/>
          </a:scene3d>
        </p:spPr>
        <p:txBody>
          <a:bodyPr wrap="square" rtlCol="0">
            <a:spAutoFit/>
          </a:bodyPr>
          <a:lstStyle/>
          <a:p>
            <a:pPr algn="ctr"/>
            <a:r>
              <a:rPr lang="zh-CN" altLang="en-U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rPr>
              <a:t>文字</a:t>
            </a:r>
            <a:endParaRPr lang="zh-CN" altLang="en-US" sz="2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微软雅黑" pitchFamily="34" charset="-122"/>
              <a:ea typeface="微软雅黑" pitchFamily="34" charset="-122"/>
            </a:endParaRPr>
          </a:p>
        </p:txBody>
      </p:sp>
      <p:sp>
        <p:nvSpPr>
          <p:cNvPr id="32" name="Text Box 39"/>
          <p:cNvSpPr txBox="1">
            <a:spLocks noChangeArrowheads="1"/>
          </p:cNvSpPr>
          <p:nvPr/>
        </p:nvSpPr>
        <p:spPr bwMode="auto">
          <a:xfrm rot="563558">
            <a:off x="3576116" y="3454404"/>
            <a:ext cx="1214446" cy="336695"/>
          </a:xfrm>
          <a:prstGeom prst="rect">
            <a:avLst/>
          </a:prstGeom>
          <a:noFill/>
          <a:ln w="9525">
            <a:noFill/>
            <a:miter lim="800000"/>
            <a:headEnd/>
            <a:tailEnd/>
          </a:ln>
        </p:spPr>
        <p:txBody>
          <a:bodyPr wrap="square">
            <a:spAutoFit/>
          </a:bodyPr>
          <a:lstStyle/>
          <a:p>
            <a:pPr algn="ctr">
              <a:lnSpc>
                <a:spcPct val="150000"/>
              </a:lnSpc>
              <a:buClr>
                <a:schemeClr val="tx1">
                  <a:lumMod val="50000"/>
                  <a:lumOff val="50000"/>
                </a:schemeClr>
              </a:buClr>
            </a:pPr>
            <a:r>
              <a:rPr lang="zh-CN" altLang="en-US" sz="1200" b="1" dirty="0" smtClean="0">
                <a:latin typeface="微软雅黑" pitchFamily="34" charset="-122"/>
                <a:ea typeface="微软雅黑" pitchFamily="34" charset="-122"/>
              </a:rPr>
              <a:t>添加内容文字</a:t>
            </a:r>
            <a:endParaRPr lang="en-US" altLang="zh-CN" sz="1200" b="1" dirty="0" smtClean="0">
              <a:latin typeface="微软雅黑" pitchFamily="34" charset="-122"/>
              <a:ea typeface="微软雅黑" pitchFamily="34" charset="-122"/>
            </a:endParaRPr>
          </a:p>
        </p:txBody>
      </p:sp>
      <p:sp>
        <p:nvSpPr>
          <p:cNvPr id="33" name="Text Box 39"/>
          <p:cNvSpPr txBox="1">
            <a:spLocks noChangeArrowheads="1"/>
          </p:cNvSpPr>
          <p:nvPr/>
        </p:nvSpPr>
        <p:spPr bwMode="auto">
          <a:xfrm>
            <a:off x="1220163" y="1583204"/>
            <a:ext cx="1899138" cy="613694"/>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a:p>
            <a:pPr>
              <a:lnSpc>
                <a:spcPct val="150000"/>
              </a:lnSpc>
              <a:buClr>
                <a:schemeClr val="tx1">
                  <a:lumMod val="50000"/>
                  <a:lumOff val="50000"/>
                </a:schemeClr>
              </a:buClr>
            </a:pPr>
            <a:r>
              <a:rPr lang="zh-CN" altLang="en-US" sz="1200" b="0" dirty="0" smtClean="0">
                <a:latin typeface="微软雅黑" pitchFamily="34" charset="-122"/>
                <a:ea typeface="微软雅黑" pitchFamily="34" charset="-122"/>
              </a:rPr>
              <a:t>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34" name="Text Box 39"/>
          <p:cNvSpPr txBox="1">
            <a:spLocks noChangeArrowheads="1"/>
          </p:cNvSpPr>
          <p:nvPr/>
        </p:nvSpPr>
        <p:spPr bwMode="auto">
          <a:xfrm>
            <a:off x="1285852" y="1309834"/>
            <a:ext cx="1580361" cy="295145"/>
          </a:xfrm>
          <a:prstGeom prst="rect">
            <a:avLst/>
          </a:prstGeom>
          <a:noFill/>
          <a:ln w="9525">
            <a:noFill/>
            <a:miter lim="800000"/>
            <a:headEnd/>
            <a:tailEnd/>
          </a:ln>
        </p:spPr>
        <p:txBody>
          <a:bodyPr wrap="square">
            <a:spAutoFit/>
          </a:bodyPr>
          <a:lstStyle/>
          <a:p>
            <a:pPr algn="ctr">
              <a:lnSpc>
                <a:spcPct val="120000"/>
              </a:lnSpc>
            </a:pPr>
            <a:r>
              <a:rPr lang="zh-CN" altLang="en-US" sz="1200" b="1" dirty="0" smtClean="0">
                <a:solidFill>
                  <a:schemeClr val="accent6">
                    <a:lumMod val="75000"/>
                  </a:schemeClr>
                </a:solidFill>
                <a:latin typeface="微软雅黑" pitchFamily="34" charset="-122"/>
                <a:ea typeface="微软雅黑" pitchFamily="34" charset="-122"/>
              </a:rPr>
              <a:t>此处添加内容文字</a:t>
            </a:r>
            <a:endParaRPr lang="zh-CN" altLang="en-US" sz="1200" b="1" dirty="0">
              <a:solidFill>
                <a:schemeClr val="accent6">
                  <a:lumMod val="75000"/>
                </a:schemeClr>
              </a:solidFill>
              <a:latin typeface="微软雅黑" pitchFamily="34" charset="-122"/>
              <a:ea typeface="微软雅黑" pitchFamily="34" charset="-122"/>
            </a:endParaRPr>
          </a:p>
        </p:txBody>
      </p:sp>
      <p:sp>
        <p:nvSpPr>
          <p:cNvPr id="36" name="Text Box 39"/>
          <p:cNvSpPr txBox="1">
            <a:spLocks noChangeArrowheads="1"/>
          </p:cNvSpPr>
          <p:nvPr/>
        </p:nvSpPr>
        <p:spPr bwMode="auto">
          <a:xfrm>
            <a:off x="1214414" y="2143116"/>
            <a:ext cx="1899138" cy="613694"/>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a:p>
            <a:pPr>
              <a:lnSpc>
                <a:spcPct val="150000"/>
              </a:lnSpc>
              <a:buClr>
                <a:schemeClr val="tx1">
                  <a:lumMod val="50000"/>
                  <a:lumOff val="50000"/>
                </a:schemeClr>
              </a:buClr>
            </a:pPr>
            <a:r>
              <a:rPr lang="zh-CN" altLang="en-US" sz="1200" b="0" dirty="0" smtClean="0">
                <a:latin typeface="微软雅黑" pitchFamily="34" charset="-122"/>
                <a:ea typeface="微软雅黑" pitchFamily="34" charset="-122"/>
              </a:rPr>
              <a:t>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37" name="Text Box 39"/>
          <p:cNvSpPr txBox="1">
            <a:spLocks noChangeArrowheads="1"/>
          </p:cNvSpPr>
          <p:nvPr/>
        </p:nvSpPr>
        <p:spPr bwMode="auto">
          <a:xfrm>
            <a:off x="6363699" y="2202172"/>
            <a:ext cx="1899138" cy="613694"/>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a:p>
            <a:pPr>
              <a:lnSpc>
                <a:spcPct val="150000"/>
              </a:lnSpc>
              <a:buClr>
                <a:schemeClr val="tx1">
                  <a:lumMod val="50000"/>
                  <a:lumOff val="50000"/>
                </a:schemeClr>
              </a:buClr>
            </a:pPr>
            <a:r>
              <a:rPr lang="zh-CN" altLang="en-US" sz="1200" b="0" dirty="0" smtClean="0">
                <a:latin typeface="微软雅黑" pitchFamily="34" charset="-122"/>
                <a:ea typeface="微软雅黑" pitchFamily="34" charset="-122"/>
              </a:rPr>
              <a:t>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38" name="Text Box 39"/>
          <p:cNvSpPr txBox="1">
            <a:spLocks noChangeArrowheads="1"/>
          </p:cNvSpPr>
          <p:nvPr/>
        </p:nvSpPr>
        <p:spPr bwMode="auto">
          <a:xfrm>
            <a:off x="6429388" y="1928802"/>
            <a:ext cx="1580361" cy="313932"/>
          </a:xfrm>
          <a:prstGeom prst="rect">
            <a:avLst/>
          </a:prstGeom>
          <a:noFill/>
          <a:ln w="9525">
            <a:noFill/>
            <a:miter lim="800000"/>
            <a:headEnd/>
            <a:tailEnd/>
          </a:ln>
        </p:spPr>
        <p:txBody>
          <a:bodyPr wrap="square">
            <a:spAutoFit/>
          </a:bodyPr>
          <a:lstStyle/>
          <a:p>
            <a:pPr algn="ctr">
              <a:lnSpc>
                <a:spcPct val="120000"/>
              </a:lnSpc>
            </a:pPr>
            <a:r>
              <a:rPr lang="zh-CN" altLang="en-US" sz="1200" b="1" dirty="0" smtClean="0">
                <a:solidFill>
                  <a:srgbClr val="0070C0"/>
                </a:solidFill>
                <a:latin typeface="微软雅黑" pitchFamily="34" charset="-122"/>
                <a:ea typeface="微软雅黑" pitchFamily="34" charset="-122"/>
              </a:rPr>
              <a:t>此处添加内容文字</a:t>
            </a:r>
            <a:endParaRPr lang="zh-CN" altLang="en-US" sz="1200" b="1" dirty="0">
              <a:solidFill>
                <a:srgbClr val="0070C0"/>
              </a:solidFill>
              <a:latin typeface="微软雅黑" pitchFamily="34" charset="-122"/>
              <a:ea typeface="微软雅黑" pitchFamily="34" charset="-122"/>
            </a:endParaRPr>
          </a:p>
        </p:txBody>
      </p:sp>
      <p:sp>
        <p:nvSpPr>
          <p:cNvPr id="39" name="Text Box 39"/>
          <p:cNvSpPr txBox="1">
            <a:spLocks noChangeArrowheads="1"/>
          </p:cNvSpPr>
          <p:nvPr/>
        </p:nvSpPr>
        <p:spPr bwMode="auto">
          <a:xfrm>
            <a:off x="6357950" y="2762084"/>
            <a:ext cx="1899138" cy="613694"/>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a:p>
            <a:pPr>
              <a:lnSpc>
                <a:spcPct val="150000"/>
              </a:lnSpc>
              <a:buClr>
                <a:schemeClr val="tx1">
                  <a:lumMod val="50000"/>
                  <a:lumOff val="50000"/>
                </a:schemeClr>
              </a:buClr>
            </a:pPr>
            <a:r>
              <a:rPr lang="zh-CN" altLang="en-US" sz="1200" b="0" dirty="0" smtClean="0">
                <a:latin typeface="微软雅黑" pitchFamily="34" charset="-122"/>
                <a:ea typeface="微软雅黑" pitchFamily="34" charset="-122"/>
              </a:rPr>
              <a:t>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35" name="TextBox 34"/>
          <p:cNvSpPr txBox="1"/>
          <p:nvPr/>
        </p:nvSpPr>
        <p:spPr>
          <a:xfrm>
            <a:off x="389521" y="236483"/>
            <a:ext cx="3750416"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锐得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PPT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图表系列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对比关系</a:t>
            </a:r>
            <a:endParaRPr lang="zh-CN" altLang="en-US" b="1" spc="50" dirty="0">
              <a:ln w="11430"/>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extLst>
      <p:ext uri="{BB962C8B-B14F-4D97-AF65-F5344CB8AC3E}">
        <p14:creationId xmlns:p14="http://schemas.microsoft.com/office/powerpoint/2010/main" val="3440588126"/>
      </p:ext>
    </p:extLst>
  </p:cSld>
  <p:clrMapOvr>
    <a:masterClrMapping/>
  </p:clrMapOvr>
  <mc:AlternateContent xmlns:mc="http://schemas.openxmlformats.org/markup-compatibility/2006" xmlns:p14="http://schemas.microsoft.com/office/powerpoint/2010/main">
    <mc:Choice Requires="p14">
      <p:transition spd="slow" p14:dur="1500" advTm="3000">
        <p14:window dir="vert"/>
      </p:transition>
    </mc:Choice>
    <mc:Fallback xmlns="">
      <p:transition spd="slow" advTm="3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
        <p:nvSpPr>
          <p:cNvPr id="24" name="TextBox 23"/>
          <p:cNvSpPr txBox="1"/>
          <p:nvPr/>
        </p:nvSpPr>
        <p:spPr>
          <a:xfrm>
            <a:off x="389521" y="236483"/>
            <a:ext cx="3750416"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锐得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PPT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图表系列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递进关系</a:t>
            </a:r>
            <a:endParaRPr lang="zh-CN" altLang="en-US" b="1" spc="50" dirty="0">
              <a:ln w="11430"/>
              <a:effectLst>
                <a:outerShdw blurRad="76200" dist="50800" dir="5400000" algn="tl" rotWithShape="0">
                  <a:srgbClr val="000000">
                    <a:alpha val="65000"/>
                  </a:srgbClr>
                </a:outerShdw>
              </a:effectLst>
              <a:latin typeface="微软雅黑" pitchFamily="34" charset="-122"/>
              <a:ea typeface="微软雅黑" pitchFamily="34" charset="-122"/>
            </a:endParaRPr>
          </a:p>
        </p:txBody>
      </p:sp>
      <p:grpSp>
        <p:nvGrpSpPr>
          <p:cNvPr id="2" name="组合 3347"/>
          <p:cNvGrpSpPr/>
          <p:nvPr/>
        </p:nvGrpSpPr>
        <p:grpSpPr>
          <a:xfrm>
            <a:off x="7092280" y="2420888"/>
            <a:ext cx="1112404" cy="1430479"/>
            <a:chOff x="4156820" y="1995862"/>
            <a:chExt cx="457638" cy="588493"/>
          </a:xfrm>
        </p:grpSpPr>
        <p:grpSp>
          <p:nvGrpSpPr>
            <p:cNvPr id="3" name="组合 127"/>
            <p:cNvGrpSpPr/>
            <p:nvPr/>
          </p:nvGrpSpPr>
          <p:grpSpPr>
            <a:xfrm>
              <a:off x="4156820" y="1995862"/>
              <a:ext cx="457638" cy="588493"/>
              <a:chOff x="1448068" y="2327529"/>
              <a:chExt cx="974577" cy="1253240"/>
            </a:xfrm>
          </p:grpSpPr>
          <p:grpSp>
            <p:nvGrpSpPr>
              <p:cNvPr id="4" name="Group 23"/>
              <p:cNvGrpSpPr>
                <a:grpSpLocks/>
              </p:cNvGrpSpPr>
              <p:nvPr/>
            </p:nvGrpSpPr>
            <p:grpSpPr bwMode="auto">
              <a:xfrm>
                <a:off x="1448068" y="2327529"/>
                <a:ext cx="974577" cy="1013152"/>
                <a:chOff x="482" y="1929"/>
                <a:chExt cx="1097" cy="1140"/>
              </a:xfrm>
            </p:grpSpPr>
            <p:sp>
              <p:nvSpPr>
                <p:cNvPr id="3354" name="Oval 25"/>
                <p:cNvSpPr>
                  <a:spLocks noChangeArrowheads="1"/>
                </p:cNvSpPr>
                <p:nvPr/>
              </p:nvSpPr>
              <p:spPr bwMode="gray">
                <a:xfrm>
                  <a:off x="482" y="1929"/>
                  <a:ext cx="1097" cy="1140"/>
                </a:xfrm>
                <a:prstGeom prst="ellipse">
                  <a:avLst/>
                </a:prstGeom>
                <a:gradFill rotWithShape="1">
                  <a:gsLst>
                    <a:gs pos="0">
                      <a:srgbClr val="DDDDDD"/>
                    </a:gs>
                    <a:gs pos="50000">
                      <a:srgbClr val="DDDDDD">
                        <a:gamma/>
                        <a:tint val="26667"/>
                        <a:invGamma/>
                      </a:srgbClr>
                    </a:gs>
                    <a:gs pos="100000">
                      <a:srgbClr val="DDDDDD"/>
                    </a:gs>
                  </a:gsLst>
                  <a:lin ang="5400000" scaled="1"/>
                </a:gradFill>
                <a:ln w="19050" algn="ctr">
                  <a:noFill/>
                  <a:round/>
                  <a:headEnd/>
                  <a:tailEnd/>
                </a:ln>
                <a:effectLst>
                  <a:reflection blurRad="6350" stA="52000" endA="300" endPos="35000" dir="5400000" sy="-100000" algn="bl" rotWithShape="0"/>
                </a:effectLst>
              </p:spPr>
              <p:txBody>
                <a:bodyPr wrap="none" anchor="ctr"/>
                <a:lstStyle/>
                <a:p>
                  <a:endParaRPr lang="zh-CN" altLang="en-US" sz="2800"/>
                </a:p>
              </p:txBody>
            </p:sp>
            <p:pic>
              <p:nvPicPr>
                <p:cNvPr id="3355" name="Picture 26" descr="circuler_1"/>
                <p:cNvPicPr>
                  <a:picLocks noChangeAspect="1" noChangeArrowheads="1"/>
                </p:cNvPicPr>
                <p:nvPr/>
              </p:nvPicPr>
              <p:blipFill>
                <a:blip r:embed="rId4" cstate="email"/>
                <a:srcRect/>
                <a:stretch>
                  <a:fillRect/>
                </a:stretch>
              </p:blipFill>
              <p:spPr bwMode="gray">
                <a:xfrm>
                  <a:off x="522" y="1970"/>
                  <a:ext cx="1024" cy="1049"/>
                </a:xfrm>
                <a:prstGeom prst="rect">
                  <a:avLst/>
                </a:prstGeom>
                <a:noFill/>
              </p:spPr>
            </p:pic>
            <p:sp>
              <p:nvSpPr>
                <p:cNvPr id="3356" name="Oval 27"/>
                <p:cNvSpPr>
                  <a:spLocks noChangeArrowheads="1"/>
                </p:cNvSpPr>
                <p:nvPr/>
              </p:nvSpPr>
              <p:spPr bwMode="gray">
                <a:xfrm>
                  <a:off x="522" y="1970"/>
                  <a:ext cx="1017" cy="1052"/>
                </a:xfrm>
                <a:prstGeom prst="ellipse">
                  <a:avLst/>
                </a:prstGeom>
                <a:solidFill>
                  <a:srgbClr val="0070C0"/>
                </a:solidFill>
                <a:ln w="12700" algn="ctr">
                  <a:solidFill>
                    <a:schemeClr val="tx1">
                      <a:lumMod val="50000"/>
                      <a:lumOff val="50000"/>
                    </a:schemeClr>
                  </a:solidFill>
                  <a:round/>
                  <a:headEnd/>
                  <a:tailEnd/>
                </a:ln>
                <a:effectLst>
                  <a:reflection blurRad="6350" stA="52000" endA="300" endPos="35000" dir="5400000" sy="-100000" algn="bl" rotWithShape="0"/>
                </a:effectLst>
              </p:spPr>
              <p:txBody>
                <a:bodyPr wrap="none" anchor="ctr"/>
                <a:lstStyle/>
                <a:p>
                  <a:endParaRPr lang="zh-CN" altLang="en-US" sz="2800"/>
                </a:p>
              </p:txBody>
            </p:sp>
            <p:grpSp>
              <p:nvGrpSpPr>
                <p:cNvPr id="5" name="Group 29"/>
                <p:cNvGrpSpPr>
                  <a:grpSpLocks/>
                </p:cNvGrpSpPr>
                <p:nvPr/>
              </p:nvGrpSpPr>
              <p:grpSpPr bwMode="auto">
                <a:xfrm rot="-1297425" flipH="1" flipV="1">
                  <a:off x="592" y="2792"/>
                  <a:ext cx="893" cy="226"/>
                  <a:chOff x="2528" y="1048"/>
                  <a:chExt cx="896" cy="249"/>
                </a:xfrm>
              </p:grpSpPr>
              <p:grpSp>
                <p:nvGrpSpPr>
                  <p:cNvPr id="6" name="Group 30"/>
                  <p:cNvGrpSpPr>
                    <a:grpSpLocks/>
                  </p:cNvGrpSpPr>
                  <p:nvPr/>
                </p:nvGrpSpPr>
                <p:grpSpPr bwMode="auto">
                  <a:xfrm>
                    <a:off x="2528" y="1048"/>
                    <a:ext cx="742" cy="186"/>
                    <a:chOff x="1565" y="2568"/>
                    <a:chExt cx="1118" cy="281"/>
                  </a:xfrm>
                </p:grpSpPr>
                <p:sp>
                  <p:nvSpPr>
                    <p:cNvPr id="3364" name="AutoShape 31"/>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365" name="AutoShape 32"/>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366" name="AutoShape 33"/>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367" name="AutoShape 34"/>
                    <p:cNvSpPr>
                      <a:spLocks noChangeArrowheads="1"/>
                    </p:cNvSpPr>
                    <p:nvPr/>
                  </p:nvSpPr>
                  <p:spPr bwMode="white">
                    <a:xfrm rot="6906312">
                      <a:off x="2161" y="2328"/>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grpSp>
              <p:grpSp>
                <p:nvGrpSpPr>
                  <p:cNvPr id="7" name="Group 35"/>
                  <p:cNvGrpSpPr>
                    <a:grpSpLocks/>
                  </p:cNvGrpSpPr>
                  <p:nvPr/>
                </p:nvGrpSpPr>
                <p:grpSpPr bwMode="auto">
                  <a:xfrm rot="1353540">
                    <a:off x="2652" y="1107"/>
                    <a:ext cx="772" cy="190"/>
                    <a:chOff x="1521" y="2571"/>
                    <a:chExt cx="1165" cy="285"/>
                  </a:xfrm>
                </p:grpSpPr>
                <p:sp>
                  <p:nvSpPr>
                    <p:cNvPr id="3360" name="AutoShape 36"/>
                    <p:cNvSpPr>
                      <a:spLocks noChangeArrowheads="1"/>
                    </p:cNvSpPr>
                    <p:nvPr/>
                  </p:nvSpPr>
                  <p:spPr bwMode="white">
                    <a:xfrm rot="5263130">
                      <a:off x="1815" y="2277"/>
                      <a:ext cx="227" cy="816"/>
                    </a:xfrm>
                    <a:prstGeom prst="moon">
                      <a:avLst>
                        <a:gd name="adj" fmla="val 49773"/>
                      </a:avLst>
                    </a:prstGeom>
                    <a:solidFill>
                      <a:srgbClr val="FFFFFF">
                        <a:alpha val="13000"/>
                      </a:srgbClr>
                    </a:solidFill>
                    <a:ln w="9525">
                      <a:noFill/>
                      <a:miter lim="800000"/>
                      <a:headEnd/>
                      <a:tailEnd/>
                    </a:ln>
                    <a:effectLst/>
                  </p:spPr>
                  <p:txBody>
                    <a:bodyPr wrap="none" anchor="ctr"/>
                    <a:lstStyle/>
                    <a:p>
                      <a:endParaRPr lang="zh-CN" altLang="en-US" sz="2800"/>
                    </a:p>
                  </p:txBody>
                </p:sp>
                <p:sp>
                  <p:nvSpPr>
                    <p:cNvPr id="3361" name="AutoShape 37"/>
                    <p:cNvSpPr>
                      <a:spLocks noChangeArrowheads="1"/>
                    </p:cNvSpPr>
                    <p:nvPr/>
                  </p:nvSpPr>
                  <p:spPr bwMode="white">
                    <a:xfrm rot="6078281">
                      <a:off x="1996" y="2282"/>
                      <a:ext cx="228"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sz="2800"/>
                    </a:p>
                  </p:txBody>
                </p:sp>
                <p:sp>
                  <p:nvSpPr>
                    <p:cNvPr id="3362" name="AutoShape 38"/>
                    <p:cNvSpPr>
                      <a:spLocks noChangeArrowheads="1"/>
                    </p:cNvSpPr>
                    <p:nvPr/>
                  </p:nvSpPr>
                  <p:spPr bwMode="white">
                    <a:xfrm rot="6373927">
                      <a:off x="2073" y="2299"/>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363" name="AutoShape 39"/>
                    <p:cNvSpPr>
                      <a:spLocks noChangeArrowheads="1"/>
                    </p:cNvSpPr>
                    <p:nvPr/>
                  </p:nvSpPr>
                  <p:spPr bwMode="white">
                    <a:xfrm rot="6906312">
                      <a:off x="2164" y="2334"/>
                      <a:ext cx="228" cy="816"/>
                    </a:xfrm>
                    <a:prstGeom prst="moon">
                      <a:avLst>
                        <a:gd name="adj" fmla="val 49773"/>
                      </a:avLst>
                    </a:prstGeom>
                    <a:solidFill>
                      <a:srgbClr val="FFFFFF">
                        <a:alpha val="11000"/>
                      </a:srgbClr>
                    </a:solidFill>
                    <a:ln w="9525">
                      <a:noFill/>
                      <a:miter lim="800000"/>
                      <a:headEnd/>
                      <a:tailEnd/>
                    </a:ln>
                    <a:effectLst/>
                  </p:spPr>
                  <p:txBody>
                    <a:bodyPr wrap="none" anchor="ctr"/>
                    <a:lstStyle/>
                    <a:p>
                      <a:endParaRPr lang="zh-CN" altLang="en-US" sz="2800"/>
                    </a:p>
                  </p:txBody>
                </p:sp>
              </p:grpSp>
            </p:grpSp>
          </p:grpSp>
          <p:sp>
            <p:nvSpPr>
              <p:cNvPr id="3353" name="空心弧 3352"/>
              <p:cNvSpPr/>
              <p:nvPr/>
            </p:nvSpPr>
            <p:spPr>
              <a:xfrm>
                <a:off x="1462837" y="2397004"/>
                <a:ext cx="940359" cy="1183765"/>
              </a:xfrm>
              <a:prstGeom prst="blockArc">
                <a:avLst>
                  <a:gd name="adj1" fmla="val 13436803"/>
                  <a:gd name="adj2" fmla="val 18768295"/>
                  <a:gd name="adj3" fmla="val 25124"/>
                </a:avLst>
              </a:prstGeom>
              <a:gradFill flip="none" rotWithShape="1">
                <a:gsLst>
                  <a:gs pos="0">
                    <a:schemeClr val="bg1"/>
                  </a:gs>
                  <a:gs pos="50000">
                    <a:schemeClr val="bg1">
                      <a:lumMod val="95000"/>
                      <a:alpha val="43000"/>
                    </a:schemeClr>
                  </a:gs>
                  <a:gs pos="100000">
                    <a:schemeClr val="bg1">
                      <a:lumMod val="85000"/>
                      <a:alpha val="27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solidFill>
                </a:endParaRPr>
              </a:p>
            </p:txBody>
          </p:sp>
        </p:grpSp>
        <p:sp>
          <p:nvSpPr>
            <p:cNvPr id="3350" name="椭圆 3349"/>
            <p:cNvSpPr/>
            <p:nvPr/>
          </p:nvSpPr>
          <p:spPr>
            <a:xfrm>
              <a:off x="4278591" y="2115053"/>
              <a:ext cx="216024" cy="216024"/>
            </a:xfrm>
            <a:prstGeom prst="ellipse">
              <a:avLst/>
            </a:prstGeom>
            <a:solidFill>
              <a:schemeClr val="bg1"/>
            </a:solidFill>
            <a:ln w="31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3351" name="TextBox 3350"/>
            <p:cNvSpPr txBox="1"/>
            <p:nvPr/>
          </p:nvSpPr>
          <p:spPr>
            <a:xfrm>
              <a:off x="4218501" y="2081172"/>
              <a:ext cx="346332" cy="316545"/>
            </a:xfrm>
            <a:prstGeom prst="rect">
              <a:avLst/>
            </a:prstGeom>
            <a:noFill/>
          </p:spPr>
          <p:txBody>
            <a:bodyPr wrap="square" rtlCol="0">
              <a:spAutoFit/>
            </a:bodyPr>
            <a:lstStyle/>
            <a:p>
              <a:pPr algn="ctr"/>
              <a:r>
                <a:rPr lang="en-US" altLang="zh-CN" sz="4400" b="1" dirty="0" smtClean="0"/>
                <a:t>8</a:t>
              </a:r>
              <a:endParaRPr lang="zh-CN" altLang="en-US" sz="4400" b="1" dirty="0"/>
            </a:p>
          </p:txBody>
        </p:sp>
      </p:grpSp>
      <p:grpSp>
        <p:nvGrpSpPr>
          <p:cNvPr id="8" name="组合 3367"/>
          <p:cNvGrpSpPr/>
          <p:nvPr/>
        </p:nvGrpSpPr>
        <p:grpSpPr>
          <a:xfrm>
            <a:off x="5796135" y="2564904"/>
            <a:ext cx="1345461" cy="1730174"/>
            <a:chOff x="4156820" y="1995862"/>
            <a:chExt cx="457638" cy="588493"/>
          </a:xfrm>
        </p:grpSpPr>
        <p:grpSp>
          <p:nvGrpSpPr>
            <p:cNvPr id="9" name="组合 107"/>
            <p:cNvGrpSpPr/>
            <p:nvPr/>
          </p:nvGrpSpPr>
          <p:grpSpPr>
            <a:xfrm>
              <a:off x="4156820" y="1995862"/>
              <a:ext cx="457638" cy="588493"/>
              <a:chOff x="1448068" y="2327529"/>
              <a:chExt cx="974577" cy="1253240"/>
            </a:xfrm>
          </p:grpSpPr>
          <p:grpSp>
            <p:nvGrpSpPr>
              <p:cNvPr id="10" name="Group 23"/>
              <p:cNvGrpSpPr>
                <a:grpSpLocks/>
              </p:cNvGrpSpPr>
              <p:nvPr/>
            </p:nvGrpSpPr>
            <p:grpSpPr bwMode="auto">
              <a:xfrm>
                <a:off x="1448068" y="2327529"/>
                <a:ext cx="974577" cy="1013152"/>
                <a:chOff x="482" y="1929"/>
                <a:chExt cx="1097" cy="1140"/>
              </a:xfrm>
            </p:grpSpPr>
            <p:sp>
              <p:nvSpPr>
                <p:cNvPr id="3374" name="Oval 25"/>
                <p:cNvSpPr>
                  <a:spLocks noChangeArrowheads="1"/>
                </p:cNvSpPr>
                <p:nvPr/>
              </p:nvSpPr>
              <p:spPr bwMode="gray">
                <a:xfrm>
                  <a:off x="482" y="1929"/>
                  <a:ext cx="1097" cy="1140"/>
                </a:xfrm>
                <a:prstGeom prst="ellipse">
                  <a:avLst/>
                </a:prstGeom>
                <a:gradFill rotWithShape="1">
                  <a:gsLst>
                    <a:gs pos="0">
                      <a:srgbClr val="DDDDDD"/>
                    </a:gs>
                    <a:gs pos="50000">
                      <a:srgbClr val="DDDDDD">
                        <a:gamma/>
                        <a:tint val="26667"/>
                        <a:invGamma/>
                      </a:srgbClr>
                    </a:gs>
                    <a:gs pos="100000">
                      <a:srgbClr val="DDDDDD"/>
                    </a:gs>
                  </a:gsLst>
                  <a:lin ang="5400000" scaled="1"/>
                </a:gradFill>
                <a:ln w="19050" algn="ctr">
                  <a:noFill/>
                  <a:round/>
                  <a:headEnd/>
                  <a:tailEnd/>
                </a:ln>
                <a:effectLst>
                  <a:reflection blurRad="6350" stA="52000" endA="300" endPos="35000" dir="5400000" sy="-100000" algn="bl" rotWithShape="0"/>
                </a:effectLst>
              </p:spPr>
              <p:txBody>
                <a:bodyPr wrap="none" anchor="ctr"/>
                <a:lstStyle/>
                <a:p>
                  <a:endParaRPr lang="zh-CN" altLang="en-US" sz="2800"/>
                </a:p>
              </p:txBody>
            </p:sp>
            <p:pic>
              <p:nvPicPr>
                <p:cNvPr id="3375" name="Picture 26" descr="circuler_1"/>
                <p:cNvPicPr>
                  <a:picLocks noChangeAspect="1" noChangeArrowheads="1"/>
                </p:cNvPicPr>
                <p:nvPr/>
              </p:nvPicPr>
              <p:blipFill>
                <a:blip r:embed="rId5" cstate="email"/>
                <a:srcRect/>
                <a:stretch>
                  <a:fillRect/>
                </a:stretch>
              </p:blipFill>
              <p:spPr bwMode="gray">
                <a:xfrm>
                  <a:off x="522" y="1970"/>
                  <a:ext cx="1024" cy="1049"/>
                </a:xfrm>
                <a:prstGeom prst="rect">
                  <a:avLst/>
                </a:prstGeom>
                <a:noFill/>
              </p:spPr>
            </p:pic>
            <p:sp>
              <p:nvSpPr>
                <p:cNvPr id="3376" name="Oval 27"/>
                <p:cNvSpPr>
                  <a:spLocks noChangeArrowheads="1"/>
                </p:cNvSpPr>
                <p:nvPr/>
              </p:nvSpPr>
              <p:spPr bwMode="gray">
                <a:xfrm>
                  <a:off x="522" y="1970"/>
                  <a:ext cx="1017" cy="1052"/>
                </a:xfrm>
                <a:prstGeom prst="ellipse">
                  <a:avLst/>
                </a:prstGeom>
                <a:solidFill>
                  <a:srgbClr val="FFC000"/>
                </a:solidFill>
                <a:ln w="12700" algn="ctr">
                  <a:solidFill>
                    <a:schemeClr val="tx1">
                      <a:lumMod val="50000"/>
                      <a:lumOff val="50000"/>
                    </a:schemeClr>
                  </a:solidFill>
                  <a:round/>
                  <a:headEnd/>
                  <a:tailEnd/>
                </a:ln>
                <a:effectLst>
                  <a:reflection blurRad="6350" stA="52000" endA="300" endPos="35000" dir="5400000" sy="-100000" algn="bl" rotWithShape="0"/>
                </a:effectLst>
              </p:spPr>
              <p:txBody>
                <a:bodyPr wrap="none" anchor="ctr"/>
                <a:lstStyle/>
                <a:p>
                  <a:endParaRPr lang="zh-CN" altLang="en-US" sz="2800"/>
                </a:p>
              </p:txBody>
            </p:sp>
            <p:grpSp>
              <p:nvGrpSpPr>
                <p:cNvPr id="11" name="Group 29"/>
                <p:cNvGrpSpPr>
                  <a:grpSpLocks/>
                </p:cNvGrpSpPr>
                <p:nvPr/>
              </p:nvGrpSpPr>
              <p:grpSpPr bwMode="auto">
                <a:xfrm rot="-1297425" flipH="1" flipV="1">
                  <a:off x="592" y="2792"/>
                  <a:ext cx="893" cy="226"/>
                  <a:chOff x="2528" y="1048"/>
                  <a:chExt cx="896" cy="249"/>
                </a:xfrm>
              </p:grpSpPr>
              <p:grpSp>
                <p:nvGrpSpPr>
                  <p:cNvPr id="12" name="Group 30"/>
                  <p:cNvGrpSpPr>
                    <a:grpSpLocks/>
                  </p:cNvGrpSpPr>
                  <p:nvPr/>
                </p:nvGrpSpPr>
                <p:grpSpPr bwMode="auto">
                  <a:xfrm>
                    <a:off x="2528" y="1048"/>
                    <a:ext cx="742" cy="186"/>
                    <a:chOff x="1565" y="2568"/>
                    <a:chExt cx="1118" cy="281"/>
                  </a:xfrm>
                </p:grpSpPr>
                <p:sp>
                  <p:nvSpPr>
                    <p:cNvPr id="3384" name="AutoShape 31"/>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385" name="AutoShape 32"/>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386" name="AutoShape 33"/>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387" name="AutoShape 34"/>
                    <p:cNvSpPr>
                      <a:spLocks noChangeArrowheads="1"/>
                    </p:cNvSpPr>
                    <p:nvPr/>
                  </p:nvSpPr>
                  <p:spPr bwMode="white">
                    <a:xfrm rot="6906312">
                      <a:off x="2161" y="2328"/>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grpSp>
              <p:grpSp>
                <p:nvGrpSpPr>
                  <p:cNvPr id="13" name="Group 35"/>
                  <p:cNvGrpSpPr>
                    <a:grpSpLocks/>
                  </p:cNvGrpSpPr>
                  <p:nvPr/>
                </p:nvGrpSpPr>
                <p:grpSpPr bwMode="auto">
                  <a:xfrm rot="1353540">
                    <a:off x="2652" y="1107"/>
                    <a:ext cx="772" cy="190"/>
                    <a:chOff x="1521" y="2571"/>
                    <a:chExt cx="1165" cy="285"/>
                  </a:xfrm>
                </p:grpSpPr>
                <p:sp>
                  <p:nvSpPr>
                    <p:cNvPr id="3380" name="AutoShape 36"/>
                    <p:cNvSpPr>
                      <a:spLocks noChangeArrowheads="1"/>
                    </p:cNvSpPr>
                    <p:nvPr/>
                  </p:nvSpPr>
                  <p:spPr bwMode="white">
                    <a:xfrm rot="5263130">
                      <a:off x="1815" y="2277"/>
                      <a:ext cx="227" cy="816"/>
                    </a:xfrm>
                    <a:prstGeom prst="moon">
                      <a:avLst>
                        <a:gd name="adj" fmla="val 49773"/>
                      </a:avLst>
                    </a:prstGeom>
                    <a:solidFill>
                      <a:srgbClr val="FFFFFF">
                        <a:alpha val="13000"/>
                      </a:srgbClr>
                    </a:solidFill>
                    <a:ln w="9525">
                      <a:noFill/>
                      <a:miter lim="800000"/>
                      <a:headEnd/>
                      <a:tailEnd/>
                    </a:ln>
                    <a:effectLst/>
                  </p:spPr>
                  <p:txBody>
                    <a:bodyPr wrap="none" anchor="ctr"/>
                    <a:lstStyle/>
                    <a:p>
                      <a:endParaRPr lang="zh-CN" altLang="en-US" sz="2800"/>
                    </a:p>
                  </p:txBody>
                </p:sp>
                <p:sp>
                  <p:nvSpPr>
                    <p:cNvPr id="3381" name="AutoShape 37"/>
                    <p:cNvSpPr>
                      <a:spLocks noChangeArrowheads="1"/>
                    </p:cNvSpPr>
                    <p:nvPr/>
                  </p:nvSpPr>
                  <p:spPr bwMode="white">
                    <a:xfrm rot="6078281">
                      <a:off x="1996" y="2282"/>
                      <a:ext cx="228"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sz="2800"/>
                    </a:p>
                  </p:txBody>
                </p:sp>
                <p:sp>
                  <p:nvSpPr>
                    <p:cNvPr id="3382" name="AutoShape 38"/>
                    <p:cNvSpPr>
                      <a:spLocks noChangeArrowheads="1"/>
                    </p:cNvSpPr>
                    <p:nvPr/>
                  </p:nvSpPr>
                  <p:spPr bwMode="white">
                    <a:xfrm rot="6373927">
                      <a:off x="2073" y="2299"/>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383" name="AutoShape 39"/>
                    <p:cNvSpPr>
                      <a:spLocks noChangeArrowheads="1"/>
                    </p:cNvSpPr>
                    <p:nvPr/>
                  </p:nvSpPr>
                  <p:spPr bwMode="white">
                    <a:xfrm rot="6906312">
                      <a:off x="2164" y="2334"/>
                      <a:ext cx="228" cy="816"/>
                    </a:xfrm>
                    <a:prstGeom prst="moon">
                      <a:avLst>
                        <a:gd name="adj" fmla="val 49773"/>
                      </a:avLst>
                    </a:prstGeom>
                    <a:solidFill>
                      <a:srgbClr val="FFFFFF">
                        <a:alpha val="11000"/>
                      </a:srgbClr>
                    </a:solidFill>
                    <a:ln w="9525">
                      <a:noFill/>
                      <a:miter lim="800000"/>
                      <a:headEnd/>
                      <a:tailEnd/>
                    </a:ln>
                    <a:effectLst/>
                  </p:spPr>
                  <p:txBody>
                    <a:bodyPr wrap="none" anchor="ctr"/>
                    <a:lstStyle/>
                    <a:p>
                      <a:endParaRPr lang="zh-CN" altLang="en-US" sz="2800"/>
                    </a:p>
                  </p:txBody>
                </p:sp>
              </p:grpSp>
            </p:grpSp>
          </p:grpSp>
          <p:sp>
            <p:nvSpPr>
              <p:cNvPr id="3373" name="空心弧 3372"/>
              <p:cNvSpPr/>
              <p:nvPr/>
            </p:nvSpPr>
            <p:spPr>
              <a:xfrm>
                <a:off x="1462837" y="2397004"/>
                <a:ext cx="940359" cy="1183765"/>
              </a:xfrm>
              <a:prstGeom prst="blockArc">
                <a:avLst>
                  <a:gd name="adj1" fmla="val 13436803"/>
                  <a:gd name="adj2" fmla="val 18768295"/>
                  <a:gd name="adj3" fmla="val 25124"/>
                </a:avLst>
              </a:prstGeom>
              <a:gradFill flip="none" rotWithShape="1">
                <a:gsLst>
                  <a:gs pos="0">
                    <a:schemeClr val="bg1"/>
                  </a:gs>
                  <a:gs pos="50000">
                    <a:schemeClr val="bg1">
                      <a:lumMod val="95000"/>
                      <a:alpha val="43000"/>
                    </a:schemeClr>
                  </a:gs>
                  <a:gs pos="100000">
                    <a:schemeClr val="bg1">
                      <a:lumMod val="85000"/>
                      <a:alpha val="27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solidFill>
                </a:endParaRPr>
              </a:p>
            </p:txBody>
          </p:sp>
        </p:grpSp>
        <p:sp>
          <p:nvSpPr>
            <p:cNvPr id="3370" name="椭圆 3369"/>
            <p:cNvSpPr/>
            <p:nvPr/>
          </p:nvSpPr>
          <p:spPr>
            <a:xfrm>
              <a:off x="4278591" y="2115053"/>
              <a:ext cx="216024" cy="216024"/>
            </a:xfrm>
            <a:prstGeom prst="ellipse">
              <a:avLst/>
            </a:prstGeom>
            <a:solidFill>
              <a:schemeClr val="bg1"/>
            </a:solidFill>
            <a:ln w="3175">
              <a:solidFill>
                <a:srgbClr val="D6A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3371" name="TextBox 3370"/>
            <p:cNvSpPr txBox="1"/>
            <p:nvPr/>
          </p:nvSpPr>
          <p:spPr>
            <a:xfrm>
              <a:off x="4220249" y="2095380"/>
              <a:ext cx="346332" cy="261714"/>
            </a:xfrm>
            <a:prstGeom prst="rect">
              <a:avLst/>
            </a:prstGeom>
            <a:noFill/>
          </p:spPr>
          <p:txBody>
            <a:bodyPr wrap="square" rtlCol="0">
              <a:spAutoFit/>
            </a:bodyPr>
            <a:lstStyle/>
            <a:p>
              <a:pPr algn="ctr"/>
              <a:r>
                <a:rPr lang="en-US" altLang="zh-CN" sz="4400" b="1" dirty="0" smtClean="0"/>
                <a:t>15</a:t>
              </a:r>
              <a:endParaRPr lang="zh-CN" altLang="en-US" sz="4400" b="1" dirty="0"/>
            </a:p>
          </p:txBody>
        </p:sp>
      </p:grpSp>
      <p:grpSp>
        <p:nvGrpSpPr>
          <p:cNvPr id="14" name="组合 3387"/>
          <p:cNvGrpSpPr/>
          <p:nvPr/>
        </p:nvGrpSpPr>
        <p:grpSpPr>
          <a:xfrm>
            <a:off x="4316721" y="2708920"/>
            <a:ext cx="1591090" cy="2046038"/>
            <a:chOff x="4156820" y="1995862"/>
            <a:chExt cx="457638" cy="588493"/>
          </a:xfrm>
        </p:grpSpPr>
        <p:grpSp>
          <p:nvGrpSpPr>
            <p:cNvPr id="15" name="组合 87"/>
            <p:cNvGrpSpPr/>
            <p:nvPr/>
          </p:nvGrpSpPr>
          <p:grpSpPr>
            <a:xfrm>
              <a:off x="4156820" y="1995862"/>
              <a:ext cx="457638" cy="588493"/>
              <a:chOff x="1448068" y="2327529"/>
              <a:chExt cx="974577" cy="1253240"/>
            </a:xfrm>
          </p:grpSpPr>
          <p:grpSp>
            <p:nvGrpSpPr>
              <p:cNvPr id="16" name="Group 23"/>
              <p:cNvGrpSpPr>
                <a:grpSpLocks/>
              </p:cNvGrpSpPr>
              <p:nvPr/>
            </p:nvGrpSpPr>
            <p:grpSpPr bwMode="auto">
              <a:xfrm>
                <a:off x="1448068" y="2327529"/>
                <a:ext cx="974577" cy="1013152"/>
                <a:chOff x="482" y="1929"/>
                <a:chExt cx="1097" cy="1140"/>
              </a:xfrm>
            </p:grpSpPr>
            <p:sp>
              <p:nvSpPr>
                <p:cNvPr id="3394" name="Oval 25"/>
                <p:cNvSpPr>
                  <a:spLocks noChangeArrowheads="1"/>
                </p:cNvSpPr>
                <p:nvPr/>
              </p:nvSpPr>
              <p:spPr bwMode="gray">
                <a:xfrm>
                  <a:off x="482" y="1929"/>
                  <a:ext cx="1097" cy="1140"/>
                </a:xfrm>
                <a:prstGeom prst="ellipse">
                  <a:avLst/>
                </a:prstGeom>
                <a:gradFill rotWithShape="1">
                  <a:gsLst>
                    <a:gs pos="0">
                      <a:srgbClr val="DDDDDD"/>
                    </a:gs>
                    <a:gs pos="50000">
                      <a:srgbClr val="DDDDDD">
                        <a:gamma/>
                        <a:tint val="26667"/>
                        <a:invGamma/>
                      </a:srgbClr>
                    </a:gs>
                    <a:gs pos="100000">
                      <a:srgbClr val="DDDDDD"/>
                    </a:gs>
                  </a:gsLst>
                  <a:lin ang="5400000" scaled="1"/>
                </a:gradFill>
                <a:ln w="19050" algn="ctr">
                  <a:noFill/>
                  <a:round/>
                  <a:headEnd/>
                  <a:tailEnd/>
                </a:ln>
                <a:effectLst>
                  <a:reflection blurRad="6350" stA="52000" endA="300" endPos="35000" dir="5400000" sy="-100000" algn="bl" rotWithShape="0"/>
                </a:effectLst>
              </p:spPr>
              <p:txBody>
                <a:bodyPr wrap="none" anchor="ctr"/>
                <a:lstStyle/>
                <a:p>
                  <a:endParaRPr lang="zh-CN" altLang="en-US" sz="2800"/>
                </a:p>
              </p:txBody>
            </p:sp>
            <p:pic>
              <p:nvPicPr>
                <p:cNvPr id="3395" name="Picture 26" descr="circuler_1"/>
                <p:cNvPicPr>
                  <a:picLocks noChangeAspect="1" noChangeArrowheads="1"/>
                </p:cNvPicPr>
                <p:nvPr/>
              </p:nvPicPr>
              <p:blipFill>
                <a:blip r:embed="rId6" cstate="email"/>
                <a:srcRect/>
                <a:stretch>
                  <a:fillRect/>
                </a:stretch>
              </p:blipFill>
              <p:spPr bwMode="gray">
                <a:xfrm>
                  <a:off x="522" y="1970"/>
                  <a:ext cx="1024" cy="1049"/>
                </a:xfrm>
                <a:prstGeom prst="rect">
                  <a:avLst/>
                </a:prstGeom>
                <a:noFill/>
              </p:spPr>
            </p:pic>
            <p:sp>
              <p:nvSpPr>
                <p:cNvPr id="3396" name="Oval 27"/>
                <p:cNvSpPr>
                  <a:spLocks noChangeArrowheads="1"/>
                </p:cNvSpPr>
                <p:nvPr/>
              </p:nvSpPr>
              <p:spPr bwMode="gray">
                <a:xfrm>
                  <a:off x="522" y="1970"/>
                  <a:ext cx="1017" cy="1052"/>
                </a:xfrm>
                <a:prstGeom prst="ellipse">
                  <a:avLst/>
                </a:prstGeom>
                <a:solidFill>
                  <a:srgbClr val="7030A0"/>
                </a:solidFill>
                <a:ln w="12700" algn="ctr">
                  <a:solidFill>
                    <a:schemeClr val="tx1">
                      <a:lumMod val="50000"/>
                      <a:lumOff val="50000"/>
                    </a:schemeClr>
                  </a:solidFill>
                  <a:round/>
                  <a:headEnd/>
                  <a:tailEnd/>
                </a:ln>
                <a:effectLst>
                  <a:reflection blurRad="6350" stA="52000" endA="300" endPos="35000" dir="5400000" sy="-100000" algn="bl" rotWithShape="0"/>
                </a:effectLst>
              </p:spPr>
              <p:txBody>
                <a:bodyPr wrap="none" anchor="ctr"/>
                <a:lstStyle/>
                <a:p>
                  <a:endParaRPr lang="zh-CN" altLang="en-US" sz="2800"/>
                </a:p>
              </p:txBody>
            </p:sp>
            <p:grpSp>
              <p:nvGrpSpPr>
                <p:cNvPr id="17" name="Group 29"/>
                <p:cNvGrpSpPr>
                  <a:grpSpLocks/>
                </p:cNvGrpSpPr>
                <p:nvPr/>
              </p:nvGrpSpPr>
              <p:grpSpPr bwMode="auto">
                <a:xfrm rot="-1297425" flipH="1" flipV="1">
                  <a:off x="592" y="2792"/>
                  <a:ext cx="893" cy="226"/>
                  <a:chOff x="2528" y="1048"/>
                  <a:chExt cx="896" cy="249"/>
                </a:xfrm>
              </p:grpSpPr>
              <p:grpSp>
                <p:nvGrpSpPr>
                  <p:cNvPr id="18" name="Group 30"/>
                  <p:cNvGrpSpPr>
                    <a:grpSpLocks/>
                  </p:cNvGrpSpPr>
                  <p:nvPr/>
                </p:nvGrpSpPr>
                <p:grpSpPr bwMode="auto">
                  <a:xfrm>
                    <a:off x="2528" y="1048"/>
                    <a:ext cx="742" cy="186"/>
                    <a:chOff x="1565" y="2568"/>
                    <a:chExt cx="1118" cy="281"/>
                  </a:xfrm>
                </p:grpSpPr>
                <p:sp>
                  <p:nvSpPr>
                    <p:cNvPr id="3404" name="AutoShape 31"/>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405" name="AutoShape 32"/>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406" name="AutoShape 33"/>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407" name="AutoShape 34"/>
                    <p:cNvSpPr>
                      <a:spLocks noChangeArrowheads="1"/>
                    </p:cNvSpPr>
                    <p:nvPr/>
                  </p:nvSpPr>
                  <p:spPr bwMode="white">
                    <a:xfrm rot="6906312">
                      <a:off x="2161" y="2328"/>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grpSp>
              <p:grpSp>
                <p:nvGrpSpPr>
                  <p:cNvPr id="19" name="Group 35"/>
                  <p:cNvGrpSpPr>
                    <a:grpSpLocks/>
                  </p:cNvGrpSpPr>
                  <p:nvPr/>
                </p:nvGrpSpPr>
                <p:grpSpPr bwMode="auto">
                  <a:xfrm rot="1353540">
                    <a:off x="2652" y="1107"/>
                    <a:ext cx="772" cy="190"/>
                    <a:chOff x="1521" y="2571"/>
                    <a:chExt cx="1165" cy="285"/>
                  </a:xfrm>
                </p:grpSpPr>
                <p:sp>
                  <p:nvSpPr>
                    <p:cNvPr id="3400" name="AutoShape 36"/>
                    <p:cNvSpPr>
                      <a:spLocks noChangeArrowheads="1"/>
                    </p:cNvSpPr>
                    <p:nvPr/>
                  </p:nvSpPr>
                  <p:spPr bwMode="white">
                    <a:xfrm rot="5263130">
                      <a:off x="1815" y="2277"/>
                      <a:ext cx="227" cy="816"/>
                    </a:xfrm>
                    <a:prstGeom prst="moon">
                      <a:avLst>
                        <a:gd name="adj" fmla="val 49773"/>
                      </a:avLst>
                    </a:prstGeom>
                    <a:solidFill>
                      <a:srgbClr val="FFFFFF">
                        <a:alpha val="13000"/>
                      </a:srgbClr>
                    </a:solidFill>
                    <a:ln w="9525">
                      <a:noFill/>
                      <a:miter lim="800000"/>
                      <a:headEnd/>
                      <a:tailEnd/>
                    </a:ln>
                    <a:effectLst/>
                  </p:spPr>
                  <p:txBody>
                    <a:bodyPr wrap="none" anchor="ctr"/>
                    <a:lstStyle/>
                    <a:p>
                      <a:endParaRPr lang="zh-CN" altLang="en-US" sz="2800"/>
                    </a:p>
                  </p:txBody>
                </p:sp>
                <p:sp>
                  <p:nvSpPr>
                    <p:cNvPr id="3401" name="AutoShape 37"/>
                    <p:cNvSpPr>
                      <a:spLocks noChangeArrowheads="1"/>
                    </p:cNvSpPr>
                    <p:nvPr/>
                  </p:nvSpPr>
                  <p:spPr bwMode="white">
                    <a:xfrm rot="6078281">
                      <a:off x="1996" y="2282"/>
                      <a:ext cx="228"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sz="2800"/>
                    </a:p>
                  </p:txBody>
                </p:sp>
                <p:sp>
                  <p:nvSpPr>
                    <p:cNvPr id="3402" name="AutoShape 38"/>
                    <p:cNvSpPr>
                      <a:spLocks noChangeArrowheads="1"/>
                    </p:cNvSpPr>
                    <p:nvPr/>
                  </p:nvSpPr>
                  <p:spPr bwMode="white">
                    <a:xfrm rot="6373927">
                      <a:off x="2073" y="2299"/>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403" name="AutoShape 39"/>
                    <p:cNvSpPr>
                      <a:spLocks noChangeArrowheads="1"/>
                    </p:cNvSpPr>
                    <p:nvPr/>
                  </p:nvSpPr>
                  <p:spPr bwMode="white">
                    <a:xfrm rot="6906312">
                      <a:off x="2164" y="2334"/>
                      <a:ext cx="228" cy="816"/>
                    </a:xfrm>
                    <a:prstGeom prst="moon">
                      <a:avLst>
                        <a:gd name="adj" fmla="val 49773"/>
                      </a:avLst>
                    </a:prstGeom>
                    <a:solidFill>
                      <a:srgbClr val="FFFFFF">
                        <a:alpha val="11000"/>
                      </a:srgbClr>
                    </a:solidFill>
                    <a:ln w="9525">
                      <a:noFill/>
                      <a:miter lim="800000"/>
                      <a:headEnd/>
                      <a:tailEnd/>
                    </a:ln>
                    <a:effectLst/>
                  </p:spPr>
                  <p:txBody>
                    <a:bodyPr wrap="none" anchor="ctr"/>
                    <a:lstStyle/>
                    <a:p>
                      <a:endParaRPr lang="zh-CN" altLang="en-US" sz="2800"/>
                    </a:p>
                  </p:txBody>
                </p:sp>
              </p:grpSp>
            </p:grpSp>
          </p:grpSp>
          <p:sp>
            <p:nvSpPr>
              <p:cNvPr id="3393" name="空心弧 3392"/>
              <p:cNvSpPr/>
              <p:nvPr/>
            </p:nvSpPr>
            <p:spPr>
              <a:xfrm>
                <a:off x="1462837" y="2397004"/>
                <a:ext cx="940359" cy="1183765"/>
              </a:xfrm>
              <a:prstGeom prst="blockArc">
                <a:avLst>
                  <a:gd name="adj1" fmla="val 13436803"/>
                  <a:gd name="adj2" fmla="val 18768295"/>
                  <a:gd name="adj3" fmla="val 25124"/>
                </a:avLst>
              </a:prstGeom>
              <a:gradFill flip="none" rotWithShape="1">
                <a:gsLst>
                  <a:gs pos="0">
                    <a:schemeClr val="bg1"/>
                  </a:gs>
                  <a:gs pos="50000">
                    <a:schemeClr val="bg1">
                      <a:lumMod val="95000"/>
                      <a:alpha val="43000"/>
                    </a:schemeClr>
                  </a:gs>
                  <a:gs pos="100000">
                    <a:schemeClr val="bg1">
                      <a:lumMod val="85000"/>
                      <a:alpha val="27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solidFill>
                </a:endParaRPr>
              </a:p>
            </p:txBody>
          </p:sp>
        </p:grpSp>
        <p:sp>
          <p:nvSpPr>
            <p:cNvPr id="3390" name="椭圆 3389"/>
            <p:cNvSpPr/>
            <p:nvPr/>
          </p:nvSpPr>
          <p:spPr>
            <a:xfrm>
              <a:off x="4278591" y="2115053"/>
              <a:ext cx="216024" cy="216024"/>
            </a:xfrm>
            <a:prstGeom prst="ellipse">
              <a:avLst/>
            </a:prstGeom>
            <a:solidFill>
              <a:schemeClr val="bg1"/>
            </a:solidFill>
            <a:ln w="31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3391" name="TextBox 3390"/>
            <p:cNvSpPr txBox="1"/>
            <p:nvPr/>
          </p:nvSpPr>
          <p:spPr>
            <a:xfrm>
              <a:off x="4217383" y="2091718"/>
              <a:ext cx="346332" cy="265573"/>
            </a:xfrm>
            <a:prstGeom prst="rect">
              <a:avLst/>
            </a:prstGeom>
            <a:noFill/>
          </p:spPr>
          <p:txBody>
            <a:bodyPr wrap="square" rtlCol="0">
              <a:spAutoFit/>
            </a:bodyPr>
            <a:lstStyle/>
            <a:p>
              <a:pPr algn="ctr"/>
              <a:r>
                <a:rPr lang="en-US" altLang="zh-CN" sz="5400" b="1" dirty="0" smtClean="0"/>
                <a:t>12</a:t>
              </a:r>
              <a:endParaRPr lang="zh-CN" altLang="en-US" sz="5400" b="1" dirty="0"/>
            </a:p>
          </p:txBody>
        </p:sp>
      </p:grpSp>
      <p:grpSp>
        <p:nvGrpSpPr>
          <p:cNvPr id="20" name="组合 3407"/>
          <p:cNvGrpSpPr/>
          <p:nvPr/>
        </p:nvGrpSpPr>
        <p:grpSpPr>
          <a:xfrm>
            <a:off x="2531435" y="2780928"/>
            <a:ext cx="2000472" cy="2572478"/>
            <a:chOff x="4156820" y="1995862"/>
            <a:chExt cx="457638" cy="588493"/>
          </a:xfrm>
        </p:grpSpPr>
        <p:grpSp>
          <p:nvGrpSpPr>
            <p:cNvPr id="21" name="组合 67"/>
            <p:cNvGrpSpPr/>
            <p:nvPr/>
          </p:nvGrpSpPr>
          <p:grpSpPr>
            <a:xfrm>
              <a:off x="4156820" y="1995862"/>
              <a:ext cx="457638" cy="588493"/>
              <a:chOff x="1448068" y="2327529"/>
              <a:chExt cx="974577" cy="1253240"/>
            </a:xfrm>
          </p:grpSpPr>
          <p:grpSp>
            <p:nvGrpSpPr>
              <p:cNvPr id="22" name="Group 23"/>
              <p:cNvGrpSpPr>
                <a:grpSpLocks/>
              </p:cNvGrpSpPr>
              <p:nvPr/>
            </p:nvGrpSpPr>
            <p:grpSpPr bwMode="auto">
              <a:xfrm>
                <a:off x="1448068" y="2327529"/>
                <a:ext cx="974577" cy="1013152"/>
                <a:chOff x="482" y="1929"/>
                <a:chExt cx="1097" cy="1140"/>
              </a:xfrm>
            </p:grpSpPr>
            <p:sp>
              <p:nvSpPr>
                <p:cNvPr id="3414" name="Oval 25"/>
                <p:cNvSpPr>
                  <a:spLocks noChangeArrowheads="1"/>
                </p:cNvSpPr>
                <p:nvPr/>
              </p:nvSpPr>
              <p:spPr bwMode="gray">
                <a:xfrm>
                  <a:off x="482" y="1929"/>
                  <a:ext cx="1097" cy="1140"/>
                </a:xfrm>
                <a:prstGeom prst="ellipse">
                  <a:avLst/>
                </a:prstGeom>
                <a:gradFill rotWithShape="1">
                  <a:gsLst>
                    <a:gs pos="0">
                      <a:srgbClr val="DDDDDD"/>
                    </a:gs>
                    <a:gs pos="50000">
                      <a:srgbClr val="DDDDDD">
                        <a:gamma/>
                        <a:tint val="26667"/>
                        <a:invGamma/>
                      </a:srgbClr>
                    </a:gs>
                    <a:gs pos="100000">
                      <a:srgbClr val="DDDDDD"/>
                    </a:gs>
                  </a:gsLst>
                  <a:lin ang="5400000" scaled="1"/>
                </a:gradFill>
                <a:ln w="19050" algn="ctr">
                  <a:noFill/>
                  <a:round/>
                  <a:headEnd/>
                  <a:tailEnd/>
                </a:ln>
                <a:effectLst>
                  <a:reflection blurRad="6350" stA="52000" endA="300" endPos="35000" dir="5400000" sy="-100000" algn="bl" rotWithShape="0"/>
                </a:effectLst>
              </p:spPr>
              <p:txBody>
                <a:bodyPr wrap="none" anchor="ctr"/>
                <a:lstStyle/>
                <a:p>
                  <a:endParaRPr lang="zh-CN" altLang="en-US" sz="2800"/>
                </a:p>
              </p:txBody>
            </p:sp>
            <p:pic>
              <p:nvPicPr>
                <p:cNvPr id="3415" name="Picture 26" descr="circuler_1"/>
                <p:cNvPicPr>
                  <a:picLocks noChangeAspect="1" noChangeArrowheads="1"/>
                </p:cNvPicPr>
                <p:nvPr/>
              </p:nvPicPr>
              <p:blipFill>
                <a:blip r:embed="rId7" cstate="email"/>
                <a:srcRect/>
                <a:stretch>
                  <a:fillRect/>
                </a:stretch>
              </p:blipFill>
              <p:spPr bwMode="gray">
                <a:xfrm>
                  <a:off x="522" y="1970"/>
                  <a:ext cx="1024" cy="1049"/>
                </a:xfrm>
                <a:prstGeom prst="rect">
                  <a:avLst/>
                </a:prstGeom>
                <a:noFill/>
              </p:spPr>
            </p:pic>
            <p:sp>
              <p:nvSpPr>
                <p:cNvPr id="3416" name="Oval 27"/>
                <p:cNvSpPr>
                  <a:spLocks noChangeArrowheads="1"/>
                </p:cNvSpPr>
                <p:nvPr/>
              </p:nvSpPr>
              <p:spPr bwMode="gray">
                <a:xfrm>
                  <a:off x="522" y="1970"/>
                  <a:ext cx="1017" cy="1052"/>
                </a:xfrm>
                <a:prstGeom prst="ellipse">
                  <a:avLst/>
                </a:prstGeom>
                <a:solidFill>
                  <a:srgbClr val="006600"/>
                </a:solidFill>
                <a:ln w="12700" algn="ctr">
                  <a:solidFill>
                    <a:schemeClr val="tx1">
                      <a:lumMod val="50000"/>
                      <a:lumOff val="50000"/>
                    </a:schemeClr>
                  </a:solidFill>
                  <a:round/>
                  <a:headEnd/>
                  <a:tailEnd/>
                </a:ln>
                <a:effectLst>
                  <a:reflection blurRad="6350" stA="52000" endA="300" endPos="35000" dir="5400000" sy="-100000" algn="bl" rotWithShape="0"/>
                </a:effectLst>
              </p:spPr>
              <p:txBody>
                <a:bodyPr wrap="none" anchor="ctr"/>
                <a:lstStyle/>
                <a:p>
                  <a:endParaRPr lang="zh-CN" altLang="en-US" sz="2800"/>
                </a:p>
              </p:txBody>
            </p:sp>
            <p:grpSp>
              <p:nvGrpSpPr>
                <p:cNvPr id="23" name="Group 29"/>
                <p:cNvGrpSpPr>
                  <a:grpSpLocks/>
                </p:cNvGrpSpPr>
                <p:nvPr/>
              </p:nvGrpSpPr>
              <p:grpSpPr bwMode="auto">
                <a:xfrm rot="-1297425" flipH="1" flipV="1">
                  <a:off x="592" y="2792"/>
                  <a:ext cx="893" cy="226"/>
                  <a:chOff x="2528" y="1048"/>
                  <a:chExt cx="896" cy="249"/>
                </a:xfrm>
              </p:grpSpPr>
              <p:grpSp>
                <p:nvGrpSpPr>
                  <p:cNvPr id="25" name="Group 30"/>
                  <p:cNvGrpSpPr>
                    <a:grpSpLocks/>
                  </p:cNvGrpSpPr>
                  <p:nvPr/>
                </p:nvGrpSpPr>
                <p:grpSpPr bwMode="auto">
                  <a:xfrm>
                    <a:off x="2528" y="1048"/>
                    <a:ext cx="742" cy="186"/>
                    <a:chOff x="1565" y="2568"/>
                    <a:chExt cx="1118" cy="281"/>
                  </a:xfrm>
                </p:grpSpPr>
                <p:sp>
                  <p:nvSpPr>
                    <p:cNvPr id="3424" name="AutoShape 31"/>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425" name="AutoShape 32"/>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426" name="AutoShape 33"/>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427" name="AutoShape 34"/>
                    <p:cNvSpPr>
                      <a:spLocks noChangeArrowheads="1"/>
                    </p:cNvSpPr>
                    <p:nvPr/>
                  </p:nvSpPr>
                  <p:spPr bwMode="white">
                    <a:xfrm rot="6906312">
                      <a:off x="2161" y="2328"/>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grpSp>
              <p:grpSp>
                <p:nvGrpSpPr>
                  <p:cNvPr id="26" name="Group 35"/>
                  <p:cNvGrpSpPr>
                    <a:grpSpLocks/>
                  </p:cNvGrpSpPr>
                  <p:nvPr/>
                </p:nvGrpSpPr>
                <p:grpSpPr bwMode="auto">
                  <a:xfrm rot="1353540">
                    <a:off x="2652" y="1107"/>
                    <a:ext cx="772" cy="190"/>
                    <a:chOff x="1521" y="2571"/>
                    <a:chExt cx="1165" cy="285"/>
                  </a:xfrm>
                </p:grpSpPr>
                <p:sp>
                  <p:nvSpPr>
                    <p:cNvPr id="3420" name="AutoShape 36"/>
                    <p:cNvSpPr>
                      <a:spLocks noChangeArrowheads="1"/>
                    </p:cNvSpPr>
                    <p:nvPr/>
                  </p:nvSpPr>
                  <p:spPr bwMode="white">
                    <a:xfrm rot="5263130">
                      <a:off x="1815" y="2277"/>
                      <a:ext cx="227" cy="816"/>
                    </a:xfrm>
                    <a:prstGeom prst="moon">
                      <a:avLst>
                        <a:gd name="adj" fmla="val 49773"/>
                      </a:avLst>
                    </a:prstGeom>
                    <a:solidFill>
                      <a:srgbClr val="FFFFFF">
                        <a:alpha val="13000"/>
                      </a:srgbClr>
                    </a:solidFill>
                    <a:ln w="9525">
                      <a:noFill/>
                      <a:miter lim="800000"/>
                      <a:headEnd/>
                      <a:tailEnd/>
                    </a:ln>
                    <a:effectLst/>
                  </p:spPr>
                  <p:txBody>
                    <a:bodyPr wrap="none" anchor="ctr"/>
                    <a:lstStyle/>
                    <a:p>
                      <a:endParaRPr lang="zh-CN" altLang="en-US" sz="2800"/>
                    </a:p>
                  </p:txBody>
                </p:sp>
                <p:sp>
                  <p:nvSpPr>
                    <p:cNvPr id="3421" name="AutoShape 37"/>
                    <p:cNvSpPr>
                      <a:spLocks noChangeArrowheads="1"/>
                    </p:cNvSpPr>
                    <p:nvPr/>
                  </p:nvSpPr>
                  <p:spPr bwMode="white">
                    <a:xfrm rot="6078281">
                      <a:off x="1996" y="2282"/>
                      <a:ext cx="228"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sz="2800"/>
                    </a:p>
                  </p:txBody>
                </p:sp>
                <p:sp>
                  <p:nvSpPr>
                    <p:cNvPr id="3422" name="AutoShape 38"/>
                    <p:cNvSpPr>
                      <a:spLocks noChangeArrowheads="1"/>
                    </p:cNvSpPr>
                    <p:nvPr/>
                  </p:nvSpPr>
                  <p:spPr bwMode="white">
                    <a:xfrm rot="6373927">
                      <a:off x="2073" y="2299"/>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423" name="AutoShape 39"/>
                    <p:cNvSpPr>
                      <a:spLocks noChangeArrowheads="1"/>
                    </p:cNvSpPr>
                    <p:nvPr/>
                  </p:nvSpPr>
                  <p:spPr bwMode="white">
                    <a:xfrm rot="6906312">
                      <a:off x="2164" y="2334"/>
                      <a:ext cx="228" cy="816"/>
                    </a:xfrm>
                    <a:prstGeom prst="moon">
                      <a:avLst>
                        <a:gd name="adj" fmla="val 49773"/>
                      </a:avLst>
                    </a:prstGeom>
                    <a:solidFill>
                      <a:srgbClr val="FFFFFF">
                        <a:alpha val="11000"/>
                      </a:srgbClr>
                    </a:solidFill>
                    <a:ln w="9525">
                      <a:noFill/>
                      <a:miter lim="800000"/>
                      <a:headEnd/>
                      <a:tailEnd/>
                    </a:ln>
                    <a:effectLst/>
                  </p:spPr>
                  <p:txBody>
                    <a:bodyPr wrap="none" anchor="ctr"/>
                    <a:lstStyle/>
                    <a:p>
                      <a:endParaRPr lang="zh-CN" altLang="en-US" sz="2800"/>
                    </a:p>
                  </p:txBody>
                </p:sp>
              </p:grpSp>
            </p:grpSp>
          </p:grpSp>
          <p:sp>
            <p:nvSpPr>
              <p:cNvPr id="3413" name="空心弧 3412"/>
              <p:cNvSpPr/>
              <p:nvPr/>
            </p:nvSpPr>
            <p:spPr>
              <a:xfrm>
                <a:off x="1462837" y="2397004"/>
                <a:ext cx="940359" cy="1183765"/>
              </a:xfrm>
              <a:prstGeom prst="blockArc">
                <a:avLst>
                  <a:gd name="adj1" fmla="val 13436803"/>
                  <a:gd name="adj2" fmla="val 18768295"/>
                  <a:gd name="adj3" fmla="val 25124"/>
                </a:avLst>
              </a:prstGeom>
              <a:gradFill flip="none" rotWithShape="1">
                <a:gsLst>
                  <a:gs pos="0">
                    <a:schemeClr val="bg1"/>
                  </a:gs>
                  <a:gs pos="50000">
                    <a:schemeClr val="bg1">
                      <a:lumMod val="95000"/>
                      <a:alpha val="43000"/>
                    </a:schemeClr>
                  </a:gs>
                  <a:gs pos="100000">
                    <a:schemeClr val="bg1">
                      <a:lumMod val="85000"/>
                      <a:alpha val="27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solidFill>
                </a:endParaRPr>
              </a:p>
            </p:txBody>
          </p:sp>
        </p:grpSp>
        <p:sp>
          <p:nvSpPr>
            <p:cNvPr id="3410" name="椭圆 3409"/>
            <p:cNvSpPr/>
            <p:nvPr/>
          </p:nvSpPr>
          <p:spPr>
            <a:xfrm>
              <a:off x="4278591" y="2115053"/>
              <a:ext cx="216024" cy="216024"/>
            </a:xfrm>
            <a:prstGeom prst="ellipse">
              <a:avLst/>
            </a:prstGeom>
            <a:solidFill>
              <a:schemeClr val="bg1"/>
            </a:solidFill>
            <a:ln w="3175">
              <a:solidFill>
                <a:srgbClr val="3399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3411" name="TextBox 3410"/>
            <p:cNvSpPr txBox="1"/>
            <p:nvPr/>
          </p:nvSpPr>
          <p:spPr>
            <a:xfrm>
              <a:off x="4213948" y="2079377"/>
              <a:ext cx="346332" cy="302757"/>
            </a:xfrm>
            <a:prstGeom prst="rect">
              <a:avLst/>
            </a:prstGeom>
            <a:noFill/>
          </p:spPr>
          <p:txBody>
            <a:bodyPr wrap="square" rtlCol="0">
              <a:spAutoFit/>
            </a:bodyPr>
            <a:lstStyle/>
            <a:p>
              <a:pPr algn="ctr"/>
              <a:r>
                <a:rPr lang="en-US" altLang="zh-CN" sz="8000" b="1" dirty="0" smtClean="0"/>
                <a:t>6</a:t>
              </a:r>
              <a:endParaRPr lang="zh-CN" altLang="en-US" sz="8000" b="1" dirty="0"/>
            </a:p>
          </p:txBody>
        </p:sp>
      </p:grpSp>
      <p:grpSp>
        <p:nvGrpSpPr>
          <p:cNvPr id="27" name="组合 3427"/>
          <p:cNvGrpSpPr/>
          <p:nvPr/>
        </p:nvGrpSpPr>
        <p:grpSpPr>
          <a:xfrm>
            <a:off x="467544" y="2780928"/>
            <a:ext cx="2615294" cy="3363100"/>
            <a:chOff x="4156820" y="1995862"/>
            <a:chExt cx="457638" cy="588493"/>
          </a:xfrm>
        </p:grpSpPr>
        <p:grpSp>
          <p:nvGrpSpPr>
            <p:cNvPr id="28" name="组合 4"/>
            <p:cNvGrpSpPr/>
            <p:nvPr/>
          </p:nvGrpSpPr>
          <p:grpSpPr>
            <a:xfrm>
              <a:off x="4156820" y="1995862"/>
              <a:ext cx="457638" cy="588493"/>
              <a:chOff x="1448068" y="2327529"/>
              <a:chExt cx="974577" cy="1253240"/>
            </a:xfrm>
          </p:grpSpPr>
          <p:grpSp>
            <p:nvGrpSpPr>
              <p:cNvPr id="29" name="Group 23"/>
              <p:cNvGrpSpPr>
                <a:grpSpLocks/>
              </p:cNvGrpSpPr>
              <p:nvPr/>
            </p:nvGrpSpPr>
            <p:grpSpPr bwMode="auto">
              <a:xfrm>
                <a:off x="1448068" y="2327529"/>
                <a:ext cx="974577" cy="1013152"/>
                <a:chOff x="482" y="1929"/>
                <a:chExt cx="1097" cy="1140"/>
              </a:xfrm>
            </p:grpSpPr>
            <p:sp>
              <p:nvSpPr>
                <p:cNvPr id="3434" name="Oval 25"/>
                <p:cNvSpPr>
                  <a:spLocks noChangeArrowheads="1"/>
                </p:cNvSpPr>
                <p:nvPr/>
              </p:nvSpPr>
              <p:spPr bwMode="gray">
                <a:xfrm>
                  <a:off x="482" y="1929"/>
                  <a:ext cx="1097" cy="1140"/>
                </a:xfrm>
                <a:prstGeom prst="ellipse">
                  <a:avLst/>
                </a:prstGeom>
                <a:gradFill rotWithShape="1">
                  <a:gsLst>
                    <a:gs pos="0">
                      <a:srgbClr val="DDDDDD"/>
                    </a:gs>
                    <a:gs pos="50000">
                      <a:srgbClr val="DDDDDD">
                        <a:gamma/>
                        <a:tint val="26667"/>
                        <a:invGamma/>
                      </a:srgbClr>
                    </a:gs>
                    <a:gs pos="100000">
                      <a:srgbClr val="DDDDDD"/>
                    </a:gs>
                  </a:gsLst>
                  <a:lin ang="5400000" scaled="1"/>
                </a:gradFill>
                <a:ln w="19050" algn="ctr">
                  <a:noFill/>
                  <a:round/>
                  <a:headEnd/>
                  <a:tailEnd/>
                </a:ln>
                <a:effectLst>
                  <a:reflection blurRad="6350" stA="52000" endA="300" endPos="35000" dir="5400000" sy="-100000" algn="bl" rotWithShape="0"/>
                </a:effectLst>
              </p:spPr>
              <p:txBody>
                <a:bodyPr wrap="none" anchor="ctr"/>
                <a:lstStyle/>
                <a:p>
                  <a:endParaRPr lang="zh-CN" altLang="en-US" sz="2800"/>
                </a:p>
              </p:txBody>
            </p:sp>
            <p:pic>
              <p:nvPicPr>
                <p:cNvPr id="3435" name="Picture 26" descr="circuler_1"/>
                <p:cNvPicPr>
                  <a:picLocks noChangeAspect="1" noChangeArrowheads="1"/>
                </p:cNvPicPr>
                <p:nvPr/>
              </p:nvPicPr>
              <p:blipFill>
                <a:blip r:embed="rId8" cstate="email"/>
                <a:srcRect/>
                <a:stretch>
                  <a:fillRect/>
                </a:stretch>
              </p:blipFill>
              <p:spPr bwMode="gray">
                <a:xfrm>
                  <a:off x="522" y="1970"/>
                  <a:ext cx="1024" cy="1049"/>
                </a:xfrm>
                <a:prstGeom prst="rect">
                  <a:avLst/>
                </a:prstGeom>
                <a:noFill/>
              </p:spPr>
            </p:pic>
            <p:sp>
              <p:nvSpPr>
                <p:cNvPr id="3436" name="Oval 27"/>
                <p:cNvSpPr>
                  <a:spLocks noChangeArrowheads="1"/>
                </p:cNvSpPr>
                <p:nvPr/>
              </p:nvSpPr>
              <p:spPr bwMode="gray">
                <a:xfrm>
                  <a:off x="522" y="1970"/>
                  <a:ext cx="1017" cy="1052"/>
                </a:xfrm>
                <a:prstGeom prst="ellipse">
                  <a:avLst/>
                </a:prstGeom>
                <a:solidFill>
                  <a:srgbClr val="C00000"/>
                </a:solidFill>
                <a:ln w="12700" algn="ctr">
                  <a:solidFill>
                    <a:schemeClr val="tx1">
                      <a:lumMod val="50000"/>
                      <a:lumOff val="50000"/>
                    </a:schemeClr>
                  </a:solidFill>
                  <a:round/>
                  <a:headEnd/>
                  <a:tailEnd/>
                </a:ln>
                <a:effectLst>
                  <a:reflection blurRad="6350" stA="52000" endA="300" endPos="35000" dir="5400000" sy="-100000" algn="bl" rotWithShape="0"/>
                </a:effectLst>
              </p:spPr>
              <p:txBody>
                <a:bodyPr wrap="none" anchor="ctr"/>
                <a:lstStyle/>
                <a:p>
                  <a:endParaRPr lang="zh-CN" altLang="en-US" sz="2800"/>
                </a:p>
              </p:txBody>
            </p:sp>
            <p:grpSp>
              <p:nvGrpSpPr>
                <p:cNvPr id="30" name="Group 29"/>
                <p:cNvGrpSpPr>
                  <a:grpSpLocks/>
                </p:cNvGrpSpPr>
                <p:nvPr/>
              </p:nvGrpSpPr>
              <p:grpSpPr bwMode="auto">
                <a:xfrm rot="-1297425" flipH="1" flipV="1">
                  <a:off x="592" y="2792"/>
                  <a:ext cx="893" cy="226"/>
                  <a:chOff x="2528" y="1048"/>
                  <a:chExt cx="896" cy="249"/>
                </a:xfrm>
              </p:grpSpPr>
              <p:grpSp>
                <p:nvGrpSpPr>
                  <p:cNvPr id="31" name="Group 30"/>
                  <p:cNvGrpSpPr>
                    <a:grpSpLocks/>
                  </p:cNvGrpSpPr>
                  <p:nvPr/>
                </p:nvGrpSpPr>
                <p:grpSpPr bwMode="auto">
                  <a:xfrm>
                    <a:off x="2528" y="1048"/>
                    <a:ext cx="742" cy="186"/>
                    <a:chOff x="1565" y="2568"/>
                    <a:chExt cx="1118" cy="281"/>
                  </a:xfrm>
                </p:grpSpPr>
                <p:sp>
                  <p:nvSpPr>
                    <p:cNvPr id="3444" name="AutoShape 31"/>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445" name="AutoShape 32"/>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446" name="AutoShape 33"/>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447" name="AutoShape 34"/>
                    <p:cNvSpPr>
                      <a:spLocks noChangeArrowheads="1"/>
                    </p:cNvSpPr>
                    <p:nvPr/>
                  </p:nvSpPr>
                  <p:spPr bwMode="white">
                    <a:xfrm rot="6906312">
                      <a:off x="2161" y="2328"/>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grpSp>
              <p:grpSp>
                <p:nvGrpSpPr>
                  <p:cNvPr id="3368" name="Group 35"/>
                  <p:cNvGrpSpPr>
                    <a:grpSpLocks/>
                  </p:cNvGrpSpPr>
                  <p:nvPr/>
                </p:nvGrpSpPr>
                <p:grpSpPr bwMode="auto">
                  <a:xfrm rot="1353540">
                    <a:off x="2652" y="1107"/>
                    <a:ext cx="772" cy="190"/>
                    <a:chOff x="1521" y="2571"/>
                    <a:chExt cx="1165" cy="285"/>
                  </a:xfrm>
                </p:grpSpPr>
                <p:sp>
                  <p:nvSpPr>
                    <p:cNvPr id="3440" name="AutoShape 36"/>
                    <p:cNvSpPr>
                      <a:spLocks noChangeArrowheads="1"/>
                    </p:cNvSpPr>
                    <p:nvPr/>
                  </p:nvSpPr>
                  <p:spPr bwMode="white">
                    <a:xfrm rot="5263130">
                      <a:off x="1815" y="2277"/>
                      <a:ext cx="227" cy="816"/>
                    </a:xfrm>
                    <a:prstGeom prst="moon">
                      <a:avLst>
                        <a:gd name="adj" fmla="val 49773"/>
                      </a:avLst>
                    </a:prstGeom>
                    <a:solidFill>
                      <a:srgbClr val="FFFFFF">
                        <a:alpha val="13000"/>
                      </a:srgbClr>
                    </a:solidFill>
                    <a:ln w="9525">
                      <a:noFill/>
                      <a:miter lim="800000"/>
                      <a:headEnd/>
                      <a:tailEnd/>
                    </a:ln>
                    <a:effectLst/>
                  </p:spPr>
                  <p:txBody>
                    <a:bodyPr wrap="none" anchor="ctr"/>
                    <a:lstStyle/>
                    <a:p>
                      <a:endParaRPr lang="zh-CN" altLang="en-US" sz="2800"/>
                    </a:p>
                  </p:txBody>
                </p:sp>
                <p:sp>
                  <p:nvSpPr>
                    <p:cNvPr id="3441" name="AutoShape 37"/>
                    <p:cNvSpPr>
                      <a:spLocks noChangeArrowheads="1"/>
                    </p:cNvSpPr>
                    <p:nvPr/>
                  </p:nvSpPr>
                  <p:spPr bwMode="white">
                    <a:xfrm rot="6078281">
                      <a:off x="1996" y="2282"/>
                      <a:ext cx="228"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sz="2800"/>
                    </a:p>
                  </p:txBody>
                </p:sp>
                <p:sp>
                  <p:nvSpPr>
                    <p:cNvPr id="3442" name="AutoShape 38"/>
                    <p:cNvSpPr>
                      <a:spLocks noChangeArrowheads="1"/>
                    </p:cNvSpPr>
                    <p:nvPr/>
                  </p:nvSpPr>
                  <p:spPr bwMode="white">
                    <a:xfrm rot="6373927">
                      <a:off x="2073" y="2299"/>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2800"/>
                    </a:p>
                  </p:txBody>
                </p:sp>
                <p:sp>
                  <p:nvSpPr>
                    <p:cNvPr id="3443" name="AutoShape 39"/>
                    <p:cNvSpPr>
                      <a:spLocks noChangeArrowheads="1"/>
                    </p:cNvSpPr>
                    <p:nvPr/>
                  </p:nvSpPr>
                  <p:spPr bwMode="white">
                    <a:xfrm rot="6906312">
                      <a:off x="2164" y="2334"/>
                      <a:ext cx="228" cy="816"/>
                    </a:xfrm>
                    <a:prstGeom prst="moon">
                      <a:avLst>
                        <a:gd name="adj" fmla="val 49773"/>
                      </a:avLst>
                    </a:prstGeom>
                    <a:solidFill>
                      <a:srgbClr val="FFFFFF">
                        <a:alpha val="11000"/>
                      </a:srgbClr>
                    </a:solidFill>
                    <a:ln w="9525">
                      <a:noFill/>
                      <a:miter lim="800000"/>
                      <a:headEnd/>
                      <a:tailEnd/>
                    </a:ln>
                    <a:effectLst/>
                  </p:spPr>
                  <p:txBody>
                    <a:bodyPr wrap="none" anchor="ctr"/>
                    <a:lstStyle/>
                    <a:p>
                      <a:endParaRPr lang="zh-CN" altLang="en-US" sz="2800"/>
                    </a:p>
                  </p:txBody>
                </p:sp>
              </p:grpSp>
            </p:grpSp>
          </p:grpSp>
          <p:sp>
            <p:nvSpPr>
              <p:cNvPr id="3433" name="空心弧 3432"/>
              <p:cNvSpPr/>
              <p:nvPr/>
            </p:nvSpPr>
            <p:spPr>
              <a:xfrm>
                <a:off x="1462837" y="2397004"/>
                <a:ext cx="940359" cy="1183765"/>
              </a:xfrm>
              <a:prstGeom prst="blockArc">
                <a:avLst>
                  <a:gd name="adj1" fmla="val 13436803"/>
                  <a:gd name="adj2" fmla="val 18768295"/>
                  <a:gd name="adj3" fmla="val 25124"/>
                </a:avLst>
              </a:prstGeom>
              <a:gradFill flip="none" rotWithShape="1">
                <a:gsLst>
                  <a:gs pos="0">
                    <a:schemeClr val="bg1"/>
                  </a:gs>
                  <a:gs pos="50000">
                    <a:schemeClr val="bg1">
                      <a:lumMod val="95000"/>
                      <a:alpha val="43000"/>
                    </a:schemeClr>
                  </a:gs>
                  <a:gs pos="100000">
                    <a:schemeClr val="bg1">
                      <a:lumMod val="85000"/>
                      <a:alpha val="27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tx1"/>
                  </a:solidFill>
                </a:endParaRPr>
              </a:p>
            </p:txBody>
          </p:sp>
        </p:grpSp>
        <p:sp>
          <p:nvSpPr>
            <p:cNvPr id="3430" name="椭圆 5"/>
            <p:cNvSpPr/>
            <p:nvPr/>
          </p:nvSpPr>
          <p:spPr>
            <a:xfrm>
              <a:off x="4278591" y="2115053"/>
              <a:ext cx="216024" cy="216024"/>
            </a:xfrm>
            <a:prstGeom prst="ellipse">
              <a:avLst/>
            </a:prstGeom>
            <a:solidFill>
              <a:schemeClr val="bg1"/>
            </a:solidFill>
            <a:ln w="31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3431" name="TextBox 3430"/>
            <p:cNvSpPr txBox="1"/>
            <p:nvPr/>
          </p:nvSpPr>
          <p:spPr>
            <a:xfrm>
              <a:off x="4217986" y="2077417"/>
              <a:ext cx="346332" cy="303962"/>
            </a:xfrm>
            <a:prstGeom prst="rect">
              <a:avLst/>
            </a:prstGeom>
            <a:noFill/>
          </p:spPr>
          <p:txBody>
            <a:bodyPr wrap="square" rtlCol="0">
              <a:spAutoFit/>
            </a:bodyPr>
            <a:lstStyle/>
            <a:p>
              <a:pPr algn="ctr"/>
              <a:r>
                <a:rPr lang="en-US" altLang="zh-CN" sz="9600" b="1" dirty="0"/>
                <a:t>3</a:t>
              </a:r>
              <a:endParaRPr lang="zh-CN" altLang="en-US" sz="9600" b="1" dirty="0"/>
            </a:p>
          </p:txBody>
        </p:sp>
      </p:grpSp>
      <p:grpSp>
        <p:nvGrpSpPr>
          <p:cNvPr id="3369" name="组合 3447"/>
          <p:cNvGrpSpPr/>
          <p:nvPr/>
        </p:nvGrpSpPr>
        <p:grpSpPr>
          <a:xfrm>
            <a:off x="8228308" y="2420888"/>
            <a:ext cx="664434" cy="854415"/>
            <a:chOff x="4156820" y="1995862"/>
            <a:chExt cx="457638" cy="588493"/>
          </a:xfrm>
        </p:grpSpPr>
        <p:grpSp>
          <p:nvGrpSpPr>
            <p:cNvPr id="3372" name="组合 147"/>
            <p:cNvGrpSpPr/>
            <p:nvPr/>
          </p:nvGrpSpPr>
          <p:grpSpPr>
            <a:xfrm>
              <a:off x="4156820" y="1995862"/>
              <a:ext cx="457638" cy="588493"/>
              <a:chOff x="1448068" y="2327529"/>
              <a:chExt cx="974577" cy="1253240"/>
            </a:xfrm>
          </p:grpSpPr>
          <p:grpSp>
            <p:nvGrpSpPr>
              <p:cNvPr id="3377" name="Group 23"/>
              <p:cNvGrpSpPr>
                <a:grpSpLocks/>
              </p:cNvGrpSpPr>
              <p:nvPr/>
            </p:nvGrpSpPr>
            <p:grpSpPr bwMode="auto">
              <a:xfrm>
                <a:off x="1448068" y="2327529"/>
                <a:ext cx="974577" cy="1013152"/>
                <a:chOff x="482" y="1929"/>
                <a:chExt cx="1097" cy="1140"/>
              </a:xfrm>
            </p:grpSpPr>
            <p:sp>
              <p:nvSpPr>
                <p:cNvPr id="3454" name="Oval 25"/>
                <p:cNvSpPr>
                  <a:spLocks noChangeArrowheads="1"/>
                </p:cNvSpPr>
                <p:nvPr/>
              </p:nvSpPr>
              <p:spPr bwMode="gray">
                <a:xfrm>
                  <a:off x="482" y="1929"/>
                  <a:ext cx="1097" cy="1140"/>
                </a:xfrm>
                <a:prstGeom prst="ellipse">
                  <a:avLst/>
                </a:prstGeom>
                <a:gradFill rotWithShape="1">
                  <a:gsLst>
                    <a:gs pos="0">
                      <a:srgbClr val="DDDDDD"/>
                    </a:gs>
                    <a:gs pos="50000">
                      <a:srgbClr val="DDDDDD">
                        <a:gamma/>
                        <a:tint val="26667"/>
                        <a:invGamma/>
                      </a:srgbClr>
                    </a:gs>
                    <a:gs pos="100000">
                      <a:srgbClr val="DDDDDD"/>
                    </a:gs>
                  </a:gsLst>
                  <a:lin ang="5400000" scaled="1"/>
                </a:gradFill>
                <a:ln w="19050" algn="ctr">
                  <a:noFill/>
                  <a:round/>
                  <a:headEnd/>
                  <a:tailEnd/>
                </a:ln>
                <a:effectLst>
                  <a:reflection blurRad="6350" stA="52000" endA="300" endPos="35000" dir="5400000" sy="-100000" algn="bl" rotWithShape="0"/>
                </a:effectLst>
              </p:spPr>
              <p:txBody>
                <a:bodyPr wrap="none" anchor="ctr"/>
                <a:lstStyle/>
                <a:p>
                  <a:endParaRPr lang="zh-CN" altLang="en-US" sz="1100"/>
                </a:p>
              </p:txBody>
            </p:sp>
            <p:pic>
              <p:nvPicPr>
                <p:cNvPr id="3455" name="Picture 26" descr="circuler_1"/>
                <p:cNvPicPr>
                  <a:picLocks noChangeAspect="1" noChangeArrowheads="1"/>
                </p:cNvPicPr>
                <p:nvPr/>
              </p:nvPicPr>
              <p:blipFill>
                <a:blip r:embed="rId9" cstate="email"/>
                <a:srcRect/>
                <a:stretch>
                  <a:fillRect/>
                </a:stretch>
              </p:blipFill>
              <p:spPr bwMode="gray">
                <a:xfrm>
                  <a:off x="522" y="1970"/>
                  <a:ext cx="1024" cy="1049"/>
                </a:xfrm>
                <a:prstGeom prst="rect">
                  <a:avLst/>
                </a:prstGeom>
                <a:noFill/>
              </p:spPr>
            </p:pic>
            <p:sp>
              <p:nvSpPr>
                <p:cNvPr id="3456" name="Oval 27"/>
                <p:cNvSpPr>
                  <a:spLocks noChangeArrowheads="1"/>
                </p:cNvSpPr>
                <p:nvPr/>
              </p:nvSpPr>
              <p:spPr bwMode="gray">
                <a:xfrm>
                  <a:off x="522" y="1970"/>
                  <a:ext cx="1017" cy="1052"/>
                </a:xfrm>
                <a:prstGeom prst="ellipse">
                  <a:avLst/>
                </a:prstGeom>
                <a:solidFill>
                  <a:srgbClr val="996600"/>
                </a:solidFill>
                <a:ln w="12700" algn="ctr">
                  <a:solidFill>
                    <a:schemeClr val="tx1">
                      <a:lumMod val="50000"/>
                      <a:lumOff val="50000"/>
                    </a:schemeClr>
                  </a:solidFill>
                  <a:round/>
                  <a:headEnd/>
                  <a:tailEnd/>
                </a:ln>
                <a:effectLst>
                  <a:reflection blurRad="6350" stA="52000" endA="300" endPos="35000" dir="5400000" sy="-100000" algn="bl" rotWithShape="0"/>
                </a:effectLst>
              </p:spPr>
              <p:txBody>
                <a:bodyPr wrap="none" anchor="ctr"/>
                <a:lstStyle/>
                <a:p>
                  <a:endParaRPr lang="zh-CN" altLang="en-US" sz="1100"/>
                </a:p>
              </p:txBody>
            </p:sp>
            <p:grpSp>
              <p:nvGrpSpPr>
                <p:cNvPr id="3378" name="Group 29"/>
                <p:cNvGrpSpPr>
                  <a:grpSpLocks/>
                </p:cNvGrpSpPr>
                <p:nvPr/>
              </p:nvGrpSpPr>
              <p:grpSpPr bwMode="auto">
                <a:xfrm rot="-1297425" flipH="1" flipV="1">
                  <a:off x="592" y="2792"/>
                  <a:ext cx="893" cy="226"/>
                  <a:chOff x="2528" y="1048"/>
                  <a:chExt cx="896" cy="249"/>
                </a:xfrm>
              </p:grpSpPr>
              <p:grpSp>
                <p:nvGrpSpPr>
                  <p:cNvPr id="3379" name="Group 30"/>
                  <p:cNvGrpSpPr>
                    <a:grpSpLocks/>
                  </p:cNvGrpSpPr>
                  <p:nvPr/>
                </p:nvGrpSpPr>
                <p:grpSpPr bwMode="auto">
                  <a:xfrm>
                    <a:off x="2528" y="1048"/>
                    <a:ext cx="742" cy="186"/>
                    <a:chOff x="1565" y="2568"/>
                    <a:chExt cx="1118" cy="281"/>
                  </a:xfrm>
                </p:grpSpPr>
                <p:sp>
                  <p:nvSpPr>
                    <p:cNvPr id="3464" name="AutoShape 31"/>
                    <p:cNvSpPr>
                      <a:spLocks noChangeArrowheads="1"/>
                    </p:cNvSpPr>
                    <p:nvPr/>
                  </p:nvSpPr>
                  <p:spPr bwMode="white">
                    <a:xfrm rot="5263130">
                      <a:off x="1859"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1100"/>
                    </a:p>
                  </p:txBody>
                </p:sp>
                <p:sp>
                  <p:nvSpPr>
                    <p:cNvPr id="3465" name="AutoShape 32"/>
                    <p:cNvSpPr>
                      <a:spLocks noChangeArrowheads="1"/>
                    </p:cNvSpPr>
                    <p:nvPr/>
                  </p:nvSpPr>
                  <p:spPr bwMode="white">
                    <a:xfrm rot="6078281">
                      <a:off x="1995" y="2274"/>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1100"/>
                    </a:p>
                  </p:txBody>
                </p:sp>
                <p:sp>
                  <p:nvSpPr>
                    <p:cNvPr id="3466" name="AutoShape 33"/>
                    <p:cNvSpPr>
                      <a:spLocks noChangeArrowheads="1"/>
                    </p:cNvSpPr>
                    <p:nvPr/>
                  </p:nvSpPr>
                  <p:spPr bwMode="white">
                    <a:xfrm rot="6373927">
                      <a:off x="2071" y="2296"/>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1100"/>
                    </a:p>
                  </p:txBody>
                </p:sp>
                <p:sp>
                  <p:nvSpPr>
                    <p:cNvPr id="3467" name="AutoShape 34"/>
                    <p:cNvSpPr>
                      <a:spLocks noChangeArrowheads="1"/>
                    </p:cNvSpPr>
                    <p:nvPr/>
                  </p:nvSpPr>
                  <p:spPr bwMode="white">
                    <a:xfrm rot="6906312">
                      <a:off x="2161" y="2328"/>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1100"/>
                    </a:p>
                  </p:txBody>
                </p:sp>
              </p:grpSp>
              <p:grpSp>
                <p:nvGrpSpPr>
                  <p:cNvPr id="3388" name="Group 35"/>
                  <p:cNvGrpSpPr>
                    <a:grpSpLocks/>
                  </p:cNvGrpSpPr>
                  <p:nvPr/>
                </p:nvGrpSpPr>
                <p:grpSpPr bwMode="auto">
                  <a:xfrm rot="1353540">
                    <a:off x="2652" y="1107"/>
                    <a:ext cx="772" cy="190"/>
                    <a:chOff x="1521" y="2571"/>
                    <a:chExt cx="1165" cy="285"/>
                  </a:xfrm>
                </p:grpSpPr>
                <p:sp>
                  <p:nvSpPr>
                    <p:cNvPr id="3460" name="AutoShape 36"/>
                    <p:cNvSpPr>
                      <a:spLocks noChangeArrowheads="1"/>
                    </p:cNvSpPr>
                    <p:nvPr/>
                  </p:nvSpPr>
                  <p:spPr bwMode="white">
                    <a:xfrm rot="5263130">
                      <a:off x="1815" y="2277"/>
                      <a:ext cx="227" cy="816"/>
                    </a:xfrm>
                    <a:prstGeom prst="moon">
                      <a:avLst>
                        <a:gd name="adj" fmla="val 49773"/>
                      </a:avLst>
                    </a:prstGeom>
                    <a:solidFill>
                      <a:srgbClr val="FFFFFF">
                        <a:alpha val="13000"/>
                      </a:srgbClr>
                    </a:solidFill>
                    <a:ln w="9525">
                      <a:noFill/>
                      <a:miter lim="800000"/>
                      <a:headEnd/>
                      <a:tailEnd/>
                    </a:ln>
                    <a:effectLst/>
                  </p:spPr>
                  <p:txBody>
                    <a:bodyPr wrap="none" anchor="ctr"/>
                    <a:lstStyle/>
                    <a:p>
                      <a:endParaRPr lang="zh-CN" altLang="en-US" sz="1100"/>
                    </a:p>
                  </p:txBody>
                </p:sp>
                <p:sp>
                  <p:nvSpPr>
                    <p:cNvPr id="3461" name="AutoShape 37"/>
                    <p:cNvSpPr>
                      <a:spLocks noChangeArrowheads="1"/>
                    </p:cNvSpPr>
                    <p:nvPr/>
                  </p:nvSpPr>
                  <p:spPr bwMode="white">
                    <a:xfrm rot="6078281">
                      <a:off x="1996" y="2282"/>
                      <a:ext cx="228" cy="816"/>
                    </a:xfrm>
                    <a:prstGeom prst="moon">
                      <a:avLst>
                        <a:gd name="adj" fmla="val 49773"/>
                      </a:avLst>
                    </a:prstGeom>
                    <a:solidFill>
                      <a:srgbClr val="FFFFFF">
                        <a:alpha val="2000"/>
                      </a:srgbClr>
                    </a:solidFill>
                    <a:ln w="9525">
                      <a:noFill/>
                      <a:miter lim="800000"/>
                      <a:headEnd/>
                      <a:tailEnd/>
                    </a:ln>
                    <a:effectLst/>
                  </p:spPr>
                  <p:txBody>
                    <a:bodyPr wrap="none" anchor="ctr"/>
                    <a:lstStyle/>
                    <a:p>
                      <a:endParaRPr lang="zh-CN" altLang="en-US" sz="1100"/>
                    </a:p>
                  </p:txBody>
                </p:sp>
                <p:sp>
                  <p:nvSpPr>
                    <p:cNvPr id="3462" name="AutoShape 38"/>
                    <p:cNvSpPr>
                      <a:spLocks noChangeArrowheads="1"/>
                    </p:cNvSpPr>
                    <p:nvPr/>
                  </p:nvSpPr>
                  <p:spPr bwMode="white">
                    <a:xfrm rot="6373927">
                      <a:off x="2073" y="2299"/>
                      <a:ext cx="227" cy="816"/>
                    </a:xfrm>
                    <a:prstGeom prst="moon">
                      <a:avLst>
                        <a:gd name="adj" fmla="val 49773"/>
                      </a:avLst>
                    </a:prstGeom>
                    <a:solidFill>
                      <a:srgbClr val="FFFFFF">
                        <a:alpha val="3999"/>
                      </a:srgbClr>
                    </a:solidFill>
                    <a:ln w="9525">
                      <a:noFill/>
                      <a:miter lim="800000"/>
                      <a:headEnd/>
                      <a:tailEnd/>
                    </a:ln>
                    <a:effectLst/>
                  </p:spPr>
                  <p:txBody>
                    <a:bodyPr wrap="none" anchor="ctr"/>
                    <a:lstStyle/>
                    <a:p>
                      <a:endParaRPr lang="zh-CN" altLang="en-US" sz="1100"/>
                    </a:p>
                  </p:txBody>
                </p:sp>
                <p:sp>
                  <p:nvSpPr>
                    <p:cNvPr id="3463" name="AutoShape 39"/>
                    <p:cNvSpPr>
                      <a:spLocks noChangeArrowheads="1"/>
                    </p:cNvSpPr>
                    <p:nvPr/>
                  </p:nvSpPr>
                  <p:spPr bwMode="white">
                    <a:xfrm rot="6906312">
                      <a:off x="2164" y="2334"/>
                      <a:ext cx="228" cy="816"/>
                    </a:xfrm>
                    <a:prstGeom prst="moon">
                      <a:avLst>
                        <a:gd name="adj" fmla="val 49773"/>
                      </a:avLst>
                    </a:prstGeom>
                    <a:solidFill>
                      <a:srgbClr val="FFFFFF">
                        <a:alpha val="11000"/>
                      </a:srgbClr>
                    </a:solidFill>
                    <a:ln w="9525">
                      <a:noFill/>
                      <a:miter lim="800000"/>
                      <a:headEnd/>
                      <a:tailEnd/>
                    </a:ln>
                    <a:effectLst/>
                  </p:spPr>
                  <p:txBody>
                    <a:bodyPr wrap="none" anchor="ctr"/>
                    <a:lstStyle/>
                    <a:p>
                      <a:endParaRPr lang="zh-CN" altLang="en-US" sz="1100"/>
                    </a:p>
                  </p:txBody>
                </p:sp>
              </p:grpSp>
            </p:grpSp>
          </p:grpSp>
          <p:sp>
            <p:nvSpPr>
              <p:cNvPr id="3453" name="空心弧 3452"/>
              <p:cNvSpPr/>
              <p:nvPr/>
            </p:nvSpPr>
            <p:spPr>
              <a:xfrm>
                <a:off x="1462837" y="2397004"/>
                <a:ext cx="940359" cy="1183765"/>
              </a:xfrm>
              <a:prstGeom prst="blockArc">
                <a:avLst>
                  <a:gd name="adj1" fmla="val 13436803"/>
                  <a:gd name="adj2" fmla="val 18768295"/>
                  <a:gd name="adj3" fmla="val 25124"/>
                </a:avLst>
              </a:prstGeom>
              <a:gradFill flip="none" rotWithShape="1">
                <a:gsLst>
                  <a:gs pos="0">
                    <a:schemeClr val="bg1"/>
                  </a:gs>
                  <a:gs pos="50000">
                    <a:schemeClr val="bg1">
                      <a:lumMod val="95000"/>
                      <a:alpha val="43000"/>
                    </a:schemeClr>
                  </a:gs>
                  <a:gs pos="100000">
                    <a:schemeClr val="bg1">
                      <a:lumMod val="85000"/>
                      <a:alpha val="27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solidFill>
                    <a:schemeClr val="tx1"/>
                  </a:solidFill>
                </a:endParaRPr>
              </a:p>
            </p:txBody>
          </p:sp>
        </p:grpSp>
        <p:sp>
          <p:nvSpPr>
            <p:cNvPr id="3450" name="椭圆 3449"/>
            <p:cNvSpPr/>
            <p:nvPr/>
          </p:nvSpPr>
          <p:spPr>
            <a:xfrm>
              <a:off x="4278591" y="2115053"/>
              <a:ext cx="216024" cy="216024"/>
            </a:xfrm>
            <a:prstGeom prst="ellipse">
              <a:avLst/>
            </a:prstGeom>
            <a:solidFill>
              <a:schemeClr val="bg1"/>
            </a:solidFill>
            <a:ln w="3175">
              <a:solidFill>
                <a:srgbClr val="99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00"/>
            </a:p>
          </p:txBody>
        </p:sp>
        <p:sp>
          <p:nvSpPr>
            <p:cNvPr id="3451" name="TextBox 3450"/>
            <p:cNvSpPr txBox="1"/>
            <p:nvPr/>
          </p:nvSpPr>
          <p:spPr>
            <a:xfrm>
              <a:off x="4224468" y="2112179"/>
              <a:ext cx="346332" cy="280457"/>
            </a:xfrm>
            <a:prstGeom prst="rect">
              <a:avLst/>
            </a:prstGeom>
            <a:noFill/>
          </p:spPr>
          <p:txBody>
            <a:bodyPr wrap="square" rtlCol="0">
              <a:spAutoFit/>
            </a:bodyPr>
            <a:lstStyle/>
            <a:p>
              <a:pPr algn="ctr"/>
              <a:r>
                <a:rPr lang="en-US" altLang="zh-CN" sz="1600" b="1" dirty="0" smtClean="0"/>
                <a:t>10</a:t>
              </a:r>
              <a:endParaRPr lang="zh-CN" altLang="en-US" sz="1600" b="1" dirty="0"/>
            </a:p>
          </p:txBody>
        </p:sp>
      </p:grpSp>
      <p:sp>
        <p:nvSpPr>
          <p:cNvPr id="3468" name="Rectangle 39"/>
          <p:cNvSpPr>
            <a:spLocks noChangeArrowheads="1"/>
          </p:cNvSpPr>
          <p:nvPr/>
        </p:nvSpPr>
        <p:spPr bwMode="auto">
          <a:xfrm>
            <a:off x="6432118" y="4375408"/>
            <a:ext cx="2087473" cy="525296"/>
          </a:xfrm>
          <a:prstGeom prst="rect">
            <a:avLst/>
          </a:prstGeom>
          <a:solidFill>
            <a:schemeClr val="tx1">
              <a:lumMod val="65000"/>
              <a:lumOff val="35000"/>
            </a:schemeClr>
          </a:solidFill>
          <a:ln w="34925">
            <a:solidFill>
              <a:srgbClr val="FFFFFF"/>
            </a:solidFill>
          </a:ln>
          <a:effectLst/>
          <a:scene3d>
            <a:camera prst="orthographicFront"/>
            <a:lightRig rig="threePt" dir="t"/>
          </a:scene3d>
          <a:sp3d prstMaterial="plastic">
            <a:bevelT w="285750" h="50800" prst="softRound"/>
            <a:bevelB w="88900" h="1079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342900" algn="ctr">
              <a:defRPr/>
            </a:pPr>
            <a:r>
              <a:rPr lang="zh-CN" altLang="en-US" b="1" noProof="1" smtClean="0">
                <a:solidFill>
                  <a:schemeClr val="lt1"/>
                </a:solidFill>
                <a:latin typeface="微软雅黑" pitchFamily="34" charset="-122"/>
                <a:ea typeface="微软雅黑" pitchFamily="34" charset="-122"/>
              </a:rPr>
              <a:t>添加文字</a:t>
            </a:r>
            <a:endParaRPr lang="de-DE" altLang="zh-CN" b="1" noProof="1">
              <a:solidFill>
                <a:schemeClr val="lt1"/>
              </a:solidFill>
              <a:latin typeface="微软雅黑" pitchFamily="34" charset="-122"/>
              <a:ea typeface="微软雅黑" pitchFamily="34" charset="-122"/>
            </a:endParaRPr>
          </a:p>
        </p:txBody>
      </p:sp>
      <p:sp>
        <p:nvSpPr>
          <p:cNvPr id="3469" name="Text Box 39"/>
          <p:cNvSpPr txBox="1">
            <a:spLocks noChangeArrowheads="1"/>
          </p:cNvSpPr>
          <p:nvPr/>
        </p:nvSpPr>
        <p:spPr bwMode="auto">
          <a:xfrm>
            <a:off x="6300192" y="5045996"/>
            <a:ext cx="2145431" cy="646331"/>
          </a:xfrm>
          <a:prstGeom prst="rect">
            <a:avLst/>
          </a:prstGeom>
          <a:noFill/>
          <a:ln w="9525">
            <a:noFill/>
            <a:miter lim="800000"/>
            <a:headEnd/>
            <a:tailEnd/>
          </a:ln>
        </p:spPr>
        <p:txBody>
          <a:bodyPr wrap="square">
            <a:spAutoFit/>
          </a:bodyPr>
          <a:lstStyle/>
          <a:p>
            <a:pPr>
              <a:lnSpc>
                <a:spcPct val="150000"/>
              </a:lnSpc>
              <a:buClr>
                <a:schemeClr val="tx1"/>
              </a:buClr>
            </a:pPr>
            <a:r>
              <a:rPr lang="zh-CN" altLang="en-US" sz="1200" b="0" dirty="0" smtClean="0">
                <a:latin typeface="微软雅黑" pitchFamily="34" charset="-122"/>
                <a:ea typeface="微软雅黑" pitchFamily="34" charset="-122"/>
              </a:rPr>
              <a:t>点击添加</a:t>
            </a:r>
            <a:r>
              <a:rPr lang="zh-CN" altLang="en-US" sz="1200" dirty="0" smtClean="0">
                <a:latin typeface="微软雅黑" pitchFamily="34" charset="-122"/>
                <a:ea typeface="微软雅黑" pitchFamily="34" charset="-122"/>
              </a:rPr>
              <a:t>内容文字点击添加内容文字点击添加内容文字</a:t>
            </a:r>
            <a:endParaRPr lang="en-US" altLang="zh-CN" sz="1200" dirty="0" smtClean="0">
              <a:latin typeface="微软雅黑" pitchFamily="34" charset="-122"/>
              <a:ea typeface="微软雅黑" pitchFamily="34" charset="-122"/>
            </a:endParaRPr>
          </a:p>
        </p:txBody>
      </p:sp>
      <p:sp>
        <p:nvSpPr>
          <p:cNvPr id="3470" name="Text Box 39"/>
          <p:cNvSpPr txBox="1">
            <a:spLocks noChangeArrowheads="1"/>
          </p:cNvSpPr>
          <p:nvPr/>
        </p:nvSpPr>
        <p:spPr bwMode="auto">
          <a:xfrm>
            <a:off x="893872" y="2331118"/>
            <a:ext cx="1708275" cy="396583"/>
          </a:xfrm>
          <a:prstGeom prst="rect">
            <a:avLst/>
          </a:prstGeom>
          <a:noFill/>
          <a:ln w="9525">
            <a:noFill/>
            <a:miter lim="800000"/>
            <a:headEnd/>
            <a:tailEnd/>
          </a:ln>
        </p:spPr>
        <p:txBody>
          <a:bodyPr wrap="square">
            <a:spAutoFit/>
          </a:bodyPr>
          <a:lstStyle/>
          <a:p>
            <a:pPr algn="ctr">
              <a:lnSpc>
                <a:spcPct val="120000"/>
              </a:lnSpc>
            </a:pPr>
            <a:r>
              <a:rPr lang="zh-CN" altLang="en-US" b="1" dirty="0" smtClean="0">
                <a:latin typeface="微软雅黑" pitchFamily="34" charset="-122"/>
                <a:ea typeface="微软雅黑" pitchFamily="34" charset="-122"/>
              </a:rPr>
              <a:t>添加文字</a:t>
            </a:r>
            <a:endParaRPr lang="zh-CN" altLang="en-US" b="1" dirty="0">
              <a:latin typeface="微软雅黑" pitchFamily="34" charset="-122"/>
              <a:ea typeface="微软雅黑" pitchFamily="34" charset="-122"/>
            </a:endParaRPr>
          </a:p>
        </p:txBody>
      </p:sp>
      <p:sp>
        <p:nvSpPr>
          <p:cNvPr id="3471" name="Text Box 39"/>
          <p:cNvSpPr txBox="1">
            <a:spLocks noChangeArrowheads="1"/>
          </p:cNvSpPr>
          <p:nvPr/>
        </p:nvSpPr>
        <p:spPr bwMode="auto">
          <a:xfrm>
            <a:off x="2647701" y="2321122"/>
            <a:ext cx="1708275" cy="387798"/>
          </a:xfrm>
          <a:prstGeom prst="rect">
            <a:avLst/>
          </a:prstGeom>
          <a:noFill/>
          <a:ln w="9525">
            <a:noFill/>
            <a:miter lim="800000"/>
            <a:headEnd/>
            <a:tailEnd/>
          </a:ln>
        </p:spPr>
        <p:txBody>
          <a:bodyPr wrap="square">
            <a:spAutoFit/>
          </a:bodyPr>
          <a:lstStyle/>
          <a:p>
            <a:pPr algn="ctr">
              <a:lnSpc>
                <a:spcPct val="120000"/>
              </a:lnSpc>
            </a:pPr>
            <a:r>
              <a:rPr lang="zh-CN" altLang="en-US" sz="1600" b="1" dirty="0" smtClean="0">
                <a:latin typeface="微软雅黑" pitchFamily="34" charset="-122"/>
                <a:ea typeface="微软雅黑" pitchFamily="34" charset="-122"/>
              </a:rPr>
              <a:t>添加文字</a:t>
            </a:r>
            <a:endParaRPr lang="zh-CN" altLang="en-US" sz="1600" b="1" dirty="0">
              <a:latin typeface="微软雅黑" pitchFamily="34" charset="-122"/>
              <a:ea typeface="微软雅黑" pitchFamily="34" charset="-122"/>
            </a:endParaRPr>
          </a:p>
        </p:txBody>
      </p:sp>
      <p:sp>
        <p:nvSpPr>
          <p:cNvPr id="3472" name="Text Box 39"/>
          <p:cNvSpPr txBox="1">
            <a:spLocks noChangeArrowheads="1"/>
          </p:cNvSpPr>
          <p:nvPr/>
        </p:nvSpPr>
        <p:spPr bwMode="auto">
          <a:xfrm>
            <a:off x="4283968" y="2276872"/>
            <a:ext cx="1708275" cy="328936"/>
          </a:xfrm>
          <a:prstGeom prst="rect">
            <a:avLst/>
          </a:prstGeom>
          <a:noFill/>
          <a:ln w="9525">
            <a:noFill/>
            <a:miter lim="800000"/>
            <a:headEnd/>
            <a:tailEnd/>
          </a:ln>
        </p:spPr>
        <p:txBody>
          <a:bodyPr wrap="square">
            <a:spAutoFit/>
          </a:bodyPr>
          <a:lstStyle/>
          <a:p>
            <a:pPr algn="ctr">
              <a:lnSpc>
                <a:spcPct val="120000"/>
              </a:lnSpc>
            </a:pPr>
            <a:r>
              <a:rPr lang="zh-CN" altLang="en-US" sz="1400" b="1" dirty="0" smtClean="0">
                <a:latin typeface="微软雅黑" pitchFamily="34" charset="-122"/>
                <a:ea typeface="微软雅黑" pitchFamily="34" charset="-122"/>
              </a:rPr>
              <a:t>添加文字</a:t>
            </a:r>
            <a:endParaRPr lang="zh-CN" altLang="en-US" sz="1400" b="1" dirty="0">
              <a:latin typeface="微软雅黑" pitchFamily="34" charset="-122"/>
              <a:ea typeface="微软雅黑" pitchFamily="34" charset="-122"/>
            </a:endParaRPr>
          </a:p>
        </p:txBody>
      </p:sp>
      <p:sp>
        <p:nvSpPr>
          <p:cNvPr id="3473" name="Text Box 39"/>
          <p:cNvSpPr txBox="1">
            <a:spLocks noChangeArrowheads="1"/>
          </p:cNvSpPr>
          <p:nvPr/>
        </p:nvSpPr>
        <p:spPr bwMode="auto">
          <a:xfrm>
            <a:off x="5580112" y="2132856"/>
            <a:ext cx="1708275" cy="328936"/>
          </a:xfrm>
          <a:prstGeom prst="rect">
            <a:avLst/>
          </a:prstGeom>
          <a:noFill/>
          <a:ln w="9525">
            <a:noFill/>
            <a:miter lim="800000"/>
            <a:headEnd/>
            <a:tailEnd/>
          </a:ln>
        </p:spPr>
        <p:txBody>
          <a:bodyPr wrap="square">
            <a:spAutoFit/>
          </a:bodyPr>
          <a:lstStyle/>
          <a:p>
            <a:pPr algn="ctr">
              <a:lnSpc>
                <a:spcPct val="120000"/>
              </a:lnSpc>
            </a:pPr>
            <a:r>
              <a:rPr lang="zh-CN" altLang="en-US" sz="1400" b="1" dirty="0" smtClean="0">
                <a:latin typeface="微软雅黑" pitchFamily="34" charset="-122"/>
                <a:ea typeface="微软雅黑" pitchFamily="34" charset="-122"/>
              </a:rPr>
              <a:t>添加文字</a:t>
            </a:r>
            <a:endParaRPr lang="zh-CN" altLang="en-US" sz="1400" b="1" dirty="0">
              <a:latin typeface="微软雅黑" pitchFamily="34" charset="-122"/>
              <a:ea typeface="微软雅黑" pitchFamily="34" charset="-122"/>
            </a:endParaRPr>
          </a:p>
        </p:txBody>
      </p:sp>
      <p:sp>
        <p:nvSpPr>
          <p:cNvPr id="3474" name="Text Box 39"/>
          <p:cNvSpPr txBox="1">
            <a:spLocks noChangeArrowheads="1"/>
          </p:cNvSpPr>
          <p:nvPr/>
        </p:nvSpPr>
        <p:spPr bwMode="auto">
          <a:xfrm>
            <a:off x="6896173" y="2060848"/>
            <a:ext cx="1708275" cy="328936"/>
          </a:xfrm>
          <a:prstGeom prst="rect">
            <a:avLst/>
          </a:prstGeom>
          <a:noFill/>
          <a:ln w="9525">
            <a:noFill/>
            <a:miter lim="800000"/>
            <a:headEnd/>
            <a:tailEnd/>
          </a:ln>
        </p:spPr>
        <p:txBody>
          <a:bodyPr wrap="square">
            <a:spAutoFit/>
          </a:bodyPr>
          <a:lstStyle/>
          <a:p>
            <a:pPr algn="ctr">
              <a:lnSpc>
                <a:spcPct val="120000"/>
              </a:lnSpc>
            </a:pPr>
            <a:r>
              <a:rPr lang="zh-CN" altLang="en-US" sz="1400" b="1" dirty="0" smtClean="0">
                <a:latin typeface="微软雅黑" pitchFamily="34" charset="-122"/>
                <a:ea typeface="微软雅黑" pitchFamily="34" charset="-122"/>
              </a:rPr>
              <a:t>添加文字</a:t>
            </a:r>
            <a:endParaRPr lang="zh-CN" altLang="en-US" sz="1400" b="1" dirty="0">
              <a:latin typeface="微软雅黑" pitchFamily="34" charset="-122"/>
              <a:ea typeface="微软雅黑" pitchFamily="34" charset="-122"/>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3000">
        <p14:window dir="vert"/>
      </p:transition>
    </mc:Choice>
    <mc:Fallback xmlns="">
      <p:transition spd="slow" advTm="3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
        <p:nvSpPr>
          <p:cNvPr id="5" name="泪滴形 4"/>
          <p:cNvSpPr/>
          <p:nvPr/>
        </p:nvSpPr>
        <p:spPr>
          <a:xfrm rot="216446">
            <a:off x="2766666" y="2080537"/>
            <a:ext cx="1588995" cy="1669186"/>
          </a:xfrm>
          <a:prstGeom prst="teardrop">
            <a:avLst/>
          </a:prstGeom>
          <a:gradFill flip="none" rotWithShape="1">
            <a:gsLst>
              <a:gs pos="10000">
                <a:srgbClr val="339933"/>
              </a:gs>
              <a:gs pos="78000">
                <a:srgbClr val="70D34D"/>
              </a:gs>
            </a:gsLst>
            <a:lin ang="16200000" scaled="1"/>
            <a:tileRect/>
          </a:gradFill>
          <a:ln w="34925">
            <a:solidFill>
              <a:srgbClr val="FFFFFF"/>
            </a:solidFill>
          </a:ln>
          <a:effectLst/>
          <a:scene3d>
            <a:camera prst="perspectiveAbove"/>
            <a:lightRig rig="threePt" dir="t">
              <a:rot lat="0" lon="0" rev="10200000"/>
            </a:lightRig>
          </a:scene3d>
          <a:sp3d extrusionH="120650" prstMaterial="plastic">
            <a:bevelT w="285750" h="50800" prst="softRound"/>
            <a:bevelB w="88900" h="1079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泪滴形 3"/>
          <p:cNvSpPr/>
          <p:nvPr/>
        </p:nvSpPr>
        <p:spPr>
          <a:xfrm rot="16200000">
            <a:off x="1277434" y="1331273"/>
            <a:ext cx="2312203" cy="2564646"/>
          </a:xfrm>
          <a:prstGeom prst="teardrop">
            <a:avLst/>
          </a:prstGeom>
          <a:gradFill flip="none" rotWithShape="1">
            <a:gsLst>
              <a:gs pos="10000">
                <a:srgbClr val="339933"/>
              </a:gs>
              <a:gs pos="78000">
                <a:srgbClr val="70D34D"/>
              </a:gs>
            </a:gsLst>
            <a:lin ang="16200000" scaled="1"/>
            <a:tileRect/>
          </a:gradFill>
          <a:ln w="34925">
            <a:solidFill>
              <a:srgbClr val="FFFFFF"/>
            </a:solidFill>
          </a:ln>
          <a:effectLst/>
          <a:scene3d>
            <a:camera prst="isometricOffAxis1Right">
              <a:rot lat="21480000" lon="20039998" rev="0"/>
            </a:camera>
            <a:lightRig rig="threePt" dir="t">
              <a:rot lat="0" lon="0" rev="8400000"/>
            </a:lightRig>
          </a:scene3d>
          <a:sp3d extrusionH="120650" prstMaterial="plastic">
            <a:bevelT w="285750" h="50800" prst="softRound"/>
            <a:bevelB w="88900" h="1079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5"/>
          <p:cNvGrpSpPr/>
          <p:nvPr/>
        </p:nvGrpSpPr>
        <p:grpSpPr>
          <a:xfrm>
            <a:off x="928662" y="4472941"/>
            <a:ext cx="2154262" cy="582632"/>
            <a:chOff x="883559" y="2814449"/>
            <a:chExt cx="1622611" cy="582632"/>
          </a:xfrm>
        </p:grpSpPr>
        <p:grpSp>
          <p:nvGrpSpPr>
            <p:cNvPr id="3" name="组合 11"/>
            <p:cNvGrpSpPr/>
            <p:nvPr/>
          </p:nvGrpSpPr>
          <p:grpSpPr>
            <a:xfrm>
              <a:off x="883559" y="2814449"/>
              <a:ext cx="1622611" cy="582632"/>
              <a:chOff x="883559" y="2814449"/>
              <a:chExt cx="1622611" cy="582632"/>
            </a:xfrm>
          </p:grpSpPr>
          <p:sp>
            <p:nvSpPr>
              <p:cNvPr id="9" name="Rectangle 3"/>
              <p:cNvSpPr>
                <a:spLocks noChangeArrowheads="1"/>
              </p:cNvSpPr>
              <p:nvPr/>
            </p:nvSpPr>
            <p:spPr bwMode="auto">
              <a:xfrm>
                <a:off x="883559" y="2814449"/>
                <a:ext cx="1622611" cy="582632"/>
              </a:xfrm>
              <a:prstGeom prst="roundRect">
                <a:avLst>
                  <a:gd name="adj" fmla="val 25613"/>
                </a:avLst>
              </a:prstGeom>
              <a:gradFill>
                <a:gsLst>
                  <a:gs pos="0">
                    <a:srgbClr val="FFC000"/>
                  </a:gs>
                  <a:gs pos="100000">
                    <a:schemeClr val="accent6"/>
                  </a:gs>
                </a:gsLst>
                <a:lin ang="5400000" scaled="0"/>
              </a:gradFill>
              <a:ln w="34925">
                <a:solidFill>
                  <a:srgbClr val="FFFFFF"/>
                </a:solidFill>
              </a:ln>
              <a:effectLst/>
              <a:scene3d>
                <a:camera prst="orthographicFront"/>
                <a:lightRig rig="threePt" dir="t">
                  <a:rot lat="0" lon="0" rev="18000000"/>
                </a:lightRig>
              </a:scene3d>
              <a:sp3d extrusionH="101600" prstMaterial="metal">
                <a:bevelT w="139700" h="69850" prst="slope"/>
                <a:bevelB w="203200" h="18415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36525" algn="l"/>
                  </a:tabLst>
                  <a:defRPr/>
                </a:pPr>
                <a:endParaRPr lang="zh-CN" altLang="en-US" dirty="0"/>
              </a:p>
            </p:txBody>
          </p:sp>
          <p:sp>
            <p:nvSpPr>
              <p:cNvPr id="10" name="圆角矩形 9"/>
              <p:cNvSpPr/>
              <p:nvPr/>
            </p:nvSpPr>
            <p:spPr>
              <a:xfrm>
                <a:off x="1000101" y="2928934"/>
                <a:ext cx="1357618" cy="3087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Text Box 39"/>
            <p:cNvSpPr txBox="1">
              <a:spLocks noChangeArrowheads="1"/>
            </p:cNvSpPr>
            <p:nvPr/>
          </p:nvSpPr>
          <p:spPr bwMode="auto">
            <a:xfrm>
              <a:off x="902064" y="2922494"/>
              <a:ext cx="1580361" cy="295145"/>
            </a:xfrm>
            <a:prstGeom prst="rect">
              <a:avLst/>
            </a:prstGeom>
            <a:noFill/>
            <a:ln w="9525">
              <a:noFill/>
              <a:miter lim="800000"/>
              <a:headEnd/>
              <a:tailEnd/>
            </a:ln>
          </p:spPr>
          <p:txBody>
            <a:bodyPr wrap="square">
              <a:spAutoFit/>
            </a:bodyPr>
            <a:lstStyle/>
            <a:p>
              <a:pPr algn="ctr">
                <a:lnSpc>
                  <a:spcPct val="120000"/>
                </a:lnSpc>
              </a:pPr>
              <a:r>
                <a:rPr lang="zh-CN" altLang="en-US" sz="1200" b="1" dirty="0" smtClean="0">
                  <a:latin typeface="微软雅黑" pitchFamily="34" charset="-122"/>
                  <a:ea typeface="微软雅黑" pitchFamily="34" charset="-122"/>
                </a:rPr>
                <a:t>此处添加文字</a:t>
              </a:r>
              <a:endParaRPr lang="zh-CN" altLang="en-US" sz="1200" b="1" dirty="0">
                <a:latin typeface="微软雅黑" pitchFamily="34" charset="-122"/>
                <a:ea typeface="微软雅黑" pitchFamily="34" charset="-122"/>
              </a:endParaRPr>
            </a:p>
          </p:txBody>
        </p:sp>
      </p:grpSp>
      <p:sp>
        <p:nvSpPr>
          <p:cNvPr id="11" name="弦形 10"/>
          <p:cNvSpPr/>
          <p:nvPr/>
        </p:nvSpPr>
        <p:spPr>
          <a:xfrm rot="11704162">
            <a:off x="1332100" y="1667764"/>
            <a:ext cx="2179948" cy="1840903"/>
          </a:xfrm>
          <a:prstGeom prst="chord">
            <a:avLst>
              <a:gd name="adj1" fmla="val 3644907"/>
              <a:gd name="adj2" fmla="val 19353987"/>
            </a:avLst>
          </a:prstGeom>
          <a:solidFill>
            <a:schemeClr val="bg1"/>
          </a:solidFill>
          <a:ln>
            <a:noFill/>
          </a:ln>
          <a:scene3d>
            <a:camera prst="orthographicFront">
              <a:rot lat="21303335" lon="296539" rev="222144"/>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1233027" y="1680549"/>
            <a:ext cx="785818" cy="646331"/>
          </a:xfrm>
          <a:prstGeom prst="rect">
            <a:avLst/>
          </a:prstGeom>
          <a:noFill/>
        </p:spPr>
        <p:txBody>
          <a:bodyPr wrap="square" rtlCol="0">
            <a:spAutoFit/>
          </a:bodyPr>
          <a:lstStyle/>
          <a:p>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01</a:t>
            </a:r>
            <a:endParaRPr lang="zh-CN"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3" name="Text Box 39"/>
          <p:cNvSpPr txBox="1">
            <a:spLocks noChangeArrowheads="1"/>
          </p:cNvSpPr>
          <p:nvPr/>
        </p:nvSpPr>
        <p:spPr bwMode="auto">
          <a:xfrm>
            <a:off x="1763688" y="2090189"/>
            <a:ext cx="1647848" cy="1107996"/>
          </a:xfrm>
          <a:prstGeom prst="rect">
            <a:avLst/>
          </a:prstGeom>
          <a:noFill/>
          <a:ln w="9525">
            <a:noFill/>
            <a:miter lim="800000"/>
            <a:headEnd/>
            <a:tailEnd/>
          </a:ln>
        </p:spPr>
        <p:txBody>
          <a:bodyPr wrap="square">
            <a:spAutoFit/>
          </a:bodyPr>
          <a:lstStyle/>
          <a:p>
            <a:pPr>
              <a:lnSpc>
                <a:spcPct val="150000"/>
              </a:lnSpc>
              <a:buClr>
                <a:srgbClr val="7030A0"/>
              </a:buClr>
            </a:pPr>
            <a:r>
              <a:rPr lang="zh-CN" altLang="en-US" sz="1100" b="0" dirty="0">
                <a:latin typeface="微软雅黑" pitchFamily="34" charset="-122"/>
                <a:ea typeface="微软雅黑" pitchFamily="34" charset="-122"/>
              </a:rPr>
              <a:t>点击此处添加您要的内容</a:t>
            </a:r>
            <a:r>
              <a:rPr lang="zh-CN" altLang="en-US" sz="1100" b="0" dirty="0" smtClean="0">
                <a:latin typeface="微软雅黑" pitchFamily="34" charset="-122"/>
                <a:ea typeface="微软雅黑" pitchFamily="34" charset="-122"/>
              </a:rPr>
              <a:t>文字点击此处添加</a:t>
            </a:r>
            <a:r>
              <a:rPr lang="zh-CN" altLang="en-US" sz="1100" b="0" dirty="0">
                <a:latin typeface="微软雅黑" pitchFamily="34" charset="-122"/>
                <a:ea typeface="微软雅黑" pitchFamily="34" charset="-122"/>
              </a:rPr>
              <a:t>您要的内容</a:t>
            </a:r>
            <a:r>
              <a:rPr lang="zh-CN" altLang="en-US" sz="1100" dirty="0" smtClean="0">
                <a:latin typeface="微软雅黑" pitchFamily="34" charset="-122"/>
                <a:ea typeface="微软雅黑" pitchFamily="34" charset="-122"/>
              </a:rPr>
              <a:t>文字点击此处添加您要的内容文字</a:t>
            </a:r>
            <a:endParaRPr lang="en-US" altLang="zh-CN" sz="1100" dirty="0" smtClean="0">
              <a:latin typeface="微软雅黑" pitchFamily="34" charset="-122"/>
              <a:ea typeface="微软雅黑" pitchFamily="34" charset="-122"/>
            </a:endParaRPr>
          </a:p>
        </p:txBody>
      </p:sp>
      <p:sp>
        <p:nvSpPr>
          <p:cNvPr id="14" name="泪滴形 13"/>
          <p:cNvSpPr/>
          <p:nvPr/>
        </p:nvSpPr>
        <p:spPr>
          <a:xfrm rot="216446">
            <a:off x="6337451" y="2103514"/>
            <a:ext cx="1588995" cy="1669186"/>
          </a:xfrm>
          <a:prstGeom prst="teardrop">
            <a:avLst/>
          </a:prstGeom>
          <a:gradFill flip="none" rotWithShape="1">
            <a:gsLst>
              <a:gs pos="10000">
                <a:srgbClr val="0070C0"/>
              </a:gs>
              <a:gs pos="78000">
                <a:srgbClr val="00B0F0"/>
              </a:gs>
            </a:gsLst>
            <a:lin ang="16200000" scaled="1"/>
            <a:tileRect/>
          </a:gradFill>
          <a:ln w="34925">
            <a:solidFill>
              <a:srgbClr val="FFFFFF"/>
            </a:solidFill>
          </a:ln>
          <a:effectLst/>
          <a:scene3d>
            <a:camera prst="perspectiveAbove"/>
            <a:lightRig rig="threePt" dir="t">
              <a:rot lat="0" lon="0" rev="10200000"/>
            </a:lightRig>
          </a:scene3d>
          <a:sp3d extrusionH="120650" prstMaterial="plastic">
            <a:bevelT w="285750" h="50800" prst="softRound"/>
            <a:bevelB w="88900" h="1079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泪滴形 14"/>
          <p:cNvSpPr/>
          <p:nvPr/>
        </p:nvSpPr>
        <p:spPr>
          <a:xfrm rot="16200000">
            <a:off x="4848219" y="1354250"/>
            <a:ext cx="2312203" cy="2564646"/>
          </a:xfrm>
          <a:prstGeom prst="teardrop">
            <a:avLst/>
          </a:prstGeom>
          <a:gradFill flip="none" rotWithShape="1">
            <a:gsLst>
              <a:gs pos="10000">
                <a:srgbClr val="0070C0"/>
              </a:gs>
              <a:gs pos="78000">
                <a:srgbClr val="00B0F0"/>
              </a:gs>
            </a:gsLst>
            <a:lin ang="16200000" scaled="1"/>
            <a:tileRect/>
          </a:gradFill>
          <a:ln w="34925">
            <a:solidFill>
              <a:srgbClr val="FFFFFF"/>
            </a:solidFill>
          </a:ln>
          <a:effectLst/>
          <a:scene3d>
            <a:camera prst="isometricOffAxis1Right">
              <a:rot lat="21480000" lon="20039998" rev="0"/>
            </a:camera>
            <a:lightRig rig="threePt" dir="t">
              <a:rot lat="0" lon="0" rev="8400000"/>
            </a:lightRig>
          </a:scene3d>
          <a:sp3d extrusionH="120650" prstMaterial="plastic">
            <a:bevelT w="285750" h="50800" prst="softRound"/>
            <a:bevelB w="88900" h="1079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弦形 15"/>
          <p:cNvSpPr/>
          <p:nvPr/>
        </p:nvSpPr>
        <p:spPr>
          <a:xfrm rot="11704162">
            <a:off x="4915585" y="1716141"/>
            <a:ext cx="2179948" cy="1840903"/>
          </a:xfrm>
          <a:prstGeom prst="chord">
            <a:avLst>
              <a:gd name="adj1" fmla="val 3644907"/>
              <a:gd name="adj2" fmla="val 19353987"/>
            </a:avLst>
          </a:prstGeom>
          <a:solidFill>
            <a:schemeClr val="bg1"/>
          </a:solidFill>
          <a:ln>
            <a:noFill/>
          </a:ln>
          <a:scene3d>
            <a:camera prst="orthographicFront">
              <a:rot lat="21303335" lon="296539" rev="222144"/>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4803812" y="1703526"/>
            <a:ext cx="785818" cy="646331"/>
          </a:xfrm>
          <a:prstGeom prst="rect">
            <a:avLst/>
          </a:prstGeom>
          <a:noFill/>
        </p:spPr>
        <p:txBody>
          <a:bodyPr wrap="square" rtlCol="0">
            <a:spAutoFit/>
          </a:bodyPr>
          <a:lstStyle/>
          <a:p>
            <a:r>
              <a:rPr lang="en-US" altLang="zh-CN" sz="3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02</a:t>
            </a:r>
            <a:endParaRPr lang="zh-CN"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8" name="Text Box 39"/>
          <p:cNvSpPr txBox="1">
            <a:spLocks noChangeArrowheads="1"/>
          </p:cNvSpPr>
          <p:nvPr/>
        </p:nvSpPr>
        <p:spPr bwMode="auto">
          <a:xfrm>
            <a:off x="5424482" y="2126615"/>
            <a:ext cx="1647848" cy="1107996"/>
          </a:xfrm>
          <a:prstGeom prst="rect">
            <a:avLst/>
          </a:prstGeom>
          <a:noFill/>
          <a:ln w="9525">
            <a:noFill/>
            <a:miter lim="800000"/>
            <a:headEnd/>
            <a:tailEnd/>
          </a:ln>
        </p:spPr>
        <p:txBody>
          <a:bodyPr wrap="square">
            <a:spAutoFit/>
          </a:bodyPr>
          <a:lstStyle/>
          <a:p>
            <a:pPr>
              <a:lnSpc>
                <a:spcPct val="150000"/>
              </a:lnSpc>
              <a:buClr>
                <a:srgbClr val="7030A0"/>
              </a:buClr>
            </a:pPr>
            <a:r>
              <a:rPr lang="zh-CN" altLang="en-US" sz="1100" b="0" dirty="0">
                <a:latin typeface="微软雅黑" pitchFamily="34" charset="-122"/>
                <a:ea typeface="微软雅黑" pitchFamily="34" charset="-122"/>
              </a:rPr>
              <a:t>点击此处添加您要的内容</a:t>
            </a:r>
            <a:r>
              <a:rPr lang="zh-CN" altLang="en-US" sz="1100" b="0" dirty="0" smtClean="0">
                <a:latin typeface="微软雅黑" pitchFamily="34" charset="-122"/>
                <a:ea typeface="微软雅黑" pitchFamily="34" charset="-122"/>
              </a:rPr>
              <a:t>文字点击此处添加</a:t>
            </a:r>
            <a:r>
              <a:rPr lang="zh-CN" altLang="en-US" sz="1100" b="0" dirty="0">
                <a:latin typeface="微软雅黑" pitchFamily="34" charset="-122"/>
                <a:ea typeface="微软雅黑" pitchFamily="34" charset="-122"/>
              </a:rPr>
              <a:t>您要的内容</a:t>
            </a:r>
            <a:r>
              <a:rPr lang="zh-CN" altLang="en-US" sz="1100" dirty="0" smtClean="0">
                <a:latin typeface="微软雅黑" pitchFamily="34" charset="-122"/>
                <a:ea typeface="微软雅黑" pitchFamily="34" charset="-122"/>
              </a:rPr>
              <a:t>文字点击此处添加您要的内容文字</a:t>
            </a:r>
            <a:endParaRPr lang="en-US" altLang="zh-CN" sz="1100" dirty="0" smtClean="0">
              <a:latin typeface="微软雅黑" pitchFamily="34" charset="-122"/>
              <a:ea typeface="微软雅黑" pitchFamily="34" charset="-122"/>
            </a:endParaRPr>
          </a:p>
        </p:txBody>
      </p:sp>
      <p:grpSp>
        <p:nvGrpSpPr>
          <p:cNvPr id="6" name="组合 18"/>
          <p:cNvGrpSpPr/>
          <p:nvPr/>
        </p:nvGrpSpPr>
        <p:grpSpPr>
          <a:xfrm>
            <a:off x="3491880" y="4472941"/>
            <a:ext cx="2154262" cy="582632"/>
            <a:chOff x="883559" y="2814449"/>
            <a:chExt cx="1622611" cy="582632"/>
          </a:xfrm>
        </p:grpSpPr>
        <p:grpSp>
          <p:nvGrpSpPr>
            <p:cNvPr id="7" name="组合 11"/>
            <p:cNvGrpSpPr/>
            <p:nvPr/>
          </p:nvGrpSpPr>
          <p:grpSpPr>
            <a:xfrm>
              <a:off x="883559" y="2814449"/>
              <a:ext cx="1622611" cy="582632"/>
              <a:chOff x="883559" y="2814449"/>
              <a:chExt cx="1622611" cy="582632"/>
            </a:xfrm>
          </p:grpSpPr>
          <p:sp>
            <p:nvSpPr>
              <p:cNvPr id="22" name="Rectangle 3"/>
              <p:cNvSpPr>
                <a:spLocks noChangeArrowheads="1"/>
              </p:cNvSpPr>
              <p:nvPr/>
            </p:nvSpPr>
            <p:spPr bwMode="auto">
              <a:xfrm>
                <a:off x="883559" y="2814449"/>
                <a:ext cx="1622611" cy="582632"/>
              </a:xfrm>
              <a:prstGeom prst="roundRect">
                <a:avLst>
                  <a:gd name="adj" fmla="val 25613"/>
                </a:avLst>
              </a:prstGeom>
              <a:gradFill>
                <a:gsLst>
                  <a:gs pos="0">
                    <a:srgbClr val="FFC000"/>
                  </a:gs>
                  <a:gs pos="100000">
                    <a:schemeClr val="accent6"/>
                  </a:gs>
                </a:gsLst>
                <a:lin ang="5400000" scaled="0"/>
              </a:gradFill>
              <a:ln w="34925">
                <a:solidFill>
                  <a:srgbClr val="FFFFFF"/>
                </a:solidFill>
              </a:ln>
              <a:effectLst/>
              <a:scene3d>
                <a:camera prst="orthographicFront"/>
                <a:lightRig rig="threePt" dir="t">
                  <a:rot lat="0" lon="0" rev="18000000"/>
                </a:lightRig>
              </a:scene3d>
              <a:sp3d extrusionH="101600" prstMaterial="metal">
                <a:bevelT w="139700" h="69850" prst="slope"/>
                <a:bevelB w="203200" h="18415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36525" algn="l"/>
                  </a:tabLst>
                  <a:defRPr/>
                </a:pPr>
                <a:endParaRPr lang="zh-CN" altLang="en-US" dirty="0"/>
              </a:p>
            </p:txBody>
          </p:sp>
          <p:sp>
            <p:nvSpPr>
              <p:cNvPr id="23" name="圆角矩形 22"/>
              <p:cNvSpPr/>
              <p:nvPr/>
            </p:nvSpPr>
            <p:spPr>
              <a:xfrm>
                <a:off x="1000101" y="2928934"/>
                <a:ext cx="1357618" cy="3087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 Box 39"/>
            <p:cNvSpPr txBox="1">
              <a:spLocks noChangeArrowheads="1"/>
            </p:cNvSpPr>
            <p:nvPr/>
          </p:nvSpPr>
          <p:spPr bwMode="auto">
            <a:xfrm>
              <a:off x="902064" y="2922494"/>
              <a:ext cx="1580361" cy="295145"/>
            </a:xfrm>
            <a:prstGeom prst="rect">
              <a:avLst/>
            </a:prstGeom>
            <a:noFill/>
            <a:ln w="9525">
              <a:noFill/>
              <a:miter lim="800000"/>
              <a:headEnd/>
              <a:tailEnd/>
            </a:ln>
          </p:spPr>
          <p:txBody>
            <a:bodyPr wrap="square">
              <a:spAutoFit/>
            </a:bodyPr>
            <a:lstStyle/>
            <a:p>
              <a:pPr algn="ctr">
                <a:lnSpc>
                  <a:spcPct val="120000"/>
                </a:lnSpc>
              </a:pPr>
              <a:r>
                <a:rPr lang="zh-CN" altLang="en-US" sz="1200" b="1" dirty="0" smtClean="0">
                  <a:latin typeface="微软雅黑" pitchFamily="34" charset="-122"/>
                  <a:ea typeface="微软雅黑" pitchFamily="34" charset="-122"/>
                </a:rPr>
                <a:t>此处添加文字</a:t>
              </a:r>
              <a:endParaRPr lang="zh-CN" altLang="en-US" sz="1200" b="1" dirty="0">
                <a:latin typeface="微软雅黑" pitchFamily="34" charset="-122"/>
                <a:ea typeface="微软雅黑" pitchFamily="34" charset="-122"/>
              </a:endParaRPr>
            </a:p>
          </p:txBody>
        </p:sp>
      </p:grpSp>
      <p:grpSp>
        <p:nvGrpSpPr>
          <p:cNvPr id="19" name="组合 23"/>
          <p:cNvGrpSpPr/>
          <p:nvPr/>
        </p:nvGrpSpPr>
        <p:grpSpPr>
          <a:xfrm>
            <a:off x="6000759" y="4472941"/>
            <a:ext cx="2154262" cy="582632"/>
            <a:chOff x="883559" y="2814449"/>
            <a:chExt cx="1622611" cy="582632"/>
          </a:xfrm>
        </p:grpSpPr>
        <p:grpSp>
          <p:nvGrpSpPr>
            <p:cNvPr id="20" name="组合 11"/>
            <p:cNvGrpSpPr/>
            <p:nvPr/>
          </p:nvGrpSpPr>
          <p:grpSpPr>
            <a:xfrm>
              <a:off x="883559" y="2814449"/>
              <a:ext cx="1622611" cy="582632"/>
              <a:chOff x="883559" y="2814449"/>
              <a:chExt cx="1622611" cy="582632"/>
            </a:xfrm>
          </p:grpSpPr>
          <p:sp>
            <p:nvSpPr>
              <p:cNvPr id="27" name="Rectangle 3"/>
              <p:cNvSpPr>
                <a:spLocks noChangeArrowheads="1"/>
              </p:cNvSpPr>
              <p:nvPr/>
            </p:nvSpPr>
            <p:spPr bwMode="auto">
              <a:xfrm>
                <a:off x="883559" y="2814449"/>
                <a:ext cx="1622611" cy="582632"/>
              </a:xfrm>
              <a:prstGeom prst="roundRect">
                <a:avLst>
                  <a:gd name="adj" fmla="val 25613"/>
                </a:avLst>
              </a:prstGeom>
              <a:gradFill>
                <a:gsLst>
                  <a:gs pos="0">
                    <a:srgbClr val="FFC000"/>
                  </a:gs>
                  <a:gs pos="100000">
                    <a:schemeClr val="accent6"/>
                  </a:gs>
                </a:gsLst>
                <a:lin ang="5400000" scaled="0"/>
              </a:gradFill>
              <a:ln w="34925">
                <a:solidFill>
                  <a:srgbClr val="FFFFFF"/>
                </a:solidFill>
              </a:ln>
              <a:effectLst/>
              <a:scene3d>
                <a:camera prst="orthographicFront"/>
                <a:lightRig rig="threePt" dir="t">
                  <a:rot lat="0" lon="0" rev="18000000"/>
                </a:lightRig>
              </a:scene3d>
              <a:sp3d extrusionH="101600" prstMaterial="metal">
                <a:bevelT w="139700" h="69850" prst="slope"/>
                <a:bevelB w="203200" h="184150"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36525" algn="l"/>
                  </a:tabLst>
                  <a:defRPr/>
                </a:pPr>
                <a:endParaRPr lang="zh-CN" altLang="en-US" dirty="0"/>
              </a:p>
            </p:txBody>
          </p:sp>
          <p:sp>
            <p:nvSpPr>
              <p:cNvPr id="28" name="圆角矩形 27"/>
              <p:cNvSpPr/>
              <p:nvPr/>
            </p:nvSpPr>
            <p:spPr>
              <a:xfrm>
                <a:off x="1000101" y="2928934"/>
                <a:ext cx="1357618" cy="3087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 Box 39"/>
            <p:cNvSpPr txBox="1">
              <a:spLocks noChangeArrowheads="1"/>
            </p:cNvSpPr>
            <p:nvPr/>
          </p:nvSpPr>
          <p:spPr bwMode="auto">
            <a:xfrm>
              <a:off x="902064" y="2922494"/>
              <a:ext cx="1580361" cy="295145"/>
            </a:xfrm>
            <a:prstGeom prst="rect">
              <a:avLst/>
            </a:prstGeom>
            <a:noFill/>
            <a:ln w="9525">
              <a:noFill/>
              <a:miter lim="800000"/>
              <a:headEnd/>
              <a:tailEnd/>
            </a:ln>
          </p:spPr>
          <p:txBody>
            <a:bodyPr wrap="square">
              <a:spAutoFit/>
            </a:bodyPr>
            <a:lstStyle/>
            <a:p>
              <a:pPr algn="ctr">
                <a:lnSpc>
                  <a:spcPct val="120000"/>
                </a:lnSpc>
              </a:pPr>
              <a:r>
                <a:rPr lang="zh-CN" altLang="en-US" sz="1200" b="1" dirty="0" smtClean="0">
                  <a:latin typeface="微软雅黑" pitchFamily="34" charset="-122"/>
                  <a:ea typeface="微软雅黑" pitchFamily="34" charset="-122"/>
                </a:rPr>
                <a:t>此处添加文字</a:t>
              </a:r>
              <a:endParaRPr lang="zh-CN" altLang="en-US" sz="1200" b="1" dirty="0">
                <a:latin typeface="微软雅黑" pitchFamily="34" charset="-122"/>
                <a:ea typeface="微软雅黑" pitchFamily="34" charset="-122"/>
              </a:endParaRPr>
            </a:p>
          </p:txBody>
        </p:sp>
      </p:grpSp>
      <p:sp>
        <p:nvSpPr>
          <p:cNvPr id="29" name="Text Box 39"/>
          <p:cNvSpPr txBox="1">
            <a:spLocks noChangeArrowheads="1"/>
          </p:cNvSpPr>
          <p:nvPr/>
        </p:nvSpPr>
        <p:spPr bwMode="auto">
          <a:xfrm>
            <a:off x="1005423" y="5190499"/>
            <a:ext cx="2622556" cy="346249"/>
          </a:xfrm>
          <a:prstGeom prst="rect">
            <a:avLst/>
          </a:prstGeom>
          <a:noFill/>
          <a:ln w="9525">
            <a:noFill/>
            <a:miter lim="800000"/>
            <a:headEnd/>
            <a:tailEnd/>
          </a:ln>
        </p:spPr>
        <p:txBody>
          <a:bodyPr wrap="square">
            <a:spAutoFit/>
          </a:bodyPr>
          <a:lstStyle/>
          <a:p>
            <a:pPr>
              <a:lnSpc>
                <a:spcPct val="150000"/>
              </a:lnSpc>
              <a:buClr>
                <a:schemeClr val="tx1"/>
              </a:buClr>
              <a:buFont typeface="Wingdings" pitchFamily="2" charset="2"/>
              <a:buChar char="u"/>
            </a:pPr>
            <a:r>
              <a:rPr lang="zh-CN" altLang="en-US" sz="1100" b="0" dirty="0">
                <a:latin typeface="微软雅黑" pitchFamily="34" charset="-122"/>
                <a:ea typeface="微软雅黑" pitchFamily="34" charset="-122"/>
              </a:rPr>
              <a:t>点击此处添加您要的内容</a:t>
            </a:r>
            <a:r>
              <a:rPr lang="zh-CN" altLang="en-US" sz="1100" b="0" dirty="0" smtClean="0">
                <a:latin typeface="微软雅黑" pitchFamily="34" charset="-122"/>
                <a:ea typeface="微软雅黑" pitchFamily="34" charset="-122"/>
              </a:rPr>
              <a:t>文字</a:t>
            </a:r>
            <a:endParaRPr lang="en-US" altLang="zh-CN" sz="1100" dirty="0" smtClean="0">
              <a:latin typeface="微软雅黑" pitchFamily="34" charset="-122"/>
              <a:ea typeface="微软雅黑" pitchFamily="34" charset="-122"/>
            </a:endParaRPr>
          </a:p>
        </p:txBody>
      </p:sp>
      <p:sp>
        <p:nvSpPr>
          <p:cNvPr id="30" name="Text Box 39"/>
          <p:cNvSpPr txBox="1">
            <a:spLocks noChangeArrowheads="1"/>
          </p:cNvSpPr>
          <p:nvPr/>
        </p:nvSpPr>
        <p:spPr bwMode="auto">
          <a:xfrm>
            <a:off x="1013340" y="5555639"/>
            <a:ext cx="2622556" cy="346249"/>
          </a:xfrm>
          <a:prstGeom prst="rect">
            <a:avLst/>
          </a:prstGeom>
          <a:noFill/>
          <a:ln w="9525">
            <a:noFill/>
            <a:miter lim="800000"/>
            <a:headEnd/>
            <a:tailEnd/>
          </a:ln>
        </p:spPr>
        <p:txBody>
          <a:bodyPr wrap="square">
            <a:spAutoFit/>
          </a:bodyPr>
          <a:lstStyle/>
          <a:p>
            <a:pPr>
              <a:lnSpc>
                <a:spcPct val="150000"/>
              </a:lnSpc>
              <a:buClr>
                <a:schemeClr val="tx1"/>
              </a:buClr>
              <a:buFont typeface="Wingdings" pitchFamily="2" charset="2"/>
              <a:buChar char="u"/>
            </a:pPr>
            <a:r>
              <a:rPr lang="zh-CN" altLang="en-US" sz="1100" b="0" dirty="0">
                <a:latin typeface="微软雅黑" pitchFamily="34" charset="-122"/>
                <a:ea typeface="微软雅黑" pitchFamily="34" charset="-122"/>
              </a:rPr>
              <a:t>点击此处添加您要的内容</a:t>
            </a:r>
            <a:r>
              <a:rPr lang="zh-CN" altLang="en-US" sz="1100" b="0" dirty="0" smtClean="0">
                <a:latin typeface="微软雅黑" pitchFamily="34" charset="-122"/>
                <a:ea typeface="微软雅黑" pitchFamily="34" charset="-122"/>
              </a:rPr>
              <a:t>文字</a:t>
            </a:r>
            <a:endParaRPr lang="en-US" altLang="zh-CN" sz="1100" dirty="0" smtClean="0">
              <a:latin typeface="微软雅黑" pitchFamily="34" charset="-122"/>
              <a:ea typeface="微软雅黑" pitchFamily="34" charset="-122"/>
            </a:endParaRPr>
          </a:p>
        </p:txBody>
      </p:sp>
      <p:sp>
        <p:nvSpPr>
          <p:cNvPr id="31" name="Text Box 39"/>
          <p:cNvSpPr txBox="1">
            <a:spLocks noChangeArrowheads="1"/>
          </p:cNvSpPr>
          <p:nvPr/>
        </p:nvSpPr>
        <p:spPr bwMode="auto">
          <a:xfrm>
            <a:off x="3552872" y="5198449"/>
            <a:ext cx="2622556" cy="346249"/>
          </a:xfrm>
          <a:prstGeom prst="rect">
            <a:avLst/>
          </a:prstGeom>
          <a:noFill/>
          <a:ln w="9525">
            <a:noFill/>
            <a:miter lim="800000"/>
            <a:headEnd/>
            <a:tailEnd/>
          </a:ln>
        </p:spPr>
        <p:txBody>
          <a:bodyPr wrap="square">
            <a:spAutoFit/>
          </a:bodyPr>
          <a:lstStyle/>
          <a:p>
            <a:pPr>
              <a:lnSpc>
                <a:spcPct val="150000"/>
              </a:lnSpc>
              <a:buClr>
                <a:schemeClr val="tx1"/>
              </a:buClr>
              <a:buFont typeface="Wingdings" pitchFamily="2" charset="2"/>
              <a:buChar char="u"/>
            </a:pPr>
            <a:r>
              <a:rPr lang="zh-CN" altLang="en-US" sz="1100" b="0" dirty="0">
                <a:latin typeface="微软雅黑" pitchFamily="34" charset="-122"/>
                <a:ea typeface="微软雅黑" pitchFamily="34" charset="-122"/>
              </a:rPr>
              <a:t>点击此处添加您要的内容</a:t>
            </a:r>
            <a:r>
              <a:rPr lang="zh-CN" altLang="en-US" sz="1100" b="0" dirty="0" smtClean="0">
                <a:latin typeface="微软雅黑" pitchFamily="34" charset="-122"/>
                <a:ea typeface="微软雅黑" pitchFamily="34" charset="-122"/>
              </a:rPr>
              <a:t>文字</a:t>
            </a:r>
            <a:endParaRPr lang="en-US" altLang="zh-CN" sz="1100" dirty="0" smtClean="0">
              <a:latin typeface="微软雅黑" pitchFamily="34" charset="-122"/>
              <a:ea typeface="微软雅黑" pitchFamily="34" charset="-122"/>
            </a:endParaRPr>
          </a:p>
        </p:txBody>
      </p:sp>
      <p:sp>
        <p:nvSpPr>
          <p:cNvPr id="32" name="Text Box 39"/>
          <p:cNvSpPr txBox="1">
            <a:spLocks noChangeArrowheads="1"/>
          </p:cNvSpPr>
          <p:nvPr/>
        </p:nvSpPr>
        <p:spPr bwMode="auto">
          <a:xfrm>
            <a:off x="3560789" y="5563589"/>
            <a:ext cx="2622556" cy="346249"/>
          </a:xfrm>
          <a:prstGeom prst="rect">
            <a:avLst/>
          </a:prstGeom>
          <a:noFill/>
          <a:ln w="9525">
            <a:noFill/>
            <a:miter lim="800000"/>
            <a:headEnd/>
            <a:tailEnd/>
          </a:ln>
        </p:spPr>
        <p:txBody>
          <a:bodyPr wrap="square">
            <a:spAutoFit/>
          </a:bodyPr>
          <a:lstStyle/>
          <a:p>
            <a:pPr>
              <a:lnSpc>
                <a:spcPct val="150000"/>
              </a:lnSpc>
              <a:buClr>
                <a:schemeClr val="tx1"/>
              </a:buClr>
              <a:buFont typeface="Wingdings" pitchFamily="2" charset="2"/>
              <a:buChar char="u"/>
            </a:pPr>
            <a:r>
              <a:rPr lang="zh-CN" altLang="en-US" sz="1100" b="0" dirty="0">
                <a:latin typeface="微软雅黑" pitchFamily="34" charset="-122"/>
                <a:ea typeface="微软雅黑" pitchFamily="34" charset="-122"/>
              </a:rPr>
              <a:t>点击此处添加您要的内容</a:t>
            </a:r>
            <a:r>
              <a:rPr lang="zh-CN" altLang="en-US" sz="1100" b="0" dirty="0" smtClean="0">
                <a:latin typeface="微软雅黑" pitchFamily="34" charset="-122"/>
                <a:ea typeface="微软雅黑" pitchFamily="34" charset="-122"/>
              </a:rPr>
              <a:t>文字</a:t>
            </a:r>
            <a:endParaRPr lang="en-US" altLang="zh-CN" sz="1100" dirty="0" smtClean="0">
              <a:latin typeface="微软雅黑" pitchFamily="34" charset="-122"/>
              <a:ea typeface="微软雅黑" pitchFamily="34" charset="-122"/>
            </a:endParaRPr>
          </a:p>
        </p:txBody>
      </p:sp>
      <p:sp>
        <p:nvSpPr>
          <p:cNvPr id="33" name="Text Box 39"/>
          <p:cNvSpPr txBox="1">
            <a:spLocks noChangeArrowheads="1"/>
          </p:cNvSpPr>
          <p:nvPr/>
        </p:nvSpPr>
        <p:spPr bwMode="auto">
          <a:xfrm>
            <a:off x="6117991" y="5198449"/>
            <a:ext cx="2622556" cy="346249"/>
          </a:xfrm>
          <a:prstGeom prst="rect">
            <a:avLst/>
          </a:prstGeom>
          <a:noFill/>
          <a:ln w="9525">
            <a:noFill/>
            <a:miter lim="800000"/>
            <a:headEnd/>
            <a:tailEnd/>
          </a:ln>
        </p:spPr>
        <p:txBody>
          <a:bodyPr wrap="square">
            <a:spAutoFit/>
          </a:bodyPr>
          <a:lstStyle/>
          <a:p>
            <a:pPr>
              <a:lnSpc>
                <a:spcPct val="150000"/>
              </a:lnSpc>
              <a:buClr>
                <a:schemeClr val="tx1"/>
              </a:buClr>
              <a:buFont typeface="Wingdings" pitchFamily="2" charset="2"/>
              <a:buChar char="u"/>
            </a:pPr>
            <a:r>
              <a:rPr lang="zh-CN" altLang="en-US" sz="1100" b="0" dirty="0">
                <a:latin typeface="微软雅黑" pitchFamily="34" charset="-122"/>
                <a:ea typeface="微软雅黑" pitchFamily="34" charset="-122"/>
              </a:rPr>
              <a:t>点击此处添加您要的内容</a:t>
            </a:r>
            <a:r>
              <a:rPr lang="zh-CN" altLang="en-US" sz="1100" b="0" dirty="0" smtClean="0">
                <a:latin typeface="微软雅黑" pitchFamily="34" charset="-122"/>
                <a:ea typeface="微软雅黑" pitchFamily="34" charset="-122"/>
              </a:rPr>
              <a:t>文字</a:t>
            </a:r>
            <a:endParaRPr lang="en-US" altLang="zh-CN" sz="1100" dirty="0" smtClean="0">
              <a:latin typeface="微软雅黑" pitchFamily="34" charset="-122"/>
              <a:ea typeface="微软雅黑" pitchFamily="34" charset="-122"/>
            </a:endParaRPr>
          </a:p>
        </p:txBody>
      </p:sp>
      <p:sp>
        <p:nvSpPr>
          <p:cNvPr id="34" name="Text Box 39"/>
          <p:cNvSpPr txBox="1">
            <a:spLocks noChangeArrowheads="1"/>
          </p:cNvSpPr>
          <p:nvPr/>
        </p:nvSpPr>
        <p:spPr bwMode="auto">
          <a:xfrm>
            <a:off x="6125908" y="5563589"/>
            <a:ext cx="2622556" cy="346249"/>
          </a:xfrm>
          <a:prstGeom prst="rect">
            <a:avLst/>
          </a:prstGeom>
          <a:noFill/>
          <a:ln w="9525">
            <a:noFill/>
            <a:miter lim="800000"/>
            <a:headEnd/>
            <a:tailEnd/>
          </a:ln>
        </p:spPr>
        <p:txBody>
          <a:bodyPr wrap="square">
            <a:spAutoFit/>
          </a:bodyPr>
          <a:lstStyle/>
          <a:p>
            <a:pPr>
              <a:lnSpc>
                <a:spcPct val="150000"/>
              </a:lnSpc>
              <a:buClr>
                <a:schemeClr val="tx1"/>
              </a:buClr>
              <a:buFont typeface="Wingdings" pitchFamily="2" charset="2"/>
              <a:buChar char="u"/>
            </a:pPr>
            <a:r>
              <a:rPr lang="zh-CN" altLang="en-US" sz="1100" b="0" dirty="0">
                <a:latin typeface="微软雅黑" pitchFamily="34" charset="-122"/>
                <a:ea typeface="微软雅黑" pitchFamily="34" charset="-122"/>
              </a:rPr>
              <a:t>点击此处添加您要的内容</a:t>
            </a:r>
            <a:r>
              <a:rPr lang="zh-CN" altLang="en-US" sz="1100" b="0" dirty="0" smtClean="0">
                <a:latin typeface="微软雅黑" pitchFamily="34" charset="-122"/>
                <a:ea typeface="微软雅黑" pitchFamily="34" charset="-122"/>
              </a:rPr>
              <a:t>文字</a:t>
            </a:r>
            <a:endParaRPr lang="en-US" altLang="zh-CN" sz="1100" dirty="0" smtClean="0">
              <a:latin typeface="微软雅黑" pitchFamily="34" charset="-122"/>
              <a:ea typeface="微软雅黑" pitchFamily="34" charset="-122"/>
            </a:endParaRPr>
          </a:p>
        </p:txBody>
      </p:sp>
      <p:sp>
        <p:nvSpPr>
          <p:cNvPr id="35" name="TextBox 34"/>
          <p:cNvSpPr txBox="1"/>
          <p:nvPr/>
        </p:nvSpPr>
        <p:spPr>
          <a:xfrm>
            <a:off x="389521" y="236483"/>
            <a:ext cx="3750416"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锐得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PPT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图表系列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说明并列</a:t>
            </a:r>
            <a:endParaRPr lang="zh-CN" altLang="en-US" b="1" spc="50" dirty="0">
              <a:ln w="11430"/>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3000">
        <p14:window dir="vert"/>
      </p:transition>
    </mc:Choice>
    <mc:Fallback xmlns="">
      <p:transition spd="slow" advTm="3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grpSp>
        <p:nvGrpSpPr>
          <p:cNvPr id="2" name="组合 9"/>
          <p:cNvGrpSpPr/>
          <p:nvPr/>
        </p:nvGrpSpPr>
        <p:grpSpPr>
          <a:xfrm>
            <a:off x="2873499" y="2652213"/>
            <a:ext cx="3918914" cy="1767521"/>
            <a:chOff x="3169237" y="2588963"/>
            <a:chExt cx="3918914" cy="1767521"/>
          </a:xfrm>
          <a:effectLst>
            <a:outerShdw blurRad="50800" dist="38100" dir="8100000" algn="tr" rotWithShape="0">
              <a:prstClr val="black">
                <a:alpha val="40000"/>
              </a:prstClr>
            </a:outerShdw>
          </a:effectLst>
          <a:scene3d>
            <a:camera prst="perspectiveHeroicExtremeLeftFacing" fov="5400000">
              <a:rot lat="20470923" lon="1189861" rev="20582890"/>
            </a:camera>
            <a:lightRig rig="balanced" dir="t"/>
          </a:scene3d>
        </p:grpSpPr>
        <p:sp>
          <p:nvSpPr>
            <p:cNvPr id="4" name="矩形 3"/>
            <p:cNvSpPr/>
            <p:nvPr/>
          </p:nvSpPr>
          <p:spPr>
            <a:xfrm>
              <a:off x="3169237" y="2588963"/>
              <a:ext cx="983092" cy="856046"/>
            </a:xfrm>
            <a:prstGeom prst="rect">
              <a:avLst/>
            </a:prstGeom>
            <a:gradFill flip="none" rotWithShape="1">
              <a:gsLst>
                <a:gs pos="27000">
                  <a:srgbClr val="0070C0"/>
                </a:gs>
                <a:gs pos="78000">
                  <a:srgbClr val="00B0F0"/>
                </a:gs>
              </a:gsLst>
              <a:lin ang="16200000" scaled="1"/>
              <a:tileRect/>
            </a:gradFill>
            <a:ln w="34925">
              <a:solidFill>
                <a:srgbClr val="FFFFFF"/>
              </a:solidFill>
            </a:ln>
            <a:effectLst/>
            <a:sp3d extrusionH="387350" prstMaterial="plastic">
              <a:bevelT w="2857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156370" y="2588963"/>
              <a:ext cx="983092" cy="856046"/>
            </a:xfrm>
            <a:prstGeom prst="rect">
              <a:avLst/>
            </a:prstGeom>
            <a:gradFill flip="none" rotWithShape="1">
              <a:gsLst>
                <a:gs pos="27000">
                  <a:srgbClr val="0070C0"/>
                </a:gs>
                <a:gs pos="78000">
                  <a:srgbClr val="00B0F0"/>
                </a:gs>
              </a:gsLst>
              <a:lin ang="16200000" scaled="1"/>
              <a:tileRect/>
            </a:gradFill>
            <a:ln w="34925">
              <a:solidFill>
                <a:srgbClr val="FFFFFF"/>
              </a:solidFill>
            </a:ln>
            <a:effectLst/>
            <a:sp3d extrusionH="387350" prstMaterial="plastic">
              <a:bevelT w="2857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143504" y="2588963"/>
              <a:ext cx="983092" cy="856046"/>
            </a:xfrm>
            <a:prstGeom prst="rect">
              <a:avLst/>
            </a:prstGeom>
            <a:gradFill flip="none" rotWithShape="1">
              <a:gsLst>
                <a:gs pos="27000">
                  <a:srgbClr val="0070C0"/>
                </a:gs>
                <a:gs pos="78000">
                  <a:srgbClr val="00B0F0"/>
                </a:gs>
              </a:gsLst>
              <a:lin ang="16200000" scaled="1"/>
              <a:tileRect/>
            </a:gradFill>
            <a:ln w="34925">
              <a:solidFill>
                <a:srgbClr val="FFFFFF"/>
              </a:solidFill>
            </a:ln>
            <a:effectLst/>
            <a:sp3d extrusionH="387350" prstMaterial="plastic">
              <a:bevelT w="2857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L 形 6"/>
            <p:cNvSpPr/>
            <p:nvPr/>
          </p:nvSpPr>
          <p:spPr>
            <a:xfrm flipH="1">
              <a:off x="5572131" y="2588963"/>
              <a:ext cx="1516020" cy="1740665"/>
            </a:xfrm>
            <a:prstGeom prst="corner">
              <a:avLst>
                <a:gd name="adj1" fmla="val 55087"/>
                <a:gd name="adj2" fmla="val 57994"/>
              </a:avLst>
            </a:prstGeom>
            <a:gradFill flip="none" rotWithShape="1">
              <a:gsLst>
                <a:gs pos="27000">
                  <a:schemeClr val="accent6">
                    <a:lumMod val="75000"/>
                  </a:schemeClr>
                </a:gs>
                <a:gs pos="78000">
                  <a:srgbClr val="FFC000"/>
                </a:gs>
              </a:gsLst>
              <a:lin ang="16200000" scaled="1"/>
              <a:tileRect/>
            </a:gradFill>
            <a:ln w="34925">
              <a:solidFill>
                <a:srgbClr val="FFFFFF"/>
              </a:solidFill>
            </a:ln>
            <a:effectLst/>
            <a:sp3d extrusionH="387350" prstMaterial="plastic">
              <a:bevelT w="2857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517602" y="3500438"/>
              <a:ext cx="983092" cy="856046"/>
            </a:xfrm>
            <a:prstGeom prst="rect">
              <a:avLst/>
            </a:prstGeom>
            <a:gradFill flip="none" rotWithShape="1">
              <a:gsLst>
                <a:gs pos="27000">
                  <a:srgbClr val="0070C0"/>
                </a:gs>
                <a:gs pos="78000">
                  <a:srgbClr val="00B0F0"/>
                </a:gs>
              </a:gsLst>
              <a:lin ang="16200000" scaled="1"/>
              <a:tileRect/>
            </a:gradFill>
            <a:ln w="34925">
              <a:solidFill>
                <a:srgbClr val="FFFFFF"/>
              </a:solidFill>
            </a:ln>
            <a:effectLst/>
            <a:sp3d extrusionH="387350" prstMaterial="plastic">
              <a:bevelT w="2857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446032" y="3500438"/>
              <a:ext cx="983092" cy="856046"/>
            </a:xfrm>
            <a:prstGeom prst="rect">
              <a:avLst/>
            </a:prstGeom>
            <a:gradFill flip="none" rotWithShape="1">
              <a:gsLst>
                <a:gs pos="27000">
                  <a:srgbClr val="0070C0"/>
                </a:gs>
                <a:gs pos="78000">
                  <a:srgbClr val="00B0F0"/>
                </a:gs>
              </a:gsLst>
              <a:lin ang="16200000" scaled="1"/>
              <a:tileRect/>
            </a:gradFill>
            <a:ln w="34925">
              <a:solidFill>
                <a:srgbClr val="FFFFFF"/>
              </a:solidFill>
            </a:ln>
            <a:effectLst/>
            <a:sp3d extrusionH="387350" prstMaterial="plastic">
              <a:bevelT w="2857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10"/>
          <p:cNvSpPr txBox="1"/>
          <p:nvPr/>
        </p:nvSpPr>
        <p:spPr>
          <a:xfrm rot="645665">
            <a:off x="5330604" y="4001952"/>
            <a:ext cx="1285884" cy="369332"/>
          </a:xfrm>
          <a:prstGeom prst="rect">
            <a:avLst/>
          </a:prstGeom>
          <a:noFill/>
        </p:spPr>
        <p:txBody>
          <a:bodyPr wrap="square" rtlCol="0">
            <a:spAutoFit/>
          </a:bodyPr>
          <a:lstStyle/>
          <a:p>
            <a:r>
              <a:rPr lang="en-US" altLang="zh-CN" dirty="0" err="1" smtClean="0">
                <a:solidFill>
                  <a:schemeClr val="bg1"/>
                </a:solidFill>
              </a:rPr>
              <a:t>Entet</a:t>
            </a:r>
            <a:endParaRPr lang="zh-CN" altLang="en-US" dirty="0">
              <a:solidFill>
                <a:schemeClr val="bg1"/>
              </a:solidFill>
            </a:endParaRPr>
          </a:p>
        </p:txBody>
      </p:sp>
      <p:cxnSp>
        <p:nvCxnSpPr>
          <p:cNvPr id="13" name="肘形连接符 12"/>
          <p:cNvCxnSpPr/>
          <p:nvPr/>
        </p:nvCxnSpPr>
        <p:spPr>
          <a:xfrm rot="10800000" flipV="1">
            <a:off x="6057716" y="3920878"/>
            <a:ext cx="576000" cy="357190"/>
          </a:xfrm>
          <a:prstGeom prst="bentConnector3">
            <a:avLst>
              <a:gd name="adj1" fmla="val -43"/>
            </a:avLst>
          </a:prstGeom>
          <a:ln>
            <a:solidFill>
              <a:schemeClr val="bg1"/>
            </a:solidFill>
            <a:headEnd type="none" w="med" len="med"/>
            <a:tailEnd type="triangle" w="med" len="med"/>
          </a:ln>
          <a:scene3d>
            <a:camera prst="orthographicFront">
              <a:rot lat="886004" lon="21440151" rev="20979259"/>
            </a:camera>
            <a:lightRig rig="threePt" dir="t"/>
          </a:scene3d>
        </p:spPr>
        <p:style>
          <a:lnRef idx="1">
            <a:schemeClr val="accent1"/>
          </a:lnRef>
          <a:fillRef idx="0">
            <a:schemeClr val="accent1"/>
          </a:fillRef>
          <a:effectRef idx="0">
            <a:schemeClr val="accent1"/>
          </a:effectRef>
          <a:fontRef idx="minor">
            <a:schemeClr val="tx1"/>
          </a:fontRef>
        </p:style>
      </p:cxnSp>
      <p:sp>
        <p:nvSpPr>
          <p:cNvPr id="17" name="Text Box 39"/>
          <p:cNvSpPr txBox="1">
            <a:spLocks noChangeArrowheads="1"/>
          </p:cNvSpPr>
          <p:nvPr/>
        </p:nvSpPr>
        <p:spPr bwMode="auto">
          <a:xfrm rot="458049">
            <a:off x="3203509" y="2770639"/>
            <a:ext cx="1057815" cy="295466"/>
          </a:xfrm>
          <a:prstGeom prst="rect">
            <a:avLst/>
          </a:prstGeom>
          <a:noFill/>
          <a:ln w="9525">
            <a:noFill/>
            <a:miter lim="800000"/>
            <a:headEnd/>
            <a:tailEnd/>
          </a:ln>
        </p:spPr>
        <p:txBody>
          <a:bodyPr wrap="square">
            <a:spAutoFit/>
            <a:scene3d>
              <a:camera prst="orthographicFront"/>
              <a:lightRig rig="soft" dir="t">
                <a:rot lat="0" lon="0" rev="10800000"/>
              </a:lightRig>
            </a:scene3d>
            <a:sp3d>
              <a:bevelT w="27940" h="12700"/>
              <a:contourClr>
                <a:srgbClr val="DDDDDD"/>
              </a:contourClr>
            </a:sp3d>
          </a:bodyPr>
          <a:lstStyle/>
          <a:p>
            <a:pPr algn="ctr">
              <a:lnSpc>
                <a:spcPct val="120000"/>
              </a:lnSpc>
            </a:pPr>
            <a:r>
              <a:rPr lang="zh-CN" altLang="en-US" sz="1100" b="1" spc="15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添加文字</a:t>
            </a:r>
            <a:endParaRPr lang="zh-CN" altLang="en-US" sz="1100" b="1" spc="150" dirty="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endParaRPr>
          </a:p>
        </p:txBody>
      </p:sp>
      <p:sp>
        <p:nvSpPr>
          <p:cNvPr id="18" name="Text Box 39"/>
          <p:cNvSpPr txBox="1">
            <a:spLocks noChangeArrowheads="1"/>
          </p:cNvSpPr>
          <p:nvPr/>
        </p:nvSpPr>
        <p:spPr bwMode="auto">
          <a:xfrm rot="458049">
            <a:off x="3989327" y="2918263"/>
            <a:ext cx="1057815" cy="295466"/>
          </a:xfrm>
          <a:prstGeom prst="rect">
            <a:avLst/>
          </a:prstGeom>
          <a:noFill/>
          <a:ln w="9525">
            <a:noFill/>
            <a:miter lim="800000"/>
            <a:headEnd/>
            <a:tailEnd/>
          </a:ln>
        </p:spPr>
        <p:txBody>
          <a:bodyPr wrap="square">
            <a:spAutoFit/>
            <a:scene3d>
              <a:camera prst="orthographicFront"/>
              <a:lightRig rig="soft" dir="t">
                <a:rot lat="0" lon="0" rev="10800000"/>
              </a:lightRig>
            </a:scene3d>
            <a:sp3d>
              <a:bevelT w="27940" h="12700"/>
              <a:contourClr>
                <a:srgbClr val="DDDDDD"/>
              </a:contourClr>
            </a:sp3d>
          </a:bodyPr>
          <a:lstStyle/>
          <a:p>
            <a:pPr algn="ctr">
              <a:lnSpc>
                <a:spcPct val="120000"/>
              </a:lnSpc>
            </a:pPr>
            <a:r>
              <a:rPr lang="zh-CN" altLang="en-US" sz="1100" b="1"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添加文字</a:t>
            </a:r>
            <a:endParaRPr lang="zh-CN" altLang="en-US" sz="1100" b="1" spc="150" dirty="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endParaRPr>
          </a:p>
        </p:txBody>
      </p:sp>
      <p:sp>
        <p:nvSpPr>
          <p:cNvPr id="19" name="Text Box 39"/>
          <p:cNvSpPr txBox="1">
            <a:spLocks noChangeArrowheads="1"/>
          </p:cNvSpPr>
          <p:nvPr/>
        </p:nvSpPr>
        <p:spPr bwMode="auto">
          <a:xfrm rot="458049">
            <a:off x="4862704" y="3061138"/>
            <a:ext cx="1057815" cy="295466"/>
          </a:xfrm>
          <a:prstGeom prst="rect">
            <a:avLst/>
          </a:prstGeom>
          <a:noFill/>
          <a:ln w="9525">
            <a:noFill/>
            <a:miter lim="800000"/>
            <a:headEnd/>
            <a:tailEnd/>
          </a:ln>
        </p:spPr>
        <p:txBody>
          <a:bodyPr wrap="square">
            <a:spAutoFit/>
            <a:scene3d>
              <a:camera prst="orthographicFront"/>
              <a:lightRig rig="soft" dir="t">
                <a:rot lat="0" lon="0" rev="10800000"/>
              </a:lightRig>
            </a:scene3d>
            <a:sp3d>
              <a:bevelT w="27940" h="12700"/>
              <a:contourClr>
                <a:srgbClr val="DDDDDD"/>
              </a:contourClr>
            </a:sp3d>
          </a:bodyPr>
          <a:lstStyle/>
          <a:p>
            <a:pPr algn="ctr">
              <a:lnSpc>
                <a:spcPct val="120000"/>
              </a:lnSpc>
            </a:pPr>
            <a:r>
              <a:rPr lang="zh-CN" altLang="en-US" sz="1100" b="1" spc="15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添加文字</a:t>
            </a:r>
            <a:endParaRPr lang="zh-CN" altLang="en-US" sz="1100" b="1" spc="150" dirty="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endParaRPr>
          </a:p>
        </p:txBody>
      </p:sp>
      <p:sp>
        <p:nvSpPr>
          <p:cNvPr id="20" name="Text Box 39"/>
          <p:cNvSpPr txBox="1">
            <a:spLocks noChangeArrowheads="1"/>
          </p:cNvSpPr>
          <p:nvPr/>
        </p:nvSpPr>
        <p:spPr bwMode="auto">
          <a:xfrm rot="458049">
            <a:off x="3132071" y="3561204"/>
            <a:ext cx="1057815" cy="295466"/>
          </a:xfrm>
          <a:prstGeom prst="rect">
            <a:avLst/>
          </a:prstGeom>
          <a:noFill/>
          <a:ln w="9525">
            <a:noFill/>
            <a:miter lim="800000"/>
            <a:headEnd/>
            <a:tailEnd/>
          </a:ln>
        </p:spPr>
        <p:txBody>
          <a:bodyPr wrap="square">
            <a:spAutoFit/>
            <a:scene3d>
              <a:camera prst="orthographicFront"/>
              <a:lightRig rig="soft" dir="t">
                <a:rot lat="0" lon="0" rev="10800000"/>
              </a:lightRig>
            </a:scene3d>
            <a:sp3d>
              <a:bevelT w="27940" h="12700"/>
              <a:contourClr>
                <a:srgbClr val="DDDDDD"/>
              </a:contourClr>
            </a:sp3d>
          </a:bodyPr>
          <a:lstStyle/>
          <a:p>
            <a:pPr algn="ctr">
              <a:lnSpc>
                <a:spcPct val="120000"/>
              </a:lnSpc>
            </a:pPr>
            <a:r>
              <a:rPr lang="zh-CN" altLang="en-US" sz="1100" b="1"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添加文字</a:t>
            </a:r>
            <a:endParaRPr lang="zh-CN" altLang="en-US" sz="1100" b="1" spc="150" dirty="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endParaRPr>
          </a:p>
        </p:txBody>
      </p:sp>
      <p:sp>
        <p:nvSpPr>
          <p:cNvPr id="21" name="Text Box 39"/>
          <p:cNvSpPr txBox="1">
            <a:spLocks noChangeArrowheads="1"/>
          </p:cNvSpPr>
          <p:nvPr/>
        </p:nvSpPr>
        <p:spPr bwMode="auto">
          <a:xfrm rot="458049">
            <a:off x="4076886" y="3770771"/>
            <a:ext cx="1057815" cy="295466"/>
          </a:xfrm>
          <a:prstGeom prst="rect">
            <a:avLst/>
          </a:prstGeom>
          <a:noFill/>
          <a:ln w="9525">
            <a:noFill/>
            <a:miter lim="800000"/>
            <a:headEnd/>
            <a:tailEnd/>
          </a:ln>
        </p:spPr>
        <p:txBody>
          <a:bodyPr wrap="square">
            <a:spAutoFit/>
            <a:scene3d>
              <a:camera prst="orthographicFront"/>
              <a:lightRig rig="soft" dir="t">
                <a:rot lat="0" lon="0" rev="10800000"/>
              </a:lightRig>
            </a:scene3d>
            <a:sp3d>
              <a:bevelT w="27940" h="12700"/>
              <a:contourClr>
                <a:srgbClr val="DDDDDD"/>
              </a:contourClr>
            </a:sp3d>
          </a:bodyPr>
          <a:lstStyle/>
          <a:p>
            <a:pPr algn="ctr">
              <a:lnSpc>
                <a:spcPct val="120000"/>
              </a:lnSpc>
            </a:pPr>
            <a:r>
              <a:rPr lang="zh-CN" altLang="en-US" sz="1100" b="1"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添加文字</a:t>
            </a:r>
            <a:endParaRPr lang="zh-CN" altLang="en-US" sz="1100" b="1" spc="150" dirty="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endParaRPr>
          </a:p>
        </p:txBody>
      </p:sp>
      <p:sp>
        <p:nvSpPr>
          <p:cNvPr id="22" name="Text Box 39"/>
          <p:cNvSpPr txBox="1">
            <a:spLocks noChangeArrowheads="1"/>
          </p:cNvSpPr>
          <p:nvPr/>
        </p:nvSpPr>
        <p:spPr bwMode="auto">
          <a:xfrm rot="458049">
            <a:off x="5918153" y="3418329"/>
            <a:ext cx="1057815" cy="295466"/>
          </a:xfrm>
          <a:prstGeom prst="rect">
            <a:avLst/>
          </a:prstGeom>
          <a:noFill/>
          <a:ln w="9525">
            <a:noFill/>
            <a:miter lim="800000"/>
            <a:headEnd/>
            <a:tailEnd/>
          </a:ln>
        </p:spPr>
        <p:txBody>
          <a:bodyPr wrap="square">
            <a:spAutoFit/>
            <a:scene3d>
              <a:camera prst="orthographicFront"/>
              <a:lightRig rig="soft" dir="t">
                <a:rot lat="0" lon="0" rev="10800000"/>
              </a:lightRig>
            </a:scene3d>
            <a:sp3d>
              <a:bevelT w="27940" h="12700"/>
              <a:contourClr>
                <a:srgbClr val="DDDDDD"/>
              </a:contourClr>
            </a:sp3d>
          </a:bodyPr>
          <a:lstStyle/>
          <a:p>
            <a:pPr algn="ctr">
              <a:lnSpc>
                <a:spcPct val="120000"/>
              </a:lnSpc>
            </a:pPr>
            <a:r>
              <a:rPr lang="zh-CN" altLang="en-US" sz="1100" b="1" spc="150" dirty="0" smtClean="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rPr>
              <a:t>添加文字</a:t>
            </a:r>
            <a:endParaRPr lang="zh-CN" altLang="en-US" sz="1100" b="1" spc="150" dirty="0">
              <a:ln w="11430"/>
              <a:solidFill>
                <a:srgbClr val="F8F8F8"/>
              </a:solidFill>
              <a:effectLst>
                <a:outerShdw blurRad="25400" algn="tl" rotWithShape="0">
                  <a:srgbClr val="000000">
                    <a:alpha val="43000"/>
                  </a:srgbClr>
                </a:outerShdw>
              </a:effectLst>
              <a:latin typeface="微软雅黑" pitchFamily="34" charset="-122"/>
              <a:ea typeface="微软雅黑" pitchFamily="34" charset="-122"/>
            </a:endParaRPr>
          </a:p>
        </p:txBody>
      </p:sp>
      <p:cxnSp>
        <p:nvCxnSpPr>
          <p:cNvPr id="24" name="形状 23"/>
          <p:cNvCxnSpPr/>
          <p:nvPr/>
        </p:nvCxnSpPr>
        <p:spPr>
          <a:xfrm rot="5400000" flipH="1" flipV="1">
            <a:off x="5636361" y="339218"/>
            <a:ext cx="1116000" cy="3638860"/>
          </a:xfrm>
          <a:prstGeom prst="bentConnector2">
            <a:avLst/>
          </a:prstGeom>
          <a:ln w="19050">
            <a:solidFill>
              <a:srgbClr val="0070C0"/>
            </a:solidFill>
            <a:prstDash val="sysDot"/>
          </a:ln>
        </p:spPr>
        <p:style>
          <a:lnRef idx="1">
            <a:schemeClr val="accent1"/>
          </a:lnRef>
          <a:fillRef idx="0">
            <a:schemeClr val="accent1"/>
          </a:fillRef>
          <a:effectRef idx="0">
            <a:schemeClr val="accent1"/>
          </a:effectRef>
          <a:fontRef idx="minor">
            <a:schemeClr val="tx1"/>
          </a:fontRef>
        </p:style>
      </p:cxnSp>
      <p:cxnSp>
        <p:nvCxnSpPr>
          <p:cNvPr id="25" name="形状 24"/>
          <p:cNvCxnSpPr/>
          <p:nvPr/>
        </p:nvCxnSpPr>
        <p:spPr>
          <a:xfrm rot="5400000" flipH="1" flipV="1">
            <a:off x="6785058" y="1285929"/>
            <a:ext cx="360000" cy="2844000"/>
          </a:xfrm>
          <a:prstGeom prst="bentConnector2">
            <a:avLst/>
          </a:prstGeom>
          <a:ln w="19050">
            <a:solidFill>
              <a:srgbClr val="0070C0"/>
            </a:solidFill>
            <a:prstDash val="sysDot"/>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739242" y="2773641"/>
            <a:ext cx="2664000" cy="1588"/>
          </a:xfrm>
          <a:prstGeom prst="line">
            <a:avLst/>
          </a:prstGeom>
          <a:ln w="19050">
            <a:solidFill>
              <a:srgbClr val="0070C0"/>
            </a:solidFill>
            <a:prstDash val="sysDot"/>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683568" y="3704976"/>
            <a:ext cx="2664000" cy="1588"/>
          </a:xfrm>
          <a:prstGeom prst="line">
            <a:avLst/>
          </a:prstGeom>
          <a:ln w="19050">
            <a:solidFill>
              <a:srgbClr val="0070C0"/>
            </a:solidFill>
            <a:prstDash val="sysDot"/>
          </a:ln>
        </p:spPr>
        <p:style>
          <a:lnRef idx="1">
            <a:schemeClr val="accent1"/>
          </a:lnRef>
          <a:fillRef idx="0">
            <a:schemeClr val="accent1"/>
          </a:fillRef>
          <a:effectRef idx="0">
            <a:schemeClr val="accent1"/>
          </a:effectRef>
          <a:fontRef idx="minor">
            <a:schemeClr val="tx1"/>
          </a:fontRef>
        </p:style>
      </p:cxnSp>
      <p:cxnSp>
        <p:nvCxnSpPr>
          <p:cNvPr id="31" name="形状 30"/>
          <p:cNvCxnSpPr/>
          <p:nvPr/>
        </p:nvCxnSpPr>
        <p:spPr>
          <a:xfrm rot="5400000">
            <a:off x="3062940" y="2474134"/>
            <a:ext cx="396000" cy="5004000"/>
          </a:xfrm>
          <a:prstGeom prst="bentConnector2">
            <a:avLst/>
          </a:prstGeom>
          <a:ln w="19050">
            <a:solidFill>
              <a:srgbClr val="0070C0"/>
            </a:solidFill>
            <a:prstDash val="sysDot"/>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432942" y="1218810"/>
            <a:ext cx="2786082" cy="333795"/>
          </a:xfrm>
          <a:prstGeom prst="rect">
            <a:avLst/>
          </a:prstGeom>
          <a:gradFill flip="none" rotWithShape="1">
            <a:gsLst>
              <a:gs pos="27000">
                <a:srgbClr val="0070C0">
                  <a:alpha val="29000"/>
                </a:srgbClr>
              </a:gs>
              <a:gs pos="78000">
                <a:srgbClr val="00B0F0">
                  <a:alpha val="13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 Box 39"/>
          <p:cNvSpPr txBox="1">
            <a:spLocks noChangeArrowheads="1"/>
          </p:cNvSpPr>
          <p:nvPr/>
        </p:nvSpPr>
        <p:spPr bwMode="auto">
          <a:xfrm>
            <a:off x="4490576" y="1206234"/>
            <a:ext cx="2461321" cy="336695"/>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1" dirty="0">
                <a:solidFill>
                  <a:srgbClr val="0070C0"/>
                </a:solidFill>
                <a:latin typeface="微软雅黑" pitchFamily="34" charset="-122"/>
                <a:ea typeface="微软雅黑" pitchFamily="34" charset="-122"/>
              </a:rPr>
              <a:t>点击此处</a:t>
            </a:r>
            <a:r>
              <a:rPr lang="zh-CN" altLang="en-US" sz="1200" b="1" dirty="0" smtClean="0">
                <a:solidFill>
                  <a:srgbClr val="0070C0"/>
                </a:solidFill>
                <a:latin typeface="微软雅黑" pitchFamily="34" charset="-122"/>
                <a:ea typeface="微软雅黑" pitchFamily="34" charset="-122"/>
              </a:rPr>
              <a:t>添加内容文字</a:t>
            </a:r>
            <a:endParaRPr lang="en-US" altLang="zh-CN" sz="1200" b="1" dirty="0" smtClean="0">
              <a:solidFill>
                <a:srgbClr val="0070C0"/>
              </a:solidFill>
              <a:latin typeface="微软雅黑" pitchFamily="34" charset="-122"/>
              <a:ea typeface="微软雅黑" pitchFamily="34" charset="-122"/>
            </a:endParaRPr>
          </a:p>
        </p:txBody>
      </p:sp>
      <p:sp>
        <p:nvSpPr>
          <p:cNvPr id="34" name="Text Box 39"/>
          <p:cNvSpPr txBox="1">
            <a:spLocks noChangeArrowheads="1"/>
          </p:cNvSpPr>
          <p:nvPr/>
        </p:nvSpPr>
        <p:spPr bwMode="auto">
          <a:xfrm>
            <a:off x="4490576" y="1634862"/>
            <a:ext cx="3944945" cy="336695"/>
          </a:xfrm>
          <a:prstGeom prst="rect">
            <a:avLst/>
          </a:prstGeom>
          <a:noFill/>
          <a:ln w="9525">
            <a:noFill/>
            <a:miter lim="800000"/>
            <a:headEnd/>
            <a:tailEnd/>
          </a:ln>
        </p:spPr>
        <p:txBody>
          <a:bodyPr wrap="square">
            <a:spAutoFit/>
          </a:bodyPr>
          <a:lstStyle/>
          <a:p>
            <a:pPr>
              <a:lnSpc>
                <a:spcPct val="150000"/>
              </a:lnSpc>
              <a:buClr>
                <a:srgbClr val="339933"/>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35" name="矩形 34"/>
          <p:cNvSpPr/>
          <p:nvPr/>
        </p:nvSpPr>
        <p:spPr>
          <a:xfrm>
            <a:off x="5562146" y="2134928"/>
            <a:ext cx="2786082" cy="333795"/>
          </a:xfrm>
          <a:prstGeom prst="rect">
            <a:avLst/>
          </a:prstGeom>
          <a:gradFill flip="none" rotWithShape="1">
            <a:gsLst>
              <a:gs pos="27000">
                <a:srgbClr val="0070C0">
                  <a:alpha val="29000"/>
                </a:srgbClr>
              </a:gs>
              <a:gs pos="78000">
                <a:srgbClr val="00B0F0">
                  <a:alpha val="13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 Box 39"/>
          <p:cNvSpPr txBox="1">
            <a:spLocks noChangeArrowheads="1"/>
          </p:cNvSpPr>
          <p:nvPr/>
        </p:nvSpPr>
        <p:spPr bwMode="auto">
          <a:xfrm>
            <a:off x="5619780" y="2122352"/>
            <a:ext cx="2461321" cy="336695"/>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1" dirty="0">
                <a:solidFill>
                  <a:srgbClr val="0070C0"/>
                </a:solidFill>
                <a:latin typeface="微软雅黑" pitchFamily="34" charset="-122"/>
                <a:ea typeface="微软雅黑" pitchFamily="34" charset="-122"/>
              </a:rPr>
              <a:t>点击此处</a:t>
            </a:r>
            <a:r>
              <a:rPr lang="zh-CN" altLang="en-US" sz="1200" b="1" dirty="0" smtClean="0">
                <a:solidFill>
                  <a:srgbClr val="0070C0"/>
                </a:solidFill>
                <a:latin typeface="微软雅黑" pitchFamily="34" charset="-122"/>
                <a:ea typeface="微软雅黑" pitchFamily="34" charset="-122"/>
              </a:rPr>
              <a:t>添加内容文字</a:t>
            </a:r>
            <a:endParaRPr lang="en-US" altLang="zh-CN" sz="1200" b="1" dirty="0" smtClean="0">
              <a:solidFill>
                <a:srgbClr val="0070C0"/>
              </a:solidFill>
              <a:latin typeface="微软雅黑" pitchFamily="34" charset="-122"/>
              <a:ea typeface="微软雅黑" pitchFamily="34" charset="-122"/>
            </a:endParaRPr>
          </a:p>
        </p:txBody>
      </p:sp>
      <p:sp>
        <p:nvSpPr>
          <p:cNvPr id="37" name="Text Box 39"/>
          <p:cNvSpPr txBox="1">
            <a:spLocks noChangeArrowheads="1"/>
          </p:cNvSpPr>
          <p:nvPr/>
        </p:nvSpPr>
        <p:spPr bwMode="auto">
          <a:xfrm>
            <a:off x="5705023" y="2563556"/>
            <a:ext cx="2972418" cy="369332"/>
          </a:xfrm>
          <a:prstGeom prst="rect">
            <a:avLst/>
          </a:prstGeom>
          <a:noFill/>
          <a:ln w="9525">
            <a:noFill/>
            <a:miter lim="800000"/>
            <a:headEnd/>
            <a:tailEnd/>
          </a:ln>
        </p:spPr>
        <p:txBody>
          <a:bodyPr wrap="square">
            <a:spAutoFit/>
          </a:bodyPr>
          <a:lstStyle/>
          <a:p>
            <a:pPr>
              <a:lnSpc>
                <a:spcPct val="150000"/>
              </a:lnSpc>
              <a:buClr>
                <a:srgbClr val="339933"/>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添加内容文字点击</a:t>
            </a:r>
            <a:r>
              <a:rPr lang="zh-CN" altLang="en-US" sz="1200" b="0" dirty="0">
                <a:latin typeface="微软雅黑" pitchFamily="34" charset="-122"/>
                <a:ea typeface="微软雅黑" pitchFamily="34" charset="-122"/>
              </a:rPr>
              <a:t>此处</a:t>
            </a:r>
            <a:r>
              <a:rPr lang="zh-CN" altLang="en-US" sz="1200" b="0" dirty="0" smtClean="0">
                <a:latin typeface="微软雅黑" pitchFamily="34" charset="-122"/>
                <a:ea typeface="微软雅黑" pitchFamily="34" charset="-122"/>
              </a:rPr>
              <a:t>添加内容</a:t>
            </a:r>
            <a:endParaRPr lang="en-US" altLang="zh-CN" sz="1200" b="0" dirty="0" smtClean="0">
              <a:latin typeface="微软雅黑" pitchFamily="34" charset="-122"/>
              <a:ea typeface="微软雅黑" pitchFamily="34" charset="-122"/>
            </a:endParaRPr>
          </a:p>
        </p:txBody>
      </p:sp>
      <p:sp>
        <p:nvSpPr>
          <p:cNvPr id="38" name="矩形 37"/>
          <p:cNvSpPr/>
          <p:nvPr/>
        </p:nvSpPr>
        <p:spPr>
          <a:xfrm>
            <a:off x="704362" y="2420680"/>
            <a:ext cx="2786082" cy="333795"/>
          </a:xfrm>
          <a:prstGeom prst="rect">
            <a:avLst/>
          </a:prstGeom>
          <a:gradFill flip="none" rotWithShape="1">
            <a:gsLst>
              <a:gs pos="27000">
                <a:srgbClr val="0070C0">
                  <a:alpha val="29000"/>
                </a:srgbClr>
              </a:gs>
              <a:gs pos="78000">
                <a:srgbClr val="00B0F0">
                  <a:alpha val="13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 Box 39"/>
          <p:cNvSpPr txBox="1">
            <a:spLocks noChangeArrowheads="1"/>
          </p:cNvSpPr>
          <p:nvPr/>
        </p:nvSpPr>
        <p:spPr bwMode="auto">
          <a:xfrm>
            <a:off x="761996" y="2408104"/>
            <a:ext cx="2461321" cy="336695"/>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1" dirty="0">
                <a:solidFill>
                  <a:srgbClr val="0070C0"/>
                </a:solidFill>
                <a:latin typeface="微软雅黑" pitchFamily="34" charset="-122"/>
                <a:ea typeface="微软雅黑" pitchFamily="34" charset="-122"/>
              </a:rPr>
              <a:t>点击此处</a:t>
            </a:r>
            <a:r>
              <a:rPr lang="zh-CN" altLang="en-US" sz="1200" b="1" dirty="0" smtClean="0">
                <a:solidFill>
                  <a:srgbClr val="0070C0"/>
                </a:solidFill>
                <a:latin typeface="微软雅黑" pitchFamily="34" charset="-122"/>
                <a:ea typeface="微软雅黑" pitchFamily="34" charset="-122"/>
              </a:rPr>
              <a:t>添加内容文字</a:t>
            </a:r>
            <a:endParaRPr lang="en-US" altLang="zh-CN" sz="1200" b="1" dirty="0" smtClean="0">
              <a:solidFill>
                <a:srgbClr val="0070C0"/>
              </a:solidFill>
              <a:latin typeface="微软雅黑" pitchFamily="34" charset="-122"/>
              <a:ea typeface="微软雅黑" pitchFamily="34" charset="-122"/>
            </a:endParaRPr>
          </a:p>
        </p:txBody>
      </p:sp>
      <p:sp>
        <p:nvSpPr>
          <p:cNvPr id="40" name="Text Box 39"/>
          <p:cNvSpPr txBox="1">
            <a:spLocks noChangeArrowheads="1"/>
          </p:cNvSpPr>
          <p:nvPr/>
        </p:nvSpPr>
        <p:spPr bwMode="auto">
          <a:xfrm>
            <a:off x="775801" y="2777870"/>
            <a:ext cx="2286016" cy="369332"/>
          </a:xfrm>
          <a:prstGeom prst="rect">
            <a:avLst/>
          </a:prstGeom>
          <a:noFill/>
          <a:ln w="9525">
            <a:noFill/>
            <a:miter lim="800000"/>
            <a:headEnd/>
            <a:tailEnd/>
          </a:ln>
        </p:spPr>
        <p:txBody>
          <a:bodyPr wrap="square">
            <a:spAutoFit/>
          </a:bodyPr>
          <a:lstStyle/>
          <a:p>
            <a:pPr>
              <a:lnSpc>
                <a:spcPct val="150000"/>
              </a:lnSpc>
              <a:buClr>
                <a:srgbClr val="339933"/>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41" name="矩形 40"/>
          <p:cNvSpPr/>
          <p:nvPr/>
        </p:nvSpPr>
        <p:spPr>
          <a:xfrm>
            <a:off x="704362" y="3349374"/>
            <a:ext cx="2786082" cy="333795"/>
          </a:xfrm>
          <a:prstGeom prst="rect">
            <a:avLst/>
          </a:prstGeom>
          <a:gradFill flip="none" rotWithShape="1">
            <a:gsLst>
              <a:gs pos="27000">
                <a:srgbClr val="0070C0">
                  <a:alpha val="29000"/>
                </a:srgbClr>
              </a:gs>
              <a:gs pos="78000">
                <a:srgbClr val="00B0F0">
                  <a:alpha val="13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Text Box 39"/>
          <p:cNvSpPr txBox="1">
            <a:spLocks noChangeArrowheads="1"/>
          </p:cNvSpPr>
          <p:nvPr/>
        </p:nvSpPr>
        <p:spPr bwMode="auto">
          <a:xfrm>
            <a:off x="761996" y="3336798"/>
            <a:ext cx="2461321" cy="336695"/>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1" dirty="0">
                <a:solidFill>
                  <a:srgbClr val="0070C0"/>
                </a:solidFill>
                <a:latin typeface="微软雅黑" pitchFamily="34" charset="-122"/>
                <a:ea typeface="微软雅黑" pitchFamily="34" charset="-122"/>
              </a:rPr>
              <a:t>点击此处</a:t>
            </a:r>
            <a:r>
              <a:rPr lang="zh-CN" altLang="en-US" sz="1200" b="1" dirty="0" smtClean="0">
                <a:solidFill>
                  <a:srgbClr val="0070C0"/>
                </a:solidFill>
                <a:latin typeface="微软雅黑" pitchFamily="34" charset="-122"/>
                <a:ea typeface="微软雅黑" pitchFamily="34" charset="-122"/>
              </a:rPr>
              <a:t>添加内容文字</a:t>
            </a:r>
            <a:endParaRPr lang="en-US" altLang="zh-CN" sz="1200" b="1" dirty="0" smtClean="0">
              <a:solidFill>
                <a:srgbClr val="0070C0"/>
              </a:solidFill>
              <a:latin typeface="微软雅黑" pitchFamily="34" charset="-122"/>
              <a:ea typeface="微软雅黑" pitchFamily="34" charset="-122"/>
            </a:endParaRPr>
          </a:p>
        </p:txBody>
      </p:sp>
      <p:sp>
        <p:nvSpPr>
          <p:cNvPr id="43" name="Text Box 39"/>
          <p:cNvSpPr txBox="1">
            <a:spLocks noChangeArrowheads="1"/>
          </p:cNvSpPr>
          <p:nvPr/>
        </p:nvSpPr>
        <p:spPr bwMode="auto">
          <a:xfrm>
            <a:off x="775801" y="3706564"/>
            <a:ext cx="2286016" cy="369332"/>
          </a:xfrm>
          <a:prstGeom prst="rect">
            <a:avLst/>
          </a:prstGeom>
          <a:noFill/>
          <a:ln w="9525">
            <a:noFill/>
            <a:miter lim="800000"/>
            <a:headEnd/>
            <a:tailEnd/>
          </a:ln>
        </p:spPr>
        <p:txBody>
          <a:bodyPr wrap="square">
            <a:spAutoFit/>
          </a:bodyPr>
          <a:lstStyle/>
          <a:p>
            <a:pPr>
              <a:lnSpc>
                <a:spcPct val="150000"/>
              </a:lnSpc>
              <a:buClr>
                <a:srgbClr val="339933"/>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44" name="矩形 43"/>
          <p:cNvSpPr/>
          <p:nvPr/>
        </p:nvSpPr>
        <p:spPr>
          <a:xfrm>
            <a:off x="775800" y="4790710"/>
            <a:ext cx="2786082" cy="333795"/>
          </a:xfrm>
          <a:prstGeom prst="rect">
            <a:avLst/>
          </a:prstGeom>
          <a:gradFill flip="none" rotWithShape="1">
            <a:gsLst>
              <a:gs pos="27000">
                <a:srgbClr val="0070C0">
                  <a:alpha val="29000"/>
                </a:srgbClr>
              </a:gs>
              <a:gs pos="78000">
                <a:srgbClr val="00B0F0">
                  <a:alpha val="13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 Box 39"/>
          <p:cNvSpPr txBox="1">
            <a:spLocks noChangeArrowheads="1"/>
          </p:cNvSpPr>
          <p:nvPr/>
        </p:nvSpPr>
        <p:spPr bwMode="auto">
          <a:xfrm>
            <a:off x="833434" y="4778134"/>
            <a:ext cx="2461321" cy="336695"/>
          </a:xfrm>
          <a:prstGeom prst="rect">
            <a:avLst/>
          </a:prstGeom>
          <a:noFill/>
          <a:ln w="9525">
            <a:noFill/>
            <a:miter lim="800000"/>
            <a:headEnd/>
            <a:tailEnd/>
          </a:ln>
        </p:spPr>
        <p:txBody>
          <a:bodyPr wrap="square">
            <a:spAutoFit/>
          </a:bodyPr>
          <a:lstStyle/>
          <a:p>
            <a:pPr>
              <a:lnSpc>
                <a:spcPct val="150000"/>
              </a:lnSpc>
              <a:buClr>
                <a:schemeClr val="tx1">
                  <a:lumMod val="50000"/>
                  <a:lumOff val="50000"/>
                </a:schemeClr>
              </a:buClr>
            </a:pPr>
            <a:r>
              <a:rPr lang="zh-CN" altLang="en-US" sz="1200" b="1" dirty="0">
                <a:solidFill>
                  <a:srgbClr val="0070C0"/>
                </a:solidFill>
                <a:latin typeface="微软雅黑" pitchFamily="34" charset="-122"/>
                <a:ea typeface="微软雅黑" pitchFamily="34" charset="-122"/>
              </a:rPr>
              <a:t>点击此处</a:t>
            </a:r>
            <a:r>
              <a:rPr lang="zh-CN" altLang="en-US" sz="1200" b="1" dirty="0" smtClean="0">
                <a:solidFill>
                  <a:srgbClr val="0070C0"/>
                </a:solidFill>
                <a:latin typeface="微软雅黑" pitchFamily="34" charset="-122"/>
                <a:ea typeface="微软雅黑" pitchFamily="34" charset="-122"/>
              </a:rPr>
              <a:t>添加内容文字</a:t>
            </a:r>
            <a:endParaRPr lang="en-US" altLang="zh-CN" sz="1200" b="1" dirty="0" smtClean="0">
              <a:solidFill>
                <a:srgbClr val="0070C0"/>
              </a:solidFill>
              <a:latin typeface="微软雅黑" pitchFamily="34" charset="-122"/>
              <a:ea typeface="微软雅黑" pitchFamily="34" charset="-122"/>
            </a:endParaRPr>
          </a:p>
        </p:txBody>
      </p:sp>
      <p:sp>
        <p:nvSpPr>
          <p:cNvPr id="46" name="Text Box 39"/>
          <p:cNvSpPr txBox="1">
            <a:spLocks noChangeArrowheads="1"/>
          </p:cNvSpPr>
          <p:nvPr/>
        </p:nvSpPr>
        <p:spPr bwMode="auto">
          <a:xfrm>
            <a:off x="847239" y="5147900"/>
            <a:ext cx="2286016" cy="369332"/>
          </a:xfrm>
          <a:prstGeom prst="rect">
            <a:avLst/>
          </a:prstGeom>
          <a:noFill/>
          <a:ln w="9525">
            <a:noFill/>
            <a:miter lim="800000"/>
            <a:headEnd/>
            <a:tailEnd/>
          </a:ln>
        </p:spPr>
        <p:txBody>
          <a:bodyPr wrap="square">
            <a:spAutoFit/>
          </a:bodyPr>
          <a:lstStyle/>
          <a:p>
            <a:pPr>
              <a:lnSpc>
                <a:spcPct val="150000"/>
              </a:lnSpc>
              <a:buClr>
                <a:srgbClr val="339933"/>
              </a:buClr>
            </a:pPr>
            <a:r>
              <a:rPr lang="zh-CN" altLang="en-US" sz="1200" b="0" dirty="0">
                <a:latin typeface="微软雅黑" pitchFamily="34" charset="-122"/>
                <a:ea typeface="微软雅黑" pitchFamily="34" charset="-122"/>
              </a:rPr>
              <a:t>点击此处</a:t>
            </a:r>
            <a:r>
              <a:rPr lang="zh-CN" altLang="en-US" sz="1200" b="0" dirty="0" smtClean="0">
                <a:latin typeface="微软雅黑" pitchFamily="34" charset="-122"/>
                <a:ea typeface="微软雅黑" pitchFamily="34" charset="-122"/>
              </a:rPr>
              <a:t>添加内容文字</a:t>
            </a:r>
            <a:endParaRPr lang="en-US" altLang="zh-CN" sz="1200" b="0" dirty="0" smtClean="0">
              <a:latin typeface="微软雅黑" pitchFamily="34" charset="-122"/>
              <a:ea typeface="微软雅黑" pitchFamily="34" charset="-122"/>
            </a:endParaRPr>
          </a:p>
        </p:txBody>
      </p:sp>
      <p:sp>
        <p:nvSpPr>
          <p:cNvPr id="47" name="TextBox 46"/>
          <p:cNvSpPr txBox="1"/>
          <p:nvPr/>
        </p:nvSpPr>
        <p:spPr>
          <a:xfrm>
            <a:off x="389521" y="236483"/>
            <a:ext cx="3750416"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锐得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PPT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图表系列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强调关系</a:t>
            </a:r>
            <a:endParaRPr lang="zh-CN" altLang="en-US" b="1" spc="50" dirty="0">
              <a:ln w="11430"/>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3000">
        <p14:window dir="vert"/>
      </p:transition>
    </mc:Choice>
    <mc:Fallback xmlns="">
      <p:transition spd="slow" advTm="3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3886200"/>
            <a:ext cx="9144000" cy="2971800"/>
            <a:chOff x="0" y="3886200"/>
            <a:chExt cx="9144000" cy="2971800"/>
          </a:xfrm>
        </p:grpSpPr>
        <p:sp>
          <p:nvSpPr>
            <p:cNvPr id="7" name="Rectangle 6"/>
            <p:cNvSpPr/>
            <p:nvPr/>
          </p:nvSpPr>
          <p:spPr>
            <a:xfrm rot="10800000">
              <a:off x="0" y="5105398"/>
              <a:ext cx="9144000" cy="1752602"/>
            </a:xfrm>
            <a:prstGeom prst="rect">
              <a:avLst/>
            </a:prstGeom>
            <a:gradFill>
              <a:gsLst>
                <a:gs pos="20000">
                  <a:schemeClr val="bg1"/>
                </a:gs>
                <a:gs pos="100000">
                  <a:schemeClr val="bg1">
                    <a:lumMod val="8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Rectangle 7"/>
            <p:cNvSpPr/>
            <p:nvPr/>
          </p:nvSpPr>
          <p:spPr>
            <a:xfrm>
              <a:off x="0" y="3886200"/>
              <a:ext cx="9144000" cy="1219200"/>
            </a:xfrm>
            <a:prstGeom prst="rect">
              <a:avLst/>
            </a:prstGeom>
            <a:gradFill>
              <a:gsLst>
                <a:gs pos="20000">
                  <a:schemeClr val="bg1"/>
                </a:gs>
                <a:gs pos="100000">
                  <a:schemeClr val="bg1">
                    <a:lumMod val="8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9" name="Rectangle 8"/>
          <p:cNvSpPr/>
          <p:nvPr/>
        </p:nvSpPr>
        <p:spPr>
          <a:xfrm>
            <a:off x="4807643" y="1359006"/>
            <a:ext cx="1974088" cy="1906016"/>
          </a:xfrm>
          <a:prstGeom prst="rect">
            <a:avLst/>
          </a:prstGeom>
          <a:gradFill>
            <a:gsLst>
              <a:gs pos="100000">
                <a:srgbClr val="FF0000"/>
              </a:gs>
              <a:gs pos="50000">
                <a:srgbClr val="C00000"/>
              </a:gs>
            </a:gsLst>
            <a:lin ang="5400000" scaled="0"/>
          </a:gradFill>
          <a:ln>
            <a:noFill/>
          </a:ln>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461314" y="1359006"/>
            <a:ext cx="1974088" cy="1906016"/>
          </a:xfrm>
          <a:prstGeom prst="rect">
            <a:avLst/>
          </a:prstGeom>
          <a:gradFill>
            <a:gsLst>
              <a:gs pos="100000">
                <a:schemeClr val="accent1"/>
              </a:gs>
              <a:gs pos="50000">
                <a:schemeClr val="accent2"/>
              </a:gs>
            </a:gsLst>
            <a:lin ang="5400000" scaled="0"/>
          </a:gradFill>
          <a:ln>
            <a:noFill/>
          </a:ln>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utoShape 64"/>
          <p:cNvSpPr>
            <a:spLocks noChangeArrowheads="1"/>
          </p:cNvSpPr>
          <p:nvPr/>
        </p:nvSpPr>
        <p:spPr bwMode="gray">
          <a:xfrm>
            <a:off x="2789937" y="1767438"/>
            <a:ext cx="1284859" cy="1157224"/>
          </a:xfrm>
          <a:prstGeom prst="roundRect">
            <a:avLst>
              <a:gd name="adj" fmla="val 0"/>
            </a:avLst>
          </a:prstGeom>
          <a:noFill/>
          <a:ln w="38100">
            <a:noFill/>
            <a:round/>
            <a:headEnd/>
            <a:tailEnd/>
          </a:ln>
          <a:effectLst/>
        </p:spPr>
        <p:txBody>
          <a:bodyPr wrap="none" anchor="ctr"/>
          <a:lstStyle/>
          <a:p>
            <a:pPr algn="ctr" fontAlgn="auto">
              <a:spcBef>
                <a:spcPts val="0"/>
              </a:spcBef>
              <a:spcAft>
                <a:spcPts val="0"/>
              </a:spcAft>
              <a:defRPr/>
            </a:pPr>
            <a:r>
              <a:rPr lang="en-US" sz="10000" b="1" kern="0" dirty="0" smtClean="0">
                <a:solidFill>
                  <a:schemeClr val="bg1"/>
                </a:solidFill>
                <a:ea typeface="굴림" charset="-127"/>
                <a:cs typeface="Arial" pitchFamily="34" charset="0"/>
              </a:rPr>
              <a:t>S</a:t>
            </a:r>
          </a:p>
        </p:txBody>
      </p:sp>
      <p:sp>
        <p:nvSpPr>
          <p:cNvPr id="14" name="AutoShape 64"/>
          <p:cNvSpPr>
            <a:spLocks noChangeArrowheads="1"/>
          </p:cNvSpPr>
          <p:nvPr/>
        </p:nvSpPr>
        <p:spPr bwMode="gray">
          <a:xfrm>
            <a:off x="5140961" y="1767438"/>
            <a:ext cx="1284859" cy="1157224"/>
          </a:xfrm>
          <a:prstGeom prst="roundRect">
            <a:avLst>
              <a:gd name="adj" fmla="val 0"/>
            </a:avLst>
          </a:prstGeom>
          <a:noFill/>
          <a:ln w="38100">
            <a:noFill/>
            <a:round/>
            <a:headEnd/>
            <a:tailEnd/>
          </a:ln>
          <a:effectLst/>
        </p:spPr>
        <p:txBody>
          <a:bodyPr wrap="none" anchor="ctr"/>
          <a:lstStyle/>
          <a:p>
            <a:pPr algn="ctr" fontAlgn="auto">
              <a:spcBef>
                <a:spcPts val="0"/>
              </a:spcBef>
              <a:spcAft>
                <a:spcPts val="0"/>
              </a:spcAft>
              <a:defRPr/>
            </a:pPr>
            <a:r>
              <a:rPr lang="en-US" sz="10000" b="1" kern="0" dirty="0" smtClean="0">
                <a:solidFill>
                  <a:schemeClr val="bg1"/>
                </a:solidFill>
                <a:ea typeface="굴림" charset="-127"/>
                <a:cs typeface="Arial" pitchFamily="34" charset="0"/>
              </a:rPr>
              <a:t>W</a:t>
            </a:r>
          </a:p>
        </p:txBody>
      </p:sp>
      <p:sp>
        <p:nvSpPr>
          <p:cNvPr id="17" name="AutoShape 64"/>
          <p:cNvSpPr>
            <a:spLocks noChangeArrowheads="1"/>
          </p:cNvSpPr>
          <p:nvPr/>
        </p:nvSpPr>
        <p:spPr bwMode="gray">
          <a:xfrm>
            <a:off x="2458966" y="698938"/>
            <a:ext cx="1974088" cy="408432"/>
          </a:xfrm>
          <a:prstGeom prst="roundRect">
            <a:avLst>
              <a:gd name="adj" fmla="val 0"/>
            </a:avLst>
          </a:prstGeom>
          <a:noFill/>
          <a:ln w="38100">
            <a:noFill/>
            <a:round/>
            <a:headEnd/>
            <a:tailEnd/>
          </a:ln>
          <a:effectLst/>
        </p:spPr>
        <p:txBody>
          <a:bodyPr wrap="none" anchor="ctr"/>
          <a:lstStyle/>
          <a:p>
            <a:pPr algn="ctr" fontAlgn="auto">
              <a:spcBef>
                <a:spcPts val="0"/>
              </a:spcBef>
              <a:spcAft>
                <a:spcPts val="0"/>
              </a:spcAft>
              <a:defRPr/>
            </a:pPr>
            <a:r>
              <a:rPr lang="en-US" sz="2000" b="1" kern="0" dirty="0" smtClean="0">
                <a:solidFill>
                  <a:schemeClr val="tx1">
                    <a:lumMod val="75000"/>
                    <a:lumOff val="25000"/>
                  </a:schemeClr>
                </a:solidFill>
                <a:ea typeface="굴림" charset="-127"/>
                <a:cs typeface="Arial" pitchFamily="34" charset="0"/>
              </a:rPr>
              <a:t>Positive</a:t>
            </a:r>
          </a:p>
        </p:txBody>
      </p:sp>
      <p:sp>
        <p:nvSpPr>
          <p:cNvPr id="18" name="AutoShape 64"/>
          <p:cNvSpPr>
            <a:spLocks noChangeArrowheads="1"/>
          </p:cNvSpPr>
          <p:nvPr/>
        </p:nvSpPr>
        <p:spPr bwMode="gray">
          <a:xfrm>
            <a:off x="4800601" y="698938"/>
            <a:ext cx="1974088" cy="408432"/>
          </a:xfrm>
          <a:prstGeom prst="roundRect">
            <a:avLst>
              <a:gd name="adj" fmla="val 0"/>
            </a:avLst>
          </a:prstGeom>
          <a:noFill/>
          <a:ln w="38100">
            <a:noFill/>
            <a:round/>
            <a:headEnd/>
            <a:tailEnd/>
          </a:ln>
          <a:effectLst/>
        </p:spPr>
        <p:txBody>
          <a:bodyPr wrap="none" anchor="ctr"/>
          <a:lstStyle/>
          <a:p>
            <a:pPr algn="ctr" fontAlgn="auto">
              <a:spcBef>
                <a:spcPts val="0"/>
              </a:spcBef>
              <a:spcAft>
                <a:spcPts val="0"/>
              </a:spcAft>
              <a:defRPr/>
            </a:pPr>
            <a:r>
              <a:rPr lang="en-US" sz="2000" b="1" kern="0" dirty="0" smtClean="0">
                <a:solidFill>
                  <a:schemeClr val="tx1">
                    <a:lumMod val="75000"/>
                    <a:lumOff val="25000"/>
                  </a:schemeClr>
                </a:solidFill>
                <a:ea typeface="굴림" charset="-127"/>
                <a:cs typeface="Arial" pitchFamily="34" charset="0"/>
              </a:rPr>
              <a:t>Negative</a:t>
            </a:r>
          </a:p>
        </p:txBody>
      </p:sp>
      <p:sp>
        <p:nvSpPr>
          <p:cNvPr id="19" name="AutoShape 64"/>
          <p:cNvSpPr>
            <a:spLocks noChangeArrowheads="1"/>
          </p:cNvSpPr>
          <p:nvPr/>
        </p:nvSpPr>
        <p:spPr bwMode="gray">
          <a:xfrm rot="16200000">
            <a:off x="1193766" y="4344232"/>
            <a:ext cx="1974088" cy="408432"/>
          </a:xfrm>
          <a:prstGeom prst="roundRect">
            <a:avLst>
              <a:gd name="adj" fmla="val 0"/>
            </a:avLst>
          </a:prstGeom>
          <a:noFill/>
          <a:ln w="38100">
            <a:noFill/>
            <a:round/>
            <a:headEnd/>
            <a:tailEnd/>
          </a:ln>
          <a:effectLst/>
        </p:spPr>
        <p:txBody>
          <a:bodyPr wrap="none" anchor="ctr"/>
          <a:lstStyle/>
          <a:p>
            <a:pPr algn="ctr" fontAlgn="auto">
              <a:spcBef>
                <a:spcPts val="0"/>
              </a:spcBef>
              <a:spcAft>
                <a:spcPts val="0"/>
              </a:spcAft>
              <a:defRPr/>
            </a:pPr>
            <a:r>
              <a:rPr lang="en-US" sz="1700" b="1" kern="0" dirty="0" smtClean="0">
                <a:solidFill>
                  <a:schemeClr val="tx1">
                    <a:lumMod val="75000"/>
                    <a:lumOff val="25000"/>
                  </a:schemeClr>
                </a:solidFill>
                <a:ea typeface="굴림" charset="-127"/>
                <a:cs typeface="Arial" pitchFamily="34" charset="0"/>
              </a:rPr>
              <a:t>External Factors</a:t>
            </a:r>
          </a:p>
        </p:txBody>
      </p:sp>
      <p:sp>
        <p:nvSpPr>
          <p:cNvPr id="20" name="AutoShape 64"/>
          <p:cNvSpPr>
            <a:spLocks noChangeArrowheads="1"/>
          </p:cNvSpPr>
          <p:nvPr/>
        </p:nvSpPr>
        <p:spPr bwMode="gray">
          <a:xfrm rot="16200000">
            <a:off x="1193766" y="2091367"/>
            <a:ext cx="1974088" cy="408432"/>
          </a:xfrm>
          <a:prstGeom prst="roundRect">
            <a:avLst>
              <a:gd name="adj" fmla="val 0"/>
            </a:avLst>
          </a:prstGeom>
          <a:noFill/>
          <a:ln w="38100">
            <a:noFill/>
            <a:round/>
            <a:headEnd/>
            <a:tailEnd/>
          </a:ln>
          <a:effectLst/>
        </p:spPr>
        <p:txBody>
          <a:bodyPr wrap="none" anchor="ctr"/>
          <a:lstStyle/>
          <a:p>
            <a:pPr algn="ctr" fontAlgn="auto">
              <a:spcBef>
                <a:spcPts val="0"/>
              </a:spcBef>
              <a:spcAft>
                <a:spcPts val="0"/>
              </a:spcAft>
              <a:defRPr/>
            </a:pPr>
            <a:r>
              <a:rPr lang="en-US" sz="1700" b="1" kern="0" dirty="0" smtClean="0">
                <a:solidFill>
                  <a:schemeClr val="tx1">
                    <a:lumMod val="75000"/>
                    <a:lumOff val="25000"/>
                  </a:schemeClr>
                </a:solidFill>
                <a:ea typeface="굴림" charset="-127"/>
                <a:cs typeface="Arial" pitchFamily="34" charset="0"/>
              </a:rPr>
              <a:t>Internal Factors</a:t>
            </a:r>
          </a:p>
        </p:txBody>
      </p:sp>
      <p:sp>
        <p:nvSpPr>
          <p:cNvPr id="11" name="Rectangle 10"/>
          <p:cNvSpPr/>
          <p:nvPr/>
        </p:nvSpPr>
        <p:spPr>
          <a:xfrm>
            <a:off x="2461314" y="3642386"/>
            <a:ext cx="1974088" cy="1906016"/>
          </a:xfrm>
          <a:prstGeom prst="rect">
            <a:avLst/>
          </a:prstGeom>
          <a:gradFill>
            <a:gsLst>
              <a:gs pos="100000">
                <a:schemeClr val="accent1"/>
              </a:gs>
              <a:gs pos="50000">
                <a:schemeClr val="accent2"/>
              </a:gs>
            </a:gsLst>
            <a:lin ang="5400000" scaled="0"/>
          </a:gradFill>
          <a:ln>
            <a:noFill/>
          </a:ln>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809991" y="3642386"/>
            <a:ext cx="1974088" cy="1906016"/>
          </a:xfrm>
          <a:prstGeom prst="rect">
            <a:avLst/>
          </a:prstGeom>
          <a:gradFill>
            <a:gsLst>
              <a:gs pos="100000">
                <a:schemeClr val="accent6"/>
              </a:gs>
              <a:gs pos="50000">
                <a:schemeClr val="accent5"/>
              </a:gs>
            </a:gsLst>
            <a:lin ang="5400000" scaled="0"/>
          </a:gradFill>
          <a:ln>
            <a:noFill/>
          </a:ln>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utoShape 64"/>
          <p:cNvSpPr>
            <a:spLocks noChangeArrowheads="1"/>
          </p:cNvSpPr>
          <p:nvPr/>
        </p:nvSpPr>
        <p:spPr bwMode="gray">
          <a:xfrm>
            <a:off x="2806368" y="4048470"/>
            <a:ext cx="1284859" cy="1157224"/>
          </a:xfrm>
          <a:prstGeom prst="roundRect">
            <a:avLst>
              <a:gd name="adj" fmla="val 0"/>
            </a:avLst>
          </a:prstGeom>
          <a:noFill/>
          <a:ln w="38100">
            <a:noFill/>
            <a:round/>
            <a:headEnd/>
            <a:tailEnd/>
          </a:ln>
          <a:effectLst/>
        </p:spPr>
        <p:txBody>
          <a:bodyPr wrap="none" anchor="ctr"/>
          <a:lstStyle/>
          <a:p>
            <a:pPr algn="ctr" fontAlgn="auto">
              <a:spcBef>
                <a:spcPts val="0"/>
              </a:spcBef>
              <a:spcAft>
                <a:spcPts val="0"/>
              </a:spcAft>
              <a:defRPr/>
            </a:pPr>
            <a:r>
              <a:rPr lang="en-US" sz="10000" b="1" kern="0" dirty="0" smtClean="0">
                <a:solidFill>
                  <a:schemeClr val="bg1"/>
                </a:solidFill>
                <a:ea typeface="굴림" charset="-127"/>
                <a:cs typeface="Arial" pitchFamily="34" charset="0"/>
              </a:rPr>
              <a:t>O</a:t>
            </a:r>
          </a:p>
        </p:txBody>
      </p:sp>
      <p:sp>
        <p:nvSpPr>
          <p:cNvPr id="16" name="AutoShape 64"/>
          <p:cNvSpPr>
            <a:spLocks noChangeArrowheads="1"/>
          </p:cNvSpPr>
          <p:nvPr/>
        </p:nvSpPr>
        <p:spPr bwMode="gray">
          <a:xfrm>
            <a:off x="5171476" y="4048470"/>
            <a:ext cx="1284859" cy="1157224"/>
          </a:xfrm>
          <a:prstGeom prst="roundRect">
            <a:avLst>
              <a:gd name="adj" fmla="val 0"/>
            </a:avLst>
          </a:prstGeom>
          <a:noFill/>
          <a:ln w="38100">
            <a:noFill/>
            <a:round/>
            <a:headEnd/>
            <a:tailEnd/>
          </a:ln>
          <a:effectLst/>
        </p:spPr>
        <p:txBody>
          <a:bodyPr wrap="none" anchor="ctr"/>
          <a:lstStyle/>
          <a:p>
            <a:pPr algn="ctr" fontAlgn="auto">
              <a:spcBef>
                <a:spcPts val="0"/>
              </a:spcBef>
              <a:spcAft>
                <a:spcPts val="0"/>
              </a:spcAft>
              <a:defRPr/>
            </a:pPr>
            <a:r>
              <a:rPr lang="en-US" sz="10000" b="1" kern="0" dirty="0" smtClean="0">
                <a:solidFill>
                  <a:schemeClr val="bg1"/>
                </a:solidFill>
                <a:ea typeface="굴림" charset="-127"/>
                <a:cs typeface="Arial" pitchFamily="34" charset="0"/>
              </a:rPr>
              <a:t>T</a:t>
            </a:r>
          </a:p>
        </p:txBody>
      </p:sp>
      <p:sp>
        <p:nvSpPr>
          <p:cNvPr id="24" name="AutoShape 64"/>
          <p:cNvSpPr>
            <a:spLocks noChangeArrowheads="1"/>
          </p:cNvSpPr>
          <p:nvPr/>
        </p:nvSpPr>
        <p:spPr bwMode="gray">
          <a:xfrm>
            <a:off x="295275" y="190500"/>
            <a:ext cx="8153400" cy="609600"/>
          </a:xfrm>
          <a:prstGeom prst="roundRect">
            <a:avLst>
              <a:gd name="adj" fmla="val 0"/>
            </a:avLst>
          </a:prstGeom>
          <a:noFill/>
          <a:ln w="38100">
            <a:noFill/>
            <a:round/>
            <a:headEnd/>
            <a:tailEnd/>
          </a:ln>
          <a:effectLst/>
        </p:spPr>
        <p:txBody>
          <a:bodyPr wrap="none" anchor="ctr"/>
          <a:lstStyle/>
          <a:p>
            <a:pPr fontAlgn="auto">
              <a:spcBef>
                <a:spcPts val="0"/>
              </a:spcBef>
              <a:spcAft>
                <a:spcPts val="0"/>
              </a:spcAft>
              <a:defRPr/>
            </a:pPr>
            <a:endParaRPr lang="en-US" sz="2500" b="1" kern="0" dirty="0" smtClean="0">
              <a:solidFill>
                <a:schemeClr val="tx1">
                  <a:lumMod val="75000"/>
                  <a:lumOff val="25000"/>
                </a:schemeClr>
              </a:solidFill>
              <a:ea typeface="굴림" charset="-127"/>
              <a:cs typeface="Arial" pitchFamily="34" charset="0"/>
            </a:endParaRPr>
          </a:p>
        </p:txBody>
      </p:sp>
      <p:sp>
        <p:nvSpPr>
          <p:cNvPr id="26" name="Rounded Rectangle 25"/>
          <p:cNvSpPr/>
          <p:nvPr/>
        </p:nvSpPr>
        <p:spPr>
          <a:xfrm rot="16200000">
            <a:off x="3429001" y="1924050"/>
            <a:ext cx="2286000" cy="5334000"/>
          </a:xfrm>
          <a:prstGeom prst="roundRect">
            <a:avLst>
              <a:gd name="adj" fmla="val 5881"/>
            </a:avLst>
          </a:prstGeom>
          <a:noFill/>
          <a:ln w="12700">
            <a:solidFill>
              <a:schemeClr val="bg1">
                <a:lumMod val="75000"/>
              </a:schemeClr>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p:cNvSpPr/>
          <p:nvPr/>
        </p:nvSpPr>
        <p:spPr>
          <a:xfrm rot="16200000">
            <a:off x="3429001" y="-357352"/>
            <a:ext cx="2286000" cy="5334000"/>
          </a:xfrm>
          <a:prstGeom prst="roundRect">
            <a:avLst>
              <a:gd name="adj" fmla="val 5881"/>
            </a:avLst>
          </a:prstGeom>
          <a:noFill/>
          <a:ln w="12700">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Straight Connector 32"/>
          <p:cNvCxnSpPr/>
          <p:nvPr/>
        </p:nvCxnSpPr>
        <p:spPr>
          <a:xfrm rot="16200000" flipH="1">
            <a:off x="2096954" y="3415722"/>
            <a:ext cx="5029200" cy="279"/>
          </a:xfrm>
          <a:prstGeom prst="line">
            <a:avLst/>
          </a:prstGeom>
          <a:ln w="12700">
            <a:gradFill>
              <a:gsLst>
                <a:gs pos="0">
                  <a:schemeClr val="accent1">
                    <a:tint val="66000"/>
                    <a:satMod val="160000"/>
                    <a:alpha val="0"/>
                  </a:schemeClr>
                </a:gs>
                <a:gs pos="50000">
                  <a:schemeClr val="tx1">
                    <a:lumMod val="40000"/>
                    <a:lumOff val="60000"/>
                  </a:schemeClr>
                </a:gs>
                <a:gs pos="100000">
                  <a:schemeClr val="accent1">
                    <a:tint val="23500"/>
                    <a:satMod val="16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025551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
        <p:nvSpPr>
          <p:cNvPr id="24" name="TextBox 23"/>
          <p:cNvSpPr txBox="1"/>
          <p:nvPr/>
        </p:nvSpPr>
        <p:spPr>
          <a:xfrm>
            <a:off x="389521" y="236483"/>
            <a:ext cx="3750416"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锐得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PPT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图表系列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递进关系</a:t>
            </a:r>
            <a:endParaRPr lang="zh-CN" altLang="en-US" b="1" spc="50" dirty="0">
              <a:ln w="11430"/>
              <a:effectLst>
                <a:outerShdw blurRad="76200" dist="50800" dir="5400000" algn="tl" rotWithShape="0">
                  <a:srgbClr val="000000">
                    <a:alpha val="65000"/>
                  </a:srgbClr>
                </a:outerShdw>
              </a:effectLst>
              <a:latin typeface="微软雅黑" pitchFamily="34" charset="-122"/>
              <a:ea typeface="微软雅黑" pitchFamily="34" charset="-122"/>
            </a:endParaRPr>
          </a:p>
        </p:txBody>
      </p:sp>
      <p:grpSp>
        <p:nvGrpSpPr>
          <p:cNvPr id="2" name="组合 424"/>
          <p:cNvGrpSpPr/>
          <p:nvPr/>
        </p:nvGrpSpPr>
        <p:grpSpPr>
          <a:xfrm>
            <a:off x="642910" y="1285860"/>
            <a:ext cx="1521423" cy="2950591"/>
            <a:chOff x="967058" y="1348737"/>
            <a:chExt cx="1521423" cy="2950591"/>
          </a:xfrm>
        </p:grpSpPr>
        <p:sp>
          <p:nvSpPr>
            <p:cNvPr id="426" name="圆角矩形 425"/>
            <p:cNvSpPr/>
            <p:nvPr/>
          </p:nvSpPr>
          <p:spPr>
            <a:xfrm rot="5400000">
              <a:off x="252474" y="2063321"/>
              <a:ext cx="2950591" cy="1521423"/>
            </a:xfrm>
            <a:prstGeom prst="roundRect">
              <a:avLst>
                <a:gd name="adj" fmla="val 50000"/>
              </a:avLst>
            </a:prstGeom>
            <a:gradFill>
              <a:gsLst>
                <a:gs pos="99000">
                  <a:srgbClr val="00B0F0"/>
                </a:gs>
                <a:gs pos="0">
                  <a:srgbClr val="0070C0"/>
                </a:gs>
              </a:gsLst>
              <a:lin ang="16200000" scaled="1"/>
            </a:gradFill>
            <a:ln w="34925">
              <a:solidFill>
                <a:srgbClr val="FFFFFF"/>
              </a:solidFill>
            </a:ln>
            <a:effectLst/>
            <a:scene3d>
              <a:camera prst="orthographicFront"/>
              <a:lightRig rig="threePt" dir="t"/>
            </a:scene3d>
            <a:sp3d extrusionH="34925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27" name="椭圆 426"/>
            <p:cNvSpPr/>
            <p:nvPr/>
          </p:nvSpPr>
          <p:spPr>
            <a:xfrm>
              <a:off x="1119728" y="1525492"/>
              <a:ext cx="1189128" cy="1189128"/>
            </a:xfrm>
            <a:prstGeom prst="ellipse">
              <a:avLst/>
            </a:prstGeom>
            <a:solidFill>
              <a:schemeClr val="bg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8" name="Text Box 39"/>
            <p:cNvSpPr txBox="1">
              <a:spLocks noChangeArrowheads="1"/>
            </p:cNvSpPr>
            <p:nvPr/>
          </p:nvSpPr>
          <p:spPr bwMode="auto">
            <a:xfrm>
              <a:off x="1092836" y="1500174"/>
              <a:ext cx="1307517" cy="743986"/>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50000"/>
                </a:lnSpc>
                <a:buClr>
                  <a:schemeClr val="bg1"/>
                </a:buClr>
              </a:pPr>
              <a:r>
                <a:rPr lang="en-US" altLang="zh-CN" sz="3200" b="1" spc="50" dirty="0" smtClean="0">
                  <a:ln w="11430"/>
                  <a:solidFill>
                    <a:srgbClr val="0070C0"/>
                  </a:solidFill>
                  <a:effectLst>
                    <a:outerShdw blurRad="76200" dist="50800" dir="5400000" algn="tl" rotWithShape="0">
                      <a:srgbClr val="000000">
                        <a:alpha val="65000"/>
                      </a:srgbClr>
                    </a:outerShdw>
                  </a:effectLst>
                  <a:latin typeface="微软雅黑" pitchFamily="34" charset="-122"/>
                  <a:ea typeface="微软雅黑" pitchFamily="34" charset="-122"/>
                </a:rPr>
                <a:t>1</a:t>
              </a:r>
            </a:p>
          </p:txBody>
        </p:sp>
        <p:sp>
          <p:nvSpPr>
            <p:cNvPr id="429" name="矩形 428"/>
            <p:cNvSpPr/>
            <p:nvPr/>
          </p:nvSpPr>
          <p:spPr>
            <a:xfrm>
              <a:off x="1285852" y="2122895"/>
              <a:ext cx="902811" cy="377411"/>
            </a:xfrm>
            <a:prstGeom prst="rect">
              <a:avLst/>
            </a:prstGeom>
          </p:spPr>
          <p:txBody>
            <a:bodyPr wrap="none">
              <a:spAutoFit/>
            </a:bodyPr>
            <a:lstStyle/>
            <a:p>
              <a:pPr algn="ctr">
                <a:lnSpc>
                  <a:spcPct val="150000"/>
                </a:lnSpc>
                <a:buClr>
                  <a:schemeClr val="bg1"/>
                </a:buClr>
              </a:pPr>
              <a:r>
                <a:rPr lang="zh-CN" altLang="en-US" sz="1400" b="1" dirty="0" smtClean="0">
                  <a:solidFill>
                    <a:srgbClr val="0070C0"/>
                  </a:solidFill>
                  <a:latin typeface="微软雅黑" pitchFamily="34" charset="-122"/>
                  <a:ea typeface="微软雅黑" pitchFamily="34" charset="-122"/>
                </a:rPr>
                <a:t>添加文字</a:t>
              </a:r>
              <a:endParaRPr lang="en-US" altLang="zh-CN" sz="1400" b="1" dirty="0" smtClean="0">
                <a:solidFill>
                  <a:srgbClr val="0070C0"/>
                </a:solidFill>
                <a:latin typeface="微软雅黑" pitchFamily="34" charset="-122"/>
                <a:ea typeface="微软雅黑" pitchFamily="34" charset="-122"/>
              </a:endParaRPr>
            </a:p>
          </p:txBody>
        </p:sp>
        <p:sp>
          <p:nvSpPr>
            <p:cNvPr id="430" name="Text Box 39"/>
            <p:cNvSpPr txBox="1">
              <a:spLocks noChangeArrowheads="1"/>
            </p:cNvSpPr>
            <p:nvPr/>
          </p:nvSpPr>
          <p:spPr bwMode="auto">
            <a:xfrm>
              <a:off x="1067111" y="2928934"/>
              <a:ext cx="1361749" cy="600164"/>
            </a:xfrm>
            <a:prstGeom prst="rect">
              <a:avLst/>
            </a:prstGeom>
            <a:noFill/>
            <a:ln w="9525">
              <a:noFill/>
              <a:miter lim="800000"/>
              <a:headEnd/>
              <a:tailEnd/>
            </a:ln>
          </p:spPr>
          <p:txBody>
            <a:bodyPr wrap="square">
              <a:spAutoFit/>
            </a:bodyPr>
            <a:lstStyle/>
            <a:p>
              <a:pPr algn="ctr">
                <a:lnSpc>
                  <a:spcPct val="150000"/>
                </a:lnSpc>
                <a:buClr>
                  <a:schemeClr val="tx1"/>
                </a:buClr>
              </a:pPr>
              <a:r>
                <a:rPr lang="zh-CN" altLang="en-US" sz="1100" b="1" dirty="0" smtClean="0">
                  <a:solidFill>
                    <a:schemeClr val="bg1"/>
                  </a:solidFill>
                  <a:latin typeface="微软雅黑" pitchFamily="34" charset="-122"/>
                  <a:ea typeface="微软雅黑" pitchFamily="34" charset="-122"/>
                </a:rPr>
                <a:t>点击添加内容文字点击添加内容文字</a:t>
              </a:r>
              <a:endParaRPr lang="en-US" altLang="zh-CN" sz="1100" b="1" dirty="0" smtClean="0">
                <a:solidFill>
                  <a:schemeClr val="bg1"/>
                </a:solidFill>
                <a:latin typeface="微软雅黑" pitchFamily="34" charset="-122"/>
                <a:ea typeface="微软雅黑" pitchFamily="34" charset="-122"/>
              </a:endParaRPr>
            </a:p>
          </p:txBody>
        </p:sp>
      </p:grpSp>
      <p:grpSp>
        <p:nvGrpSpPr>
          <p:cNvPr id="3" name="组合 430"/>
          <p:cNvGrpSpPr/>
          <p:nvPr/>
        </p:nvGrpSpPr>
        <p:grpSpPr>
          <a:xfrm>
            <a:off x="2819092" y="1285860"/>
            <a:ext cx="1521423" cy="2950591"/>
            <a:chOff x="967058" y="1348737"/>
            <a:chExt cx="1521423" cy="2950591"/>
          </a:xfrm>
        </p:grpSpPr>
        <p:sp>
          <p:nvSpPr>
            <p:cNvPr id="432" name="圆角矩形 431"/>
            <p:cNvSpPr/>
            <p:nvPr/>
          </p:nvSpPr>
          <p:spPr>
            <a:xfrm rot="5400000">
              <a:off x="252474" y="2063321"/>
              <a:ext cx="2950591" cy="1521423"/>
            </a:xfrm>
            <a:prstGeom prst="roundRect">
              <a:avLst>
                <a:gd name="adj" fmla="val 50000"/>
              </a:avLst>
            </a:prstGeom>
            <a:gradFill>
              <a:gsLst>
                <a:gs pos="99000">
                  <a:srgbClr val="70D34D"/>
                </a:gs>
                <a:gs pos="0">
                  <a:srgbClr val="339933"/>
                </a:gs>
              </a:gsLst>
              <a:lin ang="16200000" scaled="1"/>
            </a:gradFill>
            <a:ln w="34925">
              <a:solidFill>
                <a:srgbClr val="FFFFFF"/>
              </a:solidFill>
            </a:ln>
            <a:effectLst/>
            <a:scene3d>
              <a:camera prst="orthographicFront"/>
              <a:lightRig rig="threePt" dir="t"/>
            </a:scene3d>
            <a:sp3d extrusionH="34925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33" name="椭圆 432"/>
            <p:cNvSpPr/>
            <p:nvPr/>
          </p:nvSpPr>
          <p:spPr>
            <a:xfrm>
              <a:off x="1119728" y="1525492"/>
              <a:ext cx="1189128" cy="1189128"/>
            </a:xfrm>
            <a:prstGeom prst="ellipse">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4" name="Text Box 39"/>
            <p:cNvSpPr txBox="1">
              <a:spLocks noChangeArrowheads="1"/>
            </p:cNvSpPr>
            <p:nvPr/>
          </p:nvSpPr>
          <p:spPr bwMode="auto">
            <a:xfrm>
              <a:off x="1092836" y="1500174"/>
              <a:ext cx="1307517" cy="743986"/>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50000"/>
                </a:lnSpc>
                <a:buClr>
                  <a:schemeClr val="bg1"/>
                </a:buClr>
              </a:pPr>
              <a:r>
                <a:rPr lang="en-US" altLang="zh-CN" sz="3200" b="1" spc="50" dirty="0" smtClean="0">
                  <a:ln w="11430"/>
                  <a:solidFill>
                    <a:srgbClr val="339933"/>
                  </a:solidFill>
                  <a:effectLst>
                    <a:outerShdw blurRad="76200" dist="50800" dir="5400000" algn="tl" rotWithShape="0">
                      <a:srgbClr val="000000">
                        <a:alpha val="65000"/>
                      </a:srgbClr>
                    </a:outerShdw>
                  </a:effectLst>
                  <a:latin typeface="微软雅黑" pitchFamily="34" charset="-122"/>
                  <a:ea typeface="微软雅黑" pitchFamily="34" charset="-122"/>
                </a:rPr>
                <a:t>2</a:t>
              </a:r>
            </a:p>
          </p:txBody>
        </p:sp>
        <p:sp>
          <p:nvSpPr>
            <p:cNvPr id="435" name="矩形 434"/>
            <p:cNvSpPr/>
            <p:nvPr/>
          </p:nvSpPr>
          <p:spPr>
            <a:xfrm>
              <a:off x="1285852" y="2122895"/>
              <a:ext cx="902811" cy="415498"/>
            </a:xfrm>
            <a:prstGeom prst="rect">
              <a:avLst/>
            </a:prstGeom>
          </p:spPr>
          <p:txBody>
            <a:bodyPr wrap="none">
              <a:spAutoFit/>
            </a:bodyPr>
            <a:lstStyle/>
            <a:p>
              <a:pPr algn="ctr">
                <a:lnSpc>
                  <a:spcPct val="150000"/>
                </a:lnSpc>
                <a:buClr>
                  <a:schemeClr val="bg1"/>
                </a:buClr>
              </a:pPr>
              <a:r>
                <a:rPr lang="zh-CN" altLang="en-US" sz="1400" b="1" dirty="0" smtClean="0">
                  <a:solidFill>
                    <a:srgbClr val="339933"/>
                  </a:solidFill>
                  <a:latin typeface="微软雅黑" pitchFamily="34" charset="-122"/>
                  <a:ea typeface="微软雅黑" pitchFamily="34" charset="-122"/>
                </a:rPr>
                <a:t>添加文字</a:t>
              </a:r>
              <a:endParaRPr lang="en-US" altLang="zh-CN" sz="1400" b="1" dirty="0" smtClean="0">
                <a:solidFill>
                  <a:srgbClr val="339933"/>
                </a:solidFill>
                <a:latin typeface="微软雅黑" pitchFamily="34" charset="-122"/>
                <a:ea typeface="微软雅黑" pitchFamily="34" charset="-122"/>
              </a:endParaRPr>
            </a:p>
          </p:txBody>
        </p:sp>
        <p:sp>
          <p:nvSpPr>
            <p:cNvPr id="436" name="Text Box 39"/>
            <p:cNvSpPr txBox="1">
              <a:spLocks noChangeArrowheads="1"/>
            </p:cNvSpPr>
            <p:nvPr/>
          </p:nvSpPr>
          <p:spPr bwMode="auto">
            <a:xfrm>
              <a:off x="1067111" y="2928934"/>
              <a:ext cx="1361749" cy="600164"/>
            </a:xfrm>
            <a:prstGeom prst="rect">
              <a:avLst/>
            </a:prstGeom>
            <a:noFill/>
            <a:ln w="9525">
              <a:noFill/>
              <a:miter lim="800000"/>
              <a:headEnd/>
              <a:tailEnd/>
            </a:ln>
          </p:spPr>
          <p:txBody>
            <a:bodyPr wrap="square">
              <a:spAutoFit/>
            </a:bodyPr>
            <a:lstStyle/>
            <a:p>
              <a:pPr algn="ctr">
                <a:lnSpc>
                  <a:spcPct val="150000"/>
                </a:lnSpc>
                <a:buClr>
                  <a:schemeClr val="tx1"/>
                </a:buClr>
              </a:pPr>
              <a:r>
                <a:rPr lang="zh-CN" altLang="en-US" sz="1100" b="1" dirty="0" smtClean="0">
                  <a:solidFill>
                    <a:schemeClr val="bg1"/>
                  </a:solidFill>
                  <a:latin typeface="微软雅黑" pitchFamily="34" charset="-122"/>
                  <a:ea typeface="微软雅黑" pitchFamily="34" charset="-122"/>
                </a:rPr>
                <a:t>点击添加内容文字点击添加内容文字</a:t>
              </a:r>
              <a:endParaRPr lang="en-US" altLang="zh-CN" sz="1100" b="1" dirty="0" smtClean="0">
                <a:solidFill>
                  <a:schemeClr val="bg1"/>
                </a:solidFill>
                <a:latin typeface="微软雅黑" pitchFamily="34" charset="-122"/>
                <a:ea typeface="微软雅黑" pitchFamily="34" charset="-122"/>
              </a:endParaRPr>
            </a:p>
          </p:txBody>
        </p:sp>
      </p:grpSp>
      <p:grpSp>
        <p:nvGrpSpPr>
          <p:cNvPr id="4" name="组合 436"/>
          <p:cNvGrpSpPr/>
          <p:nvPr/>
        </p:nvGrpSpPr>
        <p:grpSpPr>
          <a:xfrm>
            <a:off x="2214546" y="2520408"/>
            <a:ext cx="522914" cy="285752"/>
            <a:chOff x="2214546" y="2169250"/>
            <a:chExt cx="522914" cy="285752"/>
          </a:xfrm>
          <a:solidFill>
            <a:srgbClr val="0070C0"/>
          </a:solidFill>
        </p:grpSpPr>
        <p:sp>
          <p:nvSpPr>
            <p:cNvPr id="438" name="燕尾形 437"/>
            <p:cNvSpPr/>
            <p:nvPr/>
          </p:nvSpPr>
          <p:spPr>
            <a:xfrm>
              <a:off x="2214546"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9" name="燕尾形 438"/>
            <p:cNvSpPr/>
            <p:nvPr/>
          </p:nvSpPr>
          <p:spPr>
            <a:xfrm>
              <a:off x="2451708"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5" name="组合 439"/>
          <p:cNvGrpSpPr/>
          <p:nvPr/>
        </p:nvGrpSpPr>
        <p:grpSpPr>
          <a:xfrm>
            <a:off x="5000628" y="1285860"/>
            <a:ext cx="1521423" cy="2950591"/>
            <a:chOff x="967058" y="1348737"/>
            <a:chExt cx="1521423" cy="2950591"/>
          </a:xfrm>
        </p:grpSpPr>
        <p:sp>
          <p:nvSpPr>
            <p:cNvPr id="441" name="圆角矩形 440"/>
            <p:cNvSpPr/>
            <p:nvPr/>
          </p:nvSpPr>
          <p:spPr>
            <a:xfrm rot="5400000">
              <a:off x="252474" y="2063321"/>
              <a:ext cx="2950591" cy="1521423"/>
            </a:xfrm>
            <a:prstGeom prst="roundRect">
              <a:avLst>
                <a:gd name="adj" fmla="val 50000"/>
              </a:avLst>
            </a:prstGeom>
            <a:gradFill>
              <a:gsLst>
                <a:gs pos="99000">
                  <a:srgbClr val="7030A0"/>
                </a:gs>
                <a:gs pos="0">
                  <a:srgbClr val="7030A0"/>
                </a:gs>
              </a:gsLst>
              <a:lin ang="16200000" scaled="1"/>
            </a:gradFill>
            <a:ln w="34925">
              <a:solidFill>
                <a:srgbClr val="FFFFFF"/>
              </a:solidFill>
            </a:ln>
            <a:effectLst/>
            <a:scene3d>
              <a:camera prst="orthographicFront"/>
              <a:lightRig rig="threePt" dir="t"/>
            </a:scene3d>
            <a:sp3d extrusionH="34925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42" name="椭圆 441"/>
            <p:cNvSpPr/>
            <p:nvPr/>
          </p:nvSpPr>
          <p:spPr>
            <a:xfrm>
              <a:off x="1119728" y="1525492"/>
              <a:ext cx="1189128" cy="1189128"/>
            </a:xfrm>
            <a:prstGeom prst="ellipse">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3" name="Text Box 39"/>
            <p:cNvSpPr txBox="1">
              <a:spLocks noChangeArrowheads="1"/>
            </p:cNvSpPr>
            <p:nvPr/>
          </p:nvSpPr>
          <p:spPr bwMode="auto">
            <a:xfrm>
              <a:off x="1092836" y="1500174"/>
              <a:ext cx="1307517" cy="743986"/>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50000"/>
                </a:lnSpc>
                <a:buClr>
                  <a:schemeClr val="bg1"/>
                </a:buClr>
              </a:pPr>
              <a:r>
                <a:rPr lang="en-US" altLang="zh-CN" sz="3200" b="1" spc="50" dirty="0" smtClean="0">
                  <a:ln w="11430"/>
                  <a:solidFill>
                    <a:srgbClr val="7030A0"/>
                  </a:solidFill>
                  <a:effectLst>
                    <a:outerShdw blurRad="76200" dist="50800" dir="5400000" algn="tl" rotWithShape="0">
                      <a:srgbClr val="000000">
                        <a:alpha val="65000"/>
                      </a:srgbClr>
                    </a:outerShdw>
                  </a:effectLst>
                  <a:latin typeface="微软雅黑" pitchFamily="34" charset="-122"/>
                  <a:ea typeface="微软雅黑" pitchFamily="34" charset="-122"/>
                </a:rPr>
                <a:t>3</a:t>
              </a:r>
            </a:p>
          </p:txBody>
        </p:sp>
        <p:sp>
          <p:nvSpPr>
            <p:cNvPr id="444" name="矩形 443"/>
            <p:cNvSpPr/>
            <p:nvPr/>
          </p:nvSpPr>
          <p:spPr>
            <a:xfrm>
              <a:off x="1285852" y="2122895"/>
              <a:ext cx="902811" cy="377411"/>
            </a:xfrm>
            <a:prstGeom prst="rect">
              <a:avLst/>
            </a:prstGeom>
          </p:spPr>
          <p:txBody>
            <a:bodyPr wrap="none">
              <a:spAutoFit/>
            </a:bodyPr>
            <a:lstStyle/>
            <a:p>
              <a:pPr algn="ctr">
                <a:lnSpc>
                  <a:spcPct val="150000"/>
                </a:lnSpc>
                <a:buClr>
                  <a:schemeClr val="bg1"/>
                </a:buClr>
              </a:pPr>
              <a:r>
                <a:rPr lang="zh-CN" altLang="en-US" sz="1400" b="1" dirty="0" smtClean="0">
                  <a:solidFill>
                    <a:srgbClr val="7030A0"/>
                  </a:solidFill>
                  <a:latin typeface="微软雅黑" pitchFamily="34" charset="-122"/>
                  <a:ea typeface="微软雅黑" pitchFamily="34" charset="-122"/>
                </a:rPr>
                <a:t>添加文字</a:t>
              </a:r>
              <a:endParaRPr lang="en-US" altLang="zh-CN" sz="1400" b="1" dirty="0" smtClean="0">
                <a:solidFill>
                  <a:srgbClr val="7030A0"/>
                </a:solidFill>
                <a:latin typeface="微软雅黑" pitchFamily="34" charset="-122"/>
                <a:ea typeface="微软雅黑" pitchFamily="34" charset="-122"/>
              </a:endParaRPr>
            </a:p>
          </p:txBody>
        </p:sp>
        <p:sp>
          <p:nvSpPr>
            <p:cNvPr id="445" name="Text Box 39"/>
            <p:cNvSpPr txBox="1">
              <a:spLocks noChangeArrowheads="1"/>
            </p:cNvSpPr>
            <p:nvPr/>
          </p:nvSpPr>
          <p:spPr bwMode="auto">
            <a:xfrm>
              <a:off x="1067111" y="2928934"/>
              <a:ext cx="1361749" cy="600164"/>
            </a:xfrm>
            <a:prstGeom prst="rect">
              <a:avLst/>
            </a:prstGeom>
            <a:noFill/>
            <a:ln w="9525">
              <a:noFill/>
              <a:miter lim="800000"/>
              <a:headEnd/>
              <a:tailEnd/>
            </a:ln>
          </p:spPr>
          <p:txBody>
            <a:bodyPr wrap="square">
              <a:spAutoFit/>
            </a:bodyPr>
            <a:lstStyle/>
            <a:p>
              <a:pPr algn="ctr">
                <a:lnSpc>
                  <a:spcPct val="150000"/>
                </a:lnSpc>
                <a:buClr>
                  <a:schemeClr val="tx1"/>
                </a:buClr>
              </a:pPr>
              <a:r>
                <a:rPr lang="zh-CN" altLang="en-US" sz="1100" b="1" dirty="0" smtClean="0">
                  <a:solidFill>
                    <a:schemeClr val="bg1"/>
                  </a:solidFill>
                  <a:latin typeface="微软雅黑" pitchFamily="34" charset="-122"/>
                  <a:ea typeface="微软雅黑" pitchFamily="34" charset="-122"/>
                </a:rPr>
                <a:t>点击添加内容文字点击添加内容文字</a:t>
              </a:r>
              <a:endParaRPr lang="en-US" altLang="zh-CN" sz="1100" b="1" dirty="0" smtClean="0">
                <a:solidFill>
                  <a:schemeClr val="bg1"/>
                </a:solidFill>
                <a:latin typeface="微软雅黑" pitchFamily="34" charset="-122"/>
                <a:ea typeface="微软雅黑" pitchFamily="34" charset="-122"/>
              </a:endParaRPr>
            </a:p>
          </p:txBody>
        </p:sp>
      </p:grpSp>
      <p:grpSp>
        <p:nvGrpSpPr>
          <p:cNvPr id="6" name="组合 445"/>
          <p:cNvGrpSpPr/>
          <p:nvPr/>
        </p:nvGrpSpPr>
        <p:grpSpPr>
          <a:xfrm>
            <a:off x="7122543" y="1285860"/>
            <a:ext cx="1521423" cy="2950591"/>
            <a:chOff x="967058" y="1348737"/>
            <a:chExt cx="1521423" cy="2950591"/>
          </a:xfrm>
        </p:grpSpPr>
        <p:sp>
          <p:nvSpPr>
            <p:cNvPr id="447" name="圆角矩形 446"/>
            <p:cNvSpPr/>
            <p:nvPr/>
          </p:nvSpPr>
          <p:spPr>
            <a:xfrm rot="5400000">
              <a:off x="252474" y="2063321"/>
              <a:ext cx="2950591" cy="1521423"/>
            </a:xfrm>
            <a:prstGeom prst="roundRect">
              <a:avLst>
                <a:gd name="adj" fmla="val 50000"/>
              </a:avLst>
            </a:prstGeom>
            <a:gradFill>
              <a:gsLst>
                <a:gs pos="99000">
                  <a:srgbClr val="FFC000"/>
                </a:gs>
                <a:gs pos="0">
                  <a:schemeClr val="accent6">
                    <a:lumMod val="75000"/>
                  </a:schemeClr>
                </a:gs>
              </a:gsLst>
              <a:lin ang="16200000" scaled="1"/>
            </a:gradFill>
            <a:ln w="34925">
              <a:solidFill>
                <a:srgbClr val="FFFFFF"/>
              </a:solidFill>
            </a:ln>
            <a:effectLst/>
            <a:scene3d>
              <a:camera prst="orthographicFront"/>
              <a:lightRig rig="threePt" dir="t"/>
            </a:scene3d>
            <a:sp3d extrusionH="34925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48" name="椭圆 447"/>
            <p:cNvSpPr/>
            <p:nvPr/>
          </p:nvSpPr>
          <p:spPr>
            <a:xfrm>
              <a:off x="1119728" y="1525492"/>
              <a:ext cx="1189128" cy="1189128"/>
            </a:xfrm>
            <a:prstGeom prst="ellipse">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9" name="Text Box 39"/>
            <p:cNvSpPr txBox="1">
              <a:spLocks noChangeArrowheads="1"/>
            </p:cNvSpPr>
            <p:nvPr/>
          </p:nvSpPr>
          <p:spPr bwMode="auto">
            <a:xfrm>
              <a:off x="1092836" y="1500174"/>
              <a:ext cx="1307517" cy="743986"/>
            </a:xfrm>
            <a:prstGeom prst="rect">
              <a:avLst/>
            </a:prstGeom>
            <a:noFill/>
            <a:ln w="9525">
              <a:noFill/>
              <a:miter lim="800000"/>
              <a:headEnd/>
              <a:tailEnd/>
            </a:ln>
          </p:spPr>
          <p:txBody>
            <a:bodyPr wrap="squar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150000"/>
                </a:lnSpc>
                <a:buClr>
                  <a:schemeClr val="bg1"/>
                </a:buClr>
              </a:pPr>
              <a:r>
                <a:rPr lang="en-US" altLang="zh-CN" sz="3200" b="1" spc="50" dirty="0" smtClean="0">
                  <a:ln w="11430"/>
                  <a:solidFill>
                    <a:schemeClr val="accent6">
                      <a:lumMod val="75000"/>
                    </a:schemeClr>
                  </a:solidFill>
                  <a:effectLst>
                    <a:outerShdw blurRad="76200" dist="50800" dir="5400000" algn="tl" rotWithShape="0">
                      <a:srgbClr val="000000">
                        <a:alpha val="65000"/>
                      </a:srgbClr>
                    </a:outerShdw>
                  </a:effectLst>
                  <a:latin typeface="微软雅黑" pitchFamily="34" charset="-122"/>
                  <a:ea typeface="微软雅黑" pitchFamily="34" charset="-122"/>
                </a:rPr>
                <a:t>4</a:t>
              </a:r>
            </a:p>
          </p:txBody>
        </p:sp>
        <p:sp>
          <p:nvSpPr>
            <p:cNvPr id="450" name="矩形 449"/>
            <p:cNvSpPr/>
            <p:nvPr/>
          </p:nvSpPr>
          <p:spPr>
            <a:xfrm>
              <a:off x="1285852" y="2122895"/>
              <a:ext cx="902811" cy="377411"/>
            </a:xfrm>
            <a:prstGeom prst="rect">
              <a:avLst/>
            </a:prstGeom>
          </p:spPr>
          <p:txBody>
            <a:bodyPr wrap="none">
              <a:spAutoFit/>
            </a:bodyPr>
            <a:lstStyle/>
            <a:p>
              <a:pPr algn="ctr">
                <a:lnSpc>
                  <a:spcPct val="150000"/>
                </a:lnSpc>
                <a:buClr>
                  <a:schemeClr val="bg1"/>
                </a:buClr>
              </a:pPr>
              <a:r>
                <a:rPr lang="zh-CN" altLang="en-US" sz="1400" b="1" dirty="0" smtClean="0">
                  <a:solidFill>
                    <a:schemeClr val="accent6">
                      <a:lumMod val="75000"/>
                    </a:schemeClr>
                  </a:solidFill>
                  <a:latin typeface="微软雅黑" pitchFamily="34" charset="-122"/>
                  <a:ea typeface="微软雅黑" pitchFamily="34" charset="-122"/>
                </a:rPr>
                <a:t>添加文字</a:t>
              </a:r>
              <a:endParaRPr lang="en-US" altLang="zh-CN" sz="1400" b="1" dirty="0" smtClean="0">
                <a:solidFill>
                  <a:schemeClr val="accent6">
                    <a:lumMod val="75000"/>
                  </a:schemeClr>
                </a:solidFill>
                <a:latin typeface="微软雅黑" pitchFamily="34" charset="-122"/>
                <a:ea typeface="微软雅黑" pitchFamily="34" charset="-122"/>
              </a:endParaRPr>
            </a:p>
          </p:txBody>
        </p:sp>
        <p:sp>
          <p:nvSpPr>
            <p:cNvPr id="451" name="Text Box 39"/>
            <p:cNvSpPr txBox="1">
              <a:spLocks noChangeArrowheads="1"/>
            </p:cNvSpPr>
            <p:nvPr/>
          </p:nvSpPr>
          <p:spPr bwMode="auto">
            <a:xfrm>
              <a:off x="1067111" y="2928934"/>
              <a:ext cx="1361749" cy="600164"/>
            </a:xfrm>
            <a:prstGeom prst="rect">
              <a:avLst/>
            </a:prstGeom>
            <a:noFill/>
            <a:ln w="9525">
              <a:noFill/>
              <a:miter lim="800000"/>
              <a:headEnd/>
              <a:tailEnd/>
            </a:ln>
          </p:spPr>
          <p:txBody>
            <a:bodyPr wrap="square">
              <a:spAutoFit/>
            </a:bodyPr>
            <a:lstStyle/>
            <a:p>
              <a:pPr algn="ctr">
                <a:lnSpc>
                  <a:spcPct val="150000"/>
                </a:lnSpc>
                <a:buClr>
                  <a:schemeClr val="tx1"/>
                </a:buClr>
              </a:pPr>
              <a:r>
                <a:rPr lang="zh-CN" altLang="en-US" sz="1100" b="1" dirty="0" smtClean="0">
                  <a:solidFill>
                    <a:schemeClr val="bg1"/>
                  </a:solidFill>
                  <a:latin typeface="微软雅黑" pitchFamily="34" charset="-122"/>
                  <a:ea typeface="微软雅黑" pitchFamily="34" charset="-122"/>
                </a:rPr>
                <a:t>点击添加内容文字点击添加内容文字</a:t>
              </a:r>
              <a:endParaRPr lang="en-US" altLang="zh-CN" sz="1100" b="1" dirty="0" smtClean="0">
                <a:solidFill>
                  <a:schemeClr val="bg1"/>
                </a:solidFill>
                <a:latin typeface="微软雅黑" pitchFamily="34" charset="-122"/>
                <a:ea typeface="微软雅黑" pitchFamily="34" charset="-122"/>
              </a:endParaRPr>
            </a:p>
          </p:txBody>
        </p:sp>
      </p:grpSp>
      <p:grpSp>
        <p:nvGrpSpPr>
          <p:cNvPr id="7" name="组合 451"/>
          <p:cNvGrpSpPr/>
          <p:nvPr/>
        </p:nvGrpSpPr>
        <p:grpSpPr>
          <a:xfrm>
            <a:off x="6572264" y="2520408"/>
            <a:ext cx="522914" cy="285752"/>
            <a:chOff x="2214546" y="2169250"/>
            <a:chExt cx="522914" cy="285752"/>
          </a:xfrm>
          <a:solidFill>
            <a:srgbClr val="7030A0"/>
          </a:solidFill>
        </p:grpSpPr>
        <p:sp>
          <p:nvSpPr>
            <p:cNvPr id="453" name="燕尾形 452"/>
            <p:cNvSpPr/>
            <p:nvPr/>
          </p:nvSpPr>
          <p:spPr>
            <a:xfrm>
              <a:off x="2214546"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4" name="燕尾形 453"/>
            <p:cNvSpPr/>
            <p:nvPr/>
          </p:nvSpPr>
          <p:spPr>
            <a:xfrm>
              <a:off x="2451708"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 name="组合 454"/>
          <p:cNvGrpSpPr/>
          <p:nvPr/>
        </p:nvGrpSpPr>
        <p:grpSpPr>
          <a:xfrm>
            <a:off x="4429124" y="2520408"/>
            <a:ext cx="522914" cy="285752"/>
            <a:chOff x="2214546" y="2169250"/>
            <a:chExt cx="522914" cy="285752"/>
          </a:xfrm>
          <a:solidFill>
            <a:srgbClr val="339933"/>
          </a:solidFill>
        </p:grpSpPr>
        <p:sp>
          <p:nvSpPr>
            <p:cNvPr id="456" name="燕尾形 455"/>
            <p:cNvSpPr/>
            <p:nvPr/>
          </p:nvSpPr>
          <p:spPr>
            <a:xfrm>
              <a:off x="2214546"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57" name="燕尾形 456"/>
            <p:cNvSpPr/>
            <p:nvPr/>
          </p:nvSpPr>
          <p:spPr>
            <a:xfrm>
              <a:off x="2451708" y="2169250"/>
              <a:ext cx="285752" cy="285752"/>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58" name="右箭头 457"/>
          <p:cNvSpPr/>
          <p:nvPr/>
        </p:nvSpPr>
        <p:spPr>
          <a:xfrm>
            <a:off x="891537" y="4704699"/>
            <a:ext cx="691132" cy="671514"/>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9" name="Text Box 39"/>
          <p:cNvSpPr txBox="1">
            <a:spLocks noChangeArrowheads="1"/>
          </p:cNvSpPr>
          <p:nvPr/>
        </p:nvSpPr>
        <p:spPr bwMode="auto">
          <a:xfrm>
            <a:off x="1714480" y="4976352"/>
            <a:ext cx="6368966" cy="415498"/>
          </a:xfrm>
          <a:prstGeom prst="rect">
            <a:avLst/>
          </a:prstGeom>
          <a:noFill/>
          <a:ln w="9525">
            <a:noFill/>
            <a:miter lim="800000"/>
            <a:headEnd/>
            <a:tailEnd/>
          </a:ln>
        </p:spPr>
        <p:txBody>
          <a:bodyPr wrap="square">
            <a:spAutoFit/>
          </a:bodyPr>
          <a:lstStyle/>
          <a:p>
            <a:pPr>
              <a:lnSpc>
                <a:spcPct val="150000"/>
              </a:lnSpc>
            </a:pPr>
            <a:r>
              <a:rPr lang="zh-CN" altLang="en-US" sz="1400" b="0" dirty="0">
                <a:latin typeface="微软雅黑" pitchFamily="34" charset="-122"/>
                <a:ea typeface="微软雅黑" pitchFamily="34" charset="-122"/>
              </a:rPr>
              <a:t>点击此处添加您要的内容</a:t>
            </a:r>
            <a:r>
              <a:rPr lang="zh-CN" altLang="en-US" sz="1400" b="0" dirty="0" smtClean="0">
                <a:latin typeface="微软雅黑" pitchFamily="34" charset="-122"/>
                <a:ea typeface="微软雅黑" pitchFamily="34" charset="-122"/>
              </a:rPr>
              <a:t>文字点击</a:t>
            </a:r>
            <a:r>
              <a:rPr lang="zh-CN" altLang="en-US" sz="1400" b="0" dirty="0">
                <a:latin typeface="微软雅黑" pitchFamily="34" charset="-122"/>
                <a:ea typeface="微软雅黑" pitchFamily="34" charset="-122"/>
              </a:rPr>
              <a:t>此处添加您要的内容</a:t>
            </a:r>
            <a:r>
              <a:rPr lang="zh-CN" altLang="en-US" sz="1400" b="0" dirty="0" smtClean="0">
                <a:latin typeface="微软雅黑" pitchFamily="34" charset="-122"/>
                <a:ea typeface="微软雅黑" pitchFamily="34" charset="-122"/>
              </a:rPr>
              <a:t>文字</a:t>
            </a:r>
            <a:endParaRPr lang="en-US" altLang="zh-CN" sz="1400" b="0" dirty="0" smtClean="0">
              <a:latin typeface="微软雅黑" pitchFamily="34" charset="-122"/>
              <a:ea typeface="微软雅黑" pitchFamily="34" charset="-122"/>
            </a:endParaRPr>
          </a:p>
        </p:txBody>
      </p:sp>
      <p:sp>
        <p:nvSpPr>
          <p:cNvPr id="460" name="Text Box 39"/>
          <p:cNvSpPr txBox="1">
            <a:spLocks noChangeArrowheads="1"/>
          </p:cNvSpPr>
          <p:nvPr/>
        </p:nvSpPr>
        <p:spPr bwMode="auto">
          <a:xfrm>
            <a:off x="1714480" y="4643446"/>
            <a:ext cx="3143272" cy="377411"/>
          </a:xfrm>
          <a:prstGeom prst="rect">
            <a:avLst/>
          </a:prstGeom>
          <a:noFill/>
          <a:ln w="9525">
            <a:noFill/>
            <a:miter lim="800000"/>
            <a:headEnd/>
            <a:tailEnd/>
          </a:ln>
        </p:spPr>
        <p:txBody>
          <a:bodyPr wrap="square">
            <a:spAutoFit/>
          </a:bodyPr>
          <a:lstStyle/>
          <a:p>
            <a:pPr>
              <a:lnSpc>
                <a:spcPct val="150000"/>
              </a:lnSpc>
            </a:pPr>
            <a:r>
              <a:rPr lang="zh-CN" altLang="en-US" sz="1400" b="1" dirty="0">
                <a:latin typeface="微软雅黑" pitchFamily="34" charset="-122"/>
                <a:ea typeface="微软雅黑" pitchFamily="34" charset="-122"/>
              </a:rPr>
              <a:t>点击此处添加您要的内容</a:t>
            </a:r>
            <a:r>
              <a:rPr lang="zh-CN" altLang="en-US" sz="1400" b="1" dirty="0" smtClean="0">
                <a:latin typeface="微软雅黑" pitchFamily="34" charset="-122"/>
                <a:ea typeface="微软雅黑" pitchFamily="34" charset="-122"/>
              </a:rPr>
              <a:t>文字</a:t>
            </a:r>
            <a:endParaRPr lang="zh-CN" altLang="en-US" sz="1400" b="1" dirty="0">
              <a:latin typeface="微软雅黑" pitchFamily="34" charset="-122"/>
              <a:ea typeface="微软雅黑" pitchFamily="34" charset="-122"/>
            </a:endParaRPr>
          </a:p>
        </p:txBody>
      </p:sp>
      <p:sp>
        <p:nvSpPr>
          <p:cNvPr id="461" name="Text Box 39"/>
          <p:cNvSpPr txBox="1">
            <a:spLocks noChangeArrowheads="1"/>
          </p:cNvSpPr>
          <p:nvPr/>
        </p:nvSpPr>
        <p:spPr bwMode="auto">
          <a:xfrm>
            <a:off x="776784" y="4839013"/>
            <a:ext cx="866258" cy="415498"/>
          </a:xfrm>
          <a:prstGeom prst="rect">
            <a:avLst/>
          </a:prstGeom>
          <a:noFill/>
          <a:ln w="9525">
            <a:noFill/>
            <a:miter lim="800000"/>
            <a:headEnd/>
            <a:tailEnd/>
          </a:ln>
        </p:spPr>
        <p:txBody>
          <a:bodyPr wrap="square">
            <a:spAutoFit/>
          </a:bodyPr>
          <a:lstStyle/>
          <a:p>
            <a:pPr algn="ctr">
              <a:lnSpc>
                <a:spcPct val="150000"/>
              </a:lnSpc>
            </a:pPr>
            <a:r>
              <a:rPr lang="zh-CN" altLang="en-US" sz="1400" b="1" dirty="0" smtClean="0">
                <a:latin typeface="微软雅黑" pitchFamily="34" charset="-122"/>
                <a:ea typeface="微软雅黑" pitchFamily="34" charset="-122"/>
              </a:rPr>
              <a:t>文字</a:t>
            </a:r>
            <a:endParaRPr lang="zh-CN" altLang="en-US" sz="1400" b="1" dirty="0">
              <a:latin typeface="微软雅黑" pitchFamily="34" charset="-122"/>
              <a:ea typeface="微软雅黑" pitchFamily="34" charset="-122"/>
            </a:endParaRPr>
          </a:p>
        </p:txBody>
      </p:sp>
      <p:sp>
        <p:nvSpPr>
          <p:cNvPr id="462" name="右箭头 461"/>
          <p:cNvSpPr/>
          <p:nvPr/>
        </p:nvSpPr>
        <p:spPr>
          <a:xfrm>
            <a:off x="891537" y="5471770"/>
            <a:ext cx="691132" cy="671514"/>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3" name="Text Box 39"/>
          <p:cNvSpPr txBox="1">
            <a:spLocks noChangeArrowheads="1"/>
          </p:cNvSpPr>
          <p:nvPr/>
        </p:nvSpPr>
        <p:spPr bwMode="auto">
          <a:xfrm>
            <a:off x="1714480" y="5743423"/>
            <a:ext cx="6368966" cy="415498"/>
          </a:xfrm>
          <a:prstGeom prst="rect">
            <a:avLst/>
          </a:prstGeom>
          <a:noFill/>
          <a:ln w="9525">
            <a:noFill/>
            <a:miter lim="800000"/>
            <a:headEnd/>
            <a:tailEnd/>
          </a:ln>
        </p:spPr>
        <p:txBody>
          <a:bodyPr wrap="square">
            <a:spAutoFit/>
          </a:bodyPr>
          <a:lstStyle/>
          <a:p>
            <a:pPr>
              <a:lnSpc>
                <a:spcPct val="150000"/>
              </a:lnSpc>
            </a:pPr>
            <a:r>
              <a:rPr lang="zh-CN" altLang="en-US" sz="1400" b="0" dirty="0">
                <a:latin typeface="微软雅黑" pitchFamily="34" charset="-122"/>
                <a:ea typeface="微软雅黑" pitchFamily="34" charset="-122"/>
              </a:rPr>
              <a:t>点击此处添加您要的内容</a:t>
            </a:r>
            <a:r>
              <a:rPr lang="zh-CN" altLang="en-US" sz="1400" b="0" dirty="0" smtClean="0">
                <a:latin typeface="微软雅黑" pitchFamily="34" charset="-122"/>
                <a:ea typeface="微软雅黑" pitchFamily="34" charset="-122"/>
              </a:rPr>
              <a:t>文字点击</a:t>
            </a:r>
            <a:r>
              <a:rPr lang="zh-CN" altLang="en-US" sz="1400" b="0" dirty="0">
                <a:latin typeface="微软雅黑" pitchFamily="34" charset="-122"/>
                <a:ea typeface="微软雅黑" pitchFamily="34" charset="-122"/>
              </a:rPr>
              <a:t>此处添加您要的内容</a:t>
            </a:r>
            <a:r>
              <a:rPr lang="zh-CN" altLang="en-US" sz="1400" b="0" dirty="0" smtClean="0">
                <a:latin typeface="微软雅黑" pitchFamily="34" charset="-122"/>
                <a:ea typeface="微软雅黑" pitchFamily="34" charset="-122"/>
              </a:rPr>
              <a:t>文字</a:t>
            </a:r>
            <a:endParaRPr lang="en-US" altLang="zh-CN" sz="1400" b="0" dirty="0" smtClean="0">
              <a:latin typeface="微软雅黑" pitchFamily="34" charset="-122"/>
              <a:ea typeface="微软雅黑" pitchFamily="34" charset="-122"/>
            </a:endParaRPr>
          </a:p>
        </p:txBody>
      </p:sp>
      <p:sp>
        <p:nvSpPr>
          <p:cNvPr id="464" name="Text Box 39"/>
          <p:cNvSpPr txBox="1">
            <a:spLocks noChangeArrowheads="1"/>
          </p:cNvSpPr>
          <p:nvPr/>
        </p:nvSpPr>
        <p:spPr bwMode="auto">
          <a:xfrm>
            <a:off x="1714480" y="5410517"/>
            <a:ext cx="3143272" cy="377411"/>
          </a:xfrm>
          <a:prstGeom prst="rect">
            <a:avLst/>
          </a:prstGeom>
          <a:noFill/>
          <a:ln w="9525">
            <a:noFill/>
            <a:miter lim="800000"/>
            <a:headEnd/>
            <a:tailEnd/>
          </a:ln>
        </p:spPr>
        <p:txBody>
          <a:bodyPr wrap="square">
            <a:spAutoFit/>
          </a:bodyPr>
          <a:lstStyle/>
          <a:p>
            <a:pPr>
              <a:lnSpc>
                <a:spcPct val="150000"/>
              </a:lnSpc>
            </a:pPr>
            <a:r>
              <a:rPr lang="zh-CN" altLang="en-US" sz="1400" b="1" dirty="0">
                <a:latin typeface="微软雅黑" pitchFamily="34" charset="-122"/>
                <a:ea typeface="微软雅黑" pitchFamily="34" charset="-122"/>
              </a:rPr>
              <a:t>点击此处添加您要的内容</a:t>
            </a:r>
            <a:r>
              <a:rPr lang="zh-CN" altLang="en-US" sz="1400" b="1" dirty="0" smtClean="0">
                <a:latin typeface="微软雅黑" pitchFamily="34" charset="-122"/>
                <a:ea typeface="微软雅黑" pitchFamily="34" charset="-122"/>
              </a:rPr>
              <a:t>文字</a:t>
            </a:r>
            <a:endParaRPr lang="zh-CN" altLang="en-US" sz="1400" b="1" dirty="0">
              <a:latin typeface="微软雅黑" pitchFamily="34" charset="-122"/>
              <a:ea typeface="微软雅黑" pitchFamily="34" charset="-122"/>
            </a:endParaRPr>
          </a:p>
        </p:txBody>
      </p:sp>
      <p:sp>
        <p:nvSpPr>
          <p:cNvPr id="465" name="Text Box 39"/>
          <p:cNvSpPr txBox="1">
            <a:spLocks noChangeArrowheads="1"/>
          </p:cNvSpPr>
          <p:nvPr/>
        </p:nvSpPr>
        <p:spPr bwMode="auto">
          <a:xfrm>
            <a:off x="776784" y="5606084"/>
            <a:ext cx="866258" cy="415498"/>
          </a:xfrm>
          <a:prstGeom prst="rect">
            <a:avLst/>
          </a:prstGeom>
          <a:noFill/>
          <a:ln w="9525">
            <a:noFill/>
            <a:miter lim="800000"/>
            <a:headEnd/>
            <a:tailEnd/>
          </a:ln>
        </p:spPr>
        <p:txBody>
          <a:bodyPr wrap="square">
            <a:spAutoFit/>
          </a:bodyPr>
          <a:lstStyle/>
          <a:p>
            <a:pPr algn="ctr">
              <a:lnSpc>
                <a:spcPct val="150000"/>
              </a:lnSpc>
            </a:pPr>
            <a:r>
              <a:rPr lang="zh-CN" altLang="en-US" sz="1400" b="1" dirty="0" smtClean="0">
                <a:latin typeface="微软雅黑" pitchFamily="34" charset="-122"/>
                <a:ea typeface="微软雅黑" pitchFamily="34" charset="-122"/>
              </a:rPr>
              <a:t>文字</a:t>
            </a:r>
            <a:endParaRPr lang="zh-CN" altLang="en-US" sz="1400" b="1" dirty="0">
              <a:latin typeface="微软雅黑" pitchFamily="34" charset="-122"/>
              <a:ea typeface="微软雅黑" pitchFamily="34" charset="-122"/>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3000">
        <p14:window dir="vert"/>
      </p:transition>
    </mc:Choice>
    <mc:Fallback xmlns="">
      <p:transition spd="slow" advTm="3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
        <p:nvSpPr>
          <p:cNvPr id="24" name="TextBox 23"/>
          <p:cNvSpPr txBox="1"/>
          <p:nvPr/>
        </p:nvSpPr>
        <p:spPr>
          <a:xfrm>
            <a:off x="389521" y="236483"/>
            <a:ext cx="3750416"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锐得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PPT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图表系列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层级关系</a:t>
            </a:r>
            <a:endParaRPr lang="zh-CN" altLang="en-US" b="1" spc="50" dirty="0">
              <a:ln w="11430"/>
              <a:effectLst>
                <a:outerShdw blurRad="76200" dist="50800" dir="5400000" algn="tl" rotWithShape="0">
                  <a:srgbClr val="000000">
                    <a:alpha val="65000"/>
                  </a:srgbClr>
                </a:outerShdw>
              </a:effectLst>
              <a:latin typeface="微软雅黑" pitchFamily="34" charset="-122"/>
              <a:ea typeface="微软雅黑" pitchFamily="34" charset="-122"/>
            </a:endParaRPr>
          </a:p>
        </p:txBody>
      </p:sp>
      <p:grpSp>
        <p:nvGrpSpPr>
          <p:cNvPr id="2" name="组合 13"/>
          <p:cNvGrpSpPr/>
          <p:nvPr/>
        </p:nvGrpSpPr>
        <p:grpSpPr>
          <a:xfrm>
            <a:off x="6000760" y="4748536"/>
            <a:ext cx="2286016" cy="1205209"/>
            <a:chOff x="428024" y="2907756"/>
            <a:chExt cx="3804678" cy="1774659"/>
          </a:xfrm>
          <a:effectLst/>
        </p:grpSpPr>
        <p:sp>
          <p:nvSpPr>
            <p:cNvPr id="2256" name="Oval 30"/>
            <p:cNvSpPr>
              <a:spLocks noChangeArrowheads="1"/>
            </p:cNvSpPr>
            <p:nvPr/>
          </p:nvSpPr>
          <p:spPr bwMode="auto">
            <a:xfrm>
              <a:off x="428024" y="3105768"/>
              <a:ext cx="3804678" cy="1576647"/>
            </a:xfrm>
            <a:prstGeom prst="ellipse">
              <a:avLst/>
            </a:prstGeom>
            <a:solidFill>
              <a:schemeClr val="bg1">
                <a:lumMod val="85000"/>
              </a:schemeClr>
            </a:solidFill>
            <a:ln w="34925">
              <a:solidFill>
                <a:srgbClr val="FFFFFF"/>
              </a:solidFill>
            </a:ln>
            <a:effectLst>
              <a:outerShdw blurRad="317500" dir="2700000" algn="ctr">
                <a:srgbClr val="000000">
                  <a:alpha val="23000"/>
                </a:srgbClr>
              </a:outerShdw>
            </a:effectLst>
            <a:scene3d>
              <a:camera prst="perspectiveRelaxedModerately"/>
              <a:lightRig rig="threePt" dir="t"/>
            </a:scene3d>
            <a:sp3d prstMaterial="metal">
              <a:bevelT w="260350" h="50800" prst="softRound"/>
              <a:bevelB w="8890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fontAlgn="ctr">
                <a:lnSpc>
                  <a:spcPct val="100000"/>
                </a:lnSpc>
                <a:spcBef>
                  <a:spcPct val="0"/>
                </a:spcBef>
                <a:spcAft>
                  <a:spcPct val="0"/>
                </a:spcAft>
                <a:buClr>
                  <a:srgbClr val="FF0000"/>
                </a:buClr>
                <a:buSzPct val="70000"/>
                <a:buFont typeface="Wingdings" pitchFamily="2" charset="2"/>
                <a:buChar char="u"/>
                <a:tabLst>
                  <a:tab pos="136525" algn="l"/>
                </a:tabLst>
                <a:defRPr/>
              </a:pPr>
              <a:endParaRPr lang="zh-CN" altLang="zh-CN" smtClean="0"/>
            </a:p>
          </p:txBody>
        </p:sp>
        <p:grpSp>
          <p:nvGrpSpPr>
            <p:cNvPr id="3" name="组合 14"/>
            <p:cNvGrpSpPr/>
            <p:nvPr/>
          </p:nvGrpSpPr>
          <p:grpSpPr>
            <a:xfrm>
              <a:off x="642910" y="2907756"/>
              <a:ext cx="3391093" cy="1480517"/>
              <a:chOff x="714348" y="4424930"/>
              <a:chExt cx="3552978" cy="1764902"/>
            </a:xfrm>
            <a:scene3d>
              <a:camera prst="perspectiveRelaxedModerately"/>
              <a:lightRig rig="balanced" dir="t"/>
            </a:scene3d>
          </p:grpSpPr>
          <p:sp>
            <p:nvSpPr>
              <p:cNvPr id="2258" name="Oval 32"/>
              <p:cNvSpPr>
                <a:spLocks noChangeArrowheads="1"/>
              </p:cNvSpPr>
              <p:nvPr/>
            </p:nvSpPr>
            <p:spPr bwMode="auto">
              <a:xfrm>
                <a:off x="714348" y="4424930"/>
                <a:ext cx="3552978" cy="1764902"/>
              </a:xfrm>
              <a:prstGeom prst="ellipse">
                <a:avLst/>
              </a:prstGeom>
              <a:gradFill flip="none" rotWithShape="1">
                <a:gsLst>
                  <a:gs pos="99000">
                    <a:srgbClr val="0070C0"/>
                  </a:gs>
                  <a:gs pos="0">
                    <a:srgbClr val="00B0F0"/>
                  </a:gs>
                </a:gsLst>
                <a:lin ang="5400000" scaled="1"/>
                <a:tileRect/>
              </a:gradFill>
              <a:ln w="41275">
                <a:solidFill>
                  <a:srgbClr val="FFFFFF"/>
                </a:solidFill>
              </a:ln>
              <a:effectLst>
                <a:outerShdw blurRad="317500" dir="2700000" algn="ctr">
                  <a:srgbClr val="000000">
                    <a:alpha val="4000"/>
                  </a:srgbClr>
                </a:outerShdw>
              </a:effectLst>
              <a:sp3d extrusionH="38100" prstMaterial="plastic">
                <a:bevelT w="260350" h="50800" prst="softRound"/>
                <a:bevelB w="88900" h="1016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spcBef>
                    <a:spcPct val="0"/>
                  </a:spcBef>
                  <a:spcAft>
                    <a:spcPct val="0"/>
                  </a:spcAft>
                  <a:buClr>
                    <a:srgbClr val="FF0000"/>
                  </a:buClr>
                  <a:buSzPct val="70000"/>
                  <a:buFont typeface="Wingdings" pitchFamily="2" charset="2"/>
                  <a:buChar char="u"/>
                  <a:tabLst>
                    <a:tab pos="136525" algn="l"/>
                  </a:tabLst>
                  <a:defRPr/>
                </a:pPr>
                <a:endParaRPr lang="zh-CN" altLang="zh-CN" sz="3200" b="1" dirty="0" smtClean="0">
                  <a:solidFill>
                    <a:schemeClr val="lt1"/>
                  </a:solidFill>
                </a:endParaRPr>
              </a:p>
            </p:txBody>
          </p:sp>
          <p:sp>
            <p:nvSpPr>
              <p:cNvPr id="2259" name="Oval 33"/>
              <p:cNvSpPr>
                <a:spLocks noChangeArrowheads="1"/>
              </p:cNvSpPr>
              <p:nvPr/>
            </p:nvSpPr>
            <p:spPr bwMode="auto">
              <a:xfrm>
                <a:off x="1132105" y="4675725"/>
                <a:ext cx="2742523" cy="1285882"/>
              </a:xfrm>
              <a:prstGeom prst="ellipse">
                <a:avLst/>
              </a:prstGeom>
              <a:solidFill>
                <a:schemeClr val="bg1">
                  <a:alpha val="89000"/>
                </a:scheme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grpSp>
        <p:nvGrpSpPr>
          <p:cNvPr id="4" name="组合 13"/>
          <p:cNvGrpSpPr/>
          <p:nvPr/>
        </p:nvGrpSpPr>
        <p:grpSpPr>
          <a:xfrm>
            <a:off x="3500430" y="4748536"/>
            <a:ext cx="2286016" cy="1205209"/>
            <a:chOff x="428024" y="2907756"/>
            <a:chExt cx="3804678" cy="1774659"/>
          </a:xfrm>
          <a:effectLst/>
        </p:grpSpPr>
        <p:sp>
          <p:nvSpPr>
            <p:cNvPr id="2261" name="Oval 30"/>
            <p:cNvSpPr>
              <a:spLocks noChangeArrowheads="1"/>
            </p:cNvSpPr>
            <p:nvPr/>
          </p:nvSpPr>
          <p:spPr bwMode="auto">
            <a:xfrm>
              <a:off x="428024" y="3105768"/>
              <a:ext cx="3804678" cy="1576647"/>
            </a:xfrm>
            <a:prstGeom prst="ellipse">
              <a:avLst/>
            </a:prstGeom>
            <a:solidFill>
              <a:schemeClr val="bg1">
                <a:lumMod val="85000"/>
              </a:schemeClr>
            </a:solidFill>
            <a:ln w="34925">
              <a:solidFill>
                <a:srgbClr val="FFFFFF"/>
              </a:solidFill>
            </a:ln>
            <a:effectLst>
              <a:outerShdw blurRad="317500" dir="2700000" algn="ctr">
                <a:srgbClr val="000000">
                  <a:alpha val="23000"/>
                </a:srgbClr>
              </a:outerShdw>
            </a:effectLst>
            <a:scene3d>
              <a:camera prst="perspectiveRelaxedModerately"/>
              <a:lightRig rig="threePt" dir="t"/>
            </a:scene3d>
            <a:sp3d prstMaterial="metal">
              <a:bevelT w="260350" h="50800" prst="softRound"/>
              <a:bevelB w="8890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fontAlgn="ctr">
                <a:lnSpc>
                  <a:spcPct val="100000"/>
                </a:lnSpc>
                <a:spcBef>
                  <a:spcPct val="0"/>
                </a:spcBef>
                <a:spcAft>
                  <a:spcPct val="0"/>
                </a:spcAft>
                <a:buClr>
                  <a:srgbClr val="FF0000"/>
                </a:buClr>
                <a:buSzPct val="70000"/>
                <a:buFont typeface="Wingdings" pitchFamily="2" charset="2"/>
                <a:buChar char="u"/>
                <a:tabLst>
                  <a:tab pos="136525" algn="l"/>
                </a:tabLst>
                <a:defRPr/>
              </a:pPr>
              <a:endParaRPr lang="zh-CN" altLang="zh-CN" smtClean="0"/>
            </a:p>
          </p:txBody>
        </p:sp>
        <p:grpSp>
          <p:nvGrpSpPr>
            <p:cNvPr id="5" name="组合 14"/>
            <p:cNvGrpSpPr/>
            <p:nvPr/>
          </p:nvGrpSpPr>
          <p:grpSpPr>
            <a:xfrm>
              <a:off x="642910" y="2907756"/>
              <a:ext cx="3391093" cy="1480517"/>
              <a:chOff x="714348" y="4424930"/>
              <a:chExt cx="3552978" cy="1764902"/>
            </a:xfrm>
            <a:scene3d>
              <a:camera prst="perspectiveRelaxedModerately"/>
              <a:lightRig rig="balanced" dir="t"/>
            </a:scene3d>
          </p:grpSpPr>
          <p:sp>
            <p:nvSpPr>
              <p:cNvPr id="2263" name="Oval 32"/>
              <p:cNvSpPr>
                <a:spLocks noChangeArrowheads="1"/>
              </p:cNvSpPr>
              <p:nvPr/>
            </p:nvSpPr>
            <p:spPr bwMode="auto">
              <a:xfrm>
                <a:off x="714348" y="4424930"/>
                <a:ext cx="3552978" cy="1764902"/>
              </a:xfrm>
              <a:prstGeom prst="ellipse">
                <a:avLst/>
              </a:prstGeom>
              <a:gradFill flip="none" rotWithShape="1">
                <a:gsLst>
                  <a:gs pos="99000">
                    <a:srgbClr val="339933"/>
                  </a:gs>
                  <a:gs pos="0">
                    <a:srgbClr val="70D34D"/>
                  </a:gs>
                </a:gsLst>
                <a:lin ang="5400000" scaled="1"/>
                <a:tileRect/>
              </a:gradFill>
              <a:ln w="41275">
                <a:solidFill>
                  <a:srgbClr val="FFFFFF"/>
                </a:solidFill>
              </a:ln>
              <a:effectLst>
                <a:outerShdw blurRad="317500" dir="2700000" algn="ctr">
                  <a:srgbClr val="000000">
                    <a:alpha val="4000"/>
                  </a:srgbClr>
                </a:outerShdw>
              </a:effectLst>
              <a:sp3d extrusionH="38100" prstMaterial="plastic">
                <a:bevelT w="260350" h="50800" prst="softRound"/>
                <a:bevelB w="88900" h="1016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spcBef>
                    <a:spcPct val="0"/>
                  </a:spcBef>
                  <a:spcAft>
                    <a:spcPct val="0"/>
                  </a:spcAft>
                  <a:buClr>
                    <a:srgbClr val="FF0000"/>
                  </a:buClr>
                  <a:buSzPct val="70000"/>
                  <a:buFont typeface="Wingdings" pitchFamily="2" charset="2"/>
                  <a:buChar char="u"/>
                  <a:tabLst>
                    <a:tab pos="136525" algn="l"/>
                  </a:tabLst>
                  <a:defRPr/>
                </a:pPr>
                <a:endParaRPr lang="zh-CN" altLang="zh-CN" sz="3200" b="1" dirty="0" smtClean="0">
                  <a:solidFill>
                    <a:schemeClr val="lt1"/>
                  </a:solidFill>
                </a:endParaRPr>
              </a:p>
            </p:txBody>
          </p:sp>
          <p:sp>
            <p:nvSpPr>
              <p:cNvPr id="2264" name="Oval 33"/>
              <p:cNvSpPr>
                <a:spLocks noChangeArrowheads="1"/>
              </p:cNvSpPr>
              <p:nvPr/>
            </p:nvSpPr>
            <p:spPr bwMode="auto">
              <a:xfrm>
                <a:off x="1132105" y="4675725"/>
                <a:ext cx="2742523" cy="1285882"/>
              </a:xfrm>
              <a:prstGeom prst="ellipse">
                <a:avLst/>
              </a:prstGeom>
              <a:solidFill>
                <a:schemeClr val="bg1">
                  <a:alpha val="89000"/>
                </a:scheme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grpSp>
        <p:nvGrpSpPr>
          <p:cNvPr id="6" name="组合 13"/>
          <p:cNvGrpSpPr/>
          <p:nvPr/>
        </p:nvGrpSpPr>
        <p:grpSpPr>
          <a:xfrm>
            <a:off x="857224" y="4748536"/>
            <a:ext cx="2286016" cy="1205209"/>
            <a:chOff x="428024" y="2907756"/>
            <a:chExt cx="3804678" cy="1774659"/>
          </a:xfrm>
          <a:effectLst/>
        </p:grpSpPr>
        <p:sp>
          <p:nvSpPr>
            <p:cNvPr id="2266" name="Oval 30"/>
            <p:cNvSpPr>
              <a:spLocks noChangeArrowheads="1"/>
            </p:cNvSpPr>
            <p:nvPr/>
          </p:nvSpPr>
          <p:spPr bwMode="auto">
            <a:xfrm>
              <a:off x="428024" y="3105768"/>
              <a:ext cx="3804678" cy="1576647"/>
            </a:xfrm>
            <a:prstGeom prst="ellipse">
              <a:avLst/>
            </a:prstGeom>
            <a:solidFill>
              <a:schemeClr val="bg1">
                <a:lumMod val="85000"/>
              </a:schemeClr>
            </a:solidFill>
            <a:ln w="34925">
              <a:solidFill>
                <a:srgbClr val="FFFFFF"/>
              </a:solidFill>
            </a:ln>
            <a:effectLst>
              <a:outerShdw blurRad="317500" dir="2700000" algn="ctr">
                <a:srgbClr val="000000">
                  <a:alpha val="23000"/>
                </a:srgbClr>
              </a:outerShdw>
            </a:effectLst>
            <a:scene3d>
              <a:camera prst="perspectiveRelaxedModerately"/>
              <a:lightRig rig="threePt" dir="t"/>
            </a:scene3d>
            <a:sp3d prstMaterial="metal">
              <a:bevelT w="260350" h="50800" prst="softRound"/>
              <a:bevelB w="88900" h="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2" indent="0" algn="ctr" fontAlgn="ctr">
                <a:lnSpc>
                  <a:spcPct val="100000"/>
                </a:lnSpc>
                <a:spcBef>
                  <a:spcPct val="0"/>
                </a:spcBef>
                <a:spcAft>
                  <a:spcPct val="0"/>
                </a:spcAft>
                <a:buClr>
                  <a:srgbClr val="FF0000"/>
                </a:buClr>
                <a:buSzPct val="70000"/>
                <a:buFont typeface="Wingdings" pitchFamily="2" charset="2"/>
                <a:buChar char="u"/>
                <a:tabLst>
                  <a:tab pos="136525" algn="l"/>
                </a:tabLst>
                <a:defRPr/>
              </a:pPr>
              <a:endParaRPr lang="zh-CN" altLang="zh-CN" smtClean="0"/>
            </a:p>
          </p:txBody>
        </p:sp>
        <p:grpSp>
          <p:nvGrpSpPr>
            <p:cNvPr id="7" name="组合 14"/>
            <p:cNvGrpSpPr/>
            <p:nvPr/>
          </p:nvGrpSpPr>
          <p:grpSpPr>
            <a:xfrm>
              <a:off x="642910" y="2907756"/>
              <a:ext cx="3391093" cy="1480517"/>
              <a:chOff x="714348" y="4424930"/>
              <a:chExt cx="3552978" cy="1764902"/>
            </a:xfrm>
            <a:scene3d>
              <a:camera prst="perspectiveRelaxedModerately"/>
              <a:lightRig rig="balanced" dir="t"/>
            </a:scene3d>
          </p:grpSpPr>
          <p:sp>
            <p:nvSpPr>
              <p:cNvPr id="2268" name="Oval 32"/>
              <p:cNvSpPr>
                <a:spLocks noChangeArrowheads="1"/>
              </p:cNvSpPr>
              <p:nvPr/>
            </p:nvSpPr>
            <p:spPr bwMode="auto">
              <a:xfrm>
                <a:off x="714348" y="4424930"/>
                <a:ext cx="3552978" cy="1764902"/>
              </a:xfrm>
              <a:prstGeom prst="ellipse">
                <a:avLst/>
              </a:prstGeom>
              <a:gradFill flip="none" rotWithShape="1">
                <a:gsLst>
                  <a:gs pos="99000">
                    <a:srgbClr val="FFC000"/>
                  </a:gs>
                  <a:gs pos="0">
                    <a:schemeClr val="accent6"/>
                  </a:gs>
                </a:gsLst>
                <a:lin ang="5400000" scaled="1"/>
                <a:tileRect/>
              </a:gradFill>
              <a:ln w="41275">
                <a:solidFill>
                  <a:srgbClr val="FFFFFF"/>
                </a:solidFill>
              </a:ln>
              <a:effectLst>
                <a:outerShdw blurRad="317500" dir="2700000" algn="ctr">
                  <a:srgbClr val="000000">
                    <a:alpha val="4000"/>
                  </a:srgbClr>
                </a:outerShdw>
              </a:effectLst>
              <a:sp3d extrusionH="38100" prstMaterial="plastic">
                <a:bevelT w="260350" h="50800" prst="softRound"/>
                <a:bevelB w="88900" h="1016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spcBef>
                    <a:spcPct val="0"/>
                  </a:spcBef>
                  <a:spcAft>
                    <a:spcPct val="0"/>
                  </a:spcAft>
                  <a:buClr>
                    <a:srgbClr val="FF0000"/>
                  </a:buClr>
                  <a:buSzPct val="70000"/>
                  <a:buFont typeface="Wingdings" pitchFamily="2" charset="2"/>
                  <a:buChar char="u"/>
                  <a:tabLst>
                    <a:tab pos="136525" algn="l"/>
                  </a:tabLst>
                  <a:defRPr/>
                </a:pPr>
                <a:endParaRPr lang="zh-CN" altLang="zh-CN" sz="3200" b="1" dirty="0" smtClean="0">
                  <a:solidFill>
                    <a:schemeClr val="lt1"/>
                  </a:solidFill>
                </a:endParaRPr>
              </a:p>
            </p:txBody>
          </p:sp>
          <p:sp>
            <p:nvSpPr>
              <p:cNvPr id="2269" name="Oval 33"/>
              <p:cNvSpPr>
                <a:spLocks noChangeArrowheads="1"/>
              </p:cNvSpPr>
              <p:nvPr/>
            </p:nvSpPr>
            <p:spPr bwMode="auto">
              <a:xfrm>
                <a:off x="1132105" y="4675725"/>
                <a:ext cx="2742523" cy="1285882"/>
              </a:xfrm>
              <a:prstGeom prst="ellipse">
                <a:avLst/>
              </a:prstGeom>
              <a:solidFill>
                <a:schemeClr val="bg1">
                  <a:alpha val="89000"/>
                </a:schemeClr>
              </a:solidFill>
              <a:ln w="9525">
                <a:noFill/>
                <a:round/>
                <a:headEnd/>
                <a:tailEnd/>
              </a:ln>
            </p:spPr>
            <p:txBody>
              <a:bodyPr vert="horz"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endParaRPr>
              </a:p>
            </p:txBody>
          </p:sp>
        </p:grpSp>
      </p:grpSp>
      <p:sp>
        <p:nvSpPr>
          <p:cNvPr id="2270" name="椭圆 2269"/>
          <p:cNvSpPr/>
          <p:nvPr/>
        </p:nvSpPr>
        <p:spPr bwMode="auto">
          <a:xfrm>
            <a:off x="1357290" y="2176768"/>
            <a:ext cx="1357322" cy="1156403"/>
          </a:xfrm>
          <a:prstGeom prst="ellipse">
            <a:avLst/>
          </a:prstGeom>
          <a:gradFill flip="none" rotWithShape="1">
            <a:gsLst>
              <a:gs pos="94000">
                <a:schemeClr val="bg1">
                  <a:alpha val="15000"/>
                </a:schemeClr>
              </a:gs>
              <a:gs pos="96000">
                <a:schemeClr val="bg1">
                  <a:alpha val="0"/>
                </a:schemeClr>
              </a:gs>
            </a:gsLst>
            <a:lin ang="18900000" scaled="1"/>
            <a:tileRect/>
          </a:gradFill>
          <a:ln w="19050">
            <a:noFill/>
          </a:ln>
          <a:effectLst>
            <a:outerShdw blurRad="44450" dist="27940" dir="5400000" algn="ctr">
              <a:srgbClr val="000000">
                <a:alpha val="32000"/>
              </a:srgbClr>
            </a:outerShdw>
          </a:effectLst>
          <a:scene3d>
            <a:camera prst="perspectiveRelaxed" fov="0">
              <a:rot lat="17400000" lon="0" rev="0"/>
            </a:camera>
            <a:lightRig rig="balanced" dir="t"/>
          </a:scene3d>
          <a:sp3d extrusionH="2540000" prstMaterial="clear">
            <a:bevelT/>
            <a:bevelB/>
            <a:extrusionClr>
              <a:schemeClr val="bg1"/>
            </a:extrusionClr>
            <a:contourClr>
              <a:schemeClr val="bg1"/>
            </a:contourClr>
          </a:sp3d>
        </p:spPr>
        <p:style>
          <a:lnRef idx="1">
            <a:schemeClr val="accent5"/>
          </a:lnRef>
          <a:fillRef idx="3">
            <a:schemeClr val="accent5"/>
          </a:fillRef>
          <a:effectRef idx="2">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271" name="椭圆 3"/>
          <p:cNvSpPr/>
          <p:nvPr/>
        </p:nvSpPr>
        <p:spPr bwMode="auto">
          <a:xfrm>
            <a:off x="1397447" y="3918070"/>
            <a:ext cx="1273472" cy="1084965"/>
          </a:xfrm>
          <a:prstGeom prst="ellipse">
            <a:avLst/>
          </a:prstGeom>
          <a:gradFill>
            <a:gsLst>
              <a:gs pos="15000">
                <a:srgbClr val="FFC000"/>
              </a:gs>
              <a:gs pos="80000">
                <a:srgbClr val="CA8702"/>
              </a:gs>
            </a:gsLst>
            <a:lin ang="13500000" scaled="1"/>
          </a:gradFill>
          <a:ln w="19050">
            <a:noFill/>
          </a:ln>
          <a:effectLst>
            <a:outerShdw blurRad="44450" dist="27940" dir="5400000" algn="ctr">
              <a:srgbClr val="000000">
                <a:alpha val="32000"/>
              </a:srgbClr>
            </a:outerShdw>
          </a:effectLst>
          <a:scene3d>
            <a:camera prst="perspectiveRelaxed" fov="0">
              <a:rot lat="17400000" lon="0" rev="0"/>
            </a:camera>
            <a:lightRig rig="glow" dir="t"/>
          </a:scene3d>
          <a:sp3d extrusionH="800100" prstMaterial="metal">
            <a:bevelT w="0" h="0" prst="coolSlant"/>
            <a:extrusionClr>
              <a:srgbClr val="CA8702"/>
            </a:extrusionClr>
            <a:contourClr>
              <a:schemeClr val="bg1"/>
            </a:contourClr>
          </a:sp3d>
        </p:spPr>
        <p:style>
          <a:lnRef idx="1">
            <a:schemeClr val="accent5"/>
          </a:lnRef>
          <a:fillRef idx="3">
            <a:schemeClr val="accent5"/>
          </a:fillRef>
          <a:effectRef idx="2">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272" name="椭圆 2271"/>
          <p:cNvSpPr/>
          <p:nvPr/>
        </p:nvSpPr>
        <p:spPr bwMode="auto">
          <a:xfrm>
            <a:off x="4000496" y="2234811"/>
            <a:ext cx="1357322" cy="1156403"/>
          </a:xfrm>
          <a:prstGeom prst="ellipse">
            <a:avLst/>
          </a:prstGeom>
          <a:gradFill flip="none" rotWithShape="1">
            <a:gsLst>
              <a:gs pos="94000">
                <a:schemeClr val="bg1">
                  <a:alpha val="15000"/>
                </a:schemeClr>
              </a:gs>
              <a:gs pos="96000">
                <a:schemeClr val="bg1">
                  <a:alpha val="0"/>
                </a:schemeClr>
              </a:gs>
            </a:gsLst>
            <a:lin ang="18900000" scaled="1"/>
            <a:tileRect/>
          </a:gradFill>
          <a:ln w="19050">
            <a:noFill/>
          </a:ln>
          <a:effectLst>
            <a:outerShdw blurRad="44450" dist="27940" dir="5400000" algn="ctr">
              <a:srgbClr val="000000">
                <a:alpha val="32000"/>
              </a:srgbClr>
            </a:outerShdw>
          </a:effectLst>
          <a:scene3d>
            <a:camera prst="perspectiveRelaxed" fov="0">
              <a:rot lat="17400000" lon="0" rev="0"/>
            </a:camera>
            <a:lightRig rig="balanced" dir="t"/>
          </a:scene3d>
          <a:sp3d extrusionH="2540000" prstMaterial="clear">
            <a:bevelT/>
            <a:bevelB/>
            <a:extrusionClr>
              <a:schemeClr val="bg1"/>
            </a:extrusionClr>
            <a:contourClr>
              <a:schemeClr val="bg1"/>
            </a:contourClr>
          </a:sp3d>
        </p:spPr>
        <p:style>
          <a:lnRef idx="1">
            <a:schemeClr val="accent5"/>
          </a:lnRef>
          <a:fillRef idx="3">
            <a:schemeClr val="accent5"/>
          </a:fillRef>
          <a:effectRef idx="2">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273" name="椭圆 8"/>
          <p:cNvSpPr/>
          <p:nvPr/>
        </p:nvSpPr>
        <p:spPr bwMode="auto">
          <a:xfrm>
            <a:off x="4040653" y="3449257"/>
            <a:ext cx="1273472" cy="1084965"/>
          </a:xfrm>
          <a:prstGeom prst="ellipse">
            <a:avLst/>
          </a:prstGeom>
          <a:gradFill>
            <a:gsLst>
              <a:gs pos="15000">
                <a:srgbClr val="339933"/>
              </a:gs>
              <a:gs pos="80000">
                <a:srgbClr val="70D34D"/>
              </a:gs>
            </a:gsLst>
            <a:lin ang="13500000" scaled="1"/>
          </a:gradFill>
          <a:ln w="19050">
            <a:noFill/>
          </a:ln>
          <a:effectLst>
            <a:outerShdw blurRad="44450" dist="27940" dir="5400000" algn="ctr">
              <a:srgbClr val="000000">
                <a:alpha val="32000"/>
              </a:srgbClr>
            </a:outerShdw>
          </a:effectLst>
          <a:scene3d>
            <a:camera prst="perspectiveRelaxed" fov="0">
              <a:rot lat="17400000" lon="0" rev="0"/>
            </a:camera>
            <a:lightRig rig="glow" dir="t"/>
          </a:scene3d>
          <a:sp3d extrusionH="1352550" prstMaterial="metal">
            <a:bevelT w="0" h="0" prst="coolSlant"/>
            <a:extrusionClr>
              <a:srgbClr val="339933"/>
            </a:extrusionClr>
            <a:contourClr>
              <a:schemeClr val="bg1"/>
            </a:contourClr>
          </a:sp3d>
        </p:spPr>
        <p:style>
          <a:lnRef idx="1">
            <a:schemeClr val="accent5"/>
          </a:lnRef>
          <a:fillRef idx="3">
            <a:schemeClr val="accent5"/>
          </a:fillRef>
          <a:effectRef idx="2">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274" name="椭圆 2273"/>
          <p:cNvSpPr/>
          <p:nvPr/>
        </p:nvSpPr>
        <p:spPr bwMode="auto">
          <a:xfrm>
            <a:off x="6500826" y="2154136"/>
            <a:ext cx="1357322" cy="1156403"/>
          </a:xfrm>
          <a:prstGeom prst="ellipse">
            <a:avLst/>
          </a:prstGeom>
          <a:gradFill flip="none" rotWithShape="1">
            <a:gsLst>
              <a:gs pos="94000">
                <a:schemeClr val="bg1">
                  <a:alpha val="15000"/>
                </a:schemeClr>
              </a:gs>
              <a:gs pos="96000">
                <a:schemeClr val="bg1">
                  <a:alpha val="0"/>
                </a:schemeClr>
              </a:gs>
            </a:gsLst>
            <a:lin ang="18900000" scaled="1"/>
            <a:tileRect/>
          </a:gradFill>
          <a:ln w="19050">
            <a:noFill/>
          </a:ln>
          <a:effectLst>
            <a:outerShdw blurRad="44450" dist="27940" dir="5400000" algn="ctr">
              <a:srgbClr val="000000">
                <a:alpha val="32000"/>
              </a:srgbClr>
            </a:outerShdw>
          </a:effectLst>
          <a:scene3d>
            <a:camera prst="perspectiveRelaxed" fov="0">
              <a:rot lat="17400000" lon="0" rev="0"/>
            </a:camera>
            <a:lightRig rig="balanced" dir="t"/>
          </a:scene3d>
          <a:sp3d extrusionH="2540000" prstMaterial="clear">
            <a:bevelT/>
            <a:bevelB/>
            <a:extrusionClr>
              <a:schemeClr val="bg1"/>
            </a:extrusionClr>
            <a:contourClr>
              <a:schemeClr val="bg1"/>
            </a:contourClr>
          </a:sp3d>
        </p:spPr>
        <p:style>
          <a:lnRef idx="1">
            <a:schemeClr val="accent5"/>
          </a:lnRef>
          <a:fillRef idx="3">
            <a:schemeClr val="accent5"/>
          </a:fillRef>
          <a:effectRef idx="2">
            <a:schemeClr val="accent5"/>
          </a:effectRef>
          <a:fontRef idx="minor">
            <a:schemeClr val="lt1"/>
          </a:fontRef>
        </p:style>
        <p:txBody>
          <a:bodyPr anchor="ctr"/>
          <a:lstStyle/>
          <a:p>
            <a:pPr algn="ctr" fontAlgn="auto">
              <a:spcBef>
                <a:spcPts val="0"/>
              </a:spcBef>
              <a:spcAft>
                <a:spcPts val="0"/>
              </a:spcAft>
              <a:defRPr/>
            </a:pPr>
            <a:endParaRPr lang="zh-CN" altLang="en-US"/>
          </a:p>
        </p:txBody>
      </p:sp>
      <p:sp>
        <p:nvSpPr>
          <p:cNvPr id="2275" name="椭圆 2274"/>
          <p:cNvSpPr/>
          <p:nvPr/>
        </p:nvSpPr>
        <p:spPr bwMode="auto">
          <a:xfrm>
            <a:off x="6541132" y="2725640"/>
            <a:ext cx="1273472" cy="1084965"/>
          </a:xfrm>
          <a:prstGeom prst="ellipse">
            <a:avLst/>
          </a:prstGeom>
          <a:gradFill>
            <a:gsLst>
              <a:gs pos="15000">
                <a:srgbClr val="0070C0"/>
              </a:gs>
              <a:gs pos="80000">
                <a:srgbClr val="00B0F0"/>
              </a:gs>
            </a:gsLst>
            <a:lin ang="13500000" scaled="1"/>
          </a:gradFill>
          <a:ln w="19050">
            <a:noFill/>
          </a:ln>
          <a:effectLst>
            <a:outerShdw blurRad="44450" dist="27940" dir="5400000" algn="ctr">
              <a:srgbClr val="000000">
                <a:alpha val="32000"/>
              </a:srgbClr>
            </a:outerShdw>
          </a:effectLst>
          <a:scene3d>
            <a:camera prst="perspectiveRelaxed" fov="0">
              <a:rot lat="17400000" lon="0" rev="0"/>
            </a:camera>
            <a:lightRig rig="glow" dir="t"/>
          </a:scene3d>
          <a:sp3d extrusionH="2159000" prstMaterial="metal">
            <a:bevelT w="0" h="0" prst="coolSlant"/>
            <a:extrusionClr>
              <a:srgbClr val="0070C0"/>
            </a:extrusionClr>
            <a:contourClr>
              <a:schemeClr val="bg1"/>
            </a:contourClr>
          </a:sp3d>
        </p:spPr>
        <p:style>
          <a:lnRef idx="1">
            <a:schemeClr val="accent5"/>
          </a:lnRef>
          <a:fillRef idx="3">
            <a:schemeClr val="accent5"/>
          </a:fillRef>
          <a:effectRef idx="2">
            <a:schemeClr val="accent5"/>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2275"/>
          <p:cNvGrpSpPr/>
          <p:nvPr/>
        </p:nvGrpSpPr>
        <p:grpSpPr>
          <a:xfrm>
            <a:off x="4087883" y="1700246"/>
            <a:ext cx="1188288" cy="1181673"/>
            <a:chOff x="5347294" y="1769050"/>
            <a:chExt cx="1117380" cy="1111159"/>
          </a:xfrm>
        </p:grpSpPr>
        <p:grpSp>
          <p:nvGrpSpPr>
            <p:cNvPr id="9" name="组合 35"/>
            <p:cNvGrpSpPr/>
            <p:nvPr/>
          </p:nvGrpSpPr>
          <p:grpSpPr>
            <a:xfrm>
              <a:off x="5347294" y="1769050"/>
              <a:ext cx="1117380" cy="1111159"/>
              <a:chOff x="2768596" y="3009896"/>
              <a:chExt cx="2214578" cy="2214578"/>
            </a:xfrm>
          </p:grpSpPr>
          <p:sp>
            <p:nvSpPr>
              <p:cNvPr id="2279" name="椭圆 2278"/>
              <p:cNvSpPr/>
              <p:nvPr/>
            </p:nvSpPr>
            <p:spPr>
              <a:xfrm>
                <a:off x="2768596" y="3009896"/>
                <a:ext cx="2214578" cy="2214578"/>
              </a:xfrm>
              <a:prstGeom prst="ellipse">
                <a:avLst/>
              </a:prstGeom>
              <a:gradFill flip="none" rotWithShape="1">
                <a:gsLst>
                  <a:gs pos="0">
                    <a:srgbClr val="70D34D"/>
                  </a:gs>
                  <a:gs pos="65000">
                    <a:srgbClr val="339933"/>
                  </a:gs>
                  <a:gs pos="82000">
                    <a:srgbClr val="339933"/>
                  </a:gs>
                </a:gsLst>
                <a:path path="circle">
                  <a:fillToRect l="50000" t="50000" r="50000" b="50000"/>
                </a:path>
                <a:tileRect/>
              </a:gradFill>
              <a:ln>
                <a:noFill/>
              </a:ln>
              <a:effectLst>
                <a:glow rad="101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0" name="椭圆 2279"/>
              <p:cNvSpPr/>
              <p:nvPr/>
            </p:nvSpPr>
            <p:spPr>
              <a:xfrm>
                <a:off x="2984492" y="3279776"/>
                <a:ext cx="1214446" cy="1000132"/>
              </a:xfrm>
              <a:prstGeom prst="ellipse">
                <a:avLst/>
              </a:prstGeom>
              <a:gradFill flip="none" rotWithShape="1">
                <a:gsLst>
                  <a:gs pos="0">
                    <a:schemeClr val="bg1">
                      <a:alpha val="83000"/>
                    </a:schemeClr>
                  </a:gs>
                  <a:gs pos="5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78" name="Text Box 39"/>
            <p:cNvSpPr txBox="1">
              <a:spLocks noChangeArrowheads="1"/>
            </p:cNvSpPr>
            <p:nvPr/>
          </p:nvSpPr>
          <p:spPr bwMode="auto">
            <a:xfrm>
              <a:off x="5349489" y="2041483"/>
              <a:ext cx="1109151" cy="685481"/>
            </a:xfrm>
            <a:prstGeom prst="rect">
              <a:avLst/>
            </a:prstGeom>
            <a:noFill/>
            <a:ln w="9525">
              <a:noFill/>
              <a:miter lim="800000"/>
              <a:headEnd/>
              <a:tailEnd/>
            </a:ln>
          </p:spPr>
          <p:txBody>
            <a:bodyPr wrap="square">
              <a:spAutoFit/>
            </a:bodyPr>
            <a:lstStyle/>
            <a:p>
              <a:pPr algn="ctr">
                <a:lnSpc>
                  <a:spcPct val="120000"/>
                </a:lnSpc>
              </a:pPr>
              <a:r>
                <a:rPr lang="zh-CN" altLang="en-US" b="1" dirty="0" smtClean="0">
                  <a:solidFill>
                    <a:schemeClr val="bg1"/>
                  </a:solidFill>
                  <a:latin typeface="微软雅黑" pitchFamily="34" charset="-122"/>
                  <a:ea typeface="微软雅黑" pitchFamily="34" charset="-122"/>
                </a:rPr>
                <a:t>添加</a:t>
              </a:r>
              <a:endParaRPr lang="en-US" altLang="zh-CN" b="1" dirty="0" smtClean="0">
                <a:solidFill>
                  <a:schemeClr val="bg1"/>
                </a:solidFill>
                <a:latin typeface="微软雅黑" pitchFamily="34" charset="-122"/>
                <a:ea typeface="微软雅黑" pitchFamily="34" charset="-122"/>
              </a:endParaRPr>
            </a:p>
            <a:p>
              <a:pPr algn="ctr">
                <a:lnSpc>
                  <a:spcPct val="120000"/>
                </a:lnSpc>
              </a:pPr>
              <a:r>
                <a:rPr lang="zh-CN" altLang="en-US" b="1" dirty="0" smtClean="0">
                  <a:solidFill>
                    <a:schemeClr val="bg1"/>
                  </a:solidFill>
                  <a:latin typeface="微软雅黑" pitchFamily="34" charset="-122"/>
                  <a:ea typeface="微软雅黑" pitchFamily="34" charset="-122"/>
                </a:rPr>
                <a:t>文字</a:t>
              </a:r>
              <a:endParaRPr lang="zh-CN" altLang="en-US" b="1" dirty="0">
                <a:solidFill>
                  <a:schemeClr val="bg1"/>
                </a:solidFill>
                <a:latin typeface="微软雅黑" pitchFamily="34" charset="-122"/>
                <a:ea typeface="微软雅黑" pitchFamily="34" charset="-122"/>
              </a:endParaRPr>
            </a:p>
          </p:txBody>
        </p:sp>
      </p:grpSp>
      <p:grpSp>
        <p:nvGrpSpPr>
          <p:cNvPr id="10" name="组合 2280"/>
          <p:cNvGrpSpPr/>
          <p:nvPr/>
        </p:nvGrpSpPr>
        <p:grpSpPr>
          <a:xfrm>
            <a:off x="1402592" y="1718680"/>
            <a:ext cx="1188288" cy="1181673"/>
            <a:chOff x="5347294" y="1769050"/>
            <a:chExt cx="1117380" cy="1111159"/>
          </a:xfrm>
        </p:grpSpPr>
        <p:grpSp>
          <p:nvGrpSpPr>
            <p:cNvPr id="11" name="组合 35"/>
            <p:cNvGrpSpPr/>
            <p:nvPr/>
          </p:nvGrpSpPr>
          <p:grpSpPr>
            <a:xfrm>
              <a:off x="5347294" y="1769050"/>
              <a:ext cx="1117380" cy="1111159"/>
              <a:chOff x="2768596" y="3009896"/>
              <a:chExt cx="2214578" cy="2214578"/>
            </a:xfrm>
          </p:grpSpPr>
          <p:sp>
            <p:nvSpPr>
              <p:cNvPr id="2284" name="椭圆 2283"/>
              <p:cNvSpPr/>
              <p:nvPr/>
            </p:nvSpPr>
            <p:spPr>
              <a:xfrm>
                <a:off x="2768596" y="3009896"/>
                <a:ext cx="2214578" cy="2214578"/>
              </a:xfrm>
              <a:prstGeom prst="ellipse">
                <a:avLst/>
              </a:prstGeom>
              <a:gradFill flip="none" rotWithShape="1">
                <a:gsLst>
                  <a:gs pos="0">
                    <a:srgbClr val="FFC000"/>
                  </a:gs>
                  <a:gs pos="65000">
                    <a:schemeClr val="accent6">
                      <a:lumMod val="75000"/>
                    </a:schemeClr>
                  </a:gs>
                  <a:gs pos="82000">
                    <a:schemeClr val="accent6">
                      <a:lumMod val="75000"/>
                    </a:schemeClr>
                  </a:gs>
                </a:gsLst>
                <a:path path="circle">
                  <a:fillToRect l="50000" t="50000" r="50000" b="50000"/>
                </a:path>
                <a:tileRect/>
              </a:gradFill>
              <a:ln>
                <a:noFill/>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5" name="椭圆 2284"/>
              <p:cNvSpPr/>
              <p:nvPr/>
            </p:nvSpPr>
            <p:spPr>
              <a:xfrm>
                <a:off x="2984492" y="3279776"/>
                <a:ext cx="1214446" cy="1000132"/>
              </a:xfrm>
              <a:prstGeom prst="ellipse">
                <a:avLst/>
              </a:prstGeom>
              <a:gradFill flip="none" rotWithShape="1">
                <a:gsLst>
                  <a:gs pos="0">
                    <a:schemeClr val="bg1">
                      <a:alpha val="83000"/>
                    </a:schemeClr>
                  </a:gs>
                  <a:gs pos="5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83" name="Text Box 39"/>
            <p:cNvSpPr txBox="1">
              <a:spLocks noChangeArrowheads="1"/>
            </p:cNvSpPr>
            <p:nvPr/>
          </p:nvSpPr>
          <p:spPr bwMode="auto">
            <a:xfrm>
              <a:off x="5349489" y="2041483"/>
              <a:ext cx="1109151" cy="685481"/>
            </a:xfrm>
            <a:prstGeom prst="rect">
              <a:avLst/>
            </a:prstGeom>
            <a:noFill/>
            <a:ln w="9525">
              <a:noFill/>
              <a:miter lim="800000"/>
              <a:headEnd/>
              <a:tailEnd/>
            </a:ln>
          </p:spPr>
          <p:txBody>
            <a:bodyPr wrap="square">
              <a:spAutoFit/>
            </a:bodyPr>
            <a:lstStyle/>
            <a:p>
              <a:pPr algn="ctr">
                <a:lnSpc>
                  <a:spcPct val="120000"/>
                </a:lnSpc>
              </a:pPr>
              <a:r>
                <a:rPr lang="zh-CN" altLang="en-US" b="1" dirty="0" smtClean="0">
                  <a:latin typeface="微软雅黑" pitchFamily="34" charset="-122"/>
                  <a:ea typeface="微软雅黑" pitchFamily="34" charset="-122"/>
                </a:rPr>
                <a:t>添加</a:t>
              </a:r>
              <a:endParaRPr lang="en-US" altLang="zh-CN" b="1" dirty="0" smtClean="0">
                <a:latin typeface="微软雅黑" pitchFamily="34" charset="-122"/>
                <a:ea typeface="微软雅黑" pitchFamily="34" charset="-122"/>
              </a:endParaRPr>
            </a:p>
            <a:p>
              <a:pPr algn="ctr">
                <a:lnSpc>
                  <a:spcPct val="120000"/>
                </a:lnSpc>
              </a:pPr>
              <a:r>
                <a:rPr lang="zh-CN" altLang="en-US" b="1" dirty="0" smtClean="0">
                  <a:latin typeface="微软雅黑" pitchFamily="34" charset="-122"/>
                  <a:ea typeface="微软雅黑" pitchFamily="34" charset="-122"/>
                </a:rPr>
                <a:t>文字</a:t>
              </a:r>
              <a:endParaRPr lang="zh-CN" altLang="en-US" b="1" dirty="0">
                <a:latin typeface="微软雅黑" pitchFamily="34" charset="-122"/>
                <a:ea typeface="微软雅黑" pitchFamily="34" charset="-122"/>
              </a:endParaRPr>
            </a:p>
          </p:txBody>
        </p:sp>
      </p:grpSp>
      <p:grpSp>
        <p:nvGrpSpPr>
          <p:cNvPr id="12" name="组合 2285"/>
          <p:cNvGrpSpPr/>
          <p:nvPr/>
        </p:nvGrpSpPr>
        <p:grpSpPr>
          <a:xfrm>
            <a:off x="6572264" y="1628800"/>
            <a:ext cx="1188288" cy="1181673"/>
            <a:chOff x="5347294" y="1769050"/>
            <a:chExt cx="1117380" cy="1111159"/>
          </a:xfrm>
        </p:grpSpPr>
        <p:grpSp>
          <p:nvGrpSpPr>
            <p:cNvPr id="13" name="组合 35"/>
            <p:cNvGrpSpPr/>
            <p:nvPr/>
          </p:nvGrpSpPr>
          <p:grpSpPr>
            <a:xfrm>
              <a:off x="5347294" y="1769050"/>
              <a:ext cx="1117380" cy="1111159"/>
              <a:chOff x="2768596" y="3009896"/>
              <a:chExt cx="2214578" cy="2214578"/>
            </a:xfrm>
          </p:grpSpPr>
          <p:sp>
            <p:nvSpPr>
              <p:cNvPr id="2289" name="椭圆 2288"/>
              <p:cNvSpPr/>
              <p:nvPr/>
            </p:nvSpPr>
            <p:spPr>
              <a:xfrm>
                <a:off x="2768596" y="3009896"/>
                <a:ext cx="2214578" cy="2214578"/>
              </a:xfrm>
              <a:prstGeom prst="ellipse">
                <a:avLst/>
              </a:prstGeom>
              <a:gradFill flip="none" rotWithShape="1">
                <a:gsLst>
                  <a:gs pos="0">
                    <a:srgbClr val="00B0F0"/>
                  </a:gs>
                  <a:gs pos="65000">
                    <a:srgbClr val="0070C0"/>
                  </a:gs>
                  <a:gs pos="82000">
                    <a:srgbClr val="0070C0"/>
                  </a:gs>
                </a:gsLst>
                <a:path path="circle">
                  <a:fillToRect l="50000" t="50000" r="50000" b="50000"/>
                </a:path>
                <a:tileRect/>
              </a:gradFill>
              <a:ln>
                <a:noFill/>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0" name="椭圆 2289"/>
              <p:cNvSpPr/>
              <p:nvPr/>
            </p:nvSpPr>
            <p:spPr>
              <a:xfrm>
                <a:off x="2984492" y="3279776"/>
                <a:ext cx="1214446" cy="1000132"/>
              </a:xfrm>
              <a:prstGeom prst="ellipse">
                <a:avLst/>
              </a:prstGeom>
              <a:gradFill flip="none" rotWithShape="1">
                <a:gsLst>
                  <a:gs pos="0">
                    <a:schemeClr val="bg1">
                      <a:alpha val="83000"/>
                    </a:schemeClr>
                  </a:gs>
                  <a:gs pos="50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88" name="Text Box 39"/>
            <p:cNvSpPr txBox="1">
              <a:spLocks noChangeArrowheads="1"/>
            </p:cNvSpPr>
            <p:nvPr/>
          </p:nvSpPr>
          <p:spPr bwMode="auto">
            <a:xfrm>
              <a:off x="5349489" y="2041483"/>
              <a:ext cx="1109151" cy="711950"/>
            </a:xfrm>
            <a:prstGeom prst="rect">
              <a:avLst/>
            </a:prstGeom>
            <a:noFill/>
            <a:ln w="9525">
              <a:noFill/>
              <a:miter lim="800000"/>
              <a:headEnd/>
              <a:tailEnd/>
            </a:ln>
          </p:spPr>
          <p:txBody>
            <a:bodyPr wrap="square">
              <a:spAutoFit/>
            </a:bodyPr>
            <a:lstStyle/>
            <a:p>
              <a:pPr algn="ctr">
                <a:lnSpc>
                  <a:spcPct val="120000"/>
                </a:lnSpc>
              </a:pPr>
              <a:r>
                <a:rPr lang="zh-CN" altLang="en-US" b="1" dirty="0" smtClean="0">
                  <a:solidFill>
                    <a:schemeClr val="bg1"/>
                  </a:solidFill>
                  <a:latin typeface="微软雅黑" pitchFamily="34" charset="-122"/>
                  <a:ea typeface="微软雅黑" pitchFamily="34" charset="-122"/>
                </a:rPr>
                <a:t>添加</a:t>
              </a:r>
              <a:endParaRPr lang="en-US" altLang="zh-CN" b="1" dirty="0" smtClean="0">
                <a:solidFill>
                  <a:schemeClr val="bg1"/>
                </a:solidFill>
                <a:latin typeface="微软雅黑" pitchFamily="34" charset="-122"/>
                <a:ea typeface="微软雅黑" pitchFamily="34" charset="-122"/>
              </a:endParaRPr>
            </a:p>
            <a:p>
              <a:pPr algn="ctr">
                <a:lnSpc>
                  <a:spcPct val="120000"/>
                </a:lnSpc>
              </a:pPr>
              <a:r>
                <a:rPr lang="zh-CN" altLang="en-US" b="1" dirty="0" smtClean="0">
                  <a:solidFill>
                    <a:schemeClr val="bg1"/>
                  </a:solidFill>
                  <a:latin typeface="微软雅黑" pitchFamily="34" charset="-122"/>
                  <a:ea typeface="微软雅黑" pitchFamily="34" charset="-122"/>
                </a:rPr>
                <a:t>文字</a:t>
              </a:r>
              <a:endParaRPr lang="zh-CN" altLang="en-US" b="1" dirty="0">
                <a:solidFill>
                  <a:schemeClr val="bg1"/>
                </a:solidFill>
                <a:latin typeface="微软雅黑" pitchFamily="34" charset="-122"/>
                <a:ea typeface="微软雅黑" pitchFamily="34" charset="-122"/>
              </a:endParaRPr>
            </a:p>
          </p:txBody>
        </p:sp>
      </p:grpSp>
      <p:sp>
        <p:nvSpPr>
          <p:cNvPr id="2291" name="等腰三角形 2290"/>
          <p:cNvSpPr/>
          <p:nvPr/>
        </p:nvSpPr>
        <p:spPr>
          <a:xfrm rot="5400000">
            <a:off x="3060256" y="3702020"/>
            <a:ext cx="497208" cy="428628"/>
          </a:xfrm>
          <a:prstGeom prst="triangle">
            <a:avLst/>
          </a:prstGeom>
          <a:gradFill flip="none" rotWithShape="1">
            <a:gsLst>
              <a:gs pos="10000">
                <a:schemeClr val="accent6">
                  <a:lumMod val="75000"/>
                </a:schemeClr>
              </a:gs>
              <a:gs pos="78000">
                <a:srgbClr val="FFC000"/>
              </a:gs>
            </a:gsLst>
            <a:lin ang="16200000" scaled="1"/>
            <a:tileRect/>
          </a:gradFill>
          <a:ln w="38100">
            <a:solidFill>
              <a:schemeClr val="bg1"/>
            </a:solidFill>
          </a:ln>
          <a:effectLst/>
          <a:scene3d>
            <a:camera prst="orthographicFront"/>
            <a:lightRig rig="balanced" dir="t"/>
          </a:scene3d>
          <a:sp3d extrusionH="635000" prstMaterial="plastic">
            <a:bevelT w="285750" h="50800" prst="softRound"/>
            <a:bevelB w="88900" h="3111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2" name="等腰三角形 2291"/>
          <p:cNvSpPr/>
          <p:nvPr/>
        </p:nvSpPr>
        <p:spPr>
          <a:xfrm rot="5400000">
            <a:off x="5680718" y="3702019"/>
            <a:ext cx="497208" cy="428628"/>
          </a:xfrm>
          <a:prstGeom prst="triangle">
            <a:avLst/>
          </a:prstGeom>
          <a:gradFill flip="none" rotWithShape="1">
            <a:gsLst>
              <a:gs pos="10000">
                <a:srgbClr val="339933"/>
              </a:gs>
              <a:gs pos="78000">
                <a:srgbClr val="70D34D"/>
              </a:gs>
            </a:gsLst>
            <a:lin ang="16200000" scaled="1"/>
            <a:tileRect/>
          </a:gradFill>
          <a:ln w="38100">
            <a:solidFill>
              <a:schemeClr val="bg1"/>
            </a:solidFill>
          </a:ln>
          <a:effectLst/>
          <a:scene3d>
            <a:camera prst="orthographicFront"/>
            <a:lightRig rig="balanced" dir="t"/>
          </a:scene3d>
          <a:sp3d extrusionH="635000" prstMaterial="plastic">
            <a:bevelT w="285750" h="50800" prst="softRound"/>
            <a:bevelB w="88900" h="3111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3000">
        <p14:window dir="vert"/>
      </p:transition>
    </mc:Choice>
    <mc:Fallback xmlns="">
      <p:transition spd="slow" advTm="3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
        <p:nvSpPr>
          <p:cNvPr id="5" name="弧形 4"/>
          <p:cNvSpPr/>
          <p:nvPr/>
        </p:nvSpPr>
        <p:spPr>
          <a:xfrm>
            <a:off x="1793962" y="3007730"/>
            <a:ext cx="5976293" cy="2815898"/>
          </a:xfrm>
          <a:prstGeom prst="arc">
            <a:avLst>
              <a:gd name="adj1" fmla="val 16200000"/>
              <a:gd name="adj2" fmla="val 9570198"/>
            </a:avLst>
          </a:prstGeom>
          <a:gradFill flip="none" rotWithShape="1">
            <a:gsLst>
              <a:gs pos="1000">
                <a:srgbClr val="00B0F0"/>
              </a:gs>
              <a:gs pos="0">
                <a:srgbClr val="0070C0"/>
              </a:gs>
              <a:gs pos="1000">
                <a:srgbClr val="0070C0"/>
              </a:gs>
            </a:gsLst>
            <a:lin ang="5400000" scaled="1"/>
            <a:tileRect/>
          </a:gradFill>
          <a:ln w="34925">
            <a:solidFill>
              <a:srgbClr val="FFFFFF"/>
            </a:solidFill>
          </a:ln>
          <a:effectLst>
            <a:outerShdw blurRad="317500" dir="2700000" algn="ctr">
              <a:srgbClr val="000000">
                <a:alpha val="43000"/>
              </a:srgbClr>
            </a:outerShdw>
          </a:effectLst>
          <a:scene3d>
            <a:camera prst="perspectiveFront" fov="2700000">
              <a:rot lat="18850391" lon="18810187" rev="2386796"/>
            </a:camera>
            <a:lightRig rig="balanced" dir="t"/>
          </a:scene3d>
          <a:sp3d extrusionH="101600" prstMaterial="plastic">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 name="饼形 3"/>
          <p:cNvSpPr/>
          <p:nvPr/>
        </p:nvSpPr>
        <p:spPr>
          <a:xfrm rot="7916881">
            <a:off x="1957951" y="2921419"/>
            <a:ext cx="4248970" cy="4053591"/>
          </a:xfrm>
          <a:prstGeom prst="pie">
            <a:avLst>
              <a:gd name="adj1" fmla="val 4305281"/>
              <a:gd name="adj2" fmla="val 8716710"/>
            </a:avLst>
          </a:prstGeom>
          <a:gradFill flip="none" rotWithShape="1">
            <a:gsLst>
              <a:gs pos="88000">
                <a:schemeClr val="accent6">
                  <a:lumMod val="75000"/>
                </a:schemeClr>
              </a:gs>
              <a:gs pos="0">
                <a:schemeClr val="accent6">
                  <a:lumMod val="75000"/>
                </a:schemeClr>
              </a:gs>
              <a:gs pos="0">
                <a:srgbClr val="FFC000"/>
              </a:gs>
            </a:gsLst>
            <a:lin ang="18900000" scaled="1"/>
            <a:tileRect/>
          </a:gradFill>
          <a:ln w="34925">
            <a:solidFill>
              <a:srgbClr val="FFFFFF"/>
            </a:solidFill>
          </a:ln>
          <a:effectLst>
            <a:outerShdw blurRad="50800" dist="50800" dir="5400000" algn="ctr" rotWithShape="0">
              <a:schemeClr val="bg1">
                <a:lumMod val="85000"/>
              </a:schemeClr>
            </a:outerShdw>
          </a:effectLst>
          <a:scene3d>
            <a:camera prst="perspectiveFront" fov="2700000">
              <a:rot lat="1855846" lon="4106568" rev="1830805"/>
            </a:camera>
            <a:lightRig rig="threePt" dir="t"/>
          </a:scene3d>
          <a:sp3d extrusionH="101600" prstMaterial="metal">
            <a:bevelT w="260350" h="50800"/>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饼形 5"/>
          <p:cNvSpPr/>
          <p:nvPr/>
        </p:nvSpPr>
        <p:spPr>
          <a:xfrm rot="20018782">
            <a:off x="742791" y="1539115"/>
            <a:ext cx="3979210" cy="3796235"/>
          </a:xfrm>
          <a:prstGeom prst="pie">
            <a:avLst>
              <a:gd name="adj1" fmla="val 4568378"/>
              <a:gd name="adj2" fmla="val 8382975"/>
            </a:avLst>
          </a:prstGeom>
          <a:gradFill>
            <a:gsLst>
              <a:gs pos="88000">
                <a:schemeClr val="accent3"/>
              </a:gs>
              <a:gs pos="18000">
                <a:schemeClr val="accent3">
                  <a:lumMod val="75000"/>
                </a:schemeClr>
              </a:gs>
              <a:gs pos="18000">
                <a:srgbClr val="92D050"/>
              </a:gs>
            </a:gsLst>
            <a:lin ang="18900000" scaled="1"/>
          </a:gradFill>
          <a:ln w="34925">
            <a:solidFill>
              <a:srgbClr val="FFFFFF"/>
            </a:solidFill>
          </a:ln>
          <a:effectLst>
            <a:outerShdw blurRad="50800" dist="50800" dir="5400000" algn="ctr" rotWithShape="0">
              <a:schemeClr val="bg1">
                <a:lumMod val="85000"/>
              </a:schemeClr>
            </a:outerShdw>
          </a:effectLst>
          <a:scene3d>
            <a:camera prst="perspectiveFront" fov="2700000">
              <a:rot lat="20546117" lon="4231971" rev="15251782"/>
            </a:camera>
            <a:lightRig rig="threePt" dir="t"/>
          </a:scene3d>
          <a:sp3d extrusionH="101600" prstMaterial="plastic">
            <a:bevelT w="260350" h="50800"/>
            <a:bevelB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026" name="Picture 2" descr="I:\f\PPT库\剪影人物\16.png"/>
          <p:cNvPicPr>
            <a:picLocks noChangeAspect="1" noChangeArrowheads="1"/>
          </p:cNvPicPr>
          <p:nvPr/>
        </p:nvPicPr>
        <p:blipFill>
          <a:blip r:embed="rId4" cstate="email"/>
          <a:srcRect/>
          <a:stretch>
            <a:fillRect/>
          </a:stretch>
        </p:blipFill>
        <p:spPr bwMode="auto">
          <a:xfrm>
            <a:off x="2143108" y="2000240"/>
            <a:ext cx="903431" cy="2778468"/>
          </a:xfrm>
          <a:prstGeom prst="rect">
            <a:avLst/>
          </a:prstGeom>
          <a:noFill/>
          <a:effectLst>
            <a:reflection blurRad="6350" stA="50000" endA="300" endPos="38500" dist="50800" dir="5400000" sy="-100000" algn="bl" rotWithShape="0"/>
          </a:effectLst>
        </p:spPr>
      </p:pic>
      <p:pic>
        <p:nvPicPr>
          <p:cNvPr id="1027" name="Picture 3" descr="I:\f\PPT库\剪影人物\167.png"/>
          <p:cNvPicPr>
            <a:picLocks noChangeAspect="1" noChangeArrowheads="1"/>
          </p:cNvPicPr>
          <p:nvPr/>
        </p:nvPicPr>
        <p:blipFill>
          <a:blip r:embed="rId5" cstate="email"/>
          <a:srcRect/>
          <a:stretch>
            <a:fillRect/>
          </a:stretch>
        </p:blipFill>
        <p:spPr bwMode="auto">
          <a:xfrm>
            <a:off x="3256234" y="2144110"/>
            <a:ext cx="686056" cy="1858863"/>
          </a:xfrm>
          <a:prstGeom prst="rect">
            <a:avLst/>
          </a:prstGeom>
          <a:noFill/>
          <a:effectLst>
            <a:reflection blurRad="6350" stA="52000" endA="300" endPos="35000" dir="5400000" sy="-100000" algn="bl" rotWithShape="0"/>
          </a:effectLst>
        </p:spPr>
      </p:pic>
      <p:pic>
        <p:nvPicPr>
          <p:cNvPr id="1028" name="Picture 4" descr="I:\f\PPT库\剪影人物\191.png"/>
          <p:cNvPicPr>
            <a:picLocks noChangeAspect="1" noChangeArrowheads="1"/>
          </p:cNvPicPr>
          <p:nvPr/>
        </p:nvPicPr>
        <p:blipFill>
          <a:blip r:embed="rId6" cstate="email"/>
          <a:srcRect/>
          <a:stretch>
            <a:fillRect/>
          </a:stretch>
        </p:blipFill>
        <p:spPr bwMode="auto">
          <a:xfrm>
            <a:off x="5186192" y="1662109"/>
            <a:ext cx="1088483" cy="3251279"/>
          </a:xfrm>
          <a:prstGeom prst="rect">
            <a:avLst/>
          </a:prstGeom>
          <a:noFill/>
          <a:effectLst>
            <a:reflection blurRad="6350" stA="52000" endA="300" endPos="35000" dir="5400000" sy="-100000" algn="bl" rotWithShape="0"/>
          </a:effectLst>
        </p:spPr>
      </p:pic>
      <p:sp>
        <p:nvSpPr>
          <p:cNvPr id="14" name="TextBox 13"/>
          <p:cNvSpPr txBox="1"/>
          <p:nvPr/>
        </p:nvSpPr>
        <p:spPr>
          <a:xfrm>
            <a:off x="956927" y="2511972"/>
            <a:ext cx="1412331" cy="338554"/>
          </a:xfrm>
          <a:prstGeom prst="rect">
            <a:avLst/>
          </a:prstGeom>
          <a:noFill/>
        </p:spPr>
        <p:txBody>
          <a:bodyPr wrap="square" rtlCol="0">
            <a:spAutoFit/>
          </a:bodyPr>
          <a:lstStyle/>
          <a:p>
            <a:pPr algn="ctr"/>
            <a:r>
              <a:rPr lang="zh-CN" altLang="en-US" sz="1600" b="1" dirty="0" smtClean="0">
                <a:latin typeface="微软雅黑" pitchFamily="34" charset="-122"/>
                <a:ea typeface="微软雅黑" pitchFamily="34" charset="-122"/>
              </a:rPr>
              <a:t>标注</a:t>
            </a:r>
            <a:r>
              <a:rPr lang="en-US" altLang="zh-CN" sz="1600" b="1" dirty="0" smtClean="0">
                <a:latin typeface="微软雅黑" pitchFamily="34" charset="-122"/>
                <a:ea typeface="微软雅黑" pitchFamily="34" charset="-122"/>
              </a:rPr>
              <a:t>3</a:t>
            </a:r>
            <a:endParaRPr lang="zh-CN" altLang="en-US" sz="1600" b="1" dirty="0">
              <a:latin typeface="微软雅黑" pitchFamily="34" charset="-122"/>
              <a:ea typeface="微软雅黑" pitchFamily="34" charset="-122"/>
            </a:endParaRPr>
          </a:p>
        </p:txBody>
      </p:sp>
      <p:sp>
        <p:nvSpPr>
          <p:cNvPr id="16" name="TextBox 15"/>
          <p:cNvSpPr txBox="1"/>
          <p:nvPr/>
        </p:nvSpPr>
        <p:spPr>
          <a:xfrm>
            <a:off x="2966213" y="1747684"/>
            <a:ext cx="1412331" cy="338554"/>
          </a:xfrm>
          <a:prstGeom prst="rect">
            <a:avLst/>
          </a:prstGeom>
          <a:noFill/>
        </p:spPr>
        <p:txBody>
          <a:bodyPr wrap="square" rtlCol="0">
            <a:spAutoFit/>
          </a:bodyPr>
          <a:lstStyle/>
          <a:p>
            <a:pPr algn="ctr"/>
            <a:r>
              <a:rPr lang="zh-CN" altLang="en-US" sz="1600" b="1" dirty="0" smtClean="0">
                <a:latin typeface="微软雅黑" pitchFamily="34" charset="-122"/>
                <a:ea typeface="微软雅黑" pitchFamily="34" charset="-122"/>
              </a:rPr>
              <a:t>标注</a:t>
            </a:r>
            <a:r>
              <a:rPr lang="en-US" altLang="zh-CN" sz="1600" b="1" dirty="0" smtClean="0">
                <a:latin typeface="微软雅黑" pitchFamily="34" charset="-122"/>
                <a:ea typeface="微软雅黑" pitchFamily="34" charset="-122"/>
              </a:rPr>
              <a:t>2</a:t>
            </a:r>
            <a:endParaRPr lang="zh-CN" altLang="en-US" sz="1600" b="1" dirty="0">
              <a:latin typeface="微软雅黑" pitchFamily="34" charset="-122"/>
              <a:ea typeface="微软雅黑" pitchFamily="34" charset="-122"/>
            </a:endParaRPr>
          </a:p>
        </p:txBody>
      </p:sp>
      <p:sp>
        <p:nvSpPr>
          <p:cNvPr id="17" name="TextBox 16"/>
          <p:cNvSpPr txBox="1"/>
          <p:nvPr/>
        </p:nvSpPr>
        <p:spPr>
          <a:xfrm>
            <a:off x="6215074" y="1928802"/>
            <a:ext cx="1412331" cy="338554"/>
          </a:xfrm>
          <a:prstGeom prst="rect">
            <a:avLst/>
          </a:prstGeom>
          <a:noFill/>
        </p:spPr>
        <p:txBody>
          <a:bodyPr wrap="square" rtlCol="0">
            <a:spAutoFit/>
          </a:bodyPr>
          <a:lstStyle/>
          <a:p>
            <a:pPr algn="ctr"/>
            <a:r>
              <a:rPr lang="zh-CN" altLang="en-US" sz="1600" b="1" dirty="0" smtClean="0">
                <a:latin typeface="微软雅黑" pitchFamily="34" charset="-122"/>
                <a:ea typeface="微软雅黑" pitchFamily="34" charset="-122"/>
              </a:rPr>
              <a:t>标注</a:t>
            </a:r>
            <a:r>
              <a:rPr lang="en-US" altLang="zh-CN" sz="1600" b="1" dirty="0" smtClean="0">
                <a:latin typeface="微软雅黑" pitchFamily="34" charset="-122"/>
                <a:ea typeface="微软雅黑" pitchFamily="34" charset="-122"/>
              </a:rPr>
              <a:t>1</a:t>
            </a:r>
            <a:endParaRPr lang="zh-CN" altLang="en-US" sz="1600" b="1" dirty="0">
              <a:latin typeface="微软雅黑" pitchFamily="34" charset="-122"/>
              <a:ea typeface="微软雅黑" pitchFamily="34" charset="-122"/>
            </a:endParaRPr>
          </a:p>
        </p:txBody>
      </p:sp>
      <p:sp>
        <p:nvSpPr>
          <p:cNvPr id="11" name="TextBox 10"/>
          <p:cNvSpPr txBox="1"/>
          <p:nvPr/>
        </p:nvSpPr>
        <p:spPr>
          <a:xfrm>
            <a:off x="389521" y="236483"/>
            <a:ext cx="3750416"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锐得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PPT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图表系列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层级关系</a:t>
            </a:r>
            <a:endParaRPr lang="zh-CN" altLang="en-US" b="1" spc="50" dirty="0">
              <a:ln w="11430"/>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3000">
        <p14:window dir="vert"/>
      </p:transition>
    </mc:Choice>
    <mc:Fallback xmlns="">
      <p:transition spd="slow" advTm="3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grpSp>
        <p:nvGrpSpPr>
          <p:cNvPr id="2" name="组合 18"/>
          <p:cNvGrpSpPr/>
          <p:nvPr/>
        </p:nvGrpSpPr>
        <p:grpSpPr>
          <a:xfrm>
            <a:off x="754424" y="1920262"/>
            <a:ext cx="4031890" cy="4009068"/>
            <a:chOff x="1242953" y="1848824"/>
            <a:chExt cx="3365500" cy="3346450"/>
          </a:xfrm>
          <a:scene3d>
            <a:camera prst="isometricOffAxis1Right"/>
            <a:lightRig rig="threePt" dir="t"/>
          </a:scene3d>
        </p:grpSpPr>
        <p:sp>
          <p:nvSpPr>
            <p:cNvPr id="20" name="Freeform 2"/>
            <p:cNvSpPr>
              <a:spLocks/>
            </p:cNvSpPr>
            <p:nvPr/>
          </p:nvSpPr>
          <p:spPr bwMode="auto">
            <a:xfrm>
              <a:off x="2376428" y="2974362"/>
              <a:ext cx="1093787" cy="1333500"/>
            </a:xfrm>
            <a:custGeom>
              <a:avLst/>
              <a:gdLst/>
              <a:ahLst/>
              <a:cxnLst>
                <a:cxn ang="0">
                  <a:pos x="293" y="0"/>
                </a:cxn>
                <a:cxn ang="0">
                  <a:pos x="297" y="21"/>
                </a:cxn>
                <a:cxn ang="0">
                  <a:pos x="285" y="46"/>
                </a:cxn>
                <a:cxn ang="0">
                  <a:pos x="266" y="73"/>
                </a:cxn>
                <a:cxn ang="0">
                  <a:pos x="264" y="105"/>
                </a:cxn>
                <a:cxn ang="0">
                  <a:pos x="276" y="132"/>
                </a:cxn>
                <a:cxn ang="0">
                  <a:pos x="306" y="147"/>
                </a:cxn>
                <a:cxn ang="0">
                  <a:pos x="347" y="151"/>
                </a:cxn>
                <a:cxn ang="0">
                  <a:pos x="384" y="147"/>
                </a:cxn>
                <a:cxn ang="0">
                  <a:pos x="417" y="130"/>
                </a:cxn>
                <a:cxn ang="0">
                  <a:pos x="426" y="111"/>
                </a:cxn>
                <a:cxn ang="0">
                  <a:pos x="432" y="84"/>
                </a:cxn>
                <a:cxn ang="0">
                  <a:pos x="417" y="55"/>
                </a:cxn>
                <a:cxn ang="0">
                  <a:pos x="399" y="33"/>
                </a:cxn>
                <a:cxn ang="0">
                  <a:pos x="393" y="12"/>
                </a:cxn>
                <a:cxn ang="0">
                  <a:pos x="411" y="0"/>
                </a:cxn>
                <a:cxn ang="0">
                  <a:pos x="689" y="292"/>
                </a:cxn>
                <a:cxn ang="0">
                  <a:pos x="665" y="297"/>
                </a:cxn>
                <a:cxn ang="0">
                  <a:pos x="636" y="274"/>
                </a:cxn>
                <a:cxn ang="0">
                  <a:pos x="608" y="264"/>
                </a:cxn>
                <a:cxn ang="0">
                  <a:pos x="584" y="265"/>
                </a:cxn>
                <a:cxn ang="0">
                  <a:pos x="549" y="288"/>
                </a:cxn>
                <a:cxn ang="0">
                  <a:pos x="539" y="324"/>
                </a:cxn>
                <a:cxn ang="0">
                  <a:pos x="539" y="360"/>
                </a:cxn>
                <a:cxn ang="0">
                  <a:pos x="543" y="384"/>
                </a:cxn>
                <a:cxn ang="0">
                  <a:pos x="567" y="423"/>
                </a:cxn>
                <a:cxn ang="0">
                  <a:pos x="606" y="430"/>
                </a:cxn>
                <a:cxn ang="0">
                  <a:pos x="635" y="418"/>
                </a:cxn>
                <a:cxn ang="0">
                  <a:pos x="663" y="399"/>
                </a:cxn>
                <a:cxn ang="0">
                  <a:pos x="689" y="406"/>
                </a:cxn>
                <a:cxn ang="0">
                  <a:pos x="407" y="688"/>
                </a:cxn>
                <a:cxn ang="0">
                  <a:pos x="392" y="714"/>
                </a:cxn>
                <a:cxn ang="0">
                  <a:pos x="411" y="741"/>
                </a:cxn>
                <a:cxn ang="0">
                  <a:pos x="425" y="759"/>
                </a:cxn>
                <a:cxn ang="0">
                  <a:pos x="428" y="793"/>
                </a:cxn>
                <a:cxn ang="0">
                  <a:pos x="408" y="825"/>
                </a:cxn>
                <a:cxn ang="0">
                  <a:pos x="381" y="835"/>
                </a:cxn>
                <a:cxn ang="0">
                  <a:pos x="345" y="840"/>
                </a:cxn>
                <a:cxn ang="0">
                  <a:pos x="314" y="835"/>
                </a:cxn>
                <a:cxn ang="0">
                  <a:pos x="288" y="822"/>
                </a:cxn>
                <a:cxn ang="0">
                  <a:pos x="272" y="799"/>
                </a:cxn>
                <a:cxn ang="0">
                  <a:pos x="267" y="768"/>
                </a:cxn>
                <a:cxn ang="0">
                  <a:pos x="278" y="742"/>
                </a:cxn>
                <a:cxn ang="0">
                  <a:pos x="296" y="726"/>
                </a:cxn>
                <a:cxn ang="0">
                  <a:pos x="302" y="702"/>
                </a:cxn>
                <a:cxn ang="0">
                  <a:pos x="0" y="688"/>
                </a:cxn>
                <a:cxn ang="0">
                  <a:pos x="9" y="391"/>
                </a:cxn>
                <a:cxn ang="0">
                  <a:pos x="35" y="400"/>
                </a:cxn>
                <a:cxn ang="0">
                  <a:pos x="63" y="424"/>
                </a:cxn>
                <a:cxn ang="0">
                  <a:pos x="90" y="429"/>
                </a:cxn>
                <a:cxn ang="0">
                  <a:pos x="111" y="423"/>
                </a:cxn>
                <a:cxn ang="0">
                  <a:pos x="131" y="409"/>
                </a:cxn>
                <a:cxn ang="0">
                  <a:pos x="149" y="375"/>
                </a:cxn>
                <a:cxn ang="0">
                  <a:pos x="150" y="334"/>
                </a:cxn>
                <a:cxn ang="0">
                  <a:pos x="144" y="303"/>
                </a:cxn>
                <a:cxn ang="0">
                  <a:pos x="128" y="280"/>
                </a:cxn>
                <a:cxn ang="0">
                  <a:pos x="98" y="259"/>
                </a:cxn>
                <a:cxn ang="0">
                  <a:pos x="69" y="264"/>
                </a:cxn>
                <a:cxn ang="0">
                  <a:pos x="48" y="277"/>
                </a:cxn>
                <a:cxn ang="0">
                  <a:pos x="27" y="292"/>
                </a:cxn>
                <a:cxn ang="0">
                  <a:pos x="0" y="285"/>
                </a:cxn>
              </a:cxnLst>
              <a:rect l="0" t="0" r="r" b="b"/>
              <a:pathLst>
                <a:path w="689" h="840">
                  <a:moveTo>
                    <a:pt x="0" y="0"/>
                  </a:moveTo>
                  <a:lnTo>
                    <a:pt x="293" y="0"/>
                  </a:lnTo>
                  <a:lnTo>
                    <a:pt x="299" y="10"/>
                  </a:lnTo>
                  <a:lnTo>
                    <a:pt x="297" y="21"/>
                  </a:lnTo>
                  <a:lnTo>
                    <a:pt x="293" y="34"/>
                  </a:lnTo>
                  <a:lnTo>
                    <a:pt x="285" y="46"/>
                  </a:lnTo>
                  <a:lnTo>
                    <a:pt x="267" y="60"/>
                  </a:lnTo>
                  <a:lnTo>
                    <a:pt x="266" y="73"/>
                  </a:lnTo>
                  <a:lnTo>
                    <a:pt x="263" y="93"/>
                  </a:lnTo>
                  <a:lnTo>
                    <a:pt x="264" y="105"/>
                  </a:lnTo>
                  <a:lnTo>
                    <a:pt x="267" y="115"/>
                  </a:lnTo>
                  <a:lnTo>
                    <a:pt x="276" y="132"/>
                  </a:lnTo>
                  <a:lnTo>
                    <a:pt x="291" y="141"/>
                  </a:lnTo>
                  <a:lnTo>
                    <a:pt x="306" y="147"/>
                  </a:lnTo>
                  <a:lnTo>
                    <a:pt x="330" y="153"/>
                  </a:lnTo>
                  <a:lnTo>
                    <a:pt x="347" y="151"/>
                  </a:lnTo>
                  <a:lnTo>
                    <a:pt x="366" y="154"/>
                  </a:lnTo>
                  <a:lnTo>
                    <a:pt x="384" y="147"/>
                  </a:lnTo>
                  <a:lnTo>
                    <a:pt x="398" y="139"/>
                  </a:lnTo>
                  <a:lnTo>
                    <a:pt x="417" y="130"/>
                  </a:lnTo>
                  <a:lnTo>
                    <a:pt x="422" y="120"/>
                  </a:lnTo>
                  <a:lnTo>
                    <a:pt x="426" y="111"/>
                  </a:lnTo>
                  <a:lnTo>
                    <a:pt x="431" y="99"/>
                  </a:lnTo>
                  <a:lnTo>
                    <a:pt x="432" y="84"/>
                  </a:lnTo>
                  <a:lnTo>
                    <a:pt x="426" y="69"/>
                  </a:lnTo>
                  <a:lnTo>
                    <a:pt x="417" y="55"/>
                  </a:lnTo>
                  <a:lnTo>
                    <a:pt x="404" y="42"/>
                  </a:lnTo>
                  <a:lnTo>
                    <a:pt x="399" y="33"/>
                  </a:lnTo>
                  <a:lnTo>
                    <a:pt x="393" y="24"/>
                  </a:lnTo>
                  <a:lnTo>
                    <a:pt x="393" y="12"/>
                  </a:lnTo>
                  <a:lnTo>
                    <a:pt x="399" y="3"/>
                  </a:lnTo>
                  <a:lnTo>
                    <a:pt x="411" y="0"/>
                  </a:lnTo>
                  <a:lnTo>
                    <a:pt x="689" y="0"/>
                  </a:lnTo>
                  <a:lnTo>
                    <a:pt x="689" y="292"/>
                  </a:lnTo>
                  <a:lnTo>
                    <a:pt x="680" y="298"/>
                  </a:lnTo>
                  <a:lnTo>
                    <a:pt x="665" y="297"/>
                  </a:lnTo>
                  <a:lnTo>
                    <a:pt x="651" y="292"/>
                  </a:lnTo>
                  <a:lnTo>
                    <a:pt x="636" y="274"/>
                  </a:lnTo>
                  <a:lnTo>
                    <a:pt x="621" y="268"/>
                  </a:lnTo>
                  <a:lnTo>
                    <a:pt x="608" y="264"/>
                  </a:lnTo>
                  <a:lnTo>
                    <a:pt x="597" y="264"/>
                  </a:lnTo>
                  <a:lnTo>
                    <a:pt x="584" y="265"/>
                  </a:lnTo>
                  <a:lnTo>
                    <a:pt x="563" y="276"/>
                  </a:lnTo>
                  <a:lnTo>
                    <a:pt x="549" y="288"/>
                  </a:lnTo>
                  <a:lnTo>
                    <a:pt x="542" y="306"/>
                  </a:lnTo>
                  <a:lnTo>
                    <a:pt x="539" y="324"/>
                  </a:lnTo>
                  <a:lnTo>
                    <a:pt x="539" y="346"/>
                  </a:lnTo>
                  <a:lnTo>
                    <a:pt x="539" y="360"/>
                  </a:lnTo>
                  <a:lnTo>
                    <a:pt x="540" y="372"/>
                  </a:lnTo>
                  <a:lnTo>
                    <a:pt x="543" y="384"/>
                  </a:lnTo>
                  <a:lnTo>
                    <a:pt x="554" y="406"/>
                  </a:lnTo>
                  <a:lnTo>
                    <a:pt x="567" y="423"/>
                  </a:lnTo>
                  <a:lnTo>
                    <a:pt x="588" y="430"/>
                  </a:lnTo>
                  <a:lnTo>
                    <a:pt x="606" y="430"/>
                  </a:lnTo>
                  <a:lnTo>
                    <a:pt x="627" y="426"/>
                  </a:lnTo>
                  <a:lnTo>
                    <a:pt x="635" y="418"/>
                  </a:lnTo>
                  <a:lnTo>
                    <a:pt x="648" y="406"/>
                  </a:lnTo>
                  <a:lnTo>
                    <a:pt x="663" y="399"/>
                  </a:lnTo>
                  <a:lnTo>
                    <a:pt x="678" y="397"/>
                  </a:lnTo>
                  <a:lnTo>
                    <a:pt x="689" y="406"/>
                  </a:lnTo>
                  <a:lnTo>
                    <a:pt x="689" y="688"/>
                  </a:lnTo>
                  <a:lnTo>
                    <a:pt x="407" y="688"/>
                  </a:lnTo>
                  <a:lnTo>
                    <a:pt x="398" y="694"/>
                  </a:lnTo>
                  <a:lnTo>
                    <a:pt x="392" y="714"/>
                  </a:lnTo>
                  <a:lnTo>
                    <a:pt x="398" y="729"/>
                  </a:lnTo>
                  <a:lnTo>
                    <a:pt x="411" y="741"/>
                  </a:lnTo>
                  <a:lnTo>
                    <a:pt x="417" y="750"/>
                  </a:lnTo>
                  <a:lnTo>
                    <a:pt x="425" y="759"/>
                  </a:lnTo>
                  <a:lnTo>
                    <a:pt x="431" y="778"/>
                  </a:lnTo>
                  <a:lnTo>
                    <a:pt x="428" y="793"/>
                  </a:lnTo>
                  <a:lnTo>
                    <a:pt x="417" y="817"/>
                  </a:lnTo>
                  <a:lnTo>
                    <a:pt x="408" y="825"/>
                  </a:lnTo>
                  <a:lnTo>
                    <a:pt x="393" y="832"/>
                  </a:lnTo>
                  <a:lnTo>
                    <a:pt x="381" y="835"/>
                  </a:lnTo>
                  <a:lnTo>
                    <a:pt x="365" y="838"/>
                  </a:lnTo>
                  <a:lnTo>
                    <a:pt x="345" y="840"/>
                  </a:lnTo>
                  <a:lnTo>
                    <a:pt x="333" y="838"/>
                  </a:lnTo>
                  <a:lnTo>
                    <a:pt x="314" y="835"/>
                  </a:lnTo>
                  <a:lnTo>
                    <a:pt x="297" y="831"/>
                  </a:lnTo>
                  <a:lnTo>
                    <a:pt x="288" y="822"/>
                  </a:lnTo>
                  <a:lnTo>
                    <a:pt x="276" y="813"/>
                  </a:lnTo>
                  <a:lnTo>
                    <a:pt x="272" y="799"/>
                  </a:lnTo>
                  <a:lnTo>
                    <a:pt x="264" y="787"/>
                  </a:lnTo>
                  <a:lnTo>
                    <a:pt x="267" y="768"/>
                  </a:lnTo>
                  <a:lnTo>
                    <a:pt x="272" y="750"/>
                  </a:lnTo>
                  <a:lnTo>
                    <a:pt x="278" y="742"/>
                  </a:lnTo>
                  <a:lnTo>
                    <a:pt x="291" y="735"/>
                  </a:lnTo>
                  <a:lnTo>
                    <a:pt x="296" y="726"/>
                  </a:lnTo>
                  <a:lnTo>
                    <a:pt x="300" y="717"/>
                  </a:lnTo>
                  <a:lnTo>
                    <a:pt x="302" y="702"/>
                  </a:lnTo>
                  <a:lnTo>
                    <a:pt x="290" y="688"/>
                  </a:lnTo>
                  <a:lnTo>
                    <a:pt x="0" y="688"/>
                  </a:lnTo>
                  <a:lnTo>
                    <a:pt x="0" y="403"/>
                  </a:lnTo>
                  <a:lnTo>
                    <a:pt x="9" y="391"/>
                  </a:lnTo>
                  <a:lnTo>
                    <a:pt x="23" y="393"/>
                  </a:lnTo>
                  <a:lnTo>
                    <a:pt x="35" y="400"/>
                  </a:lnTo>
                  <a:lnTo>
                    <a:pt x="48" y="411"/>
                  </a:lnTo>
                  <a:lnTo>
                    <a:pt x="63" y="424"/>
                  </a:lnTo>
                  <a:lnTo>
                    <a:pt x="77" y="426"/>
                  </a:lnTo>
                  <a:lnTo>
                    <a:pt x="90" y="429"/>
                  </a:lnTo>
                  <a:lnTo>
                    <a:pt x="102" y="427"/>
                  </a:lnTo>
                  <a:lnTo>
                    <a:pt x="111" y="423"/>
                  </a:lnTo>
                  <a:lnTo>
                    <a:pt x="123" y="417"/>
                  </a:lnTo>
                  <a:lnTo>
                    <a:pt x="131" y="409"/>
                  </a:lnTo>
                  <a:lnTo>
                    <a:pt x="143" y="399"/>
                  </a:lnTo>
                  <a:lnTo>
                    <a:pt x="149" y="375"/>
                  </a:lnTo>
                  <a:lnTo>
                    <a:pt x="152" y="355"/>
                  </a:lnTo>
                  <a:lnTo>
                    <a:pt x="150" y="334"/>
                  </a:lnTo>
                  <a:lnTo>
                    <a:pt x="147" y="321"/>
                  </a:lnTo>
                  <a:lnTo>
                    <a:pt x="144" y="303"/>
                  </a:lnTo>
                  <a:lnTo>
                    <a:pt x="134" y="289"/>
                  </a:lnTo>
                  <a:lnTo>
                    <a:pt x="128" y="280"/>
                  </a:lnTo>
                  <a:lnTo>
                    <a:pt x="120" y="270"/>
                  </a:lnTo>
                  <a:lnTo>
                    <a:pt x="98" y="259"/>
                  </a:lnTo>
                  <a:lnTo>
                    <a:pt x="83" y="261"/>
                  </a:lnTo>
                  <a:lnTo>
                    <a:pt x="69" y="264"/>
                  </a:lnTo>
                  <a:lnTo>
                    <a:pt x="57" y="271"/>
                  </a:lnTo>
                  <a:lnTo>
                    <a:pt x="48" y="277"/>
                  </a:lnTo>
                  <a:lnTo>
                    <a:pt x="39" y="283"/>
                  </a:lnTo>
                  <a:lnTo>
                    <a:pt x="27" y="292"/>
                  </a:lnTo>
                  <a:lnTo>
                    <a:pt x="12" y="297"/>
                  </a:lnTo>
                  <a:lnTo>
                    <a:pt x="0" y="285"/>
                  </a:lnTo>
                  <a:lnTo>
                    <a:pt x="0" y="0"/>
                  </a:lnTo>
                  <a:close/>
                </a:path>
              </a:pathLst>
            </a:custGeom>
            <a:gradFill>
              <a:gsLst>
                <a:gs pos="99000">
                  <a:srgbClr val="FFC000"/>
                </a:gs>
                <a:gs pos="0">
                  <a:schemeClr val="accent6">
                    <a:lumMod val="75000"/>
                  </a:schemeClr>
                </a:gs>
              </a:gsLst>
              <a:lin ang="16200000" scaled="1"/>
            </a:gradFill>
            <a:ln w="34925">
              <a:solidFill>
                <a:srgbClr val="FFFFFF"/>
              </a:solidFill>
            </a:ln>
            <a:effectLst>
              <a:outerShdw blurRad="317500" dir="2700000" algn="ctr">
                <a:srgbClr val="000000">
                  <a:alpha val="43000"/>
                </a:srgbClr>
              </a:outerShdw>
            </a:effectLst>
            <a:sp3d extrusionH="10160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ctr">
                <a:lnSpc>
                  <a:spcPct val="140000"/>
                </a:lnSpc>
                <a:spcBef>
                  <a:spcPct val="50000"/>
                </a:spcBef>
                <a:buClr>
                  <a:srgbClr val="FF0000"/>
                </a:buClr>
                <a:buSzPct val="70000"/>
                <a:buFont typeface="Wingdings" pitchFamily="2" charset="2"/>
                <a:buChar char="u"/>
                <a:defRPr/>
              </a:pPr>
              <a:endParaRPr lang="zh-CN" altLang="en-US" dirty="0">
                <a:solidFill>
                  <a:schemeClr val="lt1"/>
                </a:solidFill>
              </a:endParaRPr>
            </a:p>
          </p:txBody>
        </p:sp>
        <p:sp>
          <p:nvSpPr>
            <p:cNvPr id="21" name="Freeform 4"/>
            <p:cNvSpPr>
              <a:spLocks/>
            </p:cNvSpPr>
            <p:nvPr/>
          </p:nvSpPr>
          <p:spPr bwMode="auto">
            <a:xfrm>
              <a:off x="2376428" y="1848824"/>
              <a:ext cx="1333500" cy="1333500"/>
            </a:xfrm>
            <a:custGeom>
              <a:avLst/>
              <a:gdLst/>
              <a:ahLst/>
              <a:cxnLst>
                <a:cxn ang="0">
                  <a:pos x="690" y="0"/>
                </a:cxn>
                <a:cxn ang="0">
                  <a:pos x="690" y="286"/>
                </a:cxn>
                <a:cxn ang="0">
                  <a:pos x="768" y="272"/>
                </a:cxn>
                <a:cxn ang="0">
                  <a:pos x="840" y="342"/>
                </a:cxn>
                <a:cxn ang="0">
                  <a:pos x="774" y="424"/>
                </a:cxn>
                <a:cxn ang="0">
                  <a:pos x="690" y="394"/>
                </a:cxn>
                <a:cxn ang="0">
                  <a:pos x="690" y="688"/>
                </a:cxn>
                <a:cxn ang="0">
                  <a:pos x="406" y="688"/>
                </a:cxn>
                <a:cxn ang="0">
                  <a:pos x="432" y="773"/>
                </a:cxn>
                <a:cxn ang="0">
                  <a:pos x="345" y="840"/>
                </a:cxn>
                <a:cxn ang="0">
                  <a:pos x="263" y="775"/>
                </a:cxn>
                <a:cxn ang="0">
                  <a:pos x="294" y="688"/>
                </a:cxn>
                <a:cxn ang="0">
                  <a:pos x="0" y="688"/>
                </a:cxn>
                <a:cxn ang="0">
                  <a:pos x="0" y="400"/>
                </a:cxn>
                <a:cxn ang="0">
                  <a:pos x="82" y="425"/>
                </a:cxn>
                <a:cxn ang="0">
                  <a:pos x="152" y="346"/>
                </a:cxn>
                <a:cxn ang="0">
                  <a:pos x="90" y="270"/>
                </a:cxn>
                <a:cxn ang="0">
                  <a:pos x="2" y="289"/>
                </a:cxn>
                <a:cxn ang="0">
                  <a:pos x="2" y="1"/>
                </a:cxn>
                <a:cxn ang="0">
                  <a:pos x="690" y="0"/>
                </a:cxn>
              </a:cxnLst>
              <a:rect l="0" t="0" r="r" b="b"/>
              <a:pathLst>
                <a:path w="840" h="840">
                  <a:moveTo>
                    <a:pt x="690" y="0"/>
                  </a:moveTo>
                  <a:cubicBezTo>
                    <a:pt x="690" y="77"/>
                    <a:pt x="690" y="172"/>
                    <a:pt x="690" y="286"/>
                  </a:cubicBezTo>
                  <a:cubicBezTo>
                    <a:pt x="712" y="338"/>
                    <a:pt x="712" y="276"/>
                    <a:pt x="768" y="272"/>
                  </a:cubicBezTo>
                  <a:cubicBezTo>
                    <a:pt x="824" y="268"/>
                    <a:pt x="840" y="290"/>
                    <a:pt x="840" y="342"/>
                  </a:cubicBezTo>
                  <a:cubicBezTo>
                    <a:pt x="840" y="394"/>
                    <a:pt x="832" y="422"/>
                    <a:pt x="774" y="424"/>
                  </a:cubicBezTo>
                  <a:cubicBezTo>
                    <a:pt x="716" y="426"/>
                    <a:pt x="726" y="364"/>
                    <a:pt x="690" y="394"/>
                  </a:cubicBezTo>
                  <a:cubicBezTo>
                    <a:pt x="690" y="434"/>
                    <a:pt x="688" y="598"/>
                    <a:pt x="690" y="688"/>
                  </a:cubicBezTo>
                  <a:cubicBezTo>
                    <a:pt x="690" y="688"/>
                    <a:pt x="455" y="688"/>
                    <a:pt x="406" y="688"/>
                  </a:cubicBezTo>
                  <a:cubicBezTo>
                    <a:pt x="371" y="720"/>
                    <a:pt x="429" y="729"/>
                    <a:pt x="432" y="773"/>
                  </a:cubicBezTo>
                  <a:cubicBezTo>
                    <a:pt x="435" y="817"/>
                    <a:pt x="396" y="840"/>
                    <a:pt x="345" y="840"/>
                  </a:cubicBezTo>
                  <a:cubicBezTo>
                    <a:pt x="294" y="840"/>
                    <a:pt x="263" y="818"/>
                    <a:pt x="263" y="775"/>
                  </a:cubicBezTo>
                  <a:cubicBezTo>
                    <a:pt x="263" y="732"/>
                    <a:pt x="316" y="730"/>
                    <a:pt x="294" y="688"/>
                  </a:cubicBezTo>
                  <a:cubicBezTo>
                    <a:pt x="153" y="688"/>
                    <a:pt x="59" y="688"/>
                    <a:pt x="0" y="688"/>
                  </a:cubicBezTo>
                  <a:cubicBezTo>
                    <a:pt x="0" y="622"/>
                    <a:pt x="0" y="442"/>
                    <a:pt x="0" y="400"/>
                  </a:cubicBezTo>
                  <a:cubicBezTo>
                    <a:pt x="38" y="362"/>
                    <a:pt x="47" y="425"/>
                    <a:pt x="82" y="425"/>
                  </a:cubicBezTo>
                  <a:cubicBezTo>
                    <a:pt x="117" y="425"/>
                    <a:pt x="153" y="408"/>
                    <a:pt x="152" y="346"/>
                  </a:cubicBezTo>
                  <a:cubicBezTo>
                    <a:pt x="151" y="284"/>
                    <a:pt x="124" y="272"/>
                    <a:pt x="90" y="270"/>
                  </a:cubicBezTo>
                  <a:cubicBezTo>
                    <a:pt x="56" y="268"/>
                    <a:pt x="26" y="344"/>
                    <a:pt x="2" y="289"/>
                  </a:cubicBezTo>
                  <a:cubicBezTo>
                    <a:pt x="2" y="145"/>
                    <a:pt x="2" y="1"/>
                    <a:pt x="2" y="1"/>
                  </a:cubicBezTo>
                  <a:cubicBezTo>
                    <a:pt x="116" y="2"/>
                    <a:pt x="554" y="1"/>
                    <a:pt x="690" y="0"/>
                  </a:cubicBezTo>
                  <a:close/>
                </a:path>
              </a:pathLst>
            </a:custGeom>
            <a:gradFill>
              <a:gsLst>
                <a:gs pos="99000">
                  <a:srgbClr val="FFC000"/>
                </a:gs>
                <a:gs pos="0">
                  <a:schemeClr val="accent6">
                    <a:lumMod val="75000"/>
                  </a:schemeClr>
                </a:gs>
              </a:gsLst>
              <a:lin ang="16200000" scaled="1"/>
            </a:gradFill>
            <a:ln w="34925">
              <a:solidFill>
                <a:srgbClr val="FFFFFF"/>
              </a:solidFill>
            </a:ln>
            <a:effectLst>
              <a:outerShdw blurRad="317500" dir="2700000" algn="ctr">
                <a:srgbClr val="000000">
                  <a:alpha val="43000"/>
                </a:srgbClr>
              </a:outerShdw>
            </a:effectLst>
            <a:sp3d extrusionH="10160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ctr">
                <a:lnSpc>
                  <a:spcPct val="140000"/>
                </a:lnSpc>
                <a:spcBef>
                  <a:spcPct val="50000"/>
                </a:spcBef>
                <a:buClr>
                  <a:srgbClr val="FF0000"/>
                </a:buClr>
                <a:buSzPct val="70000"/>
                <a:buFont typeface="Wingdings" pitchFamily="2" charset="2"/>
                <a:buChar char="u"/>
                <a:defRPr/>
              </a:pPr>
              <a:endParaRPr lang="zh-CN" altLang="en-US" dirty="0">
                <a:solidFill>
                  <a:schemeClr val="lt1"/>
                </a:solidFill>
              </a:endParaRPr>
            </a:p>
          </p:txBody>
        </p:sp>
        <p:sp>
          <p:nvSpPr>
            <p:cNvPr id="22" name="Freeform 5"/>
            <p:cNvSpPr>
              <a:spLocks/>
            </p:cNvSpPr>
            <p:nvPr/>
          </p:nvSpPr>
          <p:spPr bwMode="auto">
            <a:xfrm>
              <a:off x="1242953" y="1851999"/>
              <a:ext cx="1330325" cy="1093788"/>
            </a:xfrm>
            <a:custGeom>
              <a:avLst/>
              <a:gdLst/>
              <a:ahLst/>
              <a:cxnLst>
                <a:cxn ang="0">
                  <a:pos x="0" y="0"/>
                </a:cxn>
                <a:cxn ang="0">
                  <a:pos x="689" y="0"/>
                </a:cxn>
                <a:cxn ang="0">
                  <a:pos x="689" y="294"/>
                </a:cxn>
                <a:cxn ang="0">
                  <a:pos x="771" y="271"/>
                </a:cxn>
                <a:cxn ang="0">
                  <a:pos x="838" y="353"/>
                </a:cxn>
                <a:cxn ang="0">
                  <a:pos x="778" y="433"/>
                </a:cxn>
                <a:cxn ang="0">
                  <a:pos x="689" y="405"/>
                </a:cxn>
                <a:cxn ang="0">
                  <a:pos x="689" y="690"/>
                </a:cxn>
                <a:cxn ang="0">
                  <a:pos x="397" y="690"/>
                </a:cxn>
                <a:cxn ang="0">
                  <a:pos x="426" y="605"/>
                </a:cxn>
                <a:cxn ang="0">
                  <a:pos x="346" y="540"/>
                </a:cxn>
                <a:cxn ang="0">
                  <a:pos x="261" y="606"/>
                </a:cxn>
                <a:cxn ang="0">
                  <a:pos x="289" y="690"/>
                </a:cxn>
                <a:cxn ang="0">
                  <a:pos x="0" y="690"/>
                </a:cxn>
                <a:cxn ang="0">
                  <a:pos x="0" y="0"/>
                </a:cxn>
              </a:cxnLst>
              <a:rect l="0" t="0" r="r" b="b"/>
              <a:pathLst>
                <a:path w="838" h="692">
                  <a:moveTo>
                    <a:pt x="0" y="0"/>
                  </a:moveTo>
                  <a:lnTo>
                    <a:pt x="689" y="0"/>
                  </a:lnTo>
                  <a:cubicBezTo>
                    <a:pt x="689" y="0"/>
                    <a:pt x="690" y="248"/>
                    <a:pt x="689" y="294"/>
                  </a:cubicBezTo>
                  <a:cubicBezTo>
                    <a:pt x="718" y="340"/>
                    <a:pt x="724" y="277"/>
                    <a:pt x="771" y="271"/>
                  </a:cubicBezTo>
                  <a:cubicBezTo>
                    <a:pt x="818" y="265"/>
                    <a:pt x="838" y="302"/>
                    <a:pt x="838" y="353"/>
                  </a:cubicBezTo>
                  <a:cubicBezTo>
                    <a:pt x="838" y="404"/>
                    <a:pt x="823" y="431"/>
                    <a:pt x="778" y="433"/>
                  </a:cubicBezTo>
                  <a:cubicBezTo>
                    <a:pt x="733" y="435"/>
                    <a:pt x="715" y="370"/>
                    <a:pt x="689" y="405"/>
                  </a:cubicBezTo>
                  <a:cubicBezTo>
                    <a:pt x="689" y="547"/>
                    <a:pt x="689" y="690"/>
                    <a:pt x="689" y="690"/>
                  </a:cubicBezTo>
                  <a:cubicBezTo>
                    <a:pt x="689" y="690"/>
                    <a:pt x="438" y="692"/>
                    <a:pt x="397" y="690"/>
                  </a:cubicBezTo>
                  <a:cubicBezTo>
                    <a:pt x="367" y="651"/>
                    <a:pt x="426" y="640"/>
                    <a:pt x="426" y="605"/>
                  </a:cubicBezTo>
                  <a:cubicBezTo>
                    <a:pt x="426" y="570"/>
                    <a:pt x="408" y="539"/>
                    <a:pt x="346" y="540"/>
                  </a:cubicBezTo>
                  <a:cubicBezTo>
                    <a:pt x="284" y="541"/>
                    <a:pt x="261" y="567"/>
                    <a:pt x="261" y="606"/>
                  </a:cubicBezTo>
                  <a:cubicBezTo>
                    <a:pt x="261" y="645"/>
                    <a:pt x="322" y="648"/>
                    <a:pt x="289" y="690"/>
                  </a:cubicBezTo>
                  <a:cubicBezTo>
                    <a:pt x="145" y="690"/>
                    <a:pt x="0" y="690"/>
                    <a:pt x="0" y="690"/>
                  </a:cubicBezTo>
                  <a:lnTo>
                    <a:pt x="0" y="0"/>
                  </a:lnTo>
                  <a:close/>
                </a:path>
              </a:pathLst>
            </a:custGeom>
            <a:gradFill>
              <a:gsLst>
                <a:gs pos="99000">
                  <a:srgbClr val="FFC000"/>
                </a:gs>
                <a:gs pos="0">
                  <a:schemeClr val="accent6">
                    <a:lumMod val="75000"/>
                  </a:schemeClr>
                </a:gs>
              </a:gsLst>
              <a:lin ang="16200000" scaled="1"/>
            </a:gradFill>
            <a:ln w="34925">
              <a:solidFill>
                <a:srgbClr val="FFFFFF"/>
              </a:solidFill>
            </a:ln>
            <a:effectLst>
              <a:outerShdw blurRad="317500" dir="2700000" algn="ctr">
                <a:srgbClr val="000000">
                  <a:alpha val="43000"/>
                </a:srgbClr>
              </a:outerShdw>
            </a:effectLst>
            <a:sp3d extrusionH="10160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ctr">
                <a:lnSpc>
                  <a:spcPct val="140000"/>
                </a:lnSpc>
                <a:spcBef>
                  <a:spcPct val="50000"/>
                </a:spcBef>
                <a:buClr>
                  <a:srgbClr val="FF0000"/>
                </a:buClr>
                <a:buSzPct val="70000"/>
                <a:buFont typeface="Wingdings" pitchFamily="2" charset="2"/>
                <a:buChar char="u"/>
                <a:defRPr/>
              </a:pPr>
              <a:endParaRPr lang="zh-CN" altLang="en-US" dirty="0">
                <a:solidFill>
                  <a:schemeClr val="lt1"/>
                </a:solidFill>
              </a:endParaRPr>
            </a:p>
          </p:txBody>
        </p:sp>
        <p:sp>
          <p:nvSpPr>
            <p:cNvPr id="23" name="Freeform 6"/>
            <p:cNvSpPr>
              <a:spLocks/>
            </p:cNvSpPr>
            <p:nvPr/>
          </p:nvSpPr>
          <p:spPr bwMode="auto">
            <a:xfrm>
              <a:off x="1244540" y="3861774"/>
              <a:ext cx="1090613" cy="1331913"/>
            </a:xfrm>
            <a:custGeom>
              <a:avLst/>
              <a:gdLst/>
              <a:ahLst/>
              <a:cxnLst>
                <a:cxn ang="0">
                  <a:pos x="0" y="839"/>
                </a:cxn>
                <a:cxn ang="0">
                  <a:pos x="0" y="152"/>
                </a:cxn>
                <a:cxn ang="0">
                  <a:pos x="286" y="152"/>
                </a:cxn>
                <a:cxn ang="0">
                  <a:pos x="261" y="69"/>
                </a:cxn>
                <a:cxn ang="0">
                  <a:pos x="347" y="0"/>
                </a:cxn>
                <a:cxn ang="0">
                  <a:pos x="429" y="65"/>
                </a:cxn>
                <a:cxn ang="0">
                  <a:pos x="398" y="152"/>
                </a:cxn>
                <a:cxn ang="0">
                  <a:pos x="694" y="153"/>
                </a:cxn>
                <a:cxn ang="0">
                  <a:pos x="692" y="443"/>
                </a:cxn>
                <a:cxn ang="0">
                  <a:pos x="607" y="415"/>
                </a:cxn>
                <a:cxn ang="0">
                  <a:pos x="542" y="494"/>
                </a:cxn>
                <a:cxn ang="0">
                  <a:pos x="608" y="579"/>
                </a:cxn>
                <a:cxn ang="0">
                  <a:pos x="692" y="551"/>
                </a:cxn>
                <a:cxn ang="0">
                  <a:pos x="692" y="839"/>
                </a:cxn>
                <a:cxn ang="0">
                  <a:pos x="0" y="839"/>
                </a:cxn>
              </a:cxnLst>
              <a:rect l="0" t="0" r="r" b="b"/>
              <a:pathLst>
                <a:path w="694" h="839">
                  <a:moveTo>
                    <a:pt x="0" y="839"/>
                  </a:moveTo>
                  <a:cubicBezTo>
                    <a:pt x="0" y="839"/>
                    <a:pt x="1" y="282"/>
                    <a:pt x="0" y="152"/>
                  </a:cubicBezTo>
                  <a:cubicBezTo>
                    <a:pt x="0" y="152"/>
                    <a:pt x="237" y="152"/>
                    <a:pt x="286" y="152"/>
                  </a:cubicBezTo>
                  <a:cubicBezTo>
                    <a:pt x="321" y="120"/>
                    <a:pt x="264" y="111"/>
                    <a:pt x="261" y="69"/>
                  </a:cubicBezTo>
                  <a:cubicBezTo>
                    <a:pt x="258" y="27"/>
                    <a:pt x="296" y="0"/>
                    <a:pt x="347" y="0"/>
                  </a:cubicBezTo>
                  <a:cubicBezTo>
                    <a:pt x="398" y="0"/>
                    <a:pt x="429" y="22"/>
                    <a:pt x="429" y="65"/>
                  </a:cubicBezTo>
                  <a:cubicBezTo>
                    <a:pt x="429" y="108"/>
                    <a:pt x="376" y="110"/>
                    <a:pt x="398" y="152"/>
                  </a:cubicBezTo>
                  <a:cubicBezTo>
                    <a:pt x="541" y="152"/>
                    <a:pt x="635" y="153"/>
                    <a:pt x="694" y="153"/>
                  </a:cubicBezTo>
                  <a:cubicBezTo>
                    <a:pt x="691" y="221"/>
                    <a:pt x="694" y="403"/>
                    <a:pt x="692" y="443"/>
                  </a:cubicBezTo>
                  <a:cubicBezTo>
                    <a:pt x="653" y="473"/>
                    <a:pt x="642" y="415"/>
                    <a:pt x="607" y="415"/>
                  </a:cubicBezTo>
                  <a:cubicBezTo>
                    <a:pt x="572" y="415"/>
                    <a:pt x="541" y="432"/>
                    <a:pt x="542" y="494"/>
                  </a:cubicBezTo>
                  <a:cubicBezTo>
                    <a:pt x="543" y="556"/>
                    <a:pt x="569" y="579"/>
                    <a:pt x="608" y="579"/>
                  </a:cubicBezTo>
                  <a:cubicBezTo>
                    <a:pt x="647" y="579"/>
                    <a:pt x="650" y="518"/>
                    <a:pt x="692" y="551"/>
                  </a:cubicBezTo>
                  <a:cubicBezTo>
                    <a:pt x="692" y="695"/>
                    <a:pt x="692" y="839"/>
                    <a:pt x="692" y="839"/>
                  </a:cubicBezTo>
                  <a:lnTo>
                    <a:pt x="0" y="839"/>
                  </a:lnTo>
                  <a:close/>
                </a:path>
              </a:pathLst>
            </a:custGeom>
            <a:gradFill>
              <a:gsLst>
                <a:gs pos="99000">
                  <a:srgbClr val="FFC000"/>
                </a:gs>
                <a:gs pos="0">
                  <a:schemeClr val="accent6">
                    <a:lumMod val="75000"/>
                  </a:schemeClr>
                </a:gs>
              </a:gsLst>
              <a:lin ang="16200000" scaled="1"/>
            </a:gradFill>
            <a:ln w="34925">
              <a:solidFill>
                <a:srgbClr val="FFFFFF"/>
              </a:solidFill>
            </a:ln>
            <a:effectLst>
              <a:outerShdw blurRad="317500" dir="2700000" algn="ctr">
                <a:srgbClr val="000000">
                  <a:alpha val="43000"/>
                </a:srgbClr>
              </a:outerShdw>
            </a:effectLst>
            <a:sp3d extrusionH="10160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ctr">
                <a:lnSpc>
                  <a:spcPct val="140000"/>
                </a:lnSpc>
                <a:spcBef>
                  <a:spcPct val="50000"/>
                </a:spcBef>
                <a:buClr>
                  <a:srgbClr val="FF0000"/>
                </a:buClr>
                <a:buSzPct val="70000"/>
                <a:buFont typeface="Wingdings" pitchFamily="2" charset="2"/>
                <a:buChar char="u"/>
                <a:defRPr/>
              </a:pPr>
              <a:endParaRPr lang="zh-CN" altLang="en-US" dirty="0">
                <a:solidFill>
                  <a:schemeClr val="lt1"/>
                </a:solidFill>
              </a:endParaRPr>
            </a:p>
          </p:txBody>
        </p:sp>
        <p:sp>
          <p:nvSpPr>
            <p:cNvPr id="24" name="Freeform 7"/>
            <p:cNvSpPr>
              <a:spLocks/>
            </p:cNvSpPr>
            <p:nvPr/>
          </p:nvSpPr>
          <p:spPr bwMode="auto">
            <a:xfrm>
              <a:off x="2138303" y="4101487"/>
              <a:ext cx="1331912" cy="1093787"/>
            </a:xfrm>
            <a:custGeom>
              <a:avLst/>
              <a:gdLst/>
              <a:ahLst/>
              <a:cxnLst>
                <a:cxn ang="0">
                  <a:pos x="839" y="689"/>
                </a:cxn>
                <a:cxn ang="0">
                  <a:pos x="150" y="687"/>
                </a:cxn>
                <a:cxn ang="0">
                  <a:pos x="152" y="405"/>
                </a:cxn>
                <a:cxn ang="0">
                  <a:pos x="67" y="431"/>
                </a:cxn>
                <a:cxn ang="0">
                  <a:pos x="0" y="344"/>
                </a:cxn>
                <a:cxn ang="0">
                  <a:pos x="65" y="262"/>
                </a:cxn>
                <a:cxn ang="0">
                  <a:pos x="152" y="293"/>
                </a:cxn>
                <a:cxn ang="0">
                  <a:pos x="151" y="3"/>
                </a:cxn>
                <a:cxn ang="0">
                  <a:pos x="442" y="2"/>
                </a:cxn>
                <a:cxn ang="0">
                  <a:pos x="415" y="81"/>
                </a:cxn>
                <a:cxn ang="0">
                  <a:pos x="494" y="151"/>
                </a:cxn>
                <a:cxn ang="0">
                  <a:pos x="579" y="85"/>
                </a:cxn>
                <a:cxn ang="0">
                  <a:pos x="556" y="0"/>
                </a:cxn>
                <a:cxn ang="0">
                  <a:pos x="839" y="2"/>
                </a:cxn>
                <a:cxn ang="0">
                  <a:pos x="839" y="293"/>
                </a:cxn>
                <a:cxn ang="0">
                  <a:pos x="765" y="263"/>
                </a:cxn>
                <a:cxn ang="0">
                  <a:pos x="687" y="351"/>
                </a:cxn>
                <a:cxn ang="0">
                  <a:pos x="763" y="433"/>
                </a:cxn>
                <a:cxn ang="0">
                  <a:pos x="839" y="401"/>
                </a:cxn>
                <a:cxn ang="0">
                  <a:pos x="839" y="689"/>
                </a:cxn>
              </a:cxnLst>
              <a:rect l="0" t="0" r="r" b="b"/>
              <a:pathLst>
                <a:path w="839" h="689">
                  <a:moveTo>
                    <a:pt x="839" y="689"/>
                  </a:moveTo>
                  <a:cubicBezTo>
                    <a:pt x="711" y="689"/>
                    <a:pt x="280" y="686"/>
                    <a:pt x="150" y="687"/>
                  </a:cubicBezTo>
                  <a:cubicBezTo>
                    <a:pt x="150" y="687"/>
                    <a:pt x="152" y="454"/>
                    <a:pt x="152" y="405"/>
                  </a:cubicBezTo>
                  <a:cubicBezTo>
                    <a:pt x="120" y="370"/>
                    <a:pt x="111" y="428"/>
                    <a:pt x="67" y="431"/>
                  </a:cubicBezTo>
                  <a:cubicBezTo>
                    <a:pt x="23" y="434"/>
                    <a:pt x="0" y="395"/>
                    <a:pt x="0" y="344"/>
                  </a:cubicBezTo>
                  <a:cubicBezTo>
                    <a:pt x="0" y="293"/>
                    <a:pt x="22" y="262"/>
                    <a:pt x="65" y="262"/>
                  </a:cubicBezTo>
                  <a:cubicBezTo>
                    <a:pt x="108" y="262"/>
                    <a:pt x="110" y="315"/>
                    <a:pt x="152" y="293"/>
                  </a:cubicBezTo>
                  <a:cubicBezTo>
                    <a:pt x="152" y="152"/>
                    <a:pt x="151" y="62"/>
                    <a:pt x="151" y="3"/>
                  </a:cubicBezTo>
                  <a:cubicBezTo>
                    <a:pt x="215" y="1"/>
                    <a:pt x="400" y="2"/>
                    <a:pt x="442" y="2"/>
                  </a:cubicBezTo>
                  <a:cubicBezTo>
                    <a:pt x="480" y="40"/>
                    <a:pt x="415" y="46"/>
                    <a:pt x="415" y="81"/>
                  </a:cubicBezTo>
                  <a:cubicBezTo>
                    <a:pt x="415" y="116"/>
                    <a:pt x="432" y="152"/>
                    <a:pt x="494" y="151"/>
                  </a:cubicBezTo>
                  <a:cubicBezTo>
                    <a:pt x="556" y="150"/>
                    <a:pt x="579" y="124"/>
                    <a:pt x="579" y="85"/>
                  </a:cubicBezTo>
                  <a:cubicBezTo>
                    <a:pt x="579" y="46"/>
                    <a:pt x="523" y="42"/>
                    <a:pt x="556" y="0"/>
                  </a:cubicBezTo>
                  <a:cubicBezTo>
                    <a:pt x="700" y="0"/>
                    <a:pt x="839" y="2"/>
                    <a:pt x="839" y="2"/>
                  </a:cubicBezTo>
                  <a:cubicBezTo>
                    <a:pt x="837" y="80"/>
                    <a:pt x="839" y="161"/>
                    <a:pt x="839" y="293"/>
                  </a:cubicBezTo>
                  <a:cubicBezTo>
                    <a:pt x="809" y="333"/>
                    <a:pt x="811" y="263"/>
                    <a:pt x="765" y="263"/>
                  </a:cubicBezTo>
                  <a:cubicBezTo>
                    <a:pt x="719" y="263"/>
                    <a:pt x="689" y="291"/>
                    <a:pt x="687" y="351"/>
                  </a:cubicBezTo>
                  <a:cubicBezTo>
                    <a:pt x="685" y="411"/>
                    <a:pt x="725" y="435"/>
                    <a:pt x="763" y="433"/>
                  </a:cubicBezTo>
                  <a:cubicBezTo>
                    <a:pt x="801" y="431"/>
                    <a:pt x="807" y="369"/>
                    <a:pt x="839" y="401"/>
                  </a:cubicBezTo>
                  <a:cubicBezTo>
                    <a:pt x="839" y="445"/>
                    <a:pt x="839" y="636"/>
                    <a:pt x="839" y="689"/>
                  </a:cubicBezTo>
                  <a:close/>
                </a:path>
              </a:pathLst>
            </a:custGeom>
            <a:gradFill>
              <a:gsLst>
                <a:gs pos="99000">
                  <a:srgbClr val="FFC000"/>
                </a:gs>
                <a:gs pos="0">
                  <a:schemeClr val="accent6">
                    <a:lumMod val="75000"/>
                  </a:schemeClr>
                </a:gs>
              </a:gsLst>
              <a:lin ang="16200000" scaled="1"/>
            </a:gradFill>
            <a:ln w="34925">
              <a:solidFill>
                <a:srgbClr val="FFFFFF"/>
              </a:solidFill>
            </a:ln>
            <a:effectLst>
              <a:outerShdw blurRad="317500" dir="2700000" algn="ctr">
                <a:srgbClr val="000000">
                  <a:alpha val="43000"/>
                </a:srgbClr>
              </a:outerShdw>
            </a:effectLst>
            <a:sp3d extrusionH="10160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ctr">
                <a:lnSpc>
                  <a:spcPct val="140000"/>
                </a:lnSpc>
                <a:spcBef>
                  <a:spcPct val="50000"/>
                </a:spcBef>
                <a:buClr>
                  <a:srgbClr val="FF0000"/>
                </a:buClr>
                <a:buSzPct val="70000"/>
                <a:buFont typeface="Wingdings" pitchFamily="2" charset="2"/>
                <a:buChar char="u"/>
                <a:defRPr/>
              </a:pPr>
              <a:endParaRPr lang="zh-CN" altLang="en-US" dirty="0">
                <a:solidFill>
                  <a:schemeClr val="lt1"/>
                </a:solidFill>
              </a:endParaRPr>
            </a:p>
          </p:txBody>
        </p:sp>
        <p:sp>
          <p:nvSpPr>
            <p:cNvPr id="25" name="Freeform 8"/>
            <p:cNvSpPr>
              <a:spLocks/>
            </p:cNvSpPr>
            <p:nvPr/>
          </p:nvSpPr>
          <p:spPr bwMode="auto">
            <a:xfrm>
              <a:off x="3271778" y="4098312"/>
              <a:ext cx="1336675" cy="1095375"/>
            </a:xfrm>
            <a:custGeom>
              <a:avLst/>
              <a:gdLst/>
              <a:ahLst/>
              <a:cxnLst>
                <a:cxn ang="0">
                  <a:pos x="842" y="690"/>
                </a:cxn>
                <a:cxn ang="0">
                  <a:pos x="155" y="690"/>
                </a:cxn>
                <a:cxn ang="0">
                  <a:pos x="155" y="406"/>
                </a:cxn>
                <a:cxn ang="0">
                  <a:pos x="70" y="434"/>
                </a:cxn>
                <a:cxn ang="0">
                  <a:pos x="3" y="345"/>
                </a:cxn>
                <a:cxn ang="0">
                  <a:pos x="68" y="263"/>
                </a:cxn>
                <a:cxn ang="0">
                  <a:pos x="155" y="294"/>
                </a:cxn>
                <a:cxn ang="0">
                  <a:pos x="154" y="2"/>
                </a:cxn>
                <a:cxn ang="0">
                  <a:pos x="444" y="2"/>
                </a:cxn>
                <a:cxn ang="0">
                  <a:pos x="418" y="82"/>
                </a:cxn>
                <a:cxn ang="0">
                  <a:pos x="497" y="152"/>
                </a:cxn>
                <a:cxn ang="0">
                  <a:pos x="582" y="86"/>
                </a:cxn>
                <a:cxn ang="0">
                  <a:pos x="554" y="2"/>
                </a:cxn>
                <a:cxn ang="0">
                  <a:pos x="842" y="2"/>
                </a:cxn>
                <a:cxn ang="0">
                  <a:pos x="842" y="690"/>
                </a:cxn>
              </a:cxnLst>
              <a:rect l="0" t="0" r="r" b="b"/>
              <a:pathLst>
                <a:path w="842" h="690">
                  <a:moveTo>
                    <a:pt x="842" y="690"/>
                  </a:moveTo>
                  <a:cubicBezTo>
                    <a:pt x="714" y="690"/>
                    <a:pt x="285" y="689"/>
                    <a:pt x="155" y="690"/>
                  </a:cubicBezTo>
                  <a:cubicBezTo>
                    <a:pt x="155" y="690"/>
                    <a:pt x="155" y="455"/>
                    <a:pt x="155" y="406"/>
                  </a:cubicBezTo>
                  <a:cubicBezTo>
                    <a:pt x="120" y="376"/>
                    <a:pt x="126" y="436"/>
                    <a:pt x="70" y="434"/>
                  </a:cubicBezTo>
                  <a:cubicBezTo>
                    <a:pt x="14" y="432"/>
                    <a:pt x="0" y="394"/>
                    <a:pt x="3" y="345"/>
                  </a:cubicBezTo>
                  <a:cubicBezTo>
                    <a:pt x="6" y="296"/>
                    <a:pt x="12" y="268"/>
                    <a:pt x="68" y="263"/>
                  </a:cubicBezTo>
                  <a:cubicBezTo>
                    <a:pt x="124" y="258"/>
                    <a:pt x="122" y="326"/>
                    <a:pt x="155" y="294"/>
                  </a:cubicBezTo>
                  <a:cubicBezTo>
                    <a:pt x="155" y="153"/>
                    <a:pt x="154" y="61"/>
                    <a:pt x="154" y="2"/>
                  </a:cubicBezTo>
                  <a:cubicBezTo>
                    <a:pt x="218" y="0"/>
                    <a:pt x="402" y="2"/>
                    <a:pt x="444" y="2"/>
                  </a:cubicBezTo>
                  <a:cubicBezTo>
                    <a:pt x="482" y="40"/>
                    <a:pt x="418" y="47"/>
                    <a:pt x="418" y="82"/>
                  </a:cubicBezTo>
                  <a:cubicBezTo>
                    <a:pt x="418" y="117"/>
                    <a:pt x="435" y="153"/>
                    <a:pt x="497" y="152"/>
                  </a:cubicBezTo>
                  <a:cubicBezTo>
                    <a:pt x="559" y="151"/>
                    <a:pt x="582" y="125"/>
                    <a:pt x="582" y="86"/>
                  </a:cubicBezTo>
                  <a:cubicBezTo>
                    <a:pt x="582" y="47"/>
                    <a:pt x="521" y="44"/>
                    <a:pt x="554" y="2"/>
                  </a:cubicBezTo>
                  <a:cubicBezTo>
                    <a:pt x="698" y="2"/>
                    <a:pt x="842" y="2"/>
                    <a:pt x="842" y="2"/>
                  </a:cubicBezTo>
                  <a:cubicBezTo>
                    <a:pt x="840" y="130"/>
                    <a:pt x="842" y="548"/>
                    <a:pt x="842" y="690"/>
                  </a:cubicBezTo>
                  <a:close/>
                </a:path>
              </a:pathLst>
            </a:custGeom>
            <a:gradFill>
              <a:gsLst>
                <a:gs pos="99000">
                  <a:srgbClr val="FFC000"/>
                </a:gs>
                <a:gs pos="0">
                  <a:schemeClr val="accent6">
                    <a:lumMod val="75000"/>
                  </a:schemeClr>
                </a:gs>
              </a:gsLst>
              <a:lin ang="16200000" scaled="1"/>
            </a:gradFill>
            <a:ln w="34925">
              <a:solidFill>
                <a:srgbClr val="FFFFFF"/>
              </a:solidFill>
            </a:ln>
            <a:effectLst>
              <a:outerShdw blurRad="317500" dir="2700000" algn="ctr">
                <a:srgbClr val="000000">
                  <a:alpha val="43000"/>
                </a:srgbClr>
              </a:outerShdw>
            </a:effectLst>
            <a:sp3d extrusionH="10160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ctr">
                <a:lnSpc>
                  <a:spcPct val="140000"/>
                </a:lnSpc>
                <a:spcBef>
                  <a:spcPct val="50000"/>
                </a:spcBef>
                <a:buClr>
                  <a:srgbClr val="FF0000"/>
                </a:buClr>
                <a:buSzPct val="70000"/>
                <a:buFont typeface="Wingdings" pitchFamily="2" charset="2"/>
                <a:buChar char="u"/>
                <a:defRPr/>
              </a:pPr>
              <a:endParaRPr lang="zh-CN" altLang="en-US" dirty="0">
                <a:solidFill>
                  <a:schemeClr val="lt1"/>
                </a:solidFill>
              </a:endParaRPr>
            </a:p>
          </p:txBody>
        </p:sp>
        <p:sp>
          <p:nvSpPr>
            <p:cNvPr id="26" name="Freeform 9"/>
            <p:cNvSpPr>
              <a:spLocks/>
            </p:cNvSpPr>
            <p:nvPr/>
          </p:nvSpPr>
          <p:spPr bwMode="auto">
            <a:xfrm>
              <a:off x="3505140" y="1848824"/>
              <a:ext cx="1092200" cy="1333500"/>
            </a:xfrm>
            <a:custGeom>
              <a:avLst/>
              <a:gdLst/>
              <a:ahLst/>
              <a:cxnLst>
                <a:cxn ang="0">
                  <a:pos x="688" y="1"/>
                </a:cxn>
                <a:cxn ang="0">
                  <a:pos x="688" y="688"/>
                </a:cxn>
                <a:cxn ang="0">
                  <a:pos x="404" y="688"/>
                </a:cxn>
                <a:cxn ang="0">
                  <a:pos x="430" y="773"/>
                </a:cxn>
                <a:cxn ang="0">
                  <a:pos x="343" y="840"/>
                </a:cxn>
                <a:cxn ang="0">
                  <a:pos x="261" y="775"/>
                </a:cxn>
                <a:cxn ang="0">
                  <a:pos x="294" y="686"/>
                </a:cxn>
                <a:cxn ang="0">
                  <a:pos x="0" y="686"/>
                </a:cxn>
                <a:cxn ang="0">
                  <a:pos x="0" y="396"/>
                </a:cxn>
                <a:cxn ang="0">
                  <a:pos x="82" y="424"/>
                </a:cxn>
                <a:cxn ang="0">
                  <a:pos x="150" y="346"/>
                </a:cxn>
                <a:cxn ang="0">
                  <a:pos x="86" y="272"/>
                </a:cxn>
                <a:cxn ang="0">
                  <a:pos x="0" y="278"/>
                </a:cxn>
                <a:cxn ang="0">
                  <a:pos x="0" y="1"/>
                </a:cxn>
                <a:cxn ang="0">
                  <a:pos x="688" y="1"/>
                </a:cxn>
              </a:cxnLst>
              <a:rect l="0" t="0" r="r" b="b"/>
              <a:pathLst>
                <a:path w="688" h="840">
                  <a:moveTo>
                    <a:pt x="688" y="1"/>
                  </a:moveTo>
                  <a:cubicBezTo>
                    <a:pt x="688" y="129"/>
                    <a:pt x="687" y="558"/>
                    <a:pt x="688" y="688"/>
                  </a:cubicBezTo>
                  <a:cubicBezTo>
                    <a:pt x="688" y="688"/>
                    <a:pt x="453" y="688"/>
                    <a:pt x="404" y="688"/>
                  </a:cubicBezTo>
                  <a:cubicBezTo>
                    <a:pt x="369" y="720"/>
                    <a:pt x="427" y="729"/>
                    <a:pt x="430" y="773"/>
                  </a:cubicBezTo>
                  <a:cubicBezTo>
                    <a:pt x="433" y="817"/>
                    <a:pt x="394" y="840"/>
                    <a:pt x="343" y="840"/>
                  </a:cubicBezTo>
                  <a:cubicBezTo>
                    <a:pt x="292" y="840"/>
                    <a:pt x="261" y="818"/>
                    <a:pt x="261" y="775"/>
                  </a:cubicBezTo>
                  <a:cubicBezTo>
                    <a:pt x="261" y="732"/>
                    <a:pt x="316" y="728"/>
                    <a:pt x="294" y="686"/>
                  </a:cubicBezTo>
                  <a:cubicBezTo>
                    <a:pt x="153" y="686"/>
                    <a:pt x="59" y="686"/>
                    <a:pt x="0" y="686"/>
                  </a:cubicBezTo>
                  <a:cubicBezTo>
                    <a:pt x="0" y="620"/>
                    <a:pt x="0" y="438"/>
                    <a:pt x="0" y="396"/>
                  </a:cubicBezTo>
                  <a:cubicBezTo>
                    <a:pt x="30" y="356"/>
                    <a:pt x="47" y="424"/>
                    <a:pt x="82" y="424"/>
                  </a:cubicBezTo>
                  <a:cubicBezTo>
                    <a:pt x="117" y="424"/>
                    <a:pt x="150" y="396"/>
                    <a:pt x="150" y="346"/>
                  </a:cubicBezTo>
                  <a:cubicBezTo>
                    <a:pt x="150" y="296"/>
                    <a:pt x="126" y="272"/>
                    <a:pt x="86" y="272"/>
                  </a:cubicBezTo>
                  <a:cubicBezTo>
                    <a:pt x="46" y="272"/>
                    <a:pt x="14" y="348"/>
                    <a:pt x="0" y="278"/>
                  </a:cubicBezTo>
                  <a:cubicBezTo>
                    <a:pt x="0" y="134"/>
                    <a:pt x="0" y="1"/>
                    <a:pt x="0" y="1"/>
                  </a:cubicBezTo>
                  <a:cubicBezTo>
                    <a:pt x="114" y="2"/>
                    <a:pt x="550" y="0"/>
                    <a:pt x="688" y="1"/>
                  </a:cubicBezTo>
                  <a:close/>
                </a:path>
              </a:pathLst>
            </a:custGeom>
            <a:gradFill>
              <a:gsLst>
                <a:gs pos="99000">
                  <a:srgbClr val="FFC000"/>
                </a:gs>
                <a:gs pos="0">
                  <a:schemeClr val="accent6">
                    <a:lumMod val="75000"/>
                  </a:schemeClr>
                </a:gs>
              </a:gsLst>
              <a:lin ang="16200000" scaled="1"/>
            </a:gradFill>
            <a:ln w="34925">
              <a:solidFill>
                <a:srgbClr val="FFFFFF"/>
              </a:solidFill>
            </a:ln>
            <a:effectLst>
              <a:outerShdw blurRad="317500" dir="2700000" algn="ctr">
                <a:srgbClr val="000000">
                  <a:alpha val="43000"/>
                </a:srgbClr>
              </a:outerShdw>
            </a:effectLst>
            <a:sp3d extrusionH="10160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ctr">
                <a:lnSpc>
                  <a:spcPct val="140000"/>
                </a:lnSpc>
                <a:spcBef>
                  <a:spcPct val="50000"/>
                </a:spcBef>
                <a:buClr>
                  <a:srgbClr val="FF0000"/>
                </a:buClr>
                <a:buSzPct val="70000"/>
                <a:buFont typeface="Wingdings" pitchFamily="2" charset="2"/>
                <a:buChar char="u"/>
                <a:defRPr/>
              </a:pPr>
              <a:endParaRPr lang="zh-CN" altLang="en-US" dirty="0">
                <a:solidFill>
                  <a:schemeClr val="lt1"/>
                </a:solidFill>
              </a:endParaRPr>
            </a:p>
          </p:txBody>
        </p:sp>
        <p:sp>
          <p:nvSpPr>
            <p:cNvPr id="27" name="Freeform 10"/>
            <p:cNvSpPr>
              <a:spLocks/>
            </p:cNvSpPr>
            <p:nvPr/>
          </p:nvSpPr>
          <p:spPr bwMode="auto">
            <a:xfrm>
              <a:off x="1244540" y="2736237"/>
              <a:ext cx="1328738" cy="1336675"/>
            </a:xfrm>
            <a:custGeom>
              <a:avLst/>
              <a:gdLst/>
              <a:ahLst/>
              <a:cxnLst>
                <a:cxn ang="0">
                  <a:pos x="0" y="151"/>
                </a:cxn>
                <a:cxn ang="0">
                  <a:pos x="278" y="151"/>
                </a:cxn>
                <a:cxn ang="0">
                  <a:pos x="260" y="73"/>
                </a:cxn>
                <a:cxn ang="0">
                  <a:pos x="337" y="0"/>
                </a:cxn>
                <a:cxn ang="0">
                  <a:pos x="424" y="61"/>
                </a:cxn>
                <a:cxn ang="0">
                  <a:pos x="400" y="151"/>
                </a:cxn>
                <a:cxn ang="0">
                  <a:pos x="687" y="151"/>
                </a:cxn>
                <a:cxn ang="0">
                  <a:pos x="685" y="436"/>
                </a:cxn>
                <a:cxn ang="0">
                  <a:pos x="770" y="410"/>
                </a:cxn>
                <a:cxn ang="0">
                  <a:pos x="837" y="497"/>
                </a:cxn>
                <a:cxn ang="0">
                  <a:pos x="772" y="579"/>
                </a:cxn>
                <a:cxn ang="0">
                  <a:pos x="685" y="548"/>
                </a:cxn>
                <a:cxn ang="0">
                  <a:pos x="685" y="842"/>
                </a:cxn>
                <a:cxn ang="0">
                  <a:pos x="397" y="842"/>
                </a:cxn>
                <a:cxn ang="0">
                  <a:pos x="422" y="760"/>
                </a:cxn>
                <a:cxn ang="0">
                  <a:pos x="343" y="690"/>
                </a:cxn>
                <a:cxn ang="0">
                  <a:pos x="267" y="752"/>
                </a:cxn>
                <a:cxn ang="0">
                  <a:pos x="286" y="840"/>
                </a:cxn>
                <a:cxn ang="0">
                  <a:pos x="0" y="840"/>
                </a:cxn>
                <a:cxn ang="0">
                  <a:pos x="0" y="151"/>
                </a:cxn>
              </a:cxnLst>
              <a:rect l="0" t="0" r="r" b="b"/>
              <a:pathLst>
                <a:path w="837" h="842">
                  <a:moveTo>
                    <a:pt x="0" y="151"/>
                  </a:moveTo>
                  <a:cubicBezTo>
                    <a:pt x="77" y="151"/>
                    <a:pt x="164" y="151"/>
                    <a:pt x="278" y="151"/>
                  </a:cubicBezTo>
                  <a:cubicBezTo>
                    <a:pt x="330" y="129"/>
                    <a:pt x="264" y="129"/>
                    <a:pt x="260" y="73"/>
                  </a:cubicBezTo>
                  <a:cubicBezTo>
                    <a:pt x="256" y="17"/>
                    <a:pt x="285" y="0"/>
                    <a:pt x="337" y="0"/>
                  </a:cubicBezTo>
                  <a:cubicBezTo>
                    <a:pt x="389" y="0"/>
                    <a:pt x="426" y="2"/>
                    <a:pt x="424" y="61"/>
                  </a:cubicBezTo>
                  <a:cubicBezTo>
                    <a:pt x="422" y="120"/>
                    <a:pt x="370" y="115"/>
                    <a:pt x="400" y="151"/>
                  </a:cubicBezTo>
                  <a:cubicBezTo>
                    <a:pt x="440" y="151"/>
                    <a:pt x="597" y="153"/>
                    <a:pt x="687" y="151"/>
                  </a:cubicBezTo>
                  <a:cubicBezTo>
                    <a:pt x="687" y="151"/>
                    <a:pt x="685" y="387"/>
                    <a:pt x="685" y="436"/>
                  </a:cubicBezTo>
                  <a:cubicBezTo>
                    <a:pt x="717" y="471"/>
                    <a:pt x="726" y="413"/>
                    <a:pt x="770" y="410"/>
                  </a:cubicBezTo>
                  <a:cubicBezTo>
                    <a:pt x="814" y="407"/>
                    <a:pt x="837" y="446"/>
                    <a:pt x="837" y="497"/>
                  </a:cubicBezTo>
                  <a:cubicBezTo>
                    <a:pt x="837" y="548"/>
                    <a:pt x="815" y="579"/>
                    <a:pt x="772" y="579"/>
                  </a:cubicBezTo>
                  <a:cubicBezTo>
                    <a:pt x="729" y="579"/>
                    <a:pt x="727" y="526"/>
                    <a:pt x="685" y="548"/>
                  </a:cubicBezTo>
                  <a:cubicBezTo>
                    <a:pt x="685" y="689"/>
                    <a:pt x="685" y="783"/>
                    <a:pt x="685" y="842"/>
                  </a:cubicBezTo>
                  <a:cubicBezTo>
                    <a:pt x="619" y="842"/>
                    <a:pt x="439" y="842"/>
                    <a:pt x="397" y="842"/>
                  </a:cubicBezTo>
                  <a:cubicBezTo>
                    <a:pt x="359" y="804"/>
                    <a:pt x="422" y="795"/>
                    <a:pt x="422" y="760"/>
                  </a:cubicBezTo>
                  <a:cubicBezTo>
                    <a:pt x="422" y="725"/>
                    <a:pt x="405" y="689"/>
                    <a:pt x="343" y="690"/>
                  </a:cubicBezTo>
                  <a:cubicBezTo>
                    <a:pt x="281" y="691"/>
                    <a:pt x="269" y="718"/>
                    <a:pt x="267" y="752"/>
                  </a:cubicBezTo>
                  <a:cubicBezTo>
                    <a:pt x="265" y="786"/>
                    <a:pt x="341" y="816"/>
                    <a:pt x="286" y="840"/>
                  </a:cubicBezTo>
                  <a:cubicBezTo>
                    <a:pt x="142" y="840"/>
                    <a:pt x="14" y="839"/>
                    <a:pt x="0" y="840"/>
                  </a:cubicBezTo>
                  <a:cubicBezTo>
                    <a:pt x="1" y="726"/>
                    <a:pt x="1" y="287"/>
                    <a:pt x="0" y="151"/>
                  </a:cubicBezTo>
                  <a:close/>
                </a:path>
              </a:pathLst>
            </a:custGeom>
            <a:gradFill>
              <a:gsLst>
                <a:gs pos="99000">
                  <a:srgbClr val="FFC000"/>
                </a:gs>
                <a:gs pos="0">
                  <a:schemeClr val="accent6">
                    <a:lumMod val="75000"/>
                  </a:schemeClr>
                </a:gs>
              </a:gsLst>
              <a:lin ang="16200000" scaled="1"/>
            </a:gradFill>
            <a:ln w="34925">
              <a:solidFill>
                <a:srgbClr val="FFFFFF"/>
              </a:solidFill>
            </a:ln>
            <a:effectLst>
              <a:outerShdw blurRad="317500" dir="2700000" algn="ctr">
                <a:srgbClr val="000000">
                  <a:alpha val="43000"/>
                </a:srgbClr>
              </a:outerShdw>
            </a:effectLst>
            <a:sp3d extrusionH="10160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ctr">
                <a:lnSpc>
                  <a:spcPct val="140000"/>
                </a:lnSpc>
                <a:spcBef>
                  <a:spcPct val="50000"/>
                </a:spcBef>
                <a:buClr>
                  <a:srgbClr val="FF0000"/>
                </a:buClr>
                <a:buSzPct val="70000"/>
                <a:buFont typeface="Wingdings" pitchFamily="2" charset="2"/>
                <a:buChar char="u"/>
                <a:defRPr/>
              </a:pPr>
              <a:endParaRPr lang="zh-CN" altLang="en-US" dirty="0">
                <a:solidFill>
                  <a:schemeClr val="lt1"/>
                </a:solidFill>
              </a:endParaRPr>
            </a:p>
          </p:txBody>
        </p:sp>
        <p:sp>
          <p:nvSpPr>
            <p:cNvPr id="28" name="Freeform 11"/>
            <p:cNvSpPr>
              <a:spLocks/>
            </p:cNvSpPr>
            <p:nvPr/>
          </p:nvSpPr>
          <p:spPr bwMode="auto">
            <a:xfrm rot="10800000">
              <a:off x="3263840" y="2963249"/>
              <a:ext cx="1333500" cy="1333500"/>
            </a:xfrm>
            <a:custGeom>
              <a:avLst/>
              <a:gdLst/>
              <a:ahLst/>
              <a:cxnLst>
                <a:cxn ang="0">
                  <a:pos x="0" y="150"/>
                </a:cxn>
                <a:cxn ang="0">
                  <a:pos x="281" y="149"/>
                </a:cxn>
                <a:cxn ang="0">
                  <a:pos x="263" y="71"/>
                </a:cxn>
                <a:cxn ang="0">
                  <a:pos x="342" y="0"/>
                </a:cxn>
                <a:cxn ang="0">
                  <a:pos x="425" y="63"/>
                </a:cxn>
                <a:cxn ang="0">
                  <a:pos x="401" y="151"/>
                </a:cxn>
                <a:cxn ang="0">
                  <a:pos x="688" y="150"/>
                </a:cxn>
                <a:cxn ang="0">
                  <a:pos x="688" y="434"/>
                </a:cxn>
                <a:cxn ang="0">
                  <a:pos x="773" y="408"/>
                </a:cxn>
                <a:cxn ang="0">
                  <a:pos x="840" y="495"/>
                </a:cxn>
                <a:cxn ang="0">
                  <a:pos x="775" y="577"/>
                </a:cxn>
                <a:cxn ang="0">
                  <a:pos x="688" y="546"/>
                </a:cxn>
                <a:cxn ang="0">
                  <a:pos x="688" y="840"/>
                </a:cxn>
                <a:cxn ang="0">
                  <a:pos x="400" y="840"/>
                </a:cxn>
                <a:cxn ang="0">
                  <a:pos x="425" y="758"/>
                </a:cxn>
                <a:cxn ang="0">
                  <a:pos x="346" y="688"/>
                </a:cxn>
                <a:cxn ang="0">
                  <a:pos x="270" y="750"/>
                </a:cxn>
                <a:cxn ang="0">
                  <a:pos x="289" y="838"/>
                </a:cxn>
                <a:cxn ang="0">
                  <a:pos x="1" y="838"/>
                </a:cxn>
                <a:cxn ang="0">
                  <a:pos x="0" y="150"/>
                </a:cxn>
              </a:cxnLst>
              <a:rect l="0" t="0" r="r" b="b"/>
              <a:pathLst>
                <a:path w="840" h="840">
                  <a:moveTo>
                    <a:pt x="0" y="150"/>
                  </a:moveTo>
                  <a:cubicBezTo>
                    <a:pt x="77" y="150"/>
                    <a:pt x="167" y="149"/>
                    <a:pt x="281" y="149"/>
                  </a:cubicBezTo>
                  <a:cubicBezTo>
                    <a:pt x="333" y="127"/>
                    <a:pt x="267" y="127"/>
                    <a:pt x="263" y="71"/>
                  </a:cubicBezTo>
                  <a:cubicBezTo>
                    <a:pt x="259" y="15"/>
                    <a:pt x="290" y="0"/>
                    <a:pt x="342" y="0"/>
                  </a:cubicBezTo>
                  <a:cubicBezTo>
                    <a:pt x="394" y="0"/>
                    <a:pt x="423" y="5"/>
                    <a:pt x="425" y="63"/>
                  </a:cubicBezTo>
                  <a:cubicBezTo>
                    <a:pt x="427" y="121"/>
                    <a:pt x="371" y="115"/>
                    <a:pt x="401" y="151"/>
                  </a:cubicBezTo>
                  <a:cubicBezTo>
                    <a:pt x="441" y="151"/>
                    <a:pt x="598" y="152"/>
                    <a:pt x="688" y="150"/>
                  </a:cubicBezTo>
                  <a:cubicBezTo>
                    <a:pt x="688" y="150"/>
                    <a:pt x="688" y="385"/>
                    <a:pt x="688" y="434"/>
                  </a:cubicBezTo>
                  <a:cubicBezTo>
                    <a:pt x="720" y="469"/>
                    <a:pt x="729" y="411"/>
                    <a:pt x="773" y="408"/>
                  </a:cubicBezTo>
                  <a:cubicBezTo>
                    <a:pt x="817" y="405"/>
                    <a:pt x="840" y="444"/>
                    <a:pt x="840" y="495"/>
                  </a:cubicBezTo>
                  <a:cubicBezTo>
                    <a:pt x="840" y="546"/>
                    <a:pt x="818" y="577"/>
                    <a:pt x="775" y="577"/>
                  </a:cubicBezTo>
                  <a:cubicBezTo>
                    <a:pt x="732" y="577"/>
                    <a:pt x="730" y="524"/>
                    <a:pt x="688" y="546"/>
                  </a:cubicBezTo>
                  <a:cubicBezTo>
                    <a:pt x="688" y="687"/>
                    <a:pt x="688" y="781"/>
                    <a:pt x="688" y="840"/>
                  </a:cubicBezTo>
                  <a:cubicBezTo>
                    <a:pt x="622" y="840"/>
                    <a:pt x="442" y="840"/>
                    <a:pt x="400" y="840"/>
                  </a:cubicBezTo>
                  <a:cubicBezTo>
                    <a:pt x="362" y="802"/>
                    <a:pt x="425" y="793"/>
                    <a:pt x="425" y="758"/>
                  </a:cubicBezTo>
                  <a:cubicBezTo>
                    <a:pt x="425" y="723"/>
                    <a:pt x="408" y="687"/>
                    <a:pt x="346" y="688"/>
                  </a:cubicBezTo>
                  <a:cubicBezTo>
                    <a:pt x="284" y="689"/>
                    <a:pt x="272" y="716"/>
                    <a:pt x="270" y="750"/>
                  </a:cubicBezTo>
                  <a:cubicBezTo>
                    <a:pt x="268" y="784"/>
                    <a:pt x="344" y="814"/>
                    <a:pt x="289" y="838"/>
                  </a:cubicBezTo>
                  <a:cubicBezTo>
                    <a:pt x="145" y="838"/>
                    <a:pt x="1" y="838"/>
                    <a:pt x="1" y="838"/>
                  </a:cubicBezTo>
                  <a:cubicBezTo>
                    <a:pt x="2" y="724"/>
                    <a:pt x="1" y="286"/>
                    <a:pt x="0" y="150"/>
                  </a:cubicBezTo>
                  <a:close/>
                </a:path>
              </a:pathLst>
            </a:custGeom>
            <a:gradFill>
              <a:gsLst>
                <a:gs pos="99000">
                  <a:srgbClr val="FFC000"/>
                </a:gs>
                <a:gs pos="0">
                  <a:schemeClr val="accent6">
                    <a:lumMod val="75000"/>
                  </a:schemeClr>
                </a:gs>
              </a:gsLst>
              <a:lin ang="16200000" scaled="1"/>
            </a:gradFill>
            <a:ln w="34925">
              <a:solidFill>
                <a:srgbClr val="FFFFFF"/>
              </a:solidFill>
            </a:ln>
            <a:effectLst>
              <a:outerShdw blurRad="317500" dir="2700000" algn="ctr">
                <a:srgbClr val="000000">
                  <a:alpha val="43000"/>
                </a:srgbClr>
              </a:outerShdw>
            </a:effectLst>
            <a:sp3d extrusionH="10160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ctr">
                <a:lnSpc>
                  <a:spcPct val="140000"/>
                </a:lnSpc>
                <a:spcBef>
                  <a:spcPct val="50000"/>
                </a:spcBef>
                <a:buClr>
                  <a:srgbClr val="FF0000"/>
                </a:buClr>
                <a:buSzPct val="70000"/>
                <a:buFont typeface="Wingdings" pitchFamily="2" charset="2"/>
                <a:buChar char="u"/>
                <a:defRPr/>
              </a:pPr>
              <a:endParaRPr lang="zh-CN" altLang="en-US" dirty="0">
                <a:solidFill>
                  <a:schemeClr val="lt1"/>
                </a:solidFill>
              </a:endParaRPr>
            </a:p>
          </p:txBody>
        </p:sp>
      </p:grpSp>
      <p:sp>
        <p:nvSpPr>
          <p:cNvPr id="29" name="Freeform 8"/>
          <p:cNvSpPr>
            <a:spLocks/>
          </p:cNvSpPr>
          <p:nvPr/>
        </p:nvSpPr>
        <p:spPr bwMode="auto">
          <a:xfrm rot="1454157">
            <a:off x="5240797" y="4587622"/>
            <a:ext cx="1336675" cy="1095375"/>
          </a:xfrm>
          <a:custGeom>
            <a:avLst/>
            <a:gdLst/>
            <a:ahLst/>
            <a:cxnLst>
              <a:cxn ang="0">
                <a:pos x="842" y="690"/>
              </a:cxn>
              <a:cxn ang="0">
                <a:pos x="155" y="690"/>
              </a:cxn>
              <a:cxn ang="0">
                <a:pos x="155" y="406"/>
              </a:cxn>
              <a:cxn ang="0">
                <a:pos x="70" y="434"/>
              </a:cxn>
              <a:cxn ang="0">
                <a:pos x="3" y="345"/>
              </a:cxn>
              <a:cxn ang="0">
                <a:pos x="68" y="263"/>
              </a:cxn>
              <a:cxn ang="0">
                <a:pos x="155" y="294"/>
              </a:cxn>
              <a:cxn ang="0">
                <a:pos x="154" y="2"/>
              </a:cxn>
              <a:cxn ang="0">
                <a:pos x="444" y="2"/>
              </a:cxn>
              <a:cxn ang="0">
                <a:pos x="418" y="82"/>
              </a:cxn>
              <a:cxn ang="0">
                <a:pos x="497" y="152"/>
              </a:cxn>
              <a:cxn ang="0">
                <a:pos x="582" y="86"/>
              </a:cxn>
              <a:cxn ang="0">
                <a:pos x="554" y="2"/>
              </a:cxn>
              <a:cxn ang="0">
                <a:pos x="842" y="2"/>
              </a:cxn>
              <a:cxn ang="0">
                <a:pos x="842" y="690"/>
              </a:cxn>
            </a:cxnLst>
            <a:rect l="0" t="0" r="r" b="b"/>
            <a:pathLst>
              <a:path w="842" h="690">
                <a:moveTo>
                  <a:pt x="842" y="690"/>
                </a:moveTo>
                <a:cubicBezTo>
                  <a:pt x="714" y="690"/>
                  <a:pt x="285" y="689"/>
                  <a:pt x="155" y="690"/>
                </a:cubicBezTo>
                <a:cubicBezTo>
                  <a:pt x="155" y="690"/>
                  <a:pt x="155" y="455"/>
                  <a:pt x="155" y="406"/>
                </a:cubicBezTo>
                <a:cubicBezTo>
                  <a:pt x="120" y="376"/>
                  <a:pt x="126" y="436"/>
                  <a:pt x="70" y="434"/>
                </a:cubicBezTo>
                <a:cubicBezTo>
                  <a:pt x="14" y="432"/>
                  <a:pt x="0" y="394"/>
                  <a:pt x="3" y="345"/>
                </a:cubicBezTo>
                <a:cubicBezTo>
                  <a:pt x="6" y="296"/>
                  <a:pt x="12" y="268"/>
                  <a:pt x="68" y="263"/>
                </a:cubicBezTo>
                <a:cubicBezTo>
                  <a:pt x="124" y="258"/>
                  <a:pt x="122" y="326"/>
                  <a:pt x="155" y="294"/>
                </a:cubicBezTo>
                <a:cubicBezTo>
                  <a:pt x="155" y="153"/>
                  <a:pt x="154" y="61"/>
                  <a:pt x="154" y="2"/>
                </a:cubicBezTo>
                <a:cubicBezTo>
                  <a:pt x="218" y="0"/>
                  <a:pt x="402" y="2"/>
                  <a:pt x="444" y="2"/>
                </a:cubicBezTo>
                <a:cubicBezTo>
                  <a:pt x="482" y="40"/>
                  <a:pt x="418" y="47"/>
                  <a:pt x="418" y="82"/>
                </a:cubicBezTo>
                <a:cubicBezTo>
                  <a:pt x="418" y="117"/>
                  <a:pt x="435" y="153"/>
                  <a:pt x="497" y="152"/>
                </a:cubicBezTo>
                <a:cubicBezTo>
                  <a:pt x="559" y="151"/>
                  <a:pt x="582" y="125"/>
                  <a:pt x="582" y="86"/>
                </a:cubicBezTo>
                <a:cubicBezTo>
                  <a:pt x="582" y="47"/>
                  <a:pt x="521" y="44"/>
                  <a:pt x="554" y="2"/>
                </a:cubicBezTo>
                <a:cubicBezTo>
                  <a:pt x="698" y="2"/>
                  <a:pt x="842" y="2"/>
                  <a:pt x="842" y="2"/>
                </a:cubicBezTo>
                <a:cubicBezTo>
                  <a:pt x="840" y="130"/>
                  <a:pt x="842" y="548"/>
                  <a:pt x="842" y="690"/>
                </a:cubicBezTo>
                <a:close/>
              </a:path>
            </a:pathLst>
          </a:custGeom>
          <a:gradFill>
            <a:gsLst>
              <a:gs pos="99000">
                <a:srgbClr val="00B0F0"/>
              </a:gs>
              <a:gs pos="0">
                <a:srgbClr val="0070C0"/>
              </a:gs>
            </a:gsLst>
            <a:lin ang="16200000" scaled="1"/>
          </a:gradFill>
          <a:ln w="34925">
            <a:solidFill>
              <a:srgbClr val="FFFFFF"/>
            </a:solidFill>
          </a:ln>
          <a:effectLst>
            <a:outerShdw blurRad="317500" dir="2700000" algn="ctr">
              <a:srgbClr val="000000">
                <a:alpha val="43000"/>
              </a:srgbClr>
            </a:outerShdw>
          </a:effectLst>
          <a:scene3d>
            <a:camera prst="perspectiveFront" fov="2700000">
              <a:rot lat="21579341" lon="21472308" rev="21594000"/>
            </a:camera>
            <a:lightRig rig="threePt" dir="t"/>
          </a:scene3d>
          <a:sp3d extrusionH="10160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ctr">
              <a:lnSpc>
                <a:spcPct val="140000"/>
              </a:lnSpc>
              <a:spcBef>
                <a:spcPct val="50000"/>
              </a:spcBef>
              <a:buClr>
                <a:srgbClr val="FF0000"/>
              </a:buClr>
              <a:buSzPct val="70000"/>
              <a:buFont typeface="Wingdings" pitchFamily="2" charset="2"/>
              <a:buChar char="u"/>
              <a:defRPr/>
            </a:pPr>
            <a:endParaRPr lang="zh-CN" altLang="en-US" dirty="0"/>
          </a:p>
        </p:txBody>
      </p:sp>
      <p:sp>
        <p:nvSpPr>
          <p:cNvPr id="30" name="Freeform 11"/>
          <p:cNvSpPr>
            <a:spLocks/>
          </p:cNvSpPr>
          <p:nvPr/>
        </p:nvSpPr>
        <p:spPr bwMode="auto">
          <a:xfrm rot="10800000">
            <a:off x="6716063" y="4047698"/>
            <a:ext cx="1333500" cy="1333500"/>
          </a:xfrm>
          <a:custGeom>
            <a:avLst/>
            <a:gdLst/>
            <a:ahLst/>
            <a:cxnLst>
              <a:cxn ang="0">
                <a:pos x="0" y="150"/>
              </a:cxn>
              <a:cxn ang="0">
                <a:pos x="281" y="149"/>
              </a:cxn>
              <a:cxn ang="0">
                <a:pos x="263" y="71"/>
              </a:cxn>
              <a:cxn ang="0">
                <a:pos x="342" y="0"/>
              </a:cxn>
              <a:cxn ang="0">
                <a:pos x="425" y="63"/>
              </a:cxn>
              <a:cxn ang="0">
                <a:pos x="401" y="151"/>
              </a:cxn>
              <a:cxn ang="0">
                <a:pos x="688" y="150"/>
              </a:cxn>
              <a:cxn ang="0">
                <a:pos x="688" y="434"/>
              </a:cxn>
              <a:cxn ang="0">
                <a:pos x="773" y="408"/>
              </a:cxn>
              <a:cxn ang="0">
                <a:pos x="840" y="495"/>
              </a:cxn>
              <a:cxn ang="0">
                <a:pos x="775" y="577"/>
              </a:cxn>
              <a:cxn ang="0">
                <a:pos x="688" y="546"/>
              </a:cxn>
              <a:cxn ang="0">
                <a:pos x="688" y="840"/>
              </a:cxn>
              <a:cxn ang="0">
                <a:pos x="400" y="840"/>
              </a:cxn>
              <a:cxn ang="0">
                <a:pos x="425" y="758"/>
              </a:cxn>
              <a:cxn ang="0">
                <a:pos x="346" y="688"/>
              </a:cxn>
              <a:cxn ang="0">
                <a:pos x="270" y="750"/>
              </a:cxn>
              <a:cxn ang="0">
                <a:pos x="289" y="838"/>
              </a:cxn>
              <a:cxn ang="0">
                <a:pos x="1" y="838"/>
              </a:cxn>
              <a:cxn ang="0">
                <a:pos x="0" y="150"/>
              </a:cxn>
            </a:cxnLst>
            <a:rect l="0" t="0" r="r" b="b"/>
            <a:pathLst>
              <a:path w="840" h="840">
                <a:moveTo>
                  <a:pt x="0" y="150"/>
                </a:moveTo>
                <a:cubicBezTo>
                  <a:pt x="77" y="150"/>
                  <a:pt x="167" y="149"/>
                  <a:pt x="281" y="149"/>
                </a:cubicBezTo>
                <a:cubicBezTo>
                  <a:pt x="333" y="127"/>
                  <a:pt x="267" y="127"/>
                  <a:pt x="263" y="71"/>
                </a:cubicBezTo>
                <a:cubicBezTo>
                  <a:pt x="259" y="15"/>
                  <a:pt x="290" y="0"/>
                  <a:pt x="342" y="0"/>
                </a:cubicBezTo>
                <a:cubicBezTo>
                  <a:pt x="394" y="0"/>
                  <a:pt x="423" y="5"/>
                  <a:pt x="425" y="63"/>
                </a:cubicBezTo>
                <a:cubicBezTo>
                  <a:pt x="427" y="121"/>
                  <a:pt x="371" y="115"/>
                  <a:pt x="401" y="151"/>
                </a:cubicBezTo>
                <a:cubicBezTo>
                  <a:pt x="441" y="151"/>
                  <a:pt x="598" y="152"/>
                  <a:pt x="688" y="150"/>
                </a:cubicBezTo>
                <a:cubicBezTo>
                  <a:pt x="688" y="150"/>
                  <a:pt x="688" y="385"/>
                  <a:pt x="688" y="434"/>
                </a:cubicBezTo>
                <a:cubicBezTo>
                  <a:pt x="720" y="469"/>
                  <a:pt x="729" y="411"/>
                  <a:pt x="773" y="408"/>
                </a:cubicBezTo>
                <a:cubicBezTo>
                  <a:pt x="817" y="405"/>
                  <a:pt x="840" y="444"/>
                  <a:pt x="840" y="495"/>
                </a:cubicBezTo>
                <a:cubicBezTo>
                  <a:pt x="840" y="546"/>
                  <a:pt x="818" y="577"/>
                  <a:pt x="775" y="577"/>
                </a:cubicBezTo>
                <a:cubicBezTo>
                  <a:pt x="732" y="577"/>
                  <a:pt x="730" y="524"/>
                  <a:pt x="688" y="546"/>
                </a:cubicBezTo>
                <a:cubicBezTo>
                  <a:pt x="688" y="687"/>
                  <a:pt x="688" y="781"/>
                  <a:pt x="688" y="840"/>
                </a:cubicBezTo>
                <a:cubicBezTo>
                  <a:pt x="622" y="840"/>
                  <a:pt x="442" y="840"/>
                  <a:pt x="400" y="840"/>
                </a:cubicBezTo>
                <a:cubicBezTo>
                  <a:pt x="362" y="802"/>
                  <a:pt x="425" y="793"/>
                  <a:pt x="425" y="758"/>
                </a:cubicBezTo>
                <a:cubicBezTo>
                  <a:pt x="425" y="723"/>
                  <a:pt x="408" y="687"/>
                  <a:pt x="346" y="688"/>
                </a:cubicBezTo>
                <a:cubicBezTo>
                  <a:pt x="284" y="689"/>
                  <a:pt x="272" y="716"/>
                  <a:pt x="270" y="750"/>
                </a:cubicBezTo>
                <a:cubicBezTo>
                  <a:pt x="268" y="784"/>
                  <a:pt x="344" y="814"/>
                  <a:pt x="289" y="838"/>
                </a:cubicBezTo>
                <a:cubicBezTo>
                  <a:pt x="145" y="838"/>
                  <a:pt x="1" y="838"/>
                  <a:pt x="1" y="838"/>
                </a:cubicBezTo>
                <a:cubicBezTo>
                  <a:pt x="2" y="724"/>
                  <a:pt x="1" y="286"/>
                  <a:pt x="0" y="150"/>
                </a:cubicBezTo>
                <a:close/>
              </a:path>
            </a:pathLst>
          </a:custGeom>
          <a:gradFill>
            <a:gsLst>
              <a:gs pos="99000">
                <a:srgbClr val="00B0F0"/>
              </a:gs>
              <a:gs pos="0">
                <a:srgbClr val="0070C0"/>
              </a:gs>
            </a:gsLst>
            <a:lin ang="16200000" scaled="1"/>
          </a:gradFill>
          <a:ln w="34925">
            <a:solidFill>
              <a:srgbClr val="FFFFFF"/>
            </a:solidFill>
          </a:ln>
          <a:effectLst>
            <a:outerShdw blurRad="317500" dir="2700000" algn="ctr">
              <a:srgbClr val="000000">
                <a:alpha val="43000"/>
              </a:srgbClr>
            </a:outerShdw>
          </a:effectLst>
          <a:scene3d>
            <a:camera prst="perspectiveFront" fov="2700000">
              <a:rot lat="21579341" lon="21472308" rev="21594000"/>
            </a:camera>
            <a:lightRig rig="threePt" dir="t"/>
          </a:scene3d>
          <a:sp3d extrusionH="101600"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ctr">
              <a:lnSpc>
                <a:spcPct val="140000"/>
              </a:lnSpc>
              <a:spcBef>
                <a:spcPct val="50000"/>
              </a:spcBef>
              <a:buClr>
                <a:srgbClr val="FF0000"/>
              </a:buClr>
              <a:buSzPct val="70000"/>
              <a:buFont typeface="Wingdings" pitchFamily="2" charset="2"/>
              <a:buChar char="u"/>
              <a:defRPr/>
            </a:pPr>
            <a:endParaRPr lang="zh-CN" altLang="en-US" dirty="0"/>
          </a:p>
        </p:txBody>
      </p:sp>
      <p:sp>
        <p:nvSpPr>
          <p:cNvPr id="31" name="Text Box 39"/>
          <p:cNvSpPr txBox="1">
            <a:spLocks noChangeArrowheads="1"/>
          </p:cNvSpPr>
          <p:nvPr/>
        </p:nvSpPr>
        <p:spPr bwMode="auto">
          <a:xfrm>
            <a:off x="5637668" y="2264869"/>
            <a:ext cx="2120728" cy="609398"/>
          </a:xfrm>
          <a:prstGeom prst="rect">
            <a:avLst/>
          </a:prstGeom>
          <a:noFill/>
          <a:ln w="9525">
            <a:noFill/>
            <a:miter lim="800000"/>
            <a:headEnd/>
            <a:tailEnd/>
          </a:ln>
        </p:spPr>
        <p:txBody>
          <a:bodyPr wrap="square">
            <a:spAutoFit/>
          </a:bodyPr>
          <a:lstStyle/>
          <a:p>
            <a:pPr algn="ctr">
              <a:lnSpc>
                <a:spcPct val="120000"/>
              </a:lnSpc>
              <a:buFontTx/>
              <a:buChar char="•"/>
            </a:pPr>
            <a:r>
              <a:rPr lang="zh-CN" altLang="en-US" sz="1400" b="0" dirty="0">
                <a:latin typeface="微软雅黑" pitchFamily="34" charset="-122"/>
                <a:ea typeface="微软雅黑" pitchFamily="34" charset="-122"/>
              </a:rPr>
              <a:t>点击此处</a:t>
            </a:r>
            <a:r>
              <a:rPr lang="zh-CN" altLang="en-US" sz="1400" b="0" dirty="0" smtClean="0">
                <a:latin typeface="微软雅黑" pitchFamily="34" charset="-122"/>
                <a:ea typeface="微软雅黑" pitchFamily="34" charset="-122"/>
              </a:rPr>
              <a:t>添加内容</a:t>
            </a:r>
            <a:endParaRPr lang="zh-CN" altLang="en-US" sz="1400" b="0" dirty="0">
              <a:latin typeface="微软雅黑" pitchFamily="34" charset="-122"/>
              <a:ea typeface="微软雅黑" pitchFamily="34" charset="-122"/>
            </a:endParaRPr>
          </a:p>
          <a:p>
            <a:pPr algn="ctr">
              <a:lnSpc>
                <a:spcPct val="120000"/>
              </a:lnSpc>
              <a:buFontTx/>
              <a:buChar char="•"/>
            </a:pPr>
            <a:r>
              <a:rPr lang="zh-CN" altLang="en-US" sz="1400" b="0" dirty="0">
                <a:latin typeface="微软雅黑" pitchFamily="34" charset="-122"/>
                <a:ea typeface="微软雅黑" pitchFamily="34" charset="-122"/>
              </a:rPr>
              <a:t>点击此处</a:t>
            </a:r>
            <a:r>
              <a:rPr lang="zh-CN" altLang="en-US" sz="1400" b="0" dirty="0" smtClean="0">
                <a:latin typeface="微软雅黑" pitchFamily="34" charset="-122"/>
                <a:ea typeface="微软雅黑" pitchFamily="34" charset="-122"/>
              </a:rPr>
              <a:t>添加内容</a:t>
            </a:r>
            <a:endParaRPr lang="zh-CN" altLang="en-US" sz="1400" b="0" dirty="0">
              <a:latin typeface="微软雅黑" pitchFamily="34" charset="-122"/>
              <a:ea typeface="微软雅黑" pitchFamily="34" charset="-122"/>
            </a:endParaRPr>
          </a:p>
        </p:txBody>
      </p:sp>
      <p:sp>
        <p:nvSpPr>
          <p:cNvPr id="32" name="Text Box 39"/>
          <p:cNvSpPr txBox="1">
            <a:spLocks noChangeArrowheads="1"/>
          </p:cNvSpPr>
          <p:nvPr/>
        </p:nvSpPr>
        <p:spPr bwMode="auto">
          <a:xfrm>
            <a:off x="5637668" y="2922172"/>
            <a:ext cx="2120728" cy="609398"/>
          </a:xfrm>
          <a:prstGeom prst="rect">
            <a:avLst/>
          </a:prstGeom>
          <a:noFill/>
          <a:ln w="9525">
            <a:noFill/>
            <a:miter lim="800000"/>
            <a:headEnd/>
            <a:tailEnd/>
          </a:ln>
        </p:spPr>
        <p:txBody>
          <a:bodyPr wrap="square">
            <a:spAutoFit/>
          </a:bodyPr>
          <a:lstStyle/>
          <a:p>
            <a:pPr algn="ctr">
              <a:lnSpc>
                <a:spcPct val="120000"/>
              </a:lnSpc>
              <a:buFontTx/>
              <a:buChar char="•"/>
            </a:pPr>
            <a:r>
              <a:rPr lang="zh-CN" altLang="en-US" sz="1400" b="0" dirty="0">
                <a:latin typeface="微软雅黑" pitchFamily="34" charset="-122"/>
                <a:ea typeface="微软雅黑" pitchFamily="34" charset="-122"/>
              </a:rPr>
              <a:t>点击此处</a:t>
            </a:r>
            <a:r>
              <a:rPr lang="zh-CN" altLang="en-US" sz="1400" b="0" dirty="0" smtClean="0">
                <a:latin typeface="微软雅黑" pitchFamily="34" charset="-122"/>
                <a:ea typeface="微软雅黑" pitchFamily="34" charset="-122"/>
              </a:rPr>
              <a:t>添加内容</a:t>
            </a:r>
            <a:endParaRPr lang="zh-CN" altLang="en-US" sz="1400" b="0" dirty="0">
              <a:latin typeface="微软雅黑" pitchFamily="34" charset="-122"/>
              <a:ea typeface="微软雅黑" pitchFamily="34" charset="-122"/>
            </a:endParaRPr>
          </a:p>
          <a:p>
            <a:pPr algn="ctr">
              <a:lnSpc>
                <a:spcPct val="120000"/>
              </a:lnSpc>
              <a:buFontTx/>
              <a:buChar char="•"/>
            </a:pPr>
            <a:r>
              <a:rPr lang="zh-CN" altLang="en-US" sz="1400" b="0" dirty="0">
                <a:latin typeface="微软雅黑" pitchFamily="34" charset="-122"/>
                <a:ea typeface="微软雅黑" pitchFamily="34" charset="-122"/>
              </a:rPr>
              <a:t>点击此处</a:t>
            </a:r>
            <a:r>
              <a:rPr lang="zh-CN" altLang="en-US" sz="1400" b="0" dirty="0" smtClean="0">
                <a:latin typeface="微软雅黑" pitchFamily="34" charset="-122"/>
                <a:ea typeface="微软雅黑" pitchFamily="34" charset="-122"/>
              </a:rPr>
              <a:t>添加内容</a:t>
            </a:r>
            <a:endParaRPr lang="zh-CN" altLang="en-US" sz="1400" b="0" dirty="0">
              <a:latin typeface="微软雅黑" pitchFamily="34" charset="-122"/>
              <a:ea typeface="微软雅黑" pitchFamily="34" charset="-122"/>
            </a:endParaRPr>
          </a:p>
        </p:txBody>
      </p:sp>
      <p:sp>
        <p:nvSpPr>
          <p:cNvPr id="33" name="Text Box 39"/>
          <p:cNvSpPr txBox="1">
            <a:spLocks noChangeArrowheads="1"/>
          </p:cNvSpPr>
          <p:nvPr/>
        </p:nvSpPr>
        <p:spPr bwMode="auto">
          <a:xfrm>
            <a:off x="5651452" y="1870342"/>
            <a:ext cx="2120728" cy="350865"/>
          </a:xfrm>
          <a:prstGeom prst="rect">
            <a:avLst/>
          </a:prstGeom>
          <a:noFill/>
          <a:ln w="9525">
            <a:noFill/>
            <a:miter lim="800000"/>
            <a:headEnd/>
            <a:tailEnd/>
          </a:ln>
        </p:spPr>
        <p:txBody>
          <a:bodyPr wrap="square">
            <a:spAutoFit/>
          </a:bodyPr>
          <a:lstStyle/>
          <a:p>
            <a:pPr algn="ctr">
              <a:lnSpc>
                <a:spcPct val="120000"/>
              </a:lnSpc>
              <a:buFontTx/>
              <a:buChar char="•"/>
            </a:pPr>
            <a:r>
              <a:rPr lang="zh-CN" altLang="en-US" sz="1400" b="1" dirty="0">
                <a:latin typeface="微软雅黑" pitchFamily="34" charset="-122"/>
                <a:ea typeface="微软雅黑" pitchFamily="34" charset="-122"/>
              </a:rPr>
              <a:t>点击此处</a:t>
            </a:r>
            <a:r>
              <a:rPr lang="zh-CN" altLang="en-US" sz="1400" b="1" dirty="0" smtClean="0">
                <a:latin typeface="微软雅黑" pitchFamily="34" charset="-122"/>
                <a:ea typeface="微软雅黑" pitchFamily="34" charset="-122"/>
              </a:rPr>
              <a:t>添加内容</a:t>
            </a:r>
            <a:endParaRPr lang="zh-CN" altLang="en-US" sz="1400" b="1" dirty="0">
              <a:latin typeface="微软雅黑" pitchFamily="34" charset="-122"/>
              <a:ea typeface="微软雅黑" pitchFamily="34" charset="-122"/>
            </a:endParaRPr>
          </a:p>
        </p:txBody>
      </p:sp>
      <p:sp>
        <p:nvSpPr>
          <p:cNvPr id="17" name="TextBox 16"/>
          <p:cNvSpPr txBox="1"/>
          <p:nvPr/>
        </p:nvSpPr>
        <p:spPr>
          <a:xfrm>
            <a:off x="389521" y="236483"/>
            <a:ext cx="3750416"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锐得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PPT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图表系列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强调说明</a:t>
            </a:r>
            <a:endParaRPr lang="zh-CN" altLang="en-US" b="1" spc="50" dirty="0">
              <a:ln w="11430"/>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3000">
        <p14:window dir="vert"/>
      </p:transition>
    </mc:Choice>
    <mc:Fallback xmlns="">
      <p:transition spd="slow" advTm="3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
        <p:nvSpPr>
          <p:cNvPr id="24" name="TextBox 23"/>
          <p:cNvSpPr txBox="1"/>
          <p:nvPr/>
        </p:nvSpPr>
        <p:spPr>
          <a:xfrm>
            <a:off x="389521" y="236483"/>
            <a:ext cx="3750416"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锐得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PPT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图表系列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强调关系</a:t>
            </a:r>
            <a:endParaRPr lang="zh-CN" altLang="en-US" b="1" spc="50" dirty="0">
              <a:ln w="11430"/>
              <a:effectLst>
                <a:outerShdw blurRad="76200" dist="50800" dir="5400000" algn="tl" rotWithShape="0">
                  <a:srgbClr val="000000">
                    <a:alpha val="65000"/>
                  </a:srgbClr>
                </a:outerShdw>
              </a:effectLst>
              <a:latin typeface="微软雅黑" pitchFamily="34" charset="-122"/>
              <a:ea typeface="微软雅黑" pitchFamily="34" charset="-122"/>
            </a:endParaRPr>
          </a:p>
        </p:txBody>
      </p:sp>
      <p:sp>
        <p:nvSpPr>
          <p:cNvPr id="1832" name="AutoShape 2"/>
          <p:cNvSpPr>
            <a:spLocks noChangeArrowheads="1"/>
          </p:cNvSpPr>
          <p:nvPr/>
        </p:nvSpPr>
        <p:spPr bwMode="auto">
          <a:xfrm>
            <a:off x="3280619" y="5186635"/>
            <a:ext cx="5153025" cy="147638"/>
          </a:xfrm>
          <a:custGeom>
            <a:avLst/>
            <a:gdLst>
              <a:gd name="T0" fmla="*/ 2147483647 w 21600"/>
              <a:gd name="T1" fmla="*/ 3448714 h 21600"/>
              <a:gd name="T2" fmla="*/ 2147483647 w 21600"/>
              <a:gd name="T3" fmla="*/ 6897421 h 21600"/>
              <a:gd name="T4" fmla="*/ 2147483647 w 21600"/>
              <a:gd name="T5" fmla="*/ 3448714 h 21600"/>
              <a:gd name="T6" fmla="*/ 2147483647 w 21600"/>
              <a:gd name="T7" fmla="*/ 0 h 21600"/>
              <a:gd name="T8" fmla="*/ 0 60000 65536"/>
              <a:gd name="T9" fmla="*/ 0 60000 65536"/>
              <a:gd name="T10" fmla="*/ 0 60000 65536"/>
              <a:gd name="T11" fmla="*/ 0 60000 65536"/>
              <a:gd name="T12" fmla="*/ 2130 w 21600"/>
              <a:gd name="T13" fmla="*/ 2130 h 21600"/>
              <a:gd name="T14" fmla="*/ 19470 w 21600"/>
              <a:gd name="T15" fmla="*/ 19470 h 21600"/>
            </a:gdLst>
            <a:ahLst/>
            <a:cxnLst>
              <a:cxn ang="T8">
                <a:pos x="T0" y="T1"/>
              </a:cxn>
              <a:cxn ang="T9">
                <a:pos x="T2" y="T3"/>
              </a:cxn>
              <a:cxn ang="T10">
                <a:pos x="T4" y="T5"/>
              </a:cxn>
              <a:cxn ang="T11">
                <a:pos x="T6" y="T7"/>
              </a:cxn>
            </a:cxnLst>
            <a:rect l="T12" t="T13" r="T14" b="T15"/>
            <a:pathLst>
              <a:path w="21600" h="21600">
                <a:moveTo>
                  <a:pt x="0" y="0"/>
                </a:moveTo>
                <a:lnTo>
                  <a:pt x="659" y="21600"/>
                </a:lnTo>
                <a:lnTo>
                  <a:pt x="20941" y="21600"/>
                </a:lnTo>
                <a:lnTo>
                  <a:pt x="21600" y="0"/>
                </a:lnTo>
                <a:close/>
              </a:path>
            </a:pathLst>
          </a:custGeom>
          <a:gradFill rotWithShape="1">
            <a:gsLst>
              <a:gs pos="0">
                <a:schemeClr val="bg2"/>
              </a:gs>
              <a:gs pos="100000">
                <a:schemeClr val="bg1">
                  <a:alpha val="0"/>
                </a:schemeClr>
              </a:gs>
            </a:gsLst>
            <a:lin ang="5400000" scaled="1"/>
          </a:gradFill>
          <a:ln w="9525">
            <a:noFill/>
            <a:miter lim="800000"/>
            <a:headEnd/>
            <a:tailEnd/>
          </a:ln>
        </p:spPr>
        <p:txBody>
          <a:bodyPr wrap="none" anchor="ctr"/>
          <a:lstStyle/>
          <a:p>
            <a:endParaRPr lang="zh-CN" altLang="en-US"/>
          </a:p>
        </p:txBody>
      </p:sp>
      <p:sp>
        <p:nvSpPr>
          <p:cNvPr id="1833" name="Oval 4"/>
          <p:cNvSpPr>
            <a:spLocks noChangeArrowheads="1"/>
          </p:cNvSpPr>
          <p:nvPr/>
        </p:nvSpPr>
        <p:spPr bwMode="auto">
          <a:xfrm>
            <a:off x="467569" y="5445224"/>
            <a:ext cx="4173537" cy="311150"/>
          </a:xfrm>
          <a:prstGeom prst="ellipse">
            <a:avLst/>
          </a:prstGeom>
          <a:gradFill rotWithShape="1">
            <a:gsLst>
              <a:gs pos="0">
                <a:schemeClr val="bg1">
                  <a:lumMod val="50000"/>
                </a:schemeClr>
              </a:gs>
              <a:gs pos="100000">
                <a:schemeClr val="bg1">
                  <a:alpha val="0"/>
                </a:schemeClr>
              </a:gs>
            </a:gsLst>
            <a:path path="shape">
              <a:fillToRect l="50000" t="50000" r="50000" b="50000"/>
            </a:path>
          </a:gradFill>
          <a:ln w="9525">
            <a:noFill/>
            <a:round/>
            <a:headEnd/>
            <a:tailEnd/>
          </a:ln>
        </p:spPr>
        <p:txBody>
          <a:bodyPr wrap="none" anchor="ctr"/>
          <a:lstStyle/>
          <a:p>
            <a:endParaRPr lang="zh-CN" altLang="en-US"/>
          </a:p>
        </p:txBody>
      </p:sp>
      <p:sp>
        <p:nvSpPr>
          <p:cNvPr id="1834" name="AutoShape 5"/>
          <p:cNvSpPr>
            <a:spLocks noChangeArrowheads="1"/>
          </p:cNvSpPr>
          <p:nvPr/>
        </p:nvSpPr>
        <p:spPr bwMode="auto">
          <a:xfrm>
            <a:off x="3275856" y="2060848"/>
            <a:ext cx="5143500" cy="3125787"/>
          </a:xfrm>
          <a:prstGeom prst="roundRect">
            <a:avLst>
              <a:gd name="adj" fmla="val 0"/>
            </a:avLst>
          </a:prstGeom>
          <a:solidFill>
            <a:schemeClr val="accent6">
              <a:lumMod val="40000"/>
              <a:lumOff val="60000"/>
              <a:alpha val="13000"/>
            </a:schemeClr>
          </a:solidFill>
          <a:ln w="25400">
            <a:solidFill>
              <a:schemeClr val="accent6">
                <a:lumMod val="75000"/>
              </a:schemeClr>
            </a:solidFill>
          </a:ln>
          <a:effectLst>
            <a:outerShdw blurRad="50800" dist="38100" dir="18900000" algn="bl" rotWithShape="0">
              <a:schemeClr val="accent6">
                <a:alpha val="40000"/>
              </a:schemeClr>
            </a:outerShdw>
          </a:effectLst>
          <a:scene3d>
            <a:camera prst="orthographicFront"/>
            <a:lightRig rig="flat" dir="t"/>
          </a:scene3d>
          <a:sp3d contourW="19050">
            <a:bevelT w="1016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sp3d/>
          </a:bodyPr>
          <a:lstStyle/>
          <a:p>
            <a:pPr marL="0" lvl="2" eaLnBrk="0" fontAlgn="ctr" hangingPunct="0">
              <a:lnSpc>
                <a:spcPct val="150000"/>
              </a:lnSpc>
              <a:buClr>
                <a:srgbClr val="FF0000"/>
              </a:buClr>
              <a:buSzPct val="70000"/>
              <a:buFont typeface="Wingdings" pitchFamily="2" charset="2"/>
              <a:buChar char="u"/>
              <a:tabLst>
                <a:tab pos="136525" algn="l"/>
              </a:tabLst>
              <a:defRPr/>
            </a:pPr>
            <a:endParaRPr lang="zh-CN" altLang="en-US" sz="1100" dirty="0">
              <a:latin typeface="微软雅黑" pitchFamily="34" charset="-122"/>
              <a:ea typeface="微软雅黑" pitchFamily="34" charset="-122"/>
            </a:endParaRPr>
          </a:p>
        </p:txBody>
      </p:sp>
      <p:sp>
        <p:nvSpPr>
          <p:cNvPr id="1835" name="未知"/>
          <p:cNvSpPr>
            <a:spLocks/>
          </p:cNvSpPr>
          <p:nvPr/>
        </p:nvSpPr>
        <p:spPr bwMode="auto">
          <a:xfrm flipH="1">
            <a:off x="715219" y="2772048"/>
            <a:ext cx="1858962" cy="1847850"/>
          </a:xfrm>
          <a:custGeom>
            <a:avLst/>
            <a:gdLst>
              <a:gd name="T0" fmla="*/ 6790 w 174"/>
              <a:gd name="T1" fmla="*/ 7832 h 173"/>
              <a:gd name="T2" fmla="*/ 7881 w 174"/>
              <a:gd name="T3" fmla="*/ 3936 h 173"/>
              <a:gd name="T4" fmla="*/ 6790 w 174"/>
              <a:gd name="T5" fmla="*/ 0 h 173"/>
              <a:gd name="T6" fmla="*/ 0 w 174"/>
              <a:gd name="T7" fmla="*/ 3936 h 173"/>
              <a:gd name="T8" fmla="*/ 6790 w 174"/>
              <a:gd name="T9" fmla="*/ 7832 h 173"/>
              <a:gd name="T10" fmla="*/ 0 60000 65536"/>
              <a:gd name="T11" fmla="*/ 0 60000 65536"/>
              <a:gd name="T12" fmla="*/ 0 60000 65536"/>
              <a:gd name="T13" fmla="*/ 0 60000 65536"/>
              <a:gd name="T14" fmla="*/ 0 60000 65536"/>
              <a:gd name="T15" fmla="*/ 0 w 174"/>
              <a:gd name="T16" fmla="*/ 0 h 173"/>
              <a:gd name="T17" fmla="*/ 174 w 174"/>
              <a:gd name="T18" fmla="*/ 173 h 173"/>
            </a:gdLst>
            <a:ahLst/>
            <a:cxnLst>
              <a:cxn ang="T10">
                <a:pos x="T0" y="T1"/>
              </a:cxn>
              <a:cxn ang="T11">
                <a:pos x="T2" y="T3"/>
              </a:cxn>
              <a:cxn ang="T12">
                <a:pos x="T4" y="T5"/>
              </a:cxn>
              <a:cxn ang="T13">
                <a:pos x="T6" y="T7"/>
              </a:cxn>
              <a:cxn ang="T14">
                <a:pos x="T8" y="T9"/>
              </a:cxn>
            </a:cxnLst>
            <a:rect l="T15" t="T16" r="T17" b="T18"/>
            <a:pathLst>
              <a:path w="174" h="173">
                <a:moveTo>
                  <a:pt x="150" y="173"/>
                </a:moveTo>
                <a:cubicBezTo>
                  <a:pt x="165" y="147"/>
                  <a:pt x="174" y="117"/>
                  <a:pt x="174" y="87"/>
                </a:cubicBezTo>
                <a:cubicBezTo>
                  <a:pt x="174" y="56"/>
                  <a:pt x="165" y="26"/>
                  <a:pt x="150" y="0"/>
                </a:cubicBezTo>
                <a:lnTo>
                  <a:pt x="0" y="87"/>
                </a:lnTo>
                <a:lnTo>
                  <a:pt x="150" y="173"/>
                </a:lnTo>
                <a:close/>
              </a:path>
            </a:pathLst>
          </a:custGeom>
          <a:gradFill flip="none" rotWithShape="1">
            <a:gsLst>
              <a:gs pos="0">
                <a:srgbClr val="0070C0"/>
              </a:gs>
              <a:gs pos="100000">
                <a:srgbClr val="00B0F0"/>
              </a:gs>
            </a:gsLst>
            <a:lin ang="16200000" scaled="1"/>
            <a:tileRect/>
          </a:gradFill>
          <a:ln w="34925">
            <a:solidFill>
              <a:srgbClr val="FFFFFF"/>
            </a:solidFill>
          </a:ln>
          <a:effectLst/>
          <a:scene3d>
            <a:camera prst="orthographicFront"/>
            <a:lightRig rig="balanced" dir="t"/>
          </a:scene3d>
          <a:sp3d prstMaterial="metal">
            <a:bevelT w="285750" h="50800" prst="softRound"/>
            <a:bevelB w="88900" h="1079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lt1"/>
              </a:solidFill>
              <a:latin typeface="微软雅黑" pitchFamily="34" charset="-122"/>
              <a:ea typeface="微软雅黑" pitchFamily="34" charset="-122"/>
            </a:endParaRPr>
          </a:p>
        </p:txBody>
      </p:sp>
      <p:sp>
        <p:nvSpPr>
          <p:cNvPr id="1836" name="未知"/>
          <p:cNvSpPr>
            <a:spLocks/>
          </p:cNvSpPr>
          <p:nvPr/>
        </p:nvSpPr>
        <p:spPr bwMode="auto">
          <a:xfrm flipH="1">
            <a:off x="972394" y="1844948"/>
            <a:ext cx="1601787" cy="1855788"/>
          </a:xfrm>
          <a:custGeom>
            <a:avLst/>
            <a:gdLst>
              <a:gd name="T0" fmla="*/ 6787 w 150"/>
              <a:gd name="T1" fmla="*/ 3930 h 174"/>
              <a:gd name="T2" fmla="*/ 0 w 150"/>
              <a:gd name="T3" fmla="*/ 0 h 174"/>
              <a:gd name="T4" fmla="*/ 0 w 150"/>
              <a:gd name="T5" fmla="*/ 7854 h 174"/>
              <a:gd name="T6" fmla="*/ 6787 w 150"/>
              <a:gd name="T7" fmla="*/ 3930 h 174"/>
              <a:gd name="T8" fmla="*/ 0 60000 65536"/>
              <a:gd name="T9" fmla="*/ 0 60000 65536"/>
              <a:gd name="T10" fmla="*/ 0 60000 65536"/>
              <a:gd name="T11" fmla="*/ 0 60000 65536"/>
              <a:gd name="T12" fmla="*/ 0 w 150"/>
              <a:gd name="T13" fmla="*/ 0 h 174"/>
              <a:gd name="T14" fmla="*/ 150 w 150"/>
              <a:gd name="T15" fmla="*/ 174 h 174"/>
            </a:gdLst>
            <a:ahLst/>
            <a:cxnLst>
              <a:cxn ang="T8">
                <a:pos x="T0" y="T1"/>
              </a:cxn>
              <a:cxn ang="T9">
                <a:pos x="T2" y="T3"/>
              </a:cxn>
              <a:cxn ang="T10">
                <a:pos x="T4" y="T5"/>
              </a:cxn>
              <a:cxn ang="T11">
                <a:pos x="T6" y="T7"/>
              </a:cxn>
            </a:cxnLst>
            <a:rect l="T12" t="T13" r="T14" b="T15"/>
            <a:pathLst>
              <a:path w="150" h="174">
                <a:moveTo>
                  <a:pt x="150" y="87"/>
                </a:moveTo>
                <a:cubicBezTo>
                  <a:pt x="119" y="33"/>
                  <a:pt x="62" y="0"/>
                  <a:pt x="0" y="0"/>
                </a:cubicBezTo>
                <a:lnTo>
                  <a:pt x="0" y="174"/>
                </a:lnTo>
                <a:lnTo>
                  <a:pt x="150" y="87"/>
                </a:lnTo>
                <a:close/>
              </a:path>
            </a:pathLst>
          </a:custGeom>
          <a:gradFill flip="none" rotWithShape="1">
            <a:gsLst>
              <a:gs pos="0">
                <a:srgbClr val="0070C0"/>
              </a:gs>
              <a:gs pos="100000">
                <a:srgbClr val="00B0F0"/>
              </a:gs>
            </a:gsLst>
            <a:lin ang="16200000" scaled="1"/>
            <a:tileRect/>
          </a:gradFill>
          <a:ln w="34925">
            <a:solidFill>
              <a:srgbClr val="FFFFFF"/>
            </a:solidFill>
          </a:ln>
          <a:effectLst/>
          <a:scene3d>
            <a:camera prst="orthographicFront"/>
            <a:lightRig rig="balanced" dir="t"/>
          </a:scene3d>
          <a:sp3d prstMaterial="metal">
            <a:bevelT w="285750" h="50800" prst="softRound"/>
            <a:bevelB w="88900" h="1079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lt1"/>
              </a:solidFill>
              <a:latin typeface="微软雅黑" pitchFamily="34" charset="-122"/>
              <a:ea typeface="微软雅黑" pitchFamily="34" charset="-122"/>
            </a:endParaRPr>
          </a:p>
        </p:txBody>
      </p:sp>
      <p:sp>
        <p:nvSpPr>
          <p:cNvPr id="1837" name="未知"/>
          <p:cNvSpPr>
            <a:spLocks/>
          </p:cNvSpPr>
          <p:nvPr/>
        </p:nvSpPr>
        <p:spPr bwMode="auto">
          <a:xfrm flipH="1">
            <a:off x="972394" y="3700736"/>
            <a:ext cx="3214687" cy="1846263"/>
          </a:xfrm>
          <a:custGeom>
            <a:avLst/>
            <a:gdLst>
              <a:gd name="T0" fmla="*/ 0 w 301"/>
              <a:gd name="T1" fmla="*/ 3886 h 173"/>
              <a:gd name="T2" fmla="*/ 6835 w 301"/>
              <a:gd name="T3" fmla="*/ 7818 h 173"/>
              <a:gd name="T4" fmla="*/ 13623 w 301"/>
              <a:gd name="T5" fmla="*/ 3886 h 173"/>
              <a:gd name="T6" fmla="*/ 6835 w 301"/>
              <a:gd name="T7" fmla="*/ 0 h 173"/>
              <a:gd name="T8" fmla="*/ 0 w 301"/>
              <a:gd name="T9" fmla="*/ 3886 h 173"/>
              <a:gd name="T10" fmla="*/ 0 60000 65536"/>
              <a:gd name="T11" fmla="*/ 0 60000 65536"/>
              <a:gd name="T12" fmla="*/ 0 60000 65536"/>
              <a:gd name="T13" fmla="*/ 0 60000 65536"/>
              <a:gd name="T14" fmla="*/ 0 60000 65536"/>
              <a:gd name="T15" fmla="*/ 0 w 301"/>
              <a:gd name="T16" fmla="*/ 0 h 173"/>
              <a:gd name="T17" fmla="*/ 301 w 301"/>
              <a:gd name="T18" fmla="*/ 173 h 173"/>
            </a:gdLst>
            <a:ahLst/>
            <a:cxnLst>
              <a:cxn ang="T10">
                <a:pos x="T0" y="T1"/>
              </a:cxn>
              <a:cxn ang="T11">
                <a:pos x="T2" y="T3"/>
              </a:cxn>
              <a:cxn ang="T12">
                <a:pos x="T4" y="T5"/>
              </a:cxn>
              <a:cxn ang="T13">
                <a:pos x="T6" y="T7"/>
              </a:cxn>
              <a:cxn ang="T14">
                <a:pos x="T8" y="T9"/>
              </a:cxn>
            </a:cxnLst>
            <a:rect l="T15" t="T16" r="T17" b="T18"/>
            <a:pathLst>
              <a:path w="301" h="173">
                <a:moveTo>
                  <a:pt x="0" y="86"/>
                </a:moveTo>
                <a:cubicBezTo>
                  <a:pt x="31" y="140"/>
                  <a:pt x="88" y="173"/>
                  <a:pt x="151" y="173"/>
                </a:cubicBezTo>
                <a:cubicBezTo>
                  <a:pt x="213" y="173"/>
                  <a:pt x="270" y="140"/>
                  <a:pt x="301" y="86"/>
                </a:cubicBezTo>
                <a:lnTo>
                  <a:pt x="151" y="0"/>
                </a:lnTo>
                <a:lnTo>
                  <a:pt x="0" y="86"/>
                </a:lnTo>
                <a:close/>
              </a:path>
            </a:pathLst>
          </a:custGeom>
          <a:gradFill flip="none" rotWithShape="1">
            <a:gsLst>
              <a:gs pos="0">
                <a:srgbClr val="0070C0"/>
              </a:gs>
              <a:gs pos="100000">
                <a:srgbClr val="00B0F0"/>
              </a:gs>
            </a:gsLst>
            <a:lin ang="16200000" scaled="1"/>
            <a:tileRect/>
          </a:gradFill>
          <a:ln w="34925">
            <a:solidFill>
              <a:srgbClr val="FFFFFF"/>
            </a:solidFill>
          </a:ln>
          <a:effectLst/>
          <a:scene3d>
            <a:camera prst="orthographicFront"/>
            <a:lightRig rig="balanced" dir="t"/>
          </a:scene3d>
          <a:sp3d prstMaterial="metal">
            <a:bevelT w="285750" h="50800" prst="softRound"/>
            <a:bevelB w="88900" h="1079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lt1"/>
              </a:solidFill>
              <a:latin typeface="微软雅黑" pitchFamily="34" charset="-122"/>
              <a:ea typeface="微软雅黑" pitchFamily="34" charset="-122"/>
            </a:endParaRPr>
          </a:p>
        </p:txBody>
      </p:sp>
      <p:sp>
        <p:nvSpPr>
          <p:cNvPr id="1838" name="未知"/>
          <p:cNvSpPr>
            <a:spLocks/>
          </p:cNvSpPr>
          <p:nvPr/>
        </p:nvSpPr>
        <p:spPr bwMode="auto">
          <a:xfrm flipH="1">
            <a:off x="2574181" y="1844948"/>
            <a:ext cx="1870075" cy="2774950"/>
          </a:xfrm>
          <a:custGeom>
            <a:avLst/>
            <a:gdLst>
              <a:gd name="T0" fmla="*/ 7883 w 175"/>
              <a:gd name="T1" fmla="*/ 0 h 260"/>
              <a:gd name="T2" fmla="*/ 47 w 175"/>
              <a:gd name="T3" fmla="*/ 7819 h 260"/>
              <a:gd name="T4" fmla="*/ 1090 w 175"/>
              <a:gd name="T5" fmla="*/ 11752 h 260"/>
              <a:gd name="T6" fmla="*/ 7930 w 175"/>
              <a:gd name="T7" fmla="*/ 7866 h 260"/>
              <a:gd name="T8" fmla="*/ 7883 w 175"/>
              <a:gd name="T9" fmla="*/ 0 h 260"/>
              <a:gd name="T10" fmla="*/ 0 60000 65536"/>
              <a:gd name="T11" fmla="*/ 0 60000 65536"/>
              <a:gd name="T12" fmla="*/ 0 60000 65536"/>
              <a:gd name="T13" fmla="*/ 0 60000 65536"/>
              <a:gd name="T14" fmla="*/ 0 60000 65536"/>
              <a:gd name="T15" fmla="*/ 0 w 175"/>
              <a:gd name="T16" fmla="*/ 0 h 260"/>
              <a:gd name="T17" fmla="*/ 175 w 175"/>
              <a:gd name="T18" fmla="*/ 260 h 260"/>
            </a:gdLst>
            <a:ahLst/>
            <a:cxnLst>
              <a:cxn ang="T10">
                <a:pos x="T0" y="T1"/>
              </a:cxn>
              <a:cxn ang="T11">
                <a:pos x="T2" y="T3"/>
              </a:cxn>
              <a:cxn ang="T12">
                <a:pos x="T4" y="T5"/>
              </a:cxn>
              <a:cxn ang="T13">
                <a:pos x="T6" y="T7"/>
              </a:cxn>
              <a:cxn ang="T14">
                <a:pos x="T8" y="T9"/>
              </a:cxn>
            </a:cxnLst>
            <a:rect l="T15" t="T16" r="T17" b="T18"/>
            <a:pathLst>
              <a:path w="175" h="260">
                <a:moveTo>
                  <a:pt x="174" y="0"/>
                </a:moveTo>
                <a:cubicBezTo>
                  <a:pt x="78" y="0"/>
                  <a:pt x="1" y="77"/>
                  <a:pt x="1" y="173"/>
                </a:cubicBezTo>
                <a:cubicBezTo>
                  <a:pt x="0" y="204"/>
                  <a:pt x="9" y="234"/>
                  <a:pt x="24" y="260"/>
                </a:cubicBezTo>
                <a:lnTo>
                  <a:pt x="175" y="174"/>
                </a:lnTo>
                <a:lnTo>
                  <a:pt x="174" y="0"/>
                </a:lnTo>
                <a:close/>
              </a:path>
            </a:pathLst>
          </a:custGeom>
          <a:gradFill flip="none" rotWithShape="1">
            <a:gsLst>
              <a:gs pos="0">
                <a:srgbClr val="0070C0"/>
              </a:gs>
              <a:gs pos="100000">
                <a:srgbClr val="00B0F0"/>
              </a:gs>
            </a:gsLst>
            <a:lin ang="16200000" scaled="1"/>
            <a:tileRect/>
          </a:gradFill>
          <a:ln w="34925">
            <a:solidFill>
              <a:srgbClr val="FFFFFF"/>
            </a:solidFill>
          </a:ln>
          <a:effectLst/>
          <a:scene3d>
            <a:camera prst="orthographicFront"/>
            <a:lightRig rig="balanced" dir="t"/>
          </a:scene3d>
          <a:sp3d prstMaterial="metal">
            <a:bevelT w="285750" h="50800" prst="softRound"/>
            <a:bevelB w="88900" h="1079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chemeClr val="lt1"/>
              </a:solidFill>
              <a:latin typeface="微软雅黑" pitchFamily="34" charset="-122"/>
              <a:ea typeface="微软雅黑" pitchFamily="34" charset="-122"/>
            </a:endParaRPr>
          </a:p>
        </p:txBody>
      </p:sp>
      <p:sp>
        <p:nvSpPr>
          <p:cNvPr id="1839" name="未知"/>
          <p:cNvSpPr>
            <a:spLocks/>
          </p:cNvSpPr>
          <p:nvPr/>
        </p:nvSpPr>
        <p:spPr bwMode="auto">
          <a:xfrm flipH="1" flipV="1">
            <a:off x="1266081" y="2421210"/>
            <a:ext cx="1319213" cy="2641600"/>
          </a:xfrm>
          <a:custGeom>
            <a:avLst/>
            <a:gdLst>
              <a:gd name="T0" fmla="*/ 0 w 174"/>
              <a:gd name="T1" fmla="*/ 2147483647 h 348"/>
              <a:gd name="T2" fmla="*/ 2147483647 w 174"/>
              <a:gd name="T3" fmla="*/ 2147483647 h 348"/>
              <a:gd name="T4" fmla="*/ 0 w 174"/>
              <a:gd name="T5" fmla="*/ 0 h 348"/>
              <a:gd name="T6" fmla="*/ 0 w 174"/>
              <a:gd name="T7" fmla="*/ 2147483647 h 348"/>
              <a:gd name="T8" fmla="*/ 0 w 174"/>
              <a:gd name="T9" fmla="*/ 2147483647 h 348"/>
              <a:gd name="T10" fmla="*/ 0 60000 65536"/>
              <a:gd name="T11" fmla="*/ 0 60000 65536"/>
              <a:gd name="T12" fmla="*/ 0 60000 65536"/>
              <a:gd name="T13" fmla="*/ 0 60000 65536"/>
              <a:gd name="T14" fmla="*/ 0 60000 65536"/>
              <a:gd name="T15" fmla="*/ 0 w 174"/>
              <a:gd name="T16" fmla="*/ 0 h 348"/>
              <a:gd name="T17" fmla="*/ 174 w 174"/>
              <a:gd name="T18" fmla="*/ 348 h 348"/>
            </a:gdLst>
            <a:ahLst/>
            <a:cxnLst>
              <a:cxn ang="T10">
                <a:pos x="T0" y="T1"/>
              </a:cxn>
              <a:cxn ang="T11">
                <a:pos x="T2" y="T3"/>
              </a:cxn>
              <a:cxn ang="T12">
                <a:pos x="T4" y="T5"/>
              </a:cxn>
              <a:cxn ang="T13">
                <a:pos x="T6" y="T7"/>
              </a:cxn>
              <a:cxn ang="T14">
                <a:pos x="T8" y="T9"/>
              </a:cxn>
            </a:cxnLst>
            <a:rect l="T15" t="T16" r="T17" b="T18"/>
            <a:pathLst>
              <a:path w="174" h="348">
                <a:moveTo>
                  <a:pt x="0" y="347"/>
                </a:moveTo>
                <a:cubicBezTo>
                  <a:pt x="96" y="348"/>
                  <a:pt x="174" y="270"/>
                  <a:pt x="174" y="174"/>
                </a:cubicBezTo>
                <a:cubicBezTo>
                  <a:pt x="174" y="77"/>
                  <a:pt x="96" y="0"/>
                  <a:pt x="0" y="0"/>
                </a:cubicBezTo>
                <a:lnTo>
                  <a:pt x="0" y="174"/>
                </a:lnTo>
                <a:lnTo>
                  <a:pt x="0" y="347"/>
                </a:lnTo>
                <a:close/>
              </a:path>
            </a:pathLst>
          </a:custGeom>
          <a:gradFill flip="none" rotWithShape="1">
            <a:gsLst>
              <a:gs pos="10000">
                <a:schemeClr val="accent6">
                  <a:lumMod val="75000"/>
                </a:schemeClr>
              </a:gs>
              <a:gs pos="78000">
                <a:srgbClr val="FFC000"/>
              </a:gs>
            </a:gsLst>
            <a:lin ang="16200000" scaled="1"/>
            <a:tileRect/>
          </a:gradFill>
          <a:ln w="34925">
            <a:solidFill>
              <a:srgbClr val="FFFFFF"/>
            </a:solidFill>
          </a:ln>
          <a:effectLst/>
          <a:scene3d>
            <a:camera prst="orthographicFront"/>
            <a:lightRig rig="threePt" dir="t"/>
          </a:scene3d>
          <a:sp3d prstMaterial="plastic">
            <a:bevelT w="285750" h="50800" prst="softRound"/>
            <a:bevelB w="88900" h="1079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itchFamily="34" charset="-122"/>
              <a:ea typeface="微软雅黑" pitchFamily="34" charset="-122"/>
            </a:endParaRPr>
          </a:p>
        </p:txBody>
      </p:sp>
      <p:sp>
        <p:nvSpPr>
          <p:cNvPr id="1840" name="未知"/>
          <p:cNvSpPr>
            <a:spLocks/>
          </p:cNvSpPr>
          <p:nvPr/>
        </p:nvSpPr>
        <p:spPr bwMode="auto">
          <a:xfrm flipH="1" flipV="1">
            <a:off x="2575769" y="2421210"/>
            <a:ext cx="1146175" cy="1314450"/>
          </a:xfrm>
          <a:custGeom>
            <a:avLst/>
            <a:gdLst>
              <a:gd name="T0" fmla="*/ 0 w 151"/>
              <a:gd name="T1" fmla="*/ 2147483647 h 173"/>
              <a:gd name="T2" fmla="*/ 2147483647 w 151"/>
              <a:gd name="T3" fmla="*/ 2147483647 h 173"/>
              <a:gd name="T4" fmla="*/ 2147483647 w 151"/>
              <a:gd name="T5" fmla="*/ 0 h 173"/>
              <a:gd name="T6" fmla="*/ 0 w 151"/>
              <a:gd name="T7" fmla="*/ 2147483647 h 173"/>
              <a:gd name="T8" fmla="*/ 0 60000 65536"/>
              <a:gd name="T9" fmla="*/ 0 60000 65536"/>
              <a:gd name="T10" fmla="*/ 0 60000 65536"/>
              <a:gd name="T11" fmla="*/ 0 60000 65536"/>
              <a:gd name="T12" fmla="*/ 0 w 151"/>
              <a:gd name="T13" fmla="*/ 0 h 173"/>
              <a:gd name="T14" fmla="*/ 151 w 151"/>
              <a:gd name="T15" fmla="*/ 173 h 173"/>
            </a:gdLst>
            <a:ahLst/>
            <a:cxnLst>
              <a:cxn ang="T8">
                <a:pos x="T0" y="T1"/>
              </a:cxn>
              <a:cxn ang="T9">
                <a:pos x="T2" y="T3"/>
              </a:cxn>
              <a:cxn ang="T10">
                <a:pos x="T4" y="T5"/>
              </a:cxn>
              <a:cxn ang="T11">
                <a:pos x="T6" y="T7"/>
              </a:cxn>
            </a:cxnLst>
            <a:rect l="T12" t="T13" r="T14" b="T15"/>
            <a:pathLst>
              <a:path w="151" h="173">
                <a:moveTo>
                  <a:pt x="0" y="86"/>
                </a:moveTo>
                <a:cubicBezTo>
                  <a:pt x="31" y="140"/>
                  <a:pt x="88" y="173"/>
                  <a:pt x="151" y="173"/>
                </a:cubicBezTo>
                <a:lnTo>
                  <a:pt x="151" y="0"/>
                </a:lnTo>
                <a:lnTo>
                  <a:pt x="0" y="86"/>
                </a:lnTo>
                <a:close/>
              </a:path>
            </a:pathLst>
          </a:custGeom>
          <a:solidFill>
            <a:srgbClr val="DDDDDD"/>
          </a:solidFill>
          <a:ln w="38100">
            <a:solidFill>
              <a:schemeClr val="bg1"/>
            </a:solidFill>
            <a:round/>
            <a:headEnd/>
            <a:tailEnd/>
          </a:ln>
        </p:spPr>
        <p:txBody>
          <a:bodyPr/>
          <a:lstStyle/>
          <a:p>
            <a:endParaRPr lang="zh-CN" altLang="en-US">
              <a:latin typeface="微软雅黑" pitchFamily="34" charset="-122"/>
              <a:ea typeface="微软雅黑" pitchFamily="34" charset="-122"/>
            </a:endParaRPr>
          </a:p>
        </p:txBody>
      </p:sp>
      <p:sp>
        <p:nvSpPr>
          <p:cNvPr id="1841" name="未知"/>
          <p:cNvSpPr>
            <a:spLocks/>
          </p:cNvSpPr>
          <p:nvPr/>
        </p:nvSpPr>
        <p:spPr bwMode="auto">
          <a:xfrm flipH="1" flipV="1">
            <a:off x="2575769" y="3742010"/>
            <a:ext cx="1146175" cy="1320800"/>
          </a:xfrm>
          <a:custGeom>
            <a:avLst/>
            <a:gdLst>
              <a:gd name="T0" fmla="*/ 2147483647 w 151"/>
              <a:gd name="T1" fmla="*/ 0 h 174"/>
              <a:gd name="T2" fmla="*/ 0 w 151"/>
              <a:gd name="T3" fmla="*/ 2147483647 h 174"/>
              <a:gd name="T4" fmla="*/ 2147483647 w 151"/>
              <a:gd name="T5" fmla="*/ 2147483647 h 174"/>
              <a:gd name="T6" fmla="*/ 2147483647 w 151"/>
              <a:gd name="T7" fmla="*/ 0 h 174"/>
              <a:gd name="T8" fmla="*/ 0 60000 65536"/>
              <a:gd name="T9" fmla="*/ 0 60000 65536"/>
              <a:gd name="T10" fmla="*/ 0 60000 65536"/>
              <a:gd name="T11" fmla="*/ 0 60000 65536"/>
              <a:gd name="T12" fmla="*/ 0 w 151"/>
              <a:gd name="T13" fmla="*/ 0 h 174"/>
              <a:gd name="T14" fmla="*/ 151 w 151"/>
              <a:gd name="T15" fmla="*/ 174 h 174"/>
            </a:gdLst>
            <a:ahLst/>
            <a:cxnLst>
              <a:cxn ang="T8">
                <a:pos x="T0" y="T1"/>
              </a:cxn>
              <a:cxn ang="T9">
                <a:pos x="T2" y="T3"/>
              </a:cxn>
              <a:cxn ang="T10">
                <a:pos x="T4" y="T5"/>
              </a:cxn>
              <a:cxn ang="T11">
                <a:pos x="T6" y="T7"/>
              </a:cxn>
            </a:cxnLst>
            <a:rect l="T12" t="T13" r="T14" b="T15"/>
            <a:pathLst>
              <a:path w="151" h="174">
                <a:moveTo>
                  <a:pt x="150" y="0"/>
                </a:moveTo>
                <a:cubicBezTo>
                  <a:pt x="88" y="0"/>
                  <a:pt x="31" y="33"/>
                  <a:pt x="0" y="87"/>
                </a:cubicBezTo>
                <a:lnTo>
                  <a:pt x="151" y="174"/>
                </a:lnTo>
                <a:lnTo>
                  <a:pt x="150" y="0"/>
                </a:lnTo>
                <a:close/>
              </a:path>
            </a:pathLst>
          </a:custGeom>
          <a:solidFill>
            <a:srgbClr val="DDDDDD"/>
          </a:solidFill>
          <a:ln w="38100">
            <a:solidFill>
              <a:schemeClr val="bg1"/>
            </a:solidFill>
            <a:round/>
            <a:headEnd/>
            <a:tailEnd/>
          </a:ln>
        </p:spPr>
        <p:txBody>
          <a:bodyPr/>
          <a:lstStyle/>
          <a:p>
            <a:endParaRPr lang="zh-CN" altLang="en-US">
              <a:latin typeface="微软雅黑" pitchFamily="34" charset="-122"/>
              <a:ea typeface="微软雅黑" pitchFamily="34" charset="-122"/>
            </a:endParaRPr>
          </a:p>
        </p:txBody>
      </p:sp>
      <p:sp>
        <p:nvSpPr>
          <p:cNvPr id="1842" name="未知"/>
          <p:cNvSpPr>
            <a:spLocks/>
          </p:cNvSpPr>
          <p:nvPr/>
        </p:nvSpPr>
        <p:spPr bwMode="auto">
          <a:xfrm flipH="1" flipV="1">
            <a:off x="2586881" y="2699023"/>
            <a:ext cx="2101850" cy="2073275"/>
          </a:xfrm>
          <a:custGeom>
            <a:avLst/>
            <a:gdLst>
              <a:gd name="T0" fmla="*/ 2147483647 w 175"/>
              <a:gd name="T1" fmla="*/ 0 h 173"/>
              <a:gd name="T2" fmla="*/ 144258970 w 175"/>
              <a:gd name="T3" fmla="*/ 2147483647 h 173"/>
              <a:gd name="T4" fmla="*/ 2147483647 w 175"/>
              <a:gd name="T5" fmla="*/ 2147483647 h 173"/>
              <a:gd name="T6" fmla="*/ 2147483647 w 175"/>
              <a:gd name="T7" fmla="*/ 2147483647 h 173"/>
              <a:gd name="T8" fmla="*/ 2147483647 w 175"/>
              <a:gd name="T9" fmla="*/ 0 h 173"/>
              <a:gd name="T10" fmla="*/ 0 60000 65536"/>
              <a:gd name="T11" fmla="*/ 0 60000 65536"/>
              <a:gd name="T12" fmla="*/ 0 60000 65536"/>
              <a:gd name="T13" fmla="*/ 0 60000 65536"/>
              <a:gd name="T14" fmla="*/ 0 60000 65536"/>
              <a:gd name="T15" fmla="*/ 0 w 175"/>
              <a:gd name="T16" fmla="*/ 0 h 173"/>
              <a:gd name="T17" fmla="*/ 175 w 175"/>
              <a:gd name="T18" fmla="*/ 173 h 173"/>
            </a:gdLst>
            <a:ahLst/>
            <a:cxnLst>
              <a:cxn ang="T10">
                <a:pos x="T0" y="T1"/>
              </a:cxn>
              <a:cxn ang="T11">
                <a:pos x="T2" y="T3"/>
              </a:cxn>
              <a:cxn ang="T12">
                <a:pos x="T4" y="T5"/>
              </a:cxn>
              <a:cxn ang="T13">
                <a:pos x="T6" y="T7"/>
              </a:cxn>
              <a:cxn ang="T14">
                <a:pos x="T8" y="T9"/>
              </a:cxn>
            </a:cxnLst>
            <a:rect l="T15" t="T16" r="T17" b="T18"/>
            <a:pathLst>
              <a:path w="175" h="173">
                <a:moveTo>
                  <a:pt x="24" y="0"/>
                </a:moveTo>
                <a:cubicBezTo>
                  <a:pt x="9" y="26"/>
                  <a:pt x="1" y="56"/>
                  <a:pt x="1" y="86"/>
                </a:cubicBezTo>
                <a:cubicBezTo>
                  <a:pt x="0" y="117"/>
                  <a:pt x="9" y="147"/>
                  <a:pt x="24" y="173"/>
                </a:cubicBezTo>
                <a:lnTo>
                  <a:pt x="175" y="87"/>
                </a:lnTo>
                <a:lnTo>
                  <a:pt x="24" y="0"/>
                </a:lnTo>
                <a:close/>
              </a:path>
            </a:pathLst>
          </a:custGeom>
          <a:gradFill flip="none" rotWithShape="1">
            <a:gsLst>
              <a:gs pos="10000">
                <a:schemeClr val="accent6">
                  <a:lumMod val="75000"/>
                </a:schemeClr>
              </a:gs>
              <a:gs pos="78000">
                <a:srgbClr val="FFC000"/>
              </a:gs>
            </a:gsLst>
            <a:lin ang="16200000" scaled="1"/>
            <a:tileRect/>
          </a:gradFill>
          <a:ln w="34925">
            <a:solidFill>
              <a:srgbClr val="FFFFFF"/>
            </a:solidFill>
          </a:ln>
          <a:effectLst/>
          <a:scene3d>
            <a:camera prst="orthographicFront"/>
            <a:lightRig rig="threePt" dir="t"/>
          </a:scene3d>
          <a:sp3d prstMaterial="plastic">
            <a:bevelT w="285750" h="50800" prst="softRound"/>
            <a:bevelB w="88900" h="1079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pitchFamily="34" charset="-122"/>
              <a:ea typeface="微软雅黑" pitchFamily="34" charset="-122"/>
            </a:endParaRPr>
          </a:p>
        </p:txBody>
      </p:sp>
      <p:sp>
        <p:nvSpPr>
          <p:cNvPr id="1843" name="Text Box 18"/>
          <p:cNvSpPr txBox="1">
            <a:spLocks noChangeArrowheads="1"/>
          </p:cNvSpPr>
          <p:nvPr/>
        </p:nvSpPr>
        <p:spPr bwMode="auto">
          <a:xfrm>
            <a:off x="1262906" y="3473723"/>
            <a:ext cx="1209675" cy="274637"/>
          </a:xfrm>
          <a:prstGeom prst="rect">
            <a:avLst/>
          </a:prstGeom>
          <a:noFill/>
          <a:ln w="9525">
            <a:noFill/>
            <a:miter lim="800000"/>
            <a:headEnd/>
            <a:tailEnd/>
          </a:ln>
        </p:spPr>
        <p:txBody>
          <a:bodyPr>
            <a:spAutoFit/>
          </a:bodyPr>
          <a:lstStyle/>
          <a:p>
            <a:pPr algn="ctr">
              <a:spcBef>
                <a:spcPct val="50000"/>
              </a:spcBef>
            </a:pPr>
            <a:r>
              <a:rPr lang="zh-CN" altLang="en-US" sz="1200" b="1" i="0" dirty="0">
                <a:solidFill>
                  <a:schemeClr val="bg1"/>
                </a:solidFill>
                <a:latin typeface="微软雅黑" pitchFamily="34" charset="-122"/>
                <a:ea typeface="微软雅黑" pitchFamily="34" charset="-122"/>
              </a:rPr>
              <a:t>此处添加内容</a:t>
            </a:r>
          </a:p>
        </p:txBody>
      </p:sp>
      <p:sp>
        <p:nvSpPr>
          <p:cNvPr id="1844" name="Text Box 19"/>
          <p:cNvSpPr txBox="1">
            <a:spLocks noChangeArrowheads="1"/>
          </p:cNvSpPr>
          <p:nvPr/>
        </p:nvSpPr>
        <p:spPr bwMode="auto">
          <a:xfrm>
            <a:off x="3253631" y="3559448"/>
            <a:ext cx="1209675" cy="274637"/>
          </a:xfrm>
          <a:prstGeom prst="rect">
            <a:avLst/>
          </a:prstGeom>
          <a:noFill/>
          <a:ln w="9525">
            <a:noFill/>
            <a:miter lim="800000"/>
            <a:headEnd/>
            <a:tailEnd/>
          </a:ln>
        </p:spPr>
        <p:txBody>
          <a:bodyPr>
            <a:spAutoFit/>
          </a:bodyPr>
          <a:lstStyle/>
          <a:p>
            <a:pPr algn="ctr">
              <a:spcBef>
                <a:spcPct val="50000"/>
              </a:spcBef>
            </a:pPr>
            <a:r>
              <a:rPr lang="zh-CN" altLang="en-US" sz="1200" b="1" i="0" dirty="0">
                <a:solidFill>
                  <a:schemeClr val="bg1"/>
                </a:solidFill>
                <a:latin typeface="微软雅黑" pitchFamily="34" charset="-122"/>
                <a:ea typeface="微软雅黑" pitchFamily="34" charset="-122"/>
              </a:rPr>
              <a:t>此处添加内容</a:t>
            </a:r>
          </a:p>
        </p:txBody>
      </p:sp>
      <p:sp>
        <p:nvSpPr>
          <p:cNvPr id="1845" name="WordArt 20"/>
          <p:cNvSpPr>
            <a:spLocks noChangeArrowheads="1" noChangeShapeType="1"/>
          </p:cNvSpPr>
          <p:nvPr/>
        </p:nvSpPr>
        <p:spPr bwMode="auto">
          <a:xfrm rot="19732608">
            <a:off x="1285131" y="2345010"/>
            <a:ext cx="1085850" cy="180975"/>
          </a:xfrm>
          <a:prstGeom prst="rect">
            <a:avLst/>
          </a:prstGeom>
        </p:spPr>
        <p:txBody>
          <a:bodyPr spcFirstLastPara="1" wrap="none" fromWordArt="1">
            <a:prstTxWarp prst="textArchUp">
              <a:avLst>
                <a:gd name="adj" fmla="val 10800004"/>
              </a:avLst>
            </a:prstTxWarp>
          </a:bodyPr>
          <a:lstStyle/>
          <a:p>
            <a:pPr algn="ctr"/>
            <a:r>
              <a:rPr lang="zh-CN" altLang="en-US" sz="1400" b="1" kern="10" dirty="0">
                <a:ln w="9525">
                  <a:noFill/>
                  <a:round/>
                  <a:headEnd/>
                  <a:tailEnd/>
                </a:ln>
                <a:solidFill>
                  <a:schemeClr val="bg1"/>
                </a:solidFill>
                <a:latin typeface="微软雅黑" pitchFamily="34" charset="-122"/>
                <a:ea typeface="微软雅黑" pitchFamily="34" charset="-122"/>
              </a:rPr>
              <a:t>此处添加内容</a:t>
            </a:r>
          </a:p>
        </p:txBody>
      </p:sp>
      <p:sp>
        <p:nvSpPr>
          <p:cNvPr id="1846" name="WordArt 21"/>
          <p:cNvSpPr>
            <a:spLocks noChangeArrowheads="1" noChangeShapeType="1"/>
          </p:cNvSpPr>
          <p:nvPr/>
        </p:nvSpPr>
        <p:spPr bwMode="auto">
          <a:xfrm rot="2039309">
            <a:off x="2796431" y="2354535"/>
            <a:ext cx="1085850" cy="180975"/>
          </a:xfrm>
          <a:prstGeom prst="rect">
            <a:avLst/>
          </a:prstGeom>
        </p:spPr>
        <p:txBody>
          <a:bodyPr spcFirstLastPara="1" wrap="none" fromWordArt="1">
            <a:prstTxWarp prst="textArchUp">
              <a:avLst>
                <a:gd name="adj" fmla="val 10800004"/>
              </a:avLst>
            </a:prstTxWarp>
          </a:bodyPr>
          <a:lstStyle/>
          <a:p>
            <a:pPr algn="ctr"/>
            <a:r>
              <a:rPr lang="zh-CN" altLang="en-US" sz="1400" b="1" kern="10" dirty="0">
                <a:ln w="9525">
                  <a:noFill/>
                  <a:round/>
                  <a:headEnd/>
                  <a:tailEnd/>
                </a:ln>
                <a:solidFill>
                  <a:schemeClr val="bg1"/>
                </a:solidFill>
                <a:latin typeface="微软雅黑" pitchFamily="34" charset="-122"/>
                <a:ea typeface="微软雅黑" pitchFamily="34" charset="-122"/>
              </a:rPr>
              <a:t>此处添加内容</a:t>
            </a:r>
          </a:p>
        </p:txBody>
      </p:sp>
      <p:sp>
        <p:nvSpPr>
          <p:cNvPr id="1847" name="WordArt 22"/>
          <p:cNvSpPr>
            <a:spLocks noChangeArrowheads="1" noChangeShapeType="1"/>
          </p:cNvSpPr>
          <p:nvPr/>
        </p:nvSpPr>
        <p:spPr bwMode="auto">
          <a:xfrm rot="16200000">
            <a:off x="550119" y="3594372"/>
            <a:ext cx="1085850" cy="180975"/>
          </a:xfrm>
          <a:prstGeom prst="rect">
            <a:avLst/>
          </a:prstGeom>
        </p:spPr>
        <p:txBody>
          <a:bodyPr spcFirstLastPara="1" wrap="none" fromWordArt="1">
            <a:prstTxWarp prst="textArchUp">
              <a:avLst>
                <a:gd name="adj" fmla="val 10800004"/>
              </a:avLst>
            </a:prstTxWarp>
          </a:bodyPr>
          <a:lstStyle/>
          <a:p>
            <a:pPr algn="ctr"/>
            <a:r>
              <a:rPr lang="zh-CN" altLang="en-US" sz="1400" b="1" kern="10">
                <a:ln w="9525">
                  <a:noFill/>
                  <a:round/>
                  <a:headEnd/>
                  <a:tailEnd/>
                </a:ln>
                <a:solidFill>
                  <a:schemeClr val="bg1"/>
                </a:solidFill>
                <a:latin typeface="微软雅黑" pitchFamily="34" charset="-122"/>
                <a:ea typeface="微软雅黑" pitchFamily="34" charset="-122"/>
              </a:rPr>
              <a:t>此处添加内容</a:t>
            </a:r>
          </a:p>
        </p:txBody>
      </p:sp>
      <p:sp>
        <p:nvSpPr>
          <p:cNvPr id="1848" name="WordArt 23"/>
          <p:cNvSpPr>
            <a:spLocks noChangeArrowheads="1" noChangeShapeType="1"/>
          </p:cNvSpPr>
          <p:nvPr/>
        </p:nvSpPr>
        <p:spPr bwMode="auto">
          <a:xfrm>
            <a:off x="2012206" y="5107260"/>
            <a:ext cx="1085850" cy="180975"/>
          </a:xfrm>
          <a:prstGeom prst="rect">
            <a:avLst/>
          </a:prstGeom>
        </p:spPr>
        <p:txBody>
          <a:bodyPr spcFirstLastPara="1" wrap="none" fromWordArt="1">
            <a:prstTxWarp prst="textArchDown">
              <a:avLst>
                <a:gd name="adj" fmla="val 0"/>
              </a:avLst>
            </a:prstTxWarp>
          </a:bodyPr>
          <a:lstStyle/>
          <a:p>
            <a:pPr algn="ctr"/>
            <a:r>
              <a:rPr lang="zh-CN" altLang="en-US" sz="1400" b="1" kern="10">
                <a:ln w="9525">
                  <a:noFill/>
                  <a:round/>
                  <a:headEnd/>
                  <a:tailEnd/>
                </a:ln>
                <a:solidFill>
                  <a:schemeClr val="bg1"/>
                </a:solidFill>
                <a:latin typeface="微软雅黑" pitchFamily="34" charset="-122"/>
                <a:ea typeface="微软雅黑" pitchFamily="34" charset="-122"/>
              </a:rPr>
              <a:t>此处添加内容</a:t>
            </a:r>
          </a:p>
        </p:txBody>
      </p:sp>
      <p:sp>
        <p:nvSpPr>
          <p:cNvPr id="1849" name="Text Box 39"/>
          <p:cNvSpPr txBox="1">
            <a:spLocks noChangeArrowheads="1"/>
          </p:cNvSpPr>
          <p:nvPr/>
        </p:nvSpPr>
        <p:spPr bwMode="auto">
          <a:xfrm>
            <a:off x="4839959" y="2570310"/>
            <a:ext cx="3338270" cy="316369"/>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100" b="0" dirty="0" smtClean="0">
                <a:latin typeface="微软雅黑" pitchFamily="34" charset="-122"/>
                <a:ea typeface="微软雅黑" pitchFamily="34" charset="-122"/>
              </a:rPr>
              <a:t>点击添加</a:t>
            </a:r>
            <a:r>
              <a:rPr lang="zh-CN" altLang="en-US" sz="1100" dirty="0" smtClean="0">
                <a:latin typeface="微软雅黑" pitchFamily="34" charset="-122"/>
                <a:ea typeface="微软雅黑" pitchFamily="34" charset="-122"/>
              </a:rPr>
              <a:t>内容文字点击添加内容文字</a:t>
            </a:r>
            <a:endParaRPr lang="en-US" altLang="zh-CN" sz="1100" dirty="0" smtClean="0">
              <a:latin typeface="微软雅黑" pitchFamily="34" charset="-122"/>
              <a:ea typeface="微软雅黑" pitchFamily="34" charset="-122"/>
            </a:endParaRPr>
          </a:p>
        </p:txBody>
      </p:sp>
      <p:sp>
        <p:nvSpPr>
          <p:cNvPr id="1850" name="Text Box 39"/>
          <p:cNvSpPr txBox="1">
            <a:spLocks noChangeArrowheads="1"/>
          </p:cNvSpPr>
          <p:nvPr/>
        </p:nvSpPr>
        <p:spPr bwMode="auto">
          <a:xfrm>
            <a:off x="4839959" y="2867605"/>
            <a:ext cx="3338270" cy="316369"/>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100" b="0" dirty="0" smtClean="0">
                <a:latin typeface="微软雅黑" pitchFamily="34" charset="-122"/>
                <a:ea typeface="微软雅黑" pitchFamily="34" charset="-122"/>
              </a:rPr>
              <a:t>点击添加</a:t>
            </a:r>
            <a:r>
              <a:rPr lang="zh-CN" altLang="en-US" sz="1100" dirty="0" smtClean="0">
                <a:latin typeface="微软雅黑" pitchFamily="34" charset="-122"/>
                <a:ea typeface="微软雅黑" pitchFamily="34" charset="-122"/>
              </a:rPr>
              <a:t>内容文字点击添加内容文字</a:t>
            </a:r>
            <a:endParaRPr lang="en-US" altLang="zh-CN" sz="1100" dirty="0" smtClean="0">
              <a:latin typeface="微软雅黑" pitchFamily="34" charset="-122"/>
              <a:ea typeface="微软雅黑" pitchFamily="34" charset="-122"/>
            </a:endParaRPr>
          </a:p>
        </p:txBody>
      </p:sp>
      <p:sp>
        <p:nvSpPr>
          <p:cNvPr id="1851" name="Text Box 39"/>
          <p:cNvSpPr txBox="1">
            <a:spLocks noChangeArrowheads="1"/>
          </p:cNvSpPr>
          <p:nvPr/>
        </p:nvSpPr>
        <p:spPr bwMode="auto">
          <a:xfrm>
            <a:off x="4860032" y="3247384"/>
            <a:ext cx="3338270" cy="316369"/>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100" b="0" dirty="0" smtClean="0">
                <a:latin typeface="微软雅黑" pitchFamily="34" charset="-122"/>
                <a:ea typeface="微软雅黑" pitchFamily="34" charset="-122"/>
              </a:rPr>
              <a:t>点击添加</a:t>
            </a:r>
            <a:r>
              <a:rPr lang="zh-CN" altLang="en-US" sz="1100" dirty="0" smtClean="0">
                <a:latin typeface="微软雅黑" pitchFamily="34" charset="-122"/>
                <a:ea typeface="微软雅黑" pitchFamily="34" charset="-122"/>
              </a:rPr>
              <a:t>内容文字点击添加内容文字</a:t>
            </a:r>
            <a:endParaRPr lang="en-US" altLang="zh-CN" sz="1100" dirty="0" smtClean="0">
              <a:latin typeface="微软雅黑" pitchFamily="34" charset="-122"/>
              <a:ea typeface="微软雅黑" pitchFamily="34" charset="-122"/>
            </a:endParaRPr>
          </a:p>
        </p:txBody>
      </p:sp>
      <p:sp>
        <p:nvSpPr>
          <p:cNvPr id="1852" name="Text Box 39"/>
          <p:cNvSpPr txBox="1">
            <a:spLocks noChangeArrowheads="1"/>
          </p:cNvSpPr>
          <p:nvPr/>
        </p:nvSpPr>
        <p:spPr bwMode="auto">
          <a:xfrm>
            <a:off x="4860032" y="3544679"/>
            <a:ext cx="3338270" cy="316369"/>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100" b="0" dirty="0" smtClean="0">
                <a:latin typeface="微软雅黑" pitchFamily="34" charset="-122"/>
                <a:ea typeface="微软雅黑" pitchFamily="34" charset="-122"/>
              </a:rPr>
              <a:t>点击添加</a:t>
            </a:r>
            <a:r>
              <a:rPr lang="zh-CN" altLang="en-US" sz="1100" dirty="0" smtClean="0">
                <a:latin typeface="微软雅黑" pitchFamily="34" charset="-122"/>
                <a:ea typeface="微软雅黑" pitchFamily="34" charset="-122"/>
              </a:rPr>
              <a:t>内容文字点击添加内容文字</a:t>
            </a:r>
            <a:endParaRPr lang="en-US" altLang="zh-CN" sz="1100" dirty="0" smtClean="0">
              <a:latin typeface="微软雅黑" pitchFamily="34" charset="-122"/>
              <a:ea typeface="微软雅黑" pitchFamily="34" charset="-122"/>
            </a:endParaRPr>
          </a:p>
        </p:txBody>
      </p:sp>
      <p:sp>
        <p:nvSpPr>
          <p:cNvPr id="1853" name="Text Box 39"/>
          <p:cNvSpPr txBox="1">
            <a:spLocks noChangeArrowheads="1"/>
          </p:cNvSpPr>
          <p:nvPr/>
        </p:nvSpPr>
        <p:spPr bwMode="auto">
          <a:xfrm>
            <a:off x="4860032" y="3967464"/>
            <a:ext cx="3338270" cy="316369"/>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100" b="0" dirty="0" smtClean="0">
                <a:latin typeface="微软雅黑" pitchFamily="34" charset="-122"/>
                <a:ea typeface="微软雅黑" pitchFamily="34" charset="-122"/>
              </a:rPr>
              <a:t>点击添加</a:t>
            </a:r>
            <a:r>
              <a:rPr lang="zh-CN" altLang="en-US" sz="1100" dirty="0" smtClean="0">
                <a:latin typeface="微软雅黑" pitchFamily="34" charset="-122"/>
                <a:ea typeface="微软雅黑" pitchFamily="34" charset="-122"/>
              </a:rPr>
              <a:t>内容文字点击添加内容文字</a:t>
            </a:r>
            <a:endParaRPr lang="en-US" altLang="zh-CN" sz="1100" dirty="0" smtClean="0">
              <a:latin typeface="微软雅黑" pitchFamily="34" charset="-122"/>
              <a:ea typeface="微软雅黑" pitchFamily="34" charset="-122"/>
            </a:endParaRPr>
          </a:p>
        </p:txBody>
      </p:sp>
      <p:sp>
        <p:nvSpPr>
          <p:cNvPr id="1854" name="Text Box 39"/>
          <p:cNvSpPr txBox="1">
            <a:spLocks noChangeArrowheads="1"/>
          </p:cNvSpPr>
          <p:nvPr/>
        </p:nvSpPr>
        <p:spPr bwMode="auto">
          <a:xfrm>
            <a:off x="4860032" y="4264759"/>
            <a:ext cx="3338270" cy="316369"/>
          </a:xfrm>
          <a:prstGeom prst="rect">
            <a:avLst/>
          </a:prstGeom>
          <a:noFill/>
          <a:ln w="9525">
            <a:noFill/>
            <a:miter lim="800000"/>
            <a:headEnd/>
            <a:tailEnd/>
          </a:ln>
        </p:spPr>
        <p:txBody>
          <a:bodyPr wrap="square">
            <a:spAutoFit/>
          </a:bodyPr>
          <a:lstStyle/>
          <a:p>
            <a:pPr algn="ctr">
              <a:lnSpc>
                <a:spcPct val="150000"/>
              </a:lnSpc>
              <a:buClr>
                <a:schemeClr val="tx1"/>
              </a:buClr>
              <a:buFont typeface="Wingdings" pitchFamily="2" charset="2"/>
              <a:buChar char="u"/>
            </a:pPr>
            <a:r>
              <a:rPr lang="zh-CN" altLang="en-US" sz="1100" b="0" dirty="0" smtClean="0">
                <a:latin typeface="微软雅黑" pitchFamily="34" charset="-122"/>
                <a:ea typeface="微软雅黑" pitchFamily="34" charset="-122"/>
              </a:rPr>
              <a:t>点击添加</a:t>
            </a:r>
            <a:r>
              <a:rPr lang="zh-CN" altLang="en-US" sz="1100" dirty="0" smtClean="0">
                <a:latin typeface="微软雅黑" pitchFamily="34" charset="-122"/>
                <a:ea typeface="微软雅黑" pitchFamily="34" charset="-122"/>
              </a:rPr>
              <a:t>内容文字点击添加内容文字</a:t>
            </a:r>
            <a:endParaRPr lang="en-US" altLang="zh-CN" sz="1100" dirty="0" smtClean="0">
              <a:latin typeface="微软雅黑" pitchFamily="34" charset="-122"/>
              <a:ea typeface="微软雅黑" pitchFamily="34" charset="-122"/>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3000">
        <p14:window dir="vert"/>
      </p:transition>
    </mc:Choice>
    <mc:Fallback xmlns="">
      <p:transition spd="slow" advTm="3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3267962" y="785794"/>
            <a:ext cx="1232600" cy="1000132"/>
          </a:xfrm>
          <a:prstGeom prst="roundRect">
            <a:avLst>
              <a:gd name="adj" fmla="val 8688"/>
            </a:avLst>
          </a:prstGeom>
          <a:gradFill>
            <a:gsLst>
              <a:gs pos="99000">
                <a:srgbClr val="00B0F0">
                  <a:alpha val="71000"/>
                </a:srgbClr>
              </a:gs>
              <a:gs pos="0">
                <a:srgbClr val="0070C0">
                  <a:alpha val="93000"/>
                </a:srgbClr>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36525" algn="l"/>
              </a:tabLst>
              <a:defRPr/>
            </a:pPr>
            <a:endParaRPr lang="zh-CN" altLang="en-US"/>
          </a:p>
        </p:txBody>
      </p:sp>
      <p:sp>
        <p:nvSpPr>
          <p:cNvPr id="5" name="Rectangle 3"/>
          <p:cNvSpPr>
            <a:spLocks noChangeArrowheads="1"/>
          </p:cNvSpPr>
          <p:nvPr/>
        </p:nvSpPr>
        <p:spPr bwMode="auto">
          <a:xfrm>
            <a:off x="4625284" y="2000240"/>
            <a:ext cx="1589790" cy="1289956"/>
          </a:xfrm>
          <a:prstGeom prst="roundRect">
            <a:avLst>
              <a:gd name="adj" fmla="val 8688"/>
            </a:avLst>
          </a:prstGeom>
          <a:gradFill>
            <a:gsLst>
              <a:gs pos="99000">
                <a:srgbClr val="00B0F0">
                  <a:alpha val="71000"/>
                </a:srgbClr>
              </a:gs>
              <a:gs pos="0">
                <a:srgbClr val="0070C0">
                  <a:alpha val="93000"/>
                </a:srgbClr>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36525" algn="l"/>
              </a:tabLst>
              <a:defRPr/>
            </a:pPr>
            <a:endParaRPr lang="zh-CN" altLang="en-US"/>
          </a:p>
        </p:txBody>
      </p:sp>
      <p:sp>
        <p:nvSpPr>
          <p:cNvPr id="6" name="Rectangle 3"/>
          <p:cNvSpPr>
            <a:spLocks noChangeArrowheads="1"/>
          </p:cNvSpPr>
          <p:nvPr/>
        </p:nvSpPr>
        <p:spPr bwMode="auto">
          <a:xfrm>
            <a:off x="2500298" y="3143248"/>
            <a:ext cx="1935394" cy="1570379"/>
          </a:xfrm>
          <a:prstGeom prst="roundRect">
            <a:avLst>
              <a:gd name="adj" fmla="val 8688"/>
            </a:avLst>
          </a:prstGeom>
          <a:gradFill>
            <a:gsLst>
              <a:gs pos="99000">
                <a:srgbClr val="00B0F0">
                  <a:alpha val="71000"/>
                </a:srgbClr>
              </a:gs>
              <a:gs pos="0">
                <a:srgbClr val="0070C0">
                  <a:alpha val="93000"/>
                </a:srgbClr>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36525" algn="l"/>
              </a:tabLst>
              <a:defRPr/>
            </a:pPr>
            <a:endParaRPr lang="zh-CN" altLang="en-US" dirty="0"/>
          </a:p>
        </p:txBody>
      </p:sp>
      <p:sp>
        <p:nvSpPr>
          <p:cNvPr id="7" name="Rectangle 3"/>
          <p:cNvSpPr>
            <a:spLocks noChangeArrowheads="1"/>
          </p:cNvSpPr>
          <p:nvPr/>
        </p:nvSpPr>
        <p:spPr bwMode="auto">
          <a:xfrm>
            <a:off x="4908662" y="4319769"/>
            <a:ext cx="2382176" cy="1932898"/>
          </a:xfrm>
          <a:prstGeom prst="roundRect">
            <a:avLst>
              <a:gd name="adj" fmla="val 8688"/>
            </a:avLst>
          </a:prstGeom>
          <a:gradFill>
            <a:gsLst>
              <a:gs pos="99000">
                <a:srgbClr val="FFC000"/>
              </a:gs>
              <a:gs pos="0">
                <a:schemeClr val="accent6">
                  <a:lumMod val="75000"/>
                </a:schemeClr>
              </a:gs>
            </a:gsLst>
            <a:lin ang="16200000" scaled="1"/>
          </a:gra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19685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36525" algn="l"/>
              </a:tabLst>
              <a:defRPr/>
            </a:pPr>
            <a:endParaRPr lang="zh-CN" altLang="en-US" dirty="0">
              <a:solidFill>
                <a:schemeClr val="lt1"/>
              </a:solidFill>
            </a:endParaRPr>
          </a:p>
        </p:txBody>
      </p:sp>
      <p:cxnSp>
        <p:nvCxnSpPr>
          <p:cNvPr id="9" name="直接连接符 8"/>
          <p:cNvCxnSpPr/>
          <p:nvPr/>
        </p:nvCxnSpPr>
        <p:spPr>
          <a:xfrm>
            <a:off x="4260019" y="1695236"/>
            <a:ext cx="746680" cy="537959"/>
          </a:xfrm>
          <a:prstGeom prst="line">
            <a:avLst/>
          </a:prstGeom>
          <a:ln w="19050">
            <a:solidFill>
              <a:schemeClr val="tx1">
                <a:lumMod val="50000"/>
                <a:lumOff val="50000"/>
              </a:schemeClr>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0800000" flipV="1">
            <a:off x="4143373" y="3097898"/>
            <a:ext cx="634727" cy="402539"/>
          </a:xfrm>
          <a:prstGeom prst="line">
            <a:avLst/>
          </a:prstGeom>
          <a:ln w="19050">
            <a:solidFill>
              <a:schemeClr val="tx1">
                <a:lumMod val="50000"/>
                <a:lumOff val="50000"/>
              </a:schemeClr>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101751" y="4345882"/>
            <a:ext cx="1096414" cy="661568"/>
          </a:xfrm>
          <a:prstGeom prst="line">
            <a:avLst/>
          </a:prstGeom>
          <a:ln w="19050">
            <a:solidFill>
              <a:schemeClr val="tx1">
                <a:lumMod val="50000"/>
                <a:lumOff val="50000"/>
              </a:schemeClr>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 name="Rectangle 3"/>
          <p:cNvSpPr>
            <a:spLocks noChangeArrowheads="1"/>
          </p:cNvSpPr>
          <p:nvPr/>
        </p:nvSpPr>
        <p:spPr bwMode="auto">
          <a:xfrm>
            <a:off x="5190220" y="4460150"/>
            <a:ext cx="1810672" cy="1469180"/>
          </a:xfrm>
          <a:prstGeom prst="roundRect">
            <a:avLst>
              <a:gd name="adj" fmla="val 8688"/>
            </a:avLst>
          </a:prstGeom>
          <a:solidFill>
            <a:schemeClr val="bg1">
              <a:lumMod val="95000"/>
              <a:alpha val="29000"/>
            </a:schemeClr>
          </a:solidFill>
          <a:ln w="34925">
            <a:solidFill>
              <a:srgbClr val="FFFFFF"/>
            </a:solidFill>
          </a:ln>
          <a:effectLst>
            <a:outerShdw blurRad="317500" dir="2700000" algn="ctr">
              <a:srgbClr val="000000">
                <a:alpha val="23000"/>
              </a:srgbClr>
            </a:outerShdw>
          </a:effectLst>
          <a:scene3d>
            <a:camera prst="isometricTopUp"/>
            <a:lightRig rig="threePt" dir="t"/>
          </a:scene3d>
          <a:sp3d prstMaterial="metal">
            <a:bevelT w="260350" h="50800" prst="softRound"/>
            <a:bevelB w="88900" h="254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2" algn="ctr" fontAlgn="ctr">
              <a:buClr>
                <a:srgbClr val="FF0000"/>
              </a:buClr>
              <a:buSzPct val="70000"/>
              <a:buFont typeface="Wingdings" pitchFamily="2" charset="2"/>
              <a:buChar char="u"/>
              <a:tabLst>
                <a:tab pos="136525" algn="l"/>
              </a:tabLst>
              <a:defRPr/>
            </a:pPr>
            <a:endParaRPr lang="zh-CN" altLang="en-US" dirty="0">
              <a:solidFill>
                <a:schemeClr val="lt1"/>
              </a:solidFill>
            </a:endParaRPr>
          </a:p>
        </p:txBody>
      </p:sp>
      <p:pic>
        <p:nvPicPr>
          <p:cNvPr id="21" name="Picture 28" descr="num11"/>
          <p:cNvPicPr>
            <a:picLocks noChangeAspect="1" noChangeArrowheads="1"/>
          </p:cNvPicPr>
          <p:nvPr/>
        </p:nvPicPr>
        <p:blipFill>
          <a:blip r:embed="rId4" cstate="email"/>
          <a:srcRect/>
          <a:stretch>
            <a:fillRect/>
          </a:stretch>
        </p:blipFill>
        <p:spPr bwMode="auto">
          <a:xfrm>
            <a:off x="5108705" y="3760092"/>
            <a:ext cx="1485887" cy="1674755"/>
          </a:xfrm>
          <a:prstGeom prst="rect">
            <a:avLst/>
          </a:prstGeom>
          <a:noFill/>
        </p:spPr>
      </p:pic>
      <p:sp>
        <p:nvSpPr>
          <p:cNvPr id="23" name="Text Box 39"/>
          <p:cNvSpPr txBox="1">
            <a:spLocks noChangeArrowheads="1"/>
          </p:cNvSpPr>
          <p:nvPr/>
        </p:nvSpPr>
        <p:spPr bwMode="auto">
          <a:xfrm rot="19731703">
            <a:off x="3075191" y="1115413"/>
            <a:ext cx="1626425" cy="295145"/>
          </a:xfrm>
          <a:prstGeom prst="rect">
            <a:avLst/>
          </a:prstGeom>
          <a:noFill/>
          <a:ln w="9525">
            <a:noFill/>
            <a:miter lim="800000"/>
            <a:headEnd/>
            <a:tailEnd/>
          </a:ln>
        </p:spPr>
        <p:txBody>
          <a:bodyPr wrap="square">
            <a:spAutoFit/>
          </a:bodyPr>
          <a:lstStyle/>
          <a:p>
            <a:pPr algn="ctr">
              <a:lnSpc>
                <a:spcPct val="120000"/>
              </a:lnSpc>
            </a:pPr>
            <a:r>
              <a:rPr lang="zh-CN" altLang="en-US" sz="1200" b="1" dirty="0" smtClean="0">
                <a:solidFill>
                  <a:schemeClr val="bg1"/>
                </a:solidFill>
                <a:latin typeface="微软雅黑" pitchFamily="34" charset="-122"/>
                <a:ea typeface="微软雅黑" pitchFamily="34" charset="-122"/>
              </a:rPr>
              <a:t>添加文字</a:t>
            </a:r>
          </a:p>
        </p:txBody>
      </p:sp>
      <p:sp>
        <p:nvSpPr>
          <p:cNvPr id="24" name="Text Box 39"/>
          <p:cNvSpPr txBox="1">
            <a:spLocks noChangeArrowheads="1"/>
          </p:cNvSpPr>
          <p:nvPr/>
        </p:nvSpPr>
        <p:spPr bwMode="auto">
          <a:xfrm rot="19731703">
            <a:off x="2680908" y="3737454"/>
            <a:ext cx="1626425" cy="362792"/>
          </a:xfrm>
          <a:prstGeom prst="rect">
            <a:avLst/>
          </a:prstGeom>
          <a:noFill/>
          <a:ln w="9525">
            <a:noFill/>
            <a:miter lim="800000"/>
            <a:headEnd/>
            <a:tailEnd/>
          </a:ln>
        </p:spPr>
        <p:txBody>
          <a:bodyPr wrap="square">
            <a:spAutoFit/>
          </a:bodyPr>
          <a:lstStyle/>
          <a:p>
            <a:pPr algn="ctr">
              <a:lnSpc>
                <a:spcPct val="120000"/>
              </a:lnSpc>
            </a:pPr>
            <a:r>
              <a:rPr lang="zh-CN" altLang="en-US" sz="1600" b="1" dirty="0" smtClean="0">
                <a:solidFill>
                  <a:schemeClr val="bg1"/>
                </a:solidFill>
                <a:latin typeface="微软雅黑" pitchFamily="34" charset="-122"/>
                <a:ea typeface="微软雅黑" pitchFamily="34" charset="-122"/>
              </a:rPr>
              <a:t>添加文字</a:t>
            </a:r>
          </a:p>
        </p:txBody>
      </p:sp>
      <p:sp>
        <p:nvSpPr>
          <p:cNvPr id="25" name="Text Box 39"/>
          <p:cNvSpPr txBox="1">
            <a:spLocks noChangeArrowheads="1"/>
          </p:cNvSpPr>
          <p:nvPr/>
        </p:nvSpPr>
        <p:spPr bwMode="auto">
          <a:xfrm rot="19731703">
            <a:off x="4548635" y="2394622"/>
            <a:ext cx="1626425" cy="362792"/>
          </a:xfrm>
          <a:prstGeom prst="rect">
            <a:avLst/>
          </a:prstGeom>
          <a:noFill/>
          <a:ln w="9525">
            <a:noFill/>
            <a:miter lim="800000"/>
            <a:headEnd/>
            <a:tailEnd/>
          </a:ln>
        </p:spPr>
        <p:txBody>
          <a:bodyPr wrap="square">
            <a:spAutoFit/>
          </a:bodyPr>
          <a:lstStyle/>
          <a:p>
            <a:pPr algn="ctr">
              <a:lnSpc>
                <a:spcPct val="120000"/>
              </a:lnSpc>
            </a:pPr>
            <a:r>
              <a:rPr lang="zh-CN" altLang="en-US" sz="1600" b="1" dirty="0" smtClean="0">
                <a:solidFill>
                  <a:schemeClr val="bg1"/>
                </a:solidFill>
                <a:latin typeface="微软雅黑" pitchFamily="34" charset="-122"/>
                <a:ea typeface="微软雅黑" pitchFamily="34" charset="-122"/>
              </a:rPr>
              <a:t>添加文字</a:t>
            </a:r>
          </a:p>
        </p:txBody>
      </p:sp>
      <p:sp>
        <p:nvSpPr>
          <p:cNvPr id="26" name="Text Box 39"/>
          <p:cNvSpPr txBox="1">
            <a:spLocks noChangeArrowheads="1"/>
          </p:cNvSpPr>
          <p:nvPr/>
        </p:nvSpPr>
        <p:spPr bwMode="auto">
          <a:xfrm>
            <a:off x="4833511" y="1011220"/>
            <a:ext cx="2566348" cy="278281"/>
          </a:xfrm>
          <a:prstGeom prst="rect">
            <a:avLst/>
          </a:prstGeom>
          <a:noFill/>
          <a:ln w="9525">
            <a:noFill/>
            <a:miter lim="800000"/>
            <a:headEnd/>
            <a:tailEnd/>
          </a:ln>
          <a:scene3d>
            <a:camera prst="orthographicFront"/>
            <a:lightRig rig="threePt" dir="t"/>
          </a:scene3d>
        </p:spPr>
        <p:txBody>
          <a:bodyPr wrap="square">
            <a:spAutoFit/>
          </a:bodyPr>
          <a:lstStyle/>
          <a:p>
            <a:pPr algn="ctr">
              <a:lnSpc>
                <a:spcPct val="120000"/>
              </a:lnSpc>
            </a:pPr>
            <a:r>
              <a:rPr lang="zh-CN" altLang="en-US" sz="1100" b="1" dirty="0">
                <a:latin typeface="微软雅黑" pitchFamily="34" charset="-122"/>
                <a:ea typeface="微软雅黑" pitchFamily="34" charset="-122"/>
              </a:rPr>
              <a:t>点击此处</a:t>
            </a:r>
            <a:r>
              <a:rPr lang="zh-CN" altLang="en-US" sz="1100" b="1" dirty="0" smtClean="0">
                <a:latin typeface="微软雅黑" pitchFamily="34" charset="-122"/>
                <a:ea typeface="微软雅黑" pitchFamily="34" charset="-122"/>
              </a:rPr>
              <a:t>添加内容此处添加内容</a:t>
            </a:r>
            <a:endParaRPr lang="en-US" altLang="zh-CN" sz="1100" b="1" dirty="0" smtClean="0">
              <a:latin typeface="微软雅黑" pitchFamily="34" charset="-122"/>
              <a:ea typeface="微软雅黑" pitchFamily="34" charset="-122"/>
            </a:endParaRPr>
          </a:p>
        </p:txBody>
      </p:sp>
      <p:sp>
        <p:nvSpPr>
          <p:cNvPr id="27" name="Text Box 39"/>
          <p:cNvSpPr txBox="1">
            <a:spLocks noChangeArrowheads="1"/>
          </p:cNvSpPr>
          <p:nvPr/>
        </p:nvSpPr>
        <p:spPr bwMode="auto">
          <a:xfrm>
            <a:off x="4833511" y="1272996"/>
            <a:ext cx="2566348" cy="278281"/>
          </a:xfrm>
          <a:prstGeom prst="rect">
            <a:avLst/>
          </a:prstGeom>
          <a:noFill/>
          <a:ln w="9525">
            <a:noFill/>
            <a:miter lim="800000"/>
            <a:headEnd/>
            <a:tailEnd/>
          </a:ln>
          <a:scene3d>
            <a:camera prst="orthographicFront"/>
            <a:lightRig rig="threePt" dir="t"/>
          </a:scene3d>
        </p:spPr>
        <p:txBody>
          <a:bodyPr wrap="square">
            <a:spAutoFit/>
          </a:bodyPr>
          <a:lstStyle/>
          <a:p>
            <a:pPr algn="ctr">
              <a:lnSpc>
                <a:spcPct val="120000"/>
              </a:lnSpc>
            </a:pPr>
            <a:r>
              <a:rPr lang="zh-CN" altLang="en-US" sz="1100" b="1" dirty="0">
                <a:latin typeface="微软雅黑" pitchFamily="34" charset="-122"/>
                <a:ea typeface="微软雅黑" pitchFamily="34" charset="-122"/>
              </a:rPr>
              <a:t>点击此处</a:t>
            </a:r>
            <a:r>
              <a:rPr lang="zh-CN" altLang="en-US" sz="1100" b="1" dirty="0" smtClean="0">
                <a:latin typeface="微软雅黑" pitchFamily="34" charset="-122"/>
                <a:ea typeface="微软雅黑" pitchFamily="34" charset="-122"/>
              </a:rPr>
              <a:t>添加内容此处添加内容</a:t>
            </a:r>
            <a:endParaRPr lang="en-US" altLang="zh-CN" sz="1100" b="1" dirty="0" smtClean="0">
              <a:latin typeface="微软雅黑" pitchFamily="34" charset="-122"/>
              <a:ea typeface="微软雅黑" pitchFamily="34" charset="-122"/>
            </a:endParaRPr>
          </a:p>
        </p:txBody>
      </p:sp>
      <p:sp>
        <p:nvSpPr>
          <p:cNvPr id="28" name="Text Box 39"/>
          <p:cNvSpPr txBox="1">
            <a:spLocks noChangeArrowheads="1"/>
          </p:cNvSpPr>
          <p:nvPr/>
        </p:nvSpPr>
        <p:spPr bwMode="auto">
          <a:xfrm>
            <a:off x="1714480" y="2285992"/>
            <a:ext cx="2566348" cy="278281"/>
          </a:xfrm>
          <a:prstGeom prst="rect">
            <a:avLst/>
          </a:prstGeom>
          <a:noFill/>
          <a:ln w="9525">
            <a:noFill/>
            <a:miter lim="800000"/>
            <a:headEnd/>
            <a:tailEnd/>
          </a:ln>
          <a:scene3d>
            <a:camera prst="orthographicFront"/>
            <a:lightRig rig="threePt" dir="t"/>
          </a:scene3d>
        </p:spPr>
        <p:txBody>
          <a:bodyPr wrap="square">
            <a:spAutoFit/>
          </a:bodyPr>
          <a:lstStyle/>
          <a:p>
            <a:pPr algn="ctr">
              <a:lnSpc>
                <a:spcPct val="120000"/>
              </a:lnSpc>
            </a:pPr>
            <a:r>
              <a:rPr lang="zh-CN" altLang="en-US" sz="1100" b="1" dirty="0">
                <a:latin typeface="微软雅黑" pitchFamily="34" charset="-122"/>
                <a:ea typeface="微软雅黑" pitchFamily="34" charset="-122"/>
              </a:rPr>
              <a:t>点击此处</a:t>
            </a:r>
            <a:r>
              <a:rPr lang="zh-CN" altLang="en-US" sz="1100" b="1" dirty="0" smtClean="0">
                <a:latin typeface="微软雅黑" pitchFamily="34" charset="-122"/>
                <a:ea typeface="微软雅黑" pitchFamily="34" charset="-122"/>
              </a:rPr>
              <a:t>添加内容此处添加内容</a:t>
            </a:r>
            <a:endParaRPr lang="en-US" altLang="zh-CN" sz="1100" b="1" dirty="0" smtClean="0">
              <a:latin typeface="微软雅黑" pitchFamily="34" charset="-122"/>
              <a:ea typeface="微软雅黑" pitchFamily="34" charset="-122"/>
            </a:endParaRPr>
          </a:p>
        </p:txBody>
      </p:sp>
      <p:sp>
        <p:nvSpPr>
          <p:cNvPr id="29" name="Text Box 39"/>
          <p:cNvSpPr txBox="1">
            <a:spLocks noChangeArrowheads="1"/>
          </p:cNvSpPr>
          <p:nvPr/>
        </p:nvSpPr>
        <p:spPr bwMode="auto">
          <a:xfrm>
            <a:off x="1714480" y="2547768"/>
            <a:ext cx="2566348" cy="278281"/>
          </a:xfrm>
          <a:prstGeom prst="rect">
            <a:avLst/>
          </a:prstGeom>
          <a:noFill/>
          <a:ln w="9525">
            <a:noFill/>
            <a:miter lim="800000"/>
            <a:headEnd/>
            <a:tailEnd/>
          </a:ln>
          <a:scene3d>
            <a:camera prst="orthographicFront"/>
            <a:lightRig rig="threePt" dir="t"/>
          </a:scene3d>
        </p:spPr>
        <p:txBody>
          <a:bodyPr wrap="square">
            <a:spAutoFit/>
          </a:bodyPr>
          <a:lstStyle/>
          <a:p>
            <a:pPr algn="ctr">
              <a:lnSpc>
                <a:spcPct val="120000"/>
              </a:lnSpc>
            </a:pPr>
            <a:r>
              <a:rPr lang="zh-CN" altLang="en-US" sz="1100" b="1" dirty="0">
                <a:latin typeface="微软雅黑" pitchFamily="34" charset="-122"/>
                <a:ea typeface="微软雅黑" pitchFamily="34" charset="-122"/>
              </a:rPr>
              <a:t>点击此处</a:t>
            </a:r>
            <a:r>
              <a:rPr lang="zh-CN" altLang="en-US" sz="1100" b="1" dirty="0" smtClean="0">
                <a:latin typeface="微软雅黑" pitchFamily="34" charset="-122"/>
                <a:ea typeface="微软雅黑" pitchFamily="34" charset="-122"/>
              </a:rPr>
              <a:t>添加内容此处添加内容</a:t>
            </a:r>
            <a:endParaRPr lang="en-US" altLang="zh-CN" sz="1100" b="1" dirty="0" smtClean="0">
              <a:latin typeface="微软雅黑" pitchFamily="34" charset="-122"/>
              <a:ea typeface="微软雅黑" pitchFamily="34" charset="-122"/>
            </a:endParaRPr>
          </a:p>
        </p:txBody>
      </p:sp>
      <p:sp>
        <p:nvSpPr>
          <p:cNvPr id="30" name="Text Box 39"/>
          <p:cNvSpPr txBox="1">
            <a:spLocks noChangeArrowheads="1"/>
          </p:cNvSpPr>
          <p:nvPr/>
        </p:nvSpPr>
        <p:spPr bwMode="auto">
          <a:xfrm>
            <a:off x="1214414" y="4929198"/>
            <a:ext cx="2566348" cy="278281"/>
          </a:xfrm>
          <a:prstGeom prst="rect">
            <a:avLst/>
          </a:prstGeom>
          <a:noFill/>
          <a:ln w="9525">
            <a:noFill/>
            <a:miter lim="800000"/>
            <a:headEnd/>
            <a:tailEnd/>
          </a:ln>
          <a:scene3d>
            <a:camera prst="orthographicFront"/>
            <a:lightRig rig="threePt" dir="t"/>
          </a:scene3d>
        </p:spPr>
        <p:txBody>
          <a:bodyPr wrap="square">
            <a:spAutoFit/>
          </a:bodyPr>
          <a:lstStyle/>
          <a:p>
            <a:pPr algn="ctr">
              <a:lnSpc>
                <a:spcPct val="120000"/>
              </a:lnSpc>
            </a:pPr>
            <a:r>
              <a:rPr lang="zh-CN" altLang="en-US" sz="1100" b="1" dirty="0">
                <a:latin typeface="微软雅黑" pitchFamily="34" charset="-122"/>
                <a:ea typeface="微软雅黑" pitchFamily="34" charset="-122"/>
              </a:rPr>
              <a:t>点击此处</a:t>
            </a:r>
            <a:r>
              <a:rPr lang="zh-CN" altLang="en-US" sz="1100" b="1" dirty="0" smtClean="0">
                <a:latin typeface="微软雅黑" pitchFamily="34" charset="-122"/>
                <a:ea typeface="微软雅黑" pitchFamily="34" charset="-122"/>
              </a:rPr>
              <a:t>添加内容此处添加内容</a:t>
            </a:r>
            <a:endParaRPr lang="en-US" altLang="zh-CN" sz="1100" b="1" dirty="0" smtClean="0">
              <a:latin typeface="微软雅黑" pitchFamily="34" charset="-122"/>
              <a:ea typeface="微软雅黑" pitchFamily="34" charset="-122"/>
            </a:endParaRPr>
          </a:p>
        </p:txBody>
      </p:sp>
      <p:sp>
        <p:nvSpPr>
          <p:cNvPr id="31" name="Text Box 39"/>
          <p:cNvSpPr txBox="1">
            <a:spLocks noChangeArrowheads="1"/>
          </p:cNvSpPr>
          <p:nvPr/>
        </p:nvSpPr>
        <p:spPr bwMode="auto">
          <a:xfrm>
            <a:off x="1214414" y="5190974"/>
            <a:ext cx="2566348" cy="278281"/>
          </a:xfrm>
          <a:prstGeom prst="rect">
            <a:avLst/>
          </a:prstGeom>
          <a:noFill/>
          <a:ln w="9525">
            <a:noFill/>
            <a:miter lim="800000"/>
            <a:headEnd/>
            <a:tailEnd/>
          </a:ln>
          <a:scene3d>
            <a:camera prst="orthographicFront"/>
            <a:lightRig rig="threePt" dir="t"/>
          </a:scene3d>
        </p:spPr>
        <p:txBody>
          <a:bodyPr wrap="square">
            <a:spAutoFit/>
          </a:bodyPr>
          <a:lstStyle/>
          <a:p>
            <a:pPr algn="ctr">
              <a:lnSpc>
                <a:spcPct val="120000"/>
              </a:lnSpc>
            </a:pPr>
            <a:r>
              <a:rPr lang="zh-CN" altLang="en-US" sz="1100" b="1" dirty="0">
                <a:latin typeface="微软雅黑" pitchFamily="34" charset="-122"/>
                <a:ea typeface="微软雅黑" pitchFamily="34" charset="-122"/>
              </a:rPr>
              <a:t>点击此处</a:t>
            </a:r>
            <a:r>
              <a:rPr lang="zh-CN" altLang="en-US" sz="1100" b="1" dirty="0" smtClean="0">
                <a:latin typeface="微软雅黑" pitchFamily="34" charset="-122"/>
                <a:ea typeface="微软雅黑" pitchFamily="34" charset="-122"/>
              </a:rPr>
              <a:t>添加内容此处添加内容</a:t>
            </a:r>
            <a:endParaRPr lang="en-US" altLang="zh-CN" sz="1100" b="1" dirty="0" smtClean="0">
              <a:latin typeface="微软雅黑" pitchFamily="34" charset="-122"/>
              <a:ea typeface="微软雅黑" pitchFamily="34" charset="-122"/>
            </a:endParaRPr>
          </a:p>
        </p:txBody>
      </p:sp>
      <p:sp>
        <p:nvSpPr>
          <p:cNvPr id="20" name="TextBox 19"/>
          <p:cNvSpPr txBox="1"/>
          <p:nvPr/>
        </p:nvSpPr>
        <p:spPr>
          <a:xfrm>
            <a:off x="389521" y="236483"/>
            <a:ext cx="3750416" cy="369332"/>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锐得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PPT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图表系列</a:t>
            </a:r>
            <a:r>
              <a:rPr lang="en-US" altLang="zh-CN"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a:t>
            </a:r>
            <a:r>
              <a:rPr lang="zh-CN" altLang="en-US" b="1" spc="50" dirty="0" smtClean="0">
                <a:ln w="11430"/>
                <a:effectLst>
                  <a:outerShdw blurRad="76200" dist="50800" dir="5400000" algn="tl" rotWithShape="0">
                    <a:srgbClr val="000000">
                      <a:alpha val="65000"/>
                    </a:srgbClr>
                  </a:outerShdw>
                </a:effectLst>
                <a:latin typeface="微软雅黑" pitchFamily="34" charset="-122"/>
                <a:ea typeface="微软雅黑" pitchFamily="34" charset="-122"/>
              </a:rPr>
              <a:t>递进关系</a:t>
            </a:r>
            <a:endParaRPr lang="zh-CN" altLang="en-US" b="1" spc="50" dirty="0">
              <a:ln w="11430"/>
              <a:effectLst>
                <a:outerShdw blurRad="76200" dist="50800" dir="5400000" algn="tl" rotWithShape="0">
                  <a:srgbClr val="000000">
                    <a:alpha val="65000"/>
                  </a:srgbClr>
                </a:outerShdw>
              </a:effectLst>
              <a:latin typeface="微软雅黑" pitchFamily="34" charset="-122"/>
              <a:ea typeface="微软雅黑" pitchFamily="34" charset="-122"/>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3000">
        <p14:window dir="vert"/>
      </p:transition>
    </mc:Choice>
    <mc:Fallback xmlns="">
      <p:transition spd="slow" advTm="3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8"/>
          <p:cNvSpPr>
            <a:spLocks noChangeArrowheads="1"/>
          </p:cNvSpPr>
          <p:nvPr/>
        </p:nvSpPr>
        <p:spPr bwMode="auto">
          <a:xfrm rot="10800000">
            <a:off x="0" y="2590800"/>
            <a:ext cx="9144000" cy="2590800"/>
          </a:xfrm>
          <a:prstGeom prst="rect">
            <a:avLst/>
          </a:prstGeom>
          <a:gradFill flip="none" rotWithShape="1">
            <a:gsLst>
              <a:gs pos="1000">
                <a:schemeClr val="bg1"/>
              </a:gs>
              <a:gs pos="61000">
                <a:schemeClr val="bg1"/>
              </a:gs>
              <a:gs pos="100000">
                <a:schemeClr val="bg1">
                  <a:lumMod val="85000"/>
                </a:schemeClr>
              </a:gs>
            </a:gsLst>
            <a:lin ang="5400000" scaled="0"/>
            <a:tileRect/>
          </a:gradFill>
          <a:ln w="9525">
            <a:noFill/>
            <a:miter lim="800000"/>
            <a:headEnd/>
            <a:tailEnd/>
          </a:ln>
        </p:spPr>
        <p:txBody>
          <a:bodyPr anchor="ctr"/>
          <a:lstStyle/>
          <a:p>
            <a:pPr algn="ctr"/>
            <a:endParaRPr lang="zh-CN" altLang="zh-CN">
              <a:solidFill>
                <a:srgbClr val="FFFFFF"/>
              </a:solidFill>
              <a:latin typeface="Calibri" charset="0"/>
            </a:endParaRPr>
          </a:p>
        </p:txBody>
      </p:sp>
      <p:sp>
        <p:nvSpPr>
          <p:cNvPr id="13315" name="TextBox 54"/>
          <p:cNvSpPr txBox="1">
            <a:spLocks noChangeArrowheads="1"/>
          </p:cNvSpPr>
          <p:nvPr/>
        </p:nvSpPr>
        <p:spPr bwMode="auto">
          <a:xfrm>
            <a:off x="314325" y="377825"/>
            <a:ext cx="283527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128"/>
              </a:defRPr>
            </a:lvl1pPr>
            <a:lvl2pPr marL="37931725" indent="-37474525">
              <a:defRPr>
                <a:solidFill>
                  <a:schemeClr val="tx1"/>
                </a:solidFill>
                <a:latin typeface="Calibri" charset="0"/>
                <a:ea typeface="ＭＳ Ｐゴシック" charset="-128"/>
              </a:defRPr>
            </a:lvl2pPr>
            <a:lvl3pPr>
              <a:defRPr>
                <a:solidFill>
                  <a:schemeClr val="tx1"/>
                </a:solidFill>
                <a:latin typeface="Calibri" charset="0"/>
                <a:ea typeface="ＭＳ Ｐゴシック" charset="-128"/>
              </a:defRPr>
            </a:lvl3pPr>
            <a:lvl4pPr>
              <a:defRPr>
                <a:solidFill>
                  <a:schemeClr val="tx1"/>
                </a:solidFill>
                <a:latin typeface="Calibri" charset="0"/>
                <a:ea typeface="ＭＳ Ｐゴシック" charset="-128"/>
              </a:defRPr>
            </a:lvl4pPr>
            <a:lvl5pPr>
              <a:defRPr>
                <a:solidFill>
                  <a:schemeClr val="tx1"/>
                </a:solidFill>
                <a:latin typeface="Calibri" charset="0"/>
                <a:ea typeface="ＭＳ Ｐゴシック" charset="-128"/>
              </a:defRPr>
            </a:lvl5pPr>
            <a:lvl6pPr marL="457200" fontAlgn="base">
              <a:spcBef>
                <a:spcPct val="0"/>
              </a:spcBef>
              <a:spcAft>
                <a:spcPct val="0"/>
              </a:spcAft>
              <a:defRPr>
                <a:solidFill>
                  <a:schemeClr val="tx1"/>
                </a:solidFill>
                <a:latin typeface="Calibri" charset="0"/>
                <a:ea typeface="ＭＳ Ｐゴシック" charset="-128"/>
              </a:defRPr>
            </a:lvl6pPr>
            <a:lvl7pPr marL="914400" fontAlgn="base">
              <a:spcBef>
                <a:spcPct val="0"/>
              </a:spcBef>
              <a:spcAft>
                <a:spcPct val="0"/>
              </a:spcAft>
              <a:defRPr>
                <a:solidFill>
                  <a:schemeClr val="tx1"/>
                </a:solidFill>
                <a:latin typeface="Calibri" charset="0"/>
                <a:ea typeface="ＭＳ Ｐゴシック" charset="-128"/>
              </a:defRPr>
            </a:lvl7pPr>
            <a:lvl8pPr marL="1371600" fontAlgn="base">
              <a:spcBef>
                <a:spcPct val="0"/>
              </a:spcBef>
              <a:spcAft>
                <a:spcPct val="0"/>
              </a:spcAft>
              <a:defRPr>
                <a:solidFill>
                  <a:schemeClr val="tx1"/>
                </a:solidFill>
                <a:latin typeface="Calibri" charset="0"/>
                <a:ea typeface="ＭＳ Ｐゴシック" charset="-128"/>
              </a:defRPr>
            </a:lvl8pPr>
            <a:lvl9pPr marL="1828800" fontAlgn="base">
              <a:spcBef>
                <a:spcPct val="0"/>
              </a:spcBef>
              <a:spcAft>
                <a:spcPct val="0"/>
              </a:spcAft>
              <a:defRPr>
                <a:solidFill>
                  <a:schemeClr val="tx1"/>
                </a:solidFill>
                <a:latin typeface="Calibri" charset="0"/>
                <a:ea typeface="ＭＳ Ｐゴシック" charset="-128"/>
              </a:defRPr>
            </a:lvl9pPr>
          </a:lstStyle>
          <a:p>
            <a:r>
              <a:rPr lang="nb-NO" altLang="zh-CN" sz="1500" b="1">
                <a:cs typeface="Calibri" charset="0"/>
              </a:rPr>
              <a:t>TARGET</a:t>
            </a:r>
            <a:endParaRPr lang="en-GB" sz="1500">
              <a:cs typeface="Calibri" charset="0"/>
            </a:endParaRPr>
          </a:p>
        </p:txBody>
      </p:sp>
      <p:sp>
        <p:nvSpPr>
          <p:cNvPr id="13316" name="Rounded Rectangle 44"/>
          <p:cNvSpPr>
            <a:spLocks noChangeArrowheads="1"/>
          </p:cNvSpPr>
          <p:nvPr/>
        </p:nvSpPr>
        <p:spPr bwMode="auto">
          <a:xfrm rot="16200000" flipH="1">
            <a:off x="6437313" y="3003550"/>
            <a:ext cx="1079500" cy="3133725"/>
          </a:xfrm>
          <a:prstGeom prst="roundRect">
            <a:avLst>
              <a:gd name="adj" fmla="val 7870"/>
            </a:avLst>
          </a:prstGeom>
          <a:solidFill>
            <a:srgbClr val="FFFFFF"/>
          </a:solidFill>
          <a:ln w="6350">
            <a:solidFill>
              <a:srgbClr val="D9D9D9"/>
            </a:solidFill>
            <a:round/>
            <a:headEnd/>
            <a:tailEnd/>
          </a:ln>
        </p:spPr>
        <p:txBody>
          <a:bodyPr anchor="ctr"/>
          <a:lstStyle/>
          <a:p>
            <a:pPr algn="ctr" defTabSz="914400"/>
            <a:endParaRPr lang="zh-CN" altLang="zh-CN">
              <a:solidFill>
                <a:srgbClr val="FFFFFF"/>
              </a:solidFill>
              <a:latin typeface="Calibri" charset="0"/>
            </a:endParaRPr>
          </a:p>
        </p:txBody>
      </p:sp>
      <p:sp>
        <p:nvSpPr>
          <p:cNvPr id="13317" name="Rounded Rectangle 38"/>
          <p:cNvSpPr>
            <a:spLocks noChangeArrowheads="1"/>
          </p:cNvSpPr>
          <p:nvPr/>
        </p:nvSpPr>
        <p:spPr bwMode="auto">
          <a:xfrm rot="16200000" flipH="1">
            <a:off x="6437313" y="1724025"/>
            <a:ext cx="1079500" cy="3133725"/>
          </a:xfrm>
          <a:prstGeom prst="roundRect">
            <a:avLst>
              <a:gd name="adj" fmla="val 7870"/>
            </a:avLst>
          </a:prstGeom>
          <a:solidFill>
            <a:srgbClr val="FFFFFF"/>
          </a:solidFill>
          <a:ln w="6350">
            <a:solidFill>
              <a:srgbClr val="D9D9D9"/>
            </a:solidFill>
            <a:round/>
            <a:headEnd/>
            <a:tailEnd/>
          </a:ln>
        </p:spPr>
        <p:txBody>
          <a:bodyPr anchor="ctr"/>
          <a:lstStyle/>
          <a:p>
            <a:pPr algn="ctr" defTabSz="914400"/>
            <a:endParaRPr lang="zh-CN" altLang="zh-CN">
              <a:solidFill>
                <a:srgbClr val="FFFFFF"/>
              </a:solidFill>
              <a:latin typeface="Calibri" charset="0"/>
            </a:endParaRPr>
          </a:p>
        </p:txBody>
      </p:sp>
      <p:sp>
        <p:nvSpPr>
          <p:cNvPr id="82" name="Round Same Side Corner Rectangle 81"/>
          <p:cNvSpPr/>
          <p:nvPr/>
        </p:nvSpPr>
        <p:spPr>
          <a:xfrm>
            <a:off x="5410200" y="2752725"/>
            <a:ext cx="3133725" cy="314325"/>
          </a:xfrm>
          <a:prstGeom prst="round2SameRect">
            <a:avLst>
              <a:gd name="adj1" fmla="val 27778"/>
              <a:gd name="adj2" fmla="val 0"/>
            </a:avLst>
          </a:prstGeom>
          <a:solidFill>
            <a:schemeClr val="tx1"/>
          </a:solidFill>
          <a:ln w="9525" cap="flat" cmpd="sng" algn="ctr">
            <a:noFill/>
            <a:prstDash val="solid"/>
          </a:ln>
          <a:effectLst/>
        </p:spPr>
        <p:txBody>
          <a:bodyPr anchor="ctr"/>
          <a:lstStyle/>
          <a:p>
            <a:pPr algn="ctr" defTabSz="914400"/>
            <a:endParaRPr lang="zh-CN" altLang="zh-CN">
              <a:solidFill>
                <a:srgbClr val="FFFFFF"/>
              </a:solidFill>
              <a:latin typeface="Calibri" charset="0"/>
            </a:endParaRPr>
          </a:p>
        </p:txBody>
      </p:sp>
      <p:sp>
        <p:nvSpPr>
          <p:cNvPr id="83" name="Round Same Side Corner Rectangle 82"/>
          <p:cNvSpPr/>
          <p:nvPr/>
        </p:nvSpPr>
        <p:spPr>
          <a:xfrm>
            <a:off x="5410200" y="4033838"/>
            <a:ext cx="3133725" cy="314325"/>
          </a:xfrm>
          <a:prstGeom prst="round2SameRect">
            <a:avLst>
              <a:gd name="adj1" fmla="val 27778"/>
              <a:gd name="adj2" fmla="val 0"/>
            </a:avLst>
          </a:prstGeom>
          <a:solidFill>
            <a:schemeClr val="tx1"/>
          </a:solidFill>
          <a:ln w="9525" cap="flat" cmpd="sng" algn="ctr">
            <a:noFill/>
            <a:prstDash val="solid"/>
          </a:ln>
          <a:effectLst/>
        </p:spPr>
        <p:txBody>
          <a:bodyPr anchor="ctr"/>
          <a:lstStyle/>
          <a:p>
            <a:pPr algn="ctr" defTabSz="914400"/>
            <a:endParaRPr lang="zh-CN" altLang="zh-CN">
              <a:solidFill>
                <a:srgbClr val="FFFFFF"/>
              </a:solidFill>
              <a:latin typeface="Calibri" charset="0"/>
            </a:endParaRPr>
          </a:p>
        </p:txBody>
      </p:sp>
      <p:sp>
        <p:nvSpPr>
          <p:cNvPr id="13320" name="Rounded Rectangle 27"/>
          <p:cNvSpPr>
            <a:spLocks noChangeArrowheads="1"/>
          </p:cNvSpPr>
          <p:nvPr/>
        </p:nvSpPr>
        <p:spPr bwMode="auto">
          <a:xfrm rot="16200000" flipH="1">
            <a:off x="6437313" y="436562"/>
            <a:ext cx="1079500" cy="3133725"/>
          </a:xfrm>
          <a:prstGeom prst="roundRect">
            <a:avLst>
              <a:gd name="adj" fmla="val 7870"/>
            </a:avLst>
          </a:prstGeom>
          <a:solidFill>
            <a:srgbClr val="FFFFFF"/>
          </a:solidFill>
          <a:ln w="6350">
            <a:solidFill>
              <a:srgbClr val="D9D9D9"/>
            </a:solidFill>
            <a:round/>
            <a:headEnd/>
            <a:tailEnd/>
          </a:ln>
        </p:spPr>
        <p:txBody>
          <a:bodyPr anchor="ctr"/>
          <a:lstStyle/>
          <a:p>
            <a:pPr algn="ctr" defTabSz="914400"/>
            <a:endParaRPr lang="zh-CN" altLang="zh-CN">
              <a:solidFill>
                <a:srgbClr val="FFFFFF"/>
              </a:solidFill>
              <a:latin typeface="Calibri" charset="0"/>
            </a:endParaRPr>
          </a:p>
        </p:txBody>
      </p:sp>
      <p:sp>
        <p:nvSpPr>
          <p:cNvPr id="85" name="Round Same Side Corner Rectangle 84"/>
          <p:cNvSpPr/>
          <p:nvPr/>
        </p:nvSpPr>
        <p:spPr>
          <a:xfrm>
            <a:off x="5410200" y="1447800"/>
            <a:ext cx="3133725" cy="314325"/>
          </a:xfrm>
          <a:prstGeom prst="round2SameRect">
            <a:avLst>
              <a:gd name="adj1" fmla="val 27778"/>
              <a:gd name="adj2" fmla="val 0"/>
            </a:avLst>
          </a:prstGeom>
          <a:solidFill>
            <a:schemeClr val="tx1"/>
          </a:solidFill>
          <a:ln w="9525" cap="flat" cmpd="sng" algn="ctr">
            <a:noFill/>
            <a:prstDash val="solid"/>
          </a:ln>
          <a:effectLst/>
        </p:spPr>
        <p:txBody>
          <a:bodyPr anchor="ctr"/>
          <a:lstStyle/>
          <a:p>
            <a:pPr algn="ctr" defTabSz="914400"/>
            <a:endParaRPr lang="zh-CN" altLang="zh-CN">
              <a:solidFill>
                <a:srgbClr val="FFFFFF"/>
              </a:solidFill>
              <a:latin typeface="Calibri" charset="0"/>
            </a:endParaRPr>
          </a:p>
        </p:txBody>
      </p:sp>
      <p:sp>
        <p:nvSpPr>
          <p:cNvPr id="13322" name="Rektangel 76"/>
          <p:cNvSpPr>
            <a:spLocks noChangeArrowheads="1"/>
          </p:cNvSpPr>
          <p:nvPr/>
        </p:nvSpPr>
        <p:spPr bwMode="auto">
          <a:xfrm>
            <a:off x="5543550" y="1476375"/>
            <a:ext cx="243522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a:spcAft>
                <a:spcPts val="600"/>
              </a:spcAft>
            </a:pPr>
            <a:r>
              <a:rPr lang="en-US" sz="1100" b="1" noProof="1">
                <a:solidFill>
                  <a:srgbClr val="FFFFFF"/>
                </a:solidFill>
                <a:latin typeface="Calibri" charset="0"/>
                <a:cs typeface="Arial" charset="0"/>
              </a:rPr>
              <a:t>Example text</a:t>
            </a:r>
          </a:p>
        </p:txBody>
      </p:sp>
      <p:sp>
        <p:nvSpPr>
          <p:cNvPr id="13323" name="Rektangel 76"/>
          <p:cNvSpPr>
            <a:spLocks noChangeArrowheads="1"/>
          </p:cNvSpPr>
          <p:nvPr/>
        </p:nvSpPr>
        <p:spPr bwMode="auto">
          <a:xfrm>
            <a:off x="5543550" y="2779713"/>
            <a:ext cx="243522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a:spcAft>
                <a:spcPts val="600"/>
              </a:spcAft>
            </a:pPr>
            <a:r>
              <a:rPr lang="en-US" sz="1100" b="1" noProof="1">
                <a:solidFill>
                  <a:srgbClr val="FFFFFF"/>
                </a:solidFill>
                <a:latin typeface="Calibri" charset="0"/>
                <a:cs typeface="Arial" charset="0"/>
              </a:rPr>
              <a:t>Example text</a:t>
            </a:r>
          </a:p>
        </p:txBody>
      </p:sp>
      <p:grpSp>
        <p:nvGrpSpPr>
          <p:cNvPr id="13324" name="Group 44"/>
          <p:cNvGrpSpPr>
            <a:grpSpLocks/>
          </p:cNvGrpSpPr>
          <p:nvPr/>
        </p:nvGrpSpPr>
        <p:grpSpPr bwMode="auto">
          <a:xfrm>
            <a:off x="5578475" y="1931988"/>
            <a:ext cx="403225" cy="403225"/>
            <a:chOff x="3294062" y="1631156"/>
            <a:chExt cx="460375" cy="460375"/>
          </a:xfrm>
        </p:grpSpPr>
        <p:sp>
          <p:nvSpPr>
            <p:cNvPr id="89" name="Ellipse 53"/>
            <p:cNvSpPr>
              <a:spLocks noChangeArrowheads="1"/>
            </p:cNvSpPr>
            <p:nvPr/>
          </p:nvSpPr>
          <p:spPr bwMode="auto">
            <a:xfrm>
              <a:off x="3294062" y="1631156"/>
              <a:ext cx="460375" cy="460375"/>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p>
              <a:pPr algn="ctr"/>
              <a:endParaRPr lang="zh-CN" altLang="zh-CN">
                <a:solidFill>
                  <a:srgbClr val="FFFFFF"/>
                </a:solidFill>
                <a:latin typeface="Calibri" charset="0"/>
              </a:endParaRPr>
            </a:p>
          </p:txBody>
        </p:sp>
        <p:sp>
          <p:nvSpPr>
            <p:cNvPr id="13394" name="Tekstboks 54"/>
            <p:cNvSpPr txBox="1">
              <a:spLocks noChangeArrowheads="1"/>
            </p:cNvSpPr>
            <p:nvPr/>
          </p:nvSpPr>
          <p:spPr bwMode="auto">
            <a:xfrm>
              <a:off x="3384687" y="1638406"/>
              <a:ext cx="344375" cy="42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37931725" indent="-37474525">
                <a:defRPr>
                  <a:solidFill>
                    <a:schemeClr val="tx1"/>
                  </a:solidFill>
                  <a:latin typeface="Calibri" charset="0"/>
                  <a:ea typeface="ＭＳ Ｐゴシック" charset="-128"/>
                </a:defRPr>
              </a:lvl2pPr>
              <a:lvl3pPr>
                <a:defRPr>
                  <a:solidFill>
                    <a:schemeClr val="tx1"/>
                  </a:solidFill>
                  <a:latin typeface="Calibri" charset="0"/>
                  <a:ea typeface="ＭＳ Ｐゴシック" charset="-128"/>
                </a:defRPr>
              </a:lvl3pPr>
              <a:lvl4pPr>
                <a:defRPr>
                  <a:solidFill>
                    <a:schemeClr val="tx1"/>
                  </a:solidFill>
                  <a:latin typeface="Calibri" charset="0"/>
                  <a:ea typeface="ＭＳ Ｐゴシック" charset="-128"/>
                </a:defRPr>
              </a:lvl4pPr>
              <a:lvl5pPr>
                <a:defRPr>
                  <a:solidFill>
                    <a:schemeClr val="tx1"/>
                  </a:solidFill>
                  <a:latin typeface="Calibri" charset="0"/>
                  <a:ea typeface="ＭＳ Ｐゴシック" charset="-128"/>
                </a:defRPr>
              </a:lvl5pPr>
              <a:lvl6pPr marL="457200" fontAlgn="base">
                <a:spcBef>
                  <a:spcPct val="0"/>
                </a:spcBef>
                <a:spcAft>
                  <a:spcPct val="0"/>
                </a:spcAft>
                <a:defRPr>
                  <a:solidFill>
                    <a:schemeClr val="tx1"/>
                  </a:solidFill>
                  <a:latin typeface="Calibri" charset="0"/>
                  <a:ea typeface="ＭＳ Ｐゴシック" charset="-128"/>
                </a:defRPr>
              </a:lvl6pPr>
              <a:lvl7pPr marL="914400" fontAlgn="base">
                <a:spcBef>
                  <a:spcPct val="0"/>
                </a:spcBef>
                <a:spcAft>
                  <a:spcPct val="0"/>
                </a:spcAft>
                <a:defRPr>
                  <a:solidFill>
                    <a:schemeClr val="tx1"/>
                  </a:solidFill>
                  <a:latin typeface="Calibri" charset="0"/>
                  <a:ea typeface="ＭＳ Ｐゴシック" charset="-128"/>
                </a:defRPr>
              </a:lvl7pPr>
              <a:lvl8pPr marL="1371600" fontAlgn="base">
                <a:spcBef>
                  <a:spcPct val="0"/>
                </a:spcBef>
                <a:spcAft>
                  <a:spcPct val="0"/>
                </a:spcAft>
                <a:defRPr>
                  <a:solidFill>
                    <a:schemeClr val="tx1"/>
                  </a:solidFill>
                  <a:latin typeface="Calibri" charset="0"/>
                  <a:ea typeface="ＭＳ Ｐゴシック" charset="-128"/>
                </a:defRPr>
              </a:lvl8pPr>
              <a:lvl9pPr marL="1828800" fontAlgn="base">
                <a:spcBef>
                  <a:spcPct val="0"/>
                </a:spcBef>
                <a:spcAft>
                  <a:spcPct val="0"/>
                </a:spcAft>
                <a:defRPr>
                  <a:solidFill>
                    <a:schemeClr val="tx1"/>
                  </a:solidFill>
                  <a:latin typeface="Calibri" charset="0"/>
                  <a:ea typeface="ＭＳ Ｐゴシック" charset="-128"/>
                </a:defRPr>
              </a:lvl9pPr>
            </a:lstStyle>
            <a:p>
              <a:r>
                <a:rPr lang="da-DK">
                  <a:solidFill>
                    <a:srgbClr val="151616"/>
                  </a:solidFill>
                </a:rPr>
                <a:t>1</a:t>
              </a:r>
            </a:p>
          </p:txBody>
        </p:sp>
      </p:grpSp>
      <p:grpSp>
        <p:nvGrpSpPr>
          <p:cNvPr id="13325" name="Group 44"/>
          <p:cNvGrpSpPr>
            <a:grpSpLocks/>
          </p:cNvGrpSpPr>
          <p:nvPr/>
        </p:nvGrpSpPr>
        <p:grpSpPr bwMode="auto">
          <a:xfrm>
            <a:off x="5578475" y="3209925"/>
            <a:ext cx="403225" cy="401638"/>
            <a:chOff x="3294062" y="1631156"/>
            <a:chExt cx="460375" cy="460375"/>
          </a:xfrm>
        </p:grpSpPr>
        <p:sp>
          <p:nvSpPr>
            <p:cNvPr id="92" name="Ellipse 53"/>
            <p:cNvSpPr>
              <a:spLocks noChangeArrowheads="1"/>
            </p:cNvSpPr>
            <p:nvPr/>
          </p:nvSpPr>
          <p:spPr bwMode="auto">
            <a:xfrm>
              <a:off x="3294062" y="1631156"/>
              <a:ext cx="460375" cy="460375"/>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p>
              <a:pPr algn="ctr"/>
              <a:endParaRPr lang="zh-CN" altLang="zh-CN">
                <a:solidFill>
                  <a:srgbClr val="FFFFFF"/>
                </a:solidFill>
                <a:latin typeface="Calibri" charset="0"/>
              </a:endParaRPr>
            </a:p>
          </p:txBody>
        </p:sp>
        <p:sp>
          <p:nvSpPr>
            <p:cNvPr id="13392" name="Tekstboks 54"/>
            <p:cNvSpPr txBox="1">
              <a:spLocks noChangeArrowheads="1"/>
            </p:cNvSpPr>
            <p:nvPr/>
          </p:nvSpPr>
          <p:spPr bwMode="auto">
            <a:xfrm>
              <a:off x="3384000" y="1637680"/>
              <a:ext cx="344415" cy="42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37931725" indent="-37474525">
                <a:defRPr>
                  <a:solidFill>
                    <a:schemeClr val="tx1"/>
                  </a:solidFill>
                  <a:latin typeface="Calibri" charset="0"/>
                  <a:ea typeface="ＭＳ Ｐゴシック" charset="-128"/>
                </a:defRPr>
              </a:lvl2pPr>
              <a:lvl3pPr>
                <a:defRPr>
                  <a:solidFill>
                    <a:schemeClr val="tx1"/>
                  </a:solidFill>
                  <a:latin typeface="Calibri" charset="0"/>
                  <a:ea typeface="ＭＳ Ｐゴシック" charset="-128"/>
                </a:defRPr>
              </a:lvl3pPr>
              <a:lvl4pPr>
                <a:defRPr>
                  <a:solidFill>
                    <a:schemeClr val="tx1"/>
                  </a:solidFill>
                  <a:latin typeface="Calibri" charset="0"/>
                  <a:ea typeface="ＭＳ Ｐゴシック" charset="-128"/>
                </a:defRPr>
              </a:lvl4pPr>
              <a:lvl5pPr>
                <a:defRPr>
                  <a:solidFill>
                    <a:schemeClr val="tx1"/>
                  </a:solidFill>
                  <a:latin typeface="Calibri" charset="0"/>
                  <a:ea typeface="ＭＳ Ｐゴシック" charset="-128"/>
                </a:defRPr>
              </a:lvl5pPr>
              <a:lvl6pPr marL="457200" fontAlgn="base">
                <a:spcBef>
                  <a:spcPct val="0"/>
                </a:spcBef>
                <a:spcAft>
                  <a:spcPct val="0"/>
                </a:spcAft>
                <a:defRPr>
                  <a:solidFill>
                    <a:schemeClr val="tx1"/>
                  </a:solidFill>
                  <a:latin typeface="Calibri" charset="0"/>
                  <a:ea typeface="ＭＳ Ｐゴシック" charset="-128"/>
                </a:defRPr>
              </a:lvl6pPr>
              <a:lvl7pPr marL="914400" fontAlgn="base">
                <a:spcBef>
                  <a:spcPct val="0"/>
                </a:spcBef>
                <a:spcAft>
                  <a:spcPct val="0"/>
                </a:spcAft>
                <a:defRPr>
                  <a:solidFill>
                    <a:schemeClr val="tx1"/>
                  </a:solidFill>
                  <a:latin typeface="Calibri" charset="0"/>
                  <a:ea typeface="ＭＳ Ｐゴシック" charset="-128"/>
                </a:defRPr>
              </a:lvl7pPr>
              <a:lvl8pPr marL="1371600" fontAlgn="base">
                <a:spcBef>
                  <a:spcPct val="0"/>
                </a:spcBef>
                <a:spcAft>
                  <a:spcPct val="0"/>
                </a:spcAft>
                <a:defRPr>
                  <a:solidFill>
                    <a:schemeClr val="tx1"/>
                  </a:solidFill>
                  <a:latin typeface="Calibri" charset="0"/>
                  <a:ea typeface="ＭＳ Ｐゴシック" charset="-128"/>
                </a:defRPr>
              </a:lvl8pPr>
              <a:lvl9pPr marL="1828800" fontAlgn="base">
                <a:spcBef>
                  <a:spcPct val="0"/>
                </a:spcBef>
                <a:spcAft>
                  <a:spcPct val="0"/>
                </a:spcAft>
                <a:defRPr>
                  <a:solidFill>
                    <a:schemeClr val="tx1"/>
                  </a:solidFill>
                  <a:latin typeface="Calibri" charset="0"/>
                  <a:ea typeface="ＭＳ Ｐゴシック" charset="-128"/>
                </a:defRPr>
              </a:lvl9pPr>
            </a:lstStyle>
            <a:p>
              <a:r>
                <a:rPr lang="da-DK">
                  <a:solidFill>
                    <a:srgbClr val="151616"/>
                  </a:solidFill>
                </a:rPr>
                <a:t>2</a:t>
              </a:r>
            </a:p>
          </p:txBody>
        </p:sp>
      </p:grpSp>
      <p:grpSp>
        <p:nvGrpSpPr>
          <p:cNvPr id="13326" name="Group 44"/>
          <p:cNvGrpSpPr>
            <a:grpSpLocks/>
          </p:cNvGrpSpPr>
          <p:nvPr/>
        </p:nvGrpSpPr>
        <p:grpSpPr bwMode="auto">
          <a:xfrm>
            <a:off x="5578475" y="4483100"/>
            <a:ext cx="403225" cy="401638"/>
            <a:chOff x="3294062" y="1631156"/>
            <a:chExt cx="460375" cy="460375"/>
          </a:xfrm>
        </p:grpSpPr>
        <p:sp>
          <p:nvSpPr>
            <p:cNvPr id="95" name="Ellipse 53"/>
            <p:cNvSpPr>
              <a:spLocks noChangeArrowheads="1"/>
            </p:cNvSpPr>
            <p:nvPr/>
          </p:nvSpPr>
          <p:spPr bwMode="auto">
            <a:xfrm>
              <a:off x="3294062" y="1631156"/>
              <a:ext cx="460375" cy="460375"/>
            </a:xfrm>
            <a:prstGeom prst="ellipse">
              <a:avLst/>
            </a:prstGeom>
            <a:solidFill>
              <a:srgbClr val="FFFFFF">
                <a:alpha val="61960"/>
              </a:srgbClr>
            </a:solidFill>
            <a:ln w="9525">
              <a:solidFill>
                <a:srgbClr val="FFFFFF"/>
              </a:solidFill>
              <a:round/>
              <a:headEnd/>
              <a:tailEnd/>
            </a:ln>
            <a:effectLst>
              <a:outerShdw dist="38100" dir="2700000" algn="tl" rotWithShape="0">
                <a:srgbClr val="808080">
                  <a:alpha val="39998"/>
                </a:srgbClr>
              </a:outerShdw>
            </a:effectLst>
          </p:spPr>
          <p:txBody>
            <a:bodyPr anchor="ctr"/>
            <a:lstStyle/>
            <a:p>
              <a:pPr algn="ctr"/>
              <a:endParaRPr lang="zh-CN" altLang="zh-CN">
                <a:solidFill>
                  <a:srgbClr val="FFFFFF"/>
                </a:solidFill>
                <a:latin typeface="Calibri" charset="0"/>
              </a:endParaRPr>
            </a:p>
          </p:txBody>
        </p:sp>
        <p:sp>
          <p:nvSpPr>
            <p:cNvPr id="13390" name="Tekstboks 54"/>
            <p:cNvSpPr txBox="1">
              <a:spLocks noChangeArrowheads="1"/>
            </p:cNvSpPr>
            <p:nvPr/>
          </p:nvSpPr>
          <p:spPr bwMode="auto">
            <a:xfrm>
              <a:off x="3384000" y="1637680"/>
              <a:ext cx="344415" cy="423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128"/>
                </a:defRPr>
              </a:lvl1pPr>
              <a:lvl2pPr marL="37931725" indent="-37474525">
                <a:defRPr>
                  <a:solidFill>
                    <a:schemeClr val="tx1"/>
                  </a:solidFill>
                  <a:latin typeface="Calibri" charset="0"/>
                  <a:ea typeface="ＭＳ Ｐゴシック" charset="-128"/>
                </a:defRPr>
              </a:lvl2pPr>
              <a:lvl3pPr>
                <a:defRPr>
                  <a:solidFill>
                    <a:schemeClr val="tx1"/>
                  </a:solidFill>
                  <a:latin typeface="Calibri" charset="0"/>
                  <a:ea typeface="ＭＳ Ｐゴシック" charset="-128"/>
                </a:defRPr>
              </a:lvl3pPr>
              <a:lvl4pPr>
                <a:defRPr>
                  <a:solidFill>
                    <a:schemeClr val="tx1"/>
                  </a:solidFill>
                  <a:latin typeface="Calibri" charset="0"/>
                  <a:ea typeface="ＭＳ Ｐゴシック" charset="-128"/>
                </a:defRPr>
              </a:lvl4pPr>
              <a:lvl5pPr>
                <a:defRPr>
                  <a:solidFill>
                    <a:schemeClr val="tx1"/>
                  </a:solidFill>
                  <a:latin typeface="Calibri" charset="0"/>
                  <a:ea typeface="ＭＳ Ｐゴシック" charset="-128"/>
                </a:defRPr>
              </a:lvl5pPr>
              <a:lvl6pPr marL="457200" fontAlgn="base">
                <a:spcBef>
                  <a:spcPct val="0"/>
                </a:spcBef>
                <a:spcAft>
                  <a:spcPct val="0"/>
                </a:spcAft>
                <a:defRPr>
                  <a:solidFill>
                    <a:schemeClr val="tx1"/>
                  </a:solidFill>
                  <a:latin typeface="Calibri" charset="0"/>
                  <a:ea typeface="ＭＳ Ｐゴシック" charset="-128"/>
                </a:defRPr>
              </a:lvl6pPr>
              <a:lvl7pPr marL="914400" fontAlgn="base">
                <a:spcBef>
                  <a:spcPct val="0"/>
                </a:spcBef>
                <a:spcAft>
                  <a:spcPct val="0"/>
                </a:spcAft>
                <a:defRPr>
                  <a:solidFill>
                    <a:schemeClr val="tx1"/>
                  </a:solidFill>
                  <a:latin typeface="Calibri" charset="0"/>
                  <a:ea typeface="ＭＳ Ｐゴシック" charset="-128"/>
                </a:defRPr>
              </a:lvl7pPr>
              <a:lvl8pPr marL="1371600" fontAlgn="base">
                <a:spcBef>
                  <a:spcPct val="0"/>
                </a:spcBef>
                <a:spcAft>
                  <a:spcPct val="0"/>
                </a:spcAft>
                <a:defRPr>
                  <a:solidFill>
                    <a:schemeClr val="tx1"/>
                  </a:solidFill>
                  <a:latin typeface="Calibri" charset="0"/>
                  <a:ea typeface="ＭＳ Ｐゴシック" charset="-128"/>
                </a:defRPr>
              </a:lvl8pPr>
              <a:lvl9pPr marL="1828800" fontAlgn="base">
                <a:spcBef>
                  <a:spcPct val="0"/>
                </a:spcBef>
                <a:spcAft>
                  <a:spcPct val="0"/>
                </a:spcAft>
                <a:defRPr>
                  <a:solidFill>
                    <a:schemeClr val="tx1"/>
                  </a:solidFill>
                  <a:latin typeface="Calibri" charset="0"/>
                  <a:ea typeface="ＭＳ Ｐゴシック" charset="-128"/>
                </a:defRPr>
              </a:lvl9pPr>
            </a:lstStyle>
            <a:p>
              <a:r>
                <a:rPr lang="da-DK">
                  <a:solidFill>
                    <a:srgbClr val="151616"/>
                  </a:solidFill>
                </a:rPr>
                <a:t>3</a:t>
              </a:r>
            </a:p>
          </p:txBody>
        </p:sp>
      </p:grpSp>
      <p:sp>
        <p:nvSpPr>
          <p:cNvPr id="13327" name="Rektangel 76"/>
          <p:cNvSpPr>
            <a:spLocks noChangeArrowheads="1"/>
          </p:cNvSpPr>
          <p:nvPr/>
        </p:nvSpPr>
        <p:spPr bwMode="auto">
          <a:xfrm>
            <a:off x="5543550" y="4060825"/>
            <a:ext cx="243522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a:spcAft>
                <a:spcPts val="600"/>
              </a:spcAft>
            </a:pPr>
            <a:r>
              <a:rPr lang="en-US" sz="1100" b="1" noProof="1">
                <a:solidFill>
                  <a:srgbClr val="FFFFFF"/>
                </a:solidFill>
                <a:latin typeface="Calibri" charset="0"/>
                <a:cs typeface="Arial" charset="0"/>
              </a:rPr>
              <a:t>Example text</a:t>
            </a:r>
          </a:p>
        </p:txBody>
      </p:sp>
      <p:sp>
        <p:nvSpPr>
          <p:cNvPr id="13328" name="Tekstboks 72"/>
          <p:cNvSpPr txBox="1">
            <a:spLocks noChangeArrowheads="1"/>
          </p:cNvSpPr>
          <p:nvPr/>
        </p:nvSpPr>
        <p:spPr bwMode="auto">
          <a:xfrm>
            <a:off x="6313488" y="1944688"/>
            <a:ext cx="21240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128"/>
              </a:defRPr>
            </a:lvl1pPr>
            <a:lvl2pPr marL="37931725" indent="-37474525">
              <a:defRPr>
                <a:solidFill>
                  <a:schemeClr val="tx1"/>
                </a:solidFill>
                <a:latin typeface="Calibri" charset="0"/>
                <a:ea typeface="ＭＳ Ｐゴシック" charset="-128"/>
              </a:defRPr>
            </a:lvl2pPr>
            <a:lvl3pPr>
              <a:defRPr>
                <a:solidFill>
                  <a:schemeClr val="tx1"/>
                </a:solidFill>
                <a:latin typeface="Calibri" charset="0"/>
                <a:ea typeface="ＭＳ Ｐゴシック" charset="-128"/>
              </a:defRPr>
            </a:lvl3pPr>
            <a:lvl4pPr>
              <a:defRPr>
                <a:solidFill>
                  <a:schemeClr val="tx1"/>
                </a:solidFill>
                <a:latin typeface="Calibri" charset="0"/>
                <a:ea typeface="ＭＳ Ｐゴシック" charset="-128"/>
              </a:defRPr>
            </a:lvl4pPr>
            <a:lvl5pPr>
              <a:defRPr>
                <a:solidFill>
                  <a:schemeClr val="tx1"/>
                </a:solidFill>
                <a:latin typeface="Calibri" charset="0"/>
                <a:ea typeface="ＭＳ Ｐゴシック" charset="-128"/>
              </a:defRPr>
            </a:lvl5pPr>
            <a:lvl6pPr marL="457200" fontAlgn="base">
              <a:spcBef>
                <a:spcPct val="0"/>
              </a:spcBef>
              <a:spcAft>
                <a:spcPct val="0"/>
              </a:spcAft>
              <a:defRPr>
                <a:solidFill>
                  <a:schemeClr val="tx1"/>
                </a:solidFill>
                <a:latin typeface="Calibri" charset="0"/>
                <a:ea typeface="ＭＳ Ｐゴシック" charset="-128"/>
              </a:defRPr>
            </a:lvl6pPr>
            <a:lvl7pPr marL="914400" fontAlgn="base">
              <a:spcBef>
                <a:spcPct val="0"/>
              </a:spcBef>
              <a:spcAft>
                <a:spcPct val="0"/>
              </a:spcAft>
              <a:defRPr>
                <a:solidFill>
                  <a:schemeClr val="tx1"/>
                </a:solidFill>
                <a:latin typeface="Calibri" charset="0"/>
                <a:ea typeface="ＭＳ Ｐゴシック" charset="-128"/>
              </a:defRPr>
            </a:lvl7pPr>
            <a:lvl8pPr marL="1371600" fontAlgn="base">
              <a:spcBef>
                <a:spcPct val="0"/>
              </a:spcBef>
              <a:spcAft>
                <a:spcPct val="0"/>
              </a:spcAft>
              <a:defRPr>
                <a:solidFill>
                  <a:schemeClr val="tx1"/>
                </a:solidFill>
                <a:latin typeface="Calibri" charset="0"/>
                <a:ea typeface="ＭＳ Ｐゴシック" charset="-128"/>
              </a:defRPr>
            </a:lvl8pPr>
            <a:lvl9pPr marL="1828800" fontAlgn="base">
              <a:spcBef>
                <a:spcPct val="0"/>
              </a:spcBef>
              <a:spcAft>
                <a:spcPct val="0"/>
              </a:spcAft>
              <a:defRPr>
                <a:solidFill>
                  <a:schemeClr val="tx1"/>
                </a:solidFill>
                <a:latin typeface="Calibri" charset="0"/>
                <a:ea typeface="ＭＳ Ｐゴシック" charset="-128"/>
              </a:defRPr>
            </a:lvl9pPr>
          </a:lstStyle>
          <a:p>
            <a:pPr algn="just"/>
            <a:r>
              <a:rPr lang="en-US" sz="1100">
                <a:solidFill>
                  <a:srgbClr val="000000"/>
                </a:solidFill>
              </a:rPr>
              <a:t>This is an example text. Example text. Go ahead and replace it.</a:t>
            </a:r>
          </a:p>
          <a:p>
            <a:pPr algn="just"/>
            <a:endParaRPr lang="da-DK" sz="1100">
              <a:solidFill>
                <a:srgbClr val="000000"/>
              </a:solidFill>
            </a:endParaRPr>
          </a:p>
        </p:txBody>
      </p:sp>
      <p:sp>
        <p:nvSpPr>
          <p:cNvPr id="13329" name="Rectangle 4"/>
          <p:cNvSpPr>
            <a:spLocks noChangeArrowheads="1"/>
          </p:cNvSpPr>
          <p:nvPr/>
        </p:nvSpPr>
        <p:spPr bwMode="gray">
          <a:xfrm>
            <a:off x="874713" y="6162675"/>
            <a:ext cx="153828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defTabSz="801688"/>
            <a:r>
              <a:rPr lang="en-US" sz="1200">
                <a:solidFill>
                  <a:srgbClr val="171717"/>
                </a:solidFill>
                <a:latin typeface="Calibri" charset="0"/>
              </a:rPr>
              <a:t>Your own footer</a:t>
            </a:r>
          </a:p>
        </p:txBody>
      </p:sp>
      <p:sp>
        <p:nvSpPr>
          <p:cNvPr id="13330" name="Rectangle 4"/>
          <p:cNvSpPr>
            <a:spLocks noChangeArrowheads="1"/>
          </p:cNvSpPr>
          <p:nvPr/>
        </p:nvSpPr>
        <p:spPr bwMode="gray">
          <a:xfrm>
            <a:off x="6767513" y="6162675"/>
            <a:ext cx="1538287"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r" defTabSz="801688"/>
            <a:r>
              <a:rPr lang="en-US" sz="1200">
                <a:solidFill>
                  <a:srgbClr val="171717"/>
                </a:solidFill>
                <a:latin typeface="Calibri" charset="0"/>
              </a:rPr>
              <a:t>Your Logo</a:t>
            </a:r>
          </a:p>
        </p:txBody>
      </p:sp>
      <p:sp>
        <p:nvSpPr>
          <p:cNvPr id="13331" name="Tekstboks 72"/>
          <p:cNvSpPr txBox="1">
            <a:spLocks noChangeArrowheads="1"/>
          </p:cNvSpPr>
          <p:nvPr/>
        </p:nvSpPr>
        <p:spPr bwMode="auto">
          <a:xfrm>
            <a:off x="6313488" y="3230563"/>
            <a:ext cx="212407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128"/>
              </a:defRPr>
            </a:lvl1pPr>
            <a:lvl2pPr marL="37931725" indent="-37474525">
              <a:defRPr>
                <a:solidFill>
                  <a:schemeClr val="tx1"/>
                </a:solidFill>
                <a:latin typeface="Calibri" charset="0"/>
                <a:ea typeface="ＭＳ Ｐゴシック" charset="-128"/>
              </a:defRPr>
            </a:lvl2pPr>
            <a:lvl3pPr>
              <a:defRPr>
                <a:solidFill>
                  <a:schemeClr val="tx1"/>
                </a:solidFill>
                <a:latin typeface="Calibri" charset="0"/>
                <a:ea typeface="ＭＳ Ｐゴシック" charset="-128"/>
              </a:defRPr>
            </a:lvl3pPr>
            <a:lvl4pPr>
              <a:defRPr>
                <a:solidFill>
                  <a:schemeClr val="tx1"/>
                </a:solidFill>
                <a:latin typeface="Calibri" charset="0"/>
                <a:ea typeface="ＭＳ Ｐゴシック" charset="-128"/>
              </a:defRPr>
            </a:lvl4pPr>
            <a:lvl5pPr>
              <a:defRPr>
                <a:solidFill>
                  <a:schemeClr val="tx1"/>
                </a:solidFill>
                <a:latin typeface="Calibri" charset="0"/>
                <a:ea typeface="ＭＳ Ｐゴシック" charset="-128"/>
              </a:defRPr>
            </a:lvl5pPr>
            <a:lvl6pPr marL="457200" fontAlgn="base">
              <a:spcBef>
                <a:spcPct val="0"/>
              </a:spcBef>
              <a:spcAft>
                <a:spcPct val="0"/>
              </a:spcAft>
              <a:defRPr>
                <a:solidFill>
                  <a:schemeClr val="tx1"/>
                </a:solidFill>
                <a:latin typeface="Calibri" charset="0"/>
                <a:ea typeface="ＭＳ Ｐゴシック" charset="-128"/>
              </a:defRPr>
            </a:lvl6pPr>
            <a:lvl7pPr marL="914400" fontAlgn="base">
              <a:spcBef>
                <a:spcPct val="0"/>
              </a:spcBef>
              <a:spcAft>
                <a:spcPct val="0"/>
              </a:spcAft>
              <a:defRPr>
                <a:solidFill>
                  <a:schemeClr val="tx1"/>
                </a:solidFill>
                <a:latin typeface="Calibri" charset="0"/>
                <a:ea typeface="ＭＳ Ｐゴシック" charset="-128"/>
              </a:defRPr>
            </a:lvl7pPr>
            <a:lvl8pPr marL="1371600" fontAlgn="base">
              <a:spcBef>
                <a:spcPct val="0"/>
              </a:spcBef>
              <a:spcAft>
                <a:spcPct val="0"/>
              </a:spcAft>
              <a:defRPr>
                <a:solidFill>
                  <a:schemeClr val="tx1"/>
                </a:solidFill>
                <a:latin typeface="Calibri" charset="0"/>
                <a:ea typeface="ＭＳ Ｐゴシック" charset="-128"/>
              </a:defRPr>
            </a:lvl8pPr>
            <a:lvl9pPr marL="1828800" fontAlgn="base">
              <a:spcBef>
                <a:spcPct val="0"/>
              </a:spcBef>
              <a:spcAft>
                <a:spcPct val="0"/>
              </a:spcAft>
              <a:defRPr>
                <a:solidFill>
                  <a:schemeClr val="tx1"/>
                </a:solidFill>
                <a:latin typeface="Calibri" charset="0"/>
                <a:ea typeface="ＭＳ Ｐゴシック" charset="-128"/>
              </a:defRPr>
            </a:lvl9pPr>
          </a:lstStyle>
          <a:p>
            <a:pPr algn="just"/>
            <a:r>
              <a:rPr lang="en-US" sz="1100">
                <a:solidFill>
                  <a:srgbClr val="000000"/>
                </a:solidFill>
              </a:rPr>
              <a:t>This is an example text. Example text. Go ahead and replace it.</a:t>
            </a:r>
          </a:p>
          <a:p>
            <a:pPr algn="just"/>
            <a:endParaRPr lang="da-DK" sz="1100">
              <a:solidFill>
                <a:srgbClr val="000000"/>
              </a:solidFill>
            </a:endParaRPr>
          </a:p>
        </p:txBody>
      </p:sp>
      <p:sp>
        <p:nvSpPr>
          <p:cNvPr id="13332" name="Tekstboks 72"/>
          <p:cNvSpPr txBox="1">
            <a:spLocks noChangeArrowheads="1"/>
          </p:cNvSpPr>
          <p:nvPr/>
        </p:nvSpPr>
        <p:spPr bwMode="auto">
          <a:xfrm>
            <a:off x="6313488" y="4511675"/>
            <a:ext cx="212407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128"/>
              </a:defRPr>
            </a:lvl1pPr>
            <a:lvl2pPr marL="37931725" indent="-37474525">
              <a:defRPr>
                <a:solidFill>
                  <a:schemeClr val="tx1"/>
                </a:solidFill>
                <a:latin typeface="Calibri" charset="0"/>
                <a:ea typeface="ＭＳ Ｐゴシック" charset="-128"/>
              </a:defRPr>
            </a:lvl2pPr>
            <a:lvl3pPr>
              <a:defRPr>
                <a:solidFill>
                  <a:schemeClr val="tx1"/>
                </a:solidFill>
                <a:latin typeface="Calibri" charset="0"/>
                <a:ea typeface="ＭＳ Ｐゴシック" charset="-128"/>
              </a:defRPr>
            </a:lvl3pPr>
            <a:lvl4pPr>
              <a:defRPr>
                <a:solidFill>
                  <a:schemeClr val="tx1"/>
                </a:solidFill>
                <a:latin typeface="Calibri" charset="0"/>
                <a:ea typeface="ＭＳ Ｐゴシック" charset="-128"/>
              </a:defRPr>
            </a:lvl4pPr>
            <a:lvl5pPr>
              <a:defRPr>
                <a:solidFill>
                  <a:schemeClr val="tx1"/>
                </a:solidFill>
                <a:latin typeface="Calibri" charset="0"/>
                <a:ea typeface="ＭＳ Ｐゴシック" charset="-128"/>
              </a:defRPr>
            </a:lvl5pPr>
            <a:lvl6pPr marL="457200" fontAlgn="base">
              <a:spcBef>
                <a:spcPct val="0"/>
              </a:spcBef>
              <a:spcAft>
                <a:spcPct val="0"/>
              </a:spcAft>
              <a:defRPr>
                <a:solidFill>
                  <a:schemeClr val="tx1"/>
                </a:solidFill>
                <a:latin typeface="Calibri" charset="0"/>
                <a:ea typeface="ＭＳ Ｐゴシック" charset="-128"/>
              </a:defRPr>
            </a:lvl6pPr>
            <a:lvl7pPr marL="914400" fontAlgn="base">
              <a:spcBef>
                <a:spcPct val="0"/>
              </a:spcBef>
              <a:spcAft>
                <a:spcPct val="0"/>
              </a:spcAft>
              <a:defRPr>
                <a:solidFill>
                  <a:schemeClr val="tx1"/>
                </a:solidFill>
                <a:latin typeface="Calibri" charset="0"/>
                <a:ea typeface="ＭＳ Ｐゴシック" charset="-128"/>
              </a:defRPr>
            </a:lvl7pPr>
            <a:lvl8pPr marL="1371600" fontAlgn="base">
              <a:spcBef>
                <a:spcPct val="0"/>
              </a:spcBef>
              <a:spcAft>
                <a:spcPct val="0"/>
              </a:spcAft>
              <a:defRPr>
                <a:solidFill>
                  <a:schemeClr val="tx1"/>
                </a:solidFill>
                <a:latin typeface="Calibri" charset="0"/>
                <a:ea typeface="ＭＳ Ｐゴシック" charset="-128"/>
              </a:defRPr>
            </a:lvl8pPr>
            <a:lvl9pPr marL="1828800" fontAlgn="base">
              <a:spcBef>
                <a:spcPct val="0"/>
              </a:spcBef>
              <a:spcAft>
                <a:spcPct val="0"/>
              </a:spcAft>
              <a:defRPr>
                <a:solidFill>
                  <a:schemeClr val="tx1"/>
                </a:solidFill>
                <a:latin typeface="Calibri" charset="0"/>
                <a:ea typeface="ＭＳ Ｐゴシック" charset="-128"/>
              </a:defRPr>
            </a:lvl9pPr>
          </a:lstStyle>
          <a:p>
            <a:pPr algn="just"/>
            <a:r>
              <a:rPr lang="en-US" sz="1100">
                <a:solidFill>
                  <a:srgbClr val="000000"/>
                </a:solidFill>
              </a:rPr>
              <a:t>This is an example text. Example text. Go ahead and replace it.</a:t>
            </a:r>
          </a:p>
          <a:p>
            <a:pPr algn="just"/>
            <a:endParaRPr lang="da-DK" sz="1100">
              <a:solidFill>
                <a:srgbClr val="000000"/>
              </a:solidFill>
            </a:endParaRPr>
          </a:p>
        </p:txBody>
      </p:sp>
      <p:grpSp>
        <p:nvGrpSpPr>
          <p:cNvPr id="13333" name="Group 125"/>
          <p:cNvGrpSpPr>
            <a:grpSpLocks/>
          </p:cNvGrpSpPr>
          <p:nvPr/>
        </p:nvGrpSpPr>
        <p:grpSpPr bwMode="auto">
          <a:xfrm>
            <a:off x="685800" y="731838"/>
            <a:ext cx="4724400" cy="5327650"/>
            <a:chOff x="838200" y="732061"/>
            <a:chExt cx="4724400" cy="5328209"/>
          </a:xfrm>
        </p:grpSpPr>
        <p:sp>
          <p:nvSpPr>
            <p:cNvPr id="52" name="Ellipse 98"/>
            <p:cNvSpPr/>
            <p:nvPr/>
          </p:nvSpPr>
          <p:spPr bwMode="auto">
            <a:xfrm>
              <a:off x="2861162" y="5189963"/>
              <a:ext cx="1450607" cy="333287"/>
            </a:xfrm>
            <a:prstGeom prst="ellipse">
              <a:avLst/>
            </a:prstGeom>
            <a:gradFill flip="none" rotWithShape="1">
              <a:gsLst>
                <a:gs pos="100000">
                  <a:srgbClr val="FFFFFF">
                    <a:alpha val="0"/>
                  </a:srgbClr>
                </a:gs>
                <a:gs pos="0">
                  <a:schemeClr val="bg1">
                    <a:lumMod val="75000"/>
                    <a:alpha val="76000"/>
                  </a:scheme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charset="0"/>
                  <a:ea typeface="ＭＳ Ｐゴシック" charset="-128"/>
                </a:defRPr>
              </a:lvl1pPr>
              <a:lvl2pPr marL="37931725" indent="-37474525">
                <a:defRPr>
                  <a:solidFill>
                    <a:schemeClr val="tx1"/>
                  </a:solidFill>
                  <a:latin typeface="Calibri" charset="0"/>
                  <a:ea typeface="ＭＳ Ｐゴシック" charset="-128"/>
                </a:defRPr>
              </a:lvl2pPr>
              <a:lvl3pPr>
                <a:defRPr>
                  <a:solidFill>
                    <a:schemeClr val="tx1"/>
                  </a:solidFill>
                  <a:latin typeface="Calibri" charset="0"/>
                  <a:ea typeface="ＭＳ Ｐゴシック" charset="-128"/>
                </a:defRPr>
              </a:lvl3pPr>
              <a:lvl4pPr>
                <a:defRPr>
                  <a:solidFill>
                    <a:schemeClr val="tx1"/>
                  </a:solidFill>
                  <a:latin typeface="Calibri" charset="0"/>
                  <a:ea typeface="ＭＳ Ｐゴシック" charset="-128"/>
                </a:defRPr>
              </a:lvl4pPr>
              <a:lvl5pPr>
                <a:defRPr>
                  <a:solidFill>
                    <a:schemeClr val="tx1"/>
                  </a:solidFill>
                  <a:latin typeface="Calibri" charset="0"/>
                  <a:ea typeface="ＭＳ Ｐゴシック" charset="-128"/>
                </a:defRPr>
              </a:lvl5pPr>
              <a:lvl6pPr marL="457200" fontAlgn="base">
                <a:spcBef>
                  <a:spcPct val="0"/>
                </a:spcBef>
                <a:spcAft>
                  <a:spcPct val="0"/>
                </a:spcAft>
                <a:defRPr>
                  <a:solidFill>
                    <a:schemeClr val="tx1"/>
                  </a:solidFill>
                  <a:latin typeface="Calibri" charset="0"/>
                  <a:ea typeface="ＭＳ Ｐゴシック" charset="-128"/>
                </a:defRPr>
              </a:lvl6pPr>
              <a:lvl7pPr marL="914400" fontAlgn="base">
                <a:spcBef>
                  <a:spcPct val="0"/>
                </a:spcBef>
                <a:spcAft>
                  <a:spcPct val="0"/>
                </a:spcAft>
                <a:defRPr>
                  <a:solidFill>
                    <a:schemeClr val="tx1"/>
                  </a:solidFill>
                  <a:latin typeface="Calibri" charset="0"/>
                  <a:ea typeface="ＭＳ Ｐゴシック" charset="-128"/>
                </a:defRPr>
              </a:lvl7pPr>
              <a:lvl8pPr marL="1371600" fontAlgn="base">
                <a:spcBef>
                  <a:spcPct val="0"/>
                </a:spcBef>
                <a:spcAft>
                  <a:spcPct val="0"/>
                </a:spcAft>
                <a:defRPr>
                  <a:solidFill>
                    <a:schemeClr val="tx1"/>
                  </a:solidFill>
                  <a:latin typeface="Calibri" charset="0"/>
                  <a:ea typeface="ＭＳ Ｐゴシック" charset="-128"/>
                </a:defRPr>
              </a:lvl8pPr>
              <a:lvl9pPr marL="1828800" fontAlgn="base">
                <a:spcBef>
                  <a:spcPct val="0"/>
                </a:spcBef>
                <a:spcAft>
                  <a:spcPct val="0"/>
                </a:spcAft>
                <a:defRPr>
                  <a:solidFill>
                    <a:schemeClr val="tx1"/>
                  </a:solidFill>
                  <a:latin typeface="Calibri" charset="0"/>
                  <a:ea typeface="ＭＳ Ｐゴシック" charset="-128"/>
                </a:defRPr>
              </a:lvl9pPr>
            </a:lstStyle>
            <a:p>
              <a:pPr algn="ctr"/>
              <a:endParaRPr lang="en-US">
                <a:solidFill>
                  <a:srgbClr val="FFFFFF"/>
                </a:solidFill>
              </a:endParaRPr>
            </a:p>
          </p:txBody>
        </p:sp>
        <p:sp>
          <p:nvSpPr>
            <p:cNvPr id="56" name="Ellipse 98"/>
            <p:cNvSpPr/>
            <p:nvPr/>
          </p:nvSpPr>
          <p:spPr bwMode="auto">
            <a:xfrm>
              <a:off x="1498034" y="5300009"/>
              <a:ext cx="1473766" cy="305626"/>
            </a:xfrm>
            <a:prstGeom prst="ellipse">
              <a:avLst/>
            </a:prstGeom>
            <a:gradFill flip="none" rotWithShape="1">
              <a:gsLst>
                <a:gs pos="100000">
                  <a:srgbClr val="FFFFFF">
                    <a:alpha val="0"/>
                  </a:srgbClr>
                </a:gs>
                <a:gs pos="0">
                  <a:schemeClr val="bg1">
                    <a:lumMod val="75000"/>
                    <a:alpha val="76000"/>
                  </a:scheme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charset="0"/>
                  <a:ea typeface="ＭＳ Ｐゴシック" charset="-128"/>
                </a:defRPr>
              </a:lvl1pPr>
              <a:lvl2pPr marL="37931725" indent="-37474525">
                <a:defRPr>
                  <a:solidFill>
                    <a:schemeClr val="tx1"/>
                  </a:solidFill>
                  <a:latin typeface="Calibri" charset="0"/>
                  <a:ea typeface="ＭＳ Ｐゴシック" charset="-128"/>
                </a:defRPr>
              </a:lvl2pPr>
              <a:lvl3pPr>
                <a:defRPr>
                  <a:solidFill>
                    <a:schemeClr val="tx1"/>
                  </a:solidFill>
                  <a:latin typeface="Calibri" charset="0"/>
                  <a:ea typeface="ＭＳ Ｐゴシック" charset="-128"/>
                </a:defRPr>
              </a:lvl3pPr>
              <a:lvl4pPr>
                <a:defRPr>
                  <a:solidFill>
                    <a:schemeClr val="tx1"/>
                  </a:solidFill>
                  <a:latin typeface="Calibri" charset="0"/>
                  <a:ea typeface="ＭＳ Ｐゴシック" charset="-128"/>
                </a:defRPr>
              </a:lvl4pPr>
              <a:lvl5pPr>
                <a:defRPr>
                  <a:solidFill>
                    <a:schemeClr val="tx1"/>
                  </a:solidFill>
                  <a:latin typeface="Calibri" charset="0"/>
                  <a:ea typeface="ＭＳ Ｐゴシック" charset="-128"/>
                </a:defRPr>
              </a:lvl5pPr>
              <a:lvl6pPr marL="457200" fontAlgn="base">
                <a:spcBef>
                  <a:spcPct val="0"/>
                </a:spcBef>
                <a:spcAft>
                  <a:spcPct val="0"/>
                </a:spcAft>
                <a:defRPr>
                  <a:solidFill>
                    <a:schemeClr val="tx1"/>
                  </a:solidFill>
                  <a:latin typeface="Calibri" charset="0"/>
                  <a:ea typeface="ＭＳ Ｐゴシック" charset="-128"/>
                </a:defRPr>
              </a:lvl6pPr>
              <a:lvl7pPr marL="914400" fontAlgn="base">
                <a:spcBef>
                  <a:spcPct val="0"/>
                </a:spcBef>
                <a:spcAft>
                  <a:spcPct val="0"/>
                </a:spcAft>
                <a:defRPr>
                  <a:solidFill>
                    <a:schemeClr val="tx1"/>
                  </a:solidFill>
                  <a:latin typeface="Calibri" charset="0"/>
                  <a:ea typeface="ＭＳ Ｐゴシック" charset="-128"/>
                </a:defRPr>
              </a:lvl7pPr>
              <a:lvl8pPr marL="1371600" fontAlgn="base">
                <a:spcBef>
                  <a:spcPct val="0"/>
                </a:spcBef>
                <a:spcAft>
                  <a:spcPct val="0"/>
                </a:spcAft>
                <a:defRPr>
                  <a:solidFill>
                    <a:schemeClr val="tx1"/>
                  </a:solidFill>
                  <a:latin typeface="Calibri" charset="0"/>
                  <a:ea typeface="ＭＳ Ｐゴシック" charset="-128"/>
                </a:defRPr>
              </a:lvl8pPr>
              <a:lvl9pPr marL="1828800" fontAlgn="base">
                <a:spcBef>
                  <a:spcPct val="0"/>
                </a:spcBef>
                <a:spcAft>
                  <a:spcPct val="0"/>
                </a:spcAft>
                <a:defRPr>
                  <a:solidFill>
                    <a:schemeClr val="tx1"/>
                  </a:solidFill>
                  <a:latin typeface="Calibri" charset="0"/>
                  <a:ea typeface="ＭＳ Ｐゴシック" charset="-128"/>
                </a:defRPr>
              </a:lvl9pPr>
            </a:lstStyle>
            <a:p>
              <a:pPr algn="ctr"/>
              <a:endParaRPr lang="en-US">
                <a:solidFill>
                  <a:srgbClr val="FFFFFF"/>
                </a:solidFill>
              </a:endParaRPr>
            </a:p>
          </p:txBody>
        </p:sp>
        <p:sp>
          <p:nvSpPr>
            <p:cNvPr id="57" name="Ellipse 98"/>
            <p:cNvSpPr/>
            <p:nvPr/>
          </p:nvSpPr>
          <p:spPr bwMode="auto">
            <a:xfrm>
              <a:off x="4088834" y="5633427"/>
              <a:ext cx="1473766" cy="305626"/>
            </a:xfrm>
            <a:prstGeom prst="ellipse">
              <a:avLst/>
            </a:prstGeom>
            <a:gradFill flip="none" rotWithShape="1">
              <a:gsLst>
                <a:gs pos="100000">
                  <a:srgbClr val="FFFFFF">
                    <a:alpha val="0"/>
                  </a:srgbClr>
                </a:gs>
                <a:gs pos="0">
                  <a:schemeClr val="bg1">
                    <a:lumMod val="75000"/>
                    <a:alpha val="76000"/>
                  </a:scheme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charset="0"/>
                  <a:ea typeface="ＭＳ Ｐゴシック" charset="-128"/>
                </a:defRPr>
              </a:lvl1pPr>
              <a:lvl2pPr marL="37931725" indent="-37474525">
                <a:defRPr>
                  <a:solidFill>
                    <a:schemeClr val="tx1"/>
                  </a:solidFill>
                  <a:latin typeface="Calibri" charset="0"/>
                  <a:ea typeface="ＭＳ Ｐゴシック" charset="-128"/>
                </a:defRPr>
              </a:lvl2pPr>
              <a:lvl3pPr>
                <a:defRPr>
                  <a:solidFill>
                    <a:schemeClr val="tx1"/>
                  </a:solidFill>
                  <a:latin typeface="Calibri" charset="0"/>
                  <a:ea typeface="ＭＳ Ｐゴシック" charset="-128"/>
                </a:defRPr>
              </a:lvl3pPr>
              <a:lvl4pPr>
                <a:defRPr>
                  <a:solidFill>
                    <a:schemeClr val="tx1"/>
                  </a:solidFill>
                  <a:latin typeface="Calibri" charset="0"/>
                  <a:ea typeface="ＭＳ Ｐゴシック" charset="-128"/>
                </a:defRPr>
              </a:lvl4pPr>
              <a:lvl5pPr>
                <a:defRPr>
                  <a:solidFill>
                    <a:schemeClr val="tx1"/>
                  </a:solidFill>
                  <a:latin typeface="Calibri" charset="0"/>
                  <a:ea typeface="ＭＳ Ｐゴシック" charset="-128"/>
                </a:defRPr>
              </a:lvl5pPr>
              <a:lvl6pPr marL="457200" fontAlgn="base">
                <a:spcBef>
                  <a:spcPct val="0"/>
                </a:spcBef>
                <a:spcAft>
                  <a:spcPct val="0"/>
                </a:spcAft>
                <a:defRPr>
                  <a:solidFill>
                    <a:schemeClr val="tx1"/>
                  </a:solidFill>
                  <a:latin typeface="Calibri" charset="0"/>
                  <a:ea typeface="ＭＳ Ｐゴシック" charset="-128"/>
                </a:defRPr>
              </a:lvl6pPr>
              <a:lvl7pPr marL="914400" fontAlgn="base">
                <a:spcBef>
                  <a:spcPct val="0"/>
                </a:spcBef>
                <a:spcAft>
                  <a:spcPct val="0"/>
                </a:spcAft>
                <a:defRPr>
                  <a:solidFill>
                    <a:schemeClr val="tx1"/>
                  </a:solidFill>
                  <a:latin typeface="Calibri" charset="0"/>
                  <a:ea typeface="ＭＳ Ｐゴシック" charset="-128"/>
                </a:defRPr>
              </a:lvl7pPr>
              <a:lvl8pPr marL="1371600" fontAlgn="base">
                <a:spcBef>
                  <a:spcPct val="0"/>
                </a:spcBef>
                <a:spcAft>
                  <a:spcPct val="0"/>
                </a:spcAft>
                <a:defRPr>
                  <a:solidFill>
                    <a:schemeClr val="tx1"/>
                  </a:solidFill>
                  <a:latin typeface="Calibri" charset="0"/>
                  <a:ea typeface="ＭＳ Ｐゴシック" charset="-128"/>
                </a:defRPr>
              </a:lvl8pPr>
              <a:lvl9pPr marL="1828800" fontAlgn="base">
                <a:spcBef>
                  <a:spcPct val="0"/>
                </a:spcBef>
                <a:spcAft>
                  <a:spcPct val="0"/>
                </a:spcAft>
                <a:defRPr>
                  <a:solidFill>
                    <a:schemeClr val="tx1"/>
                  </a:solidFill>
                  <a:latin typeface="Calibri" charset="0"/>
                  <a:ea typeface="ＭＳ Ｐゴシック" charset="-128"/>
                </a:defRPr>
              </a:lvl9pPr>
            </a:lstStyle>
            <a:p>
              <a:pPr algn="ctr"/>
              <a:endParaRPr lang="en-US">
                <a:solidFill>
                  <a:srgbClr val="FFFFFF"/>
                </a:solidFill>
              </a:endParaRPr>
            </a:p>
          </p:txBody>
        </p:sp>
        <p:sp>
          <p:nvSpPr>
            <p:cNvPr id="53" name="Can 52"/>
            <p:cNvSpPr>
              <a:spLocks noChangeArrowheads="1"/>
            </p:cNvSpPr>
            <p:nvPr/>
          </p:nvSpPr>
          <p:spPr bwMode="auto">
            <a:xfrm rot="1586669" flipH="1">
              <a:off x="2986940" y="1537429"/>
              <a:ext cx="213724" cy="4155643"/>
            </a:xfrm>
            <a:prstGeom prst="can">
              <a:avLst>
                <a:gd name="adj" fmla="val 25025"/>
              </a:avLst>
            </a:prstGeom>
            <a:gradFill rotWithShape="1">
              <a:gsLst>
                <a:gs pos="0">
                  <a:srgbClr val="4A452A"/>
                </a:gs>
                <a:gs pos="46000">
                  <a:srgbClr val="DDD9C3"/>
                </a:gs>
                <a:gs pos="100000">
                  <a:srgbClr val="4A452A"/>
                </a:gs>
              </a:gsLst>
              <a:lin ang="60000"/>
            </a:gra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Calibri" charset="0"/>
              </a:endParaRPr>
            </a:p>
          </p:txBody>
        </p:sp>
        <p:sp>
          <p:nvSpPr>
            <p:cNvPr id="54" name="Can 53"/>
            <p:cNvSpPr>
              <a:spLocks noChangeArrowheads="1"/>
            </p:cNvSpPr>
            <p:nvPr/>
          </p:nvSpPr>
          <p:spPr bwMode="auto">
            <a:xfrm rot="-1586669">
              <a:off x="3672630" y="1491836"/>
              <a:ext cx="197142" cy="4568434"/>
            </a:xfrm>
            <a:prstGeom prst="can">
              <a:avLst>
                <a:gd name="adj" fmla="val 24997"/>
              </a:avLst>
            </a:prstGeom>
            <a:gradFill rotWithShape="1">
              <a:gsLst>
                <a:gs pos="0">
                  <a:srgbClr val="4A452A"/>
                </a:gs>
                <a:gs pos="46000">
                  <a:srgbClr val="DDD9C3"/>
                </a:gs>
                <a:gs pos="100000">
                  <a:srgbClr val="4A452A"/>
                </a:gs>
              </a:gsLst>
              <a:lin ang="60000"/>
            </a:gra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Calibri" charset="0"/>
              </a:endParaRPr>
            </a:p>
          </p:txBody>
        </p:sp>
        <p:sp>
          <p:nvSpPr>
            <p:cNvPr id="55" name="Can 54"/>
            <p:cNvSpPr>
              <a:spLocks noChangeArrowheads="1"/>
            </p:cNvSpPr>
            <p:nvPr/>
          </p:nvSpPr>
          <p:spPr bwMode="auto">
            <a:xfrm rot="-458329">
              <a:off x="3280667" y="1782520"/>
              <a:ext cx="212792" cy="3645036"/>
            </a:xfrm>
            <a:prstGeom prst="can">
              <a:avLst>
                <a:gd name="adj" fmla="val 24981"/>
              </a:avLst>
            </a:prstGeom>
            <a:gradFill rotWithShape="1">
              <a:gsLst>
                <a:gs pos="0">
                  <a:srgbClr val="4A452A"/>
                </a:gs>
                <a:gs pos="46000">
                  <a:srgbClr val="DDD9C3"/>
                </a:gs>
                <a:gs pos="100000">
                  <a:srgbClr val="4A452A"/>
                </a:gs>
              </a:gsLst>
              <a:lin ang="60000"/>
            </a:grad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Calibri" charset="0"/>
              </a:endParaRPr>
            </a:p>
          </p:txBody>
        </p:sp>
        <p:grpSp>
          <p:nvGrpSpPr>
            <p:cNvPr id="13346" name="Group 21"/>
            <p:cNvGrpSpPr>
              <a:grpSpLocks/>
            </p:cNvGrpSpPr>
            <p:nvPr/>
          </p:nvGrpSpPr>
          <p:grpSpPr bwMode="auto">
            <a:xfrm rot="552570">
              <a:off x="1863659" y="1012454"/>
              <a:ext cx="2835956" cy="3726638"/>
              <a:chOff x="6908974" y="1411727"/>
              <a:chExt cx="1708455" cy="2245026"/>
            </a:xfrm>
          </p:grpSpPr>
          <p:sp>
            <p:nvSpPr>
              <p:cNvPr id="23" name="Donut 22"/>
              <p:cNvSpPr/>
              <p:nvPr/>
            </p:nvSpPr>
            <p:spPr>
              <a:xfrm>
                <a:off x="7012908" y="1411489"/>
                <a:ext cx="1603803" cy="2244795"/>
              </a:xfrm>
              <a:prstGeom prst="donut">
                <a:avLst>
                  <a:gd name="adj" fmla="val 7654"/>
                </a:avLst>
              </a:prstGeom>
              <a:solidFill>
                <a:srgbClr val="8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24" name="Oval 23"/>
              <p:cNvSpPr/>
              <p:nvPr/>
            </p:nvSpPr>
            <p:spPr>
              <a:xfrm>
                <a:off x="6908352" y="1411971"/>
                <a:ext cx="1603803" cy="224479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25" name="Donut 24"/>
              <p:cNvSpPr/>
              <p:nvPr/>
            </p:nvSpPr>
            <p:spPr>
              <a:xfrm>
                <a:off x="7114930" y="1701853"/>
                <a:ext cx="1189702" cy="1665184"/>
              </a:xfrm>
              <a:prstGeom prst="donut">
                <a:avLst>
                  <a:gd name="adj" fmla="val 12228"/>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26" name="Donut 25"/>
              <p:cNvSpPr/>
              <p:nvPr/>
            </p:nvSpPr>
            <p:spPr>
              <a:xfrm>
                <a:off x="6908352" y="1411971"/>
                <a:ext cx="1603803" cy="2244794"/>
              </a:xfrm>
              <a:prstGeom prst="donut">
                <a:avLst>
                  <a:gd name="adj" fmla="val 7654"/>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27" name="Oval 26"/>
              <p:cNvSpPr/>
              <p:nvPr/>
            </p:nvSpPr>
            <p:spPr>
              <a:xfrm>
                <a:off x="7605533" y="2388509"/>
                <a:ext cx="209441" cy="291718"/>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28" name="Donut 27"/>
              <p:cNvSpPr/>
              <p:nvPr/>
            </p:nvSpPr>
            <p:spPr>
              <a:xfrm>
                <a:off x="7366445" y="2052795"/>
                <a:ext cx="687617" cy="963148"/>
              </a:xfrm>
              <a:prstGeom prst="donut">
                <a:avLst>
                  <a:gd name="adj" fmla="val 19297"/>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grpSp>
        <p:grpSp>
          <p:nvGrpSpPr>
            <p:cNvPr id="13347" name="Group 71"/>
            <p:cNvGrpSpPr>
              <a:grpSpLocks/>
            </p:cNvGrpSpPr>
            <p:nvPr/>
          </p:nvGrpSpPr>
          <p:grpSpPr bwMode="auto">
            <a:xfrm rot="-8599160">
              <a:off x="3422785" y="3731683"/>
              <a:ext cx="1270266" cy="412899"/>
              <a:chOff x="402914" y="4892498"/>
              <a:chExt cx="3257970" cy="1058999"/>
            </a:xfrm>
          </p:grpSpPr>
          <p:sp>
            <p:nvSpPr>
              <p:cNvPr id="73" name="Freeform 72"/>
              <p:cNvSpPr/>
              <p:nvPr/>
            </p:nvSpPr>
            <p:spPr>
              <a:xfrm>
                <a:off x="3054488" y="5383983"/>
                <a:ext cx="610741" cy="81441"/>
              </a:xfrm>
              <a:custGeom>
                <a:avLst/>
                <a:gdLst>
                  <a:gd name="connsiteX0" fmla="*/ 0 w 649797"/>
                  <a:gd name="connsiteY0" fmla="*/ 0 h 81719"/>
                  <a:gd name="connsiteX1" fmla="*/ 608938 w 649797"/>
                  <a:gd name="connsiteY1" fmla="*/ 0 h 81719"/>
                  <a:gd name="connsiteX2" fmla="*/ 649797 w 649797"/>
                  <a:gd name="connsiteY2" fmla="*/ 40860 h 81719"/>
                  <a:gd name="connsiteX3" fmla="*/ 608938 w 649797"/>
                  <a:gd name="connsiteY3" fmla="*/ 81719 h 81719"/>
                  <a:gd name="connsiteX4" fmla="*/ 0 w 649797"/>
                  <a:gd name="connsiteY4" fmla="*/ 81719 h 81719"/>
                  <a:gd name="connsiteX5" fmla="*/ 0 w 649797"/>
                  <a:gd name="connsiteY5" fmla="*/ 0 h 81719"/>
                  <a:gd name="connsiteX0" fmla="*/ 0 w 608937"/>
                  <a:gd name="connsiteY0" fmla="*/ 0 h 81719"/>
                  <a:gd name="connsiteX1" fmla="*/ 608938 w 608937"/>
                  <a:gd name="connsiteY1" fmla="*/ 0 h 81719"/>
                  <a:gd name="connsiteX2" fmla="*/ 602951 w 608937"/>
                  <a:gd name="connsiteY2" fmla="*/ 31413 h 81719"/>
                  <a:gd name="connsiteX3" fmla="*/ 608938 w 608937"/>
                  <a:gd name="connsiteY3" fmla="*/ 81719 h 81719"/>
                  <a:gd name="connsiteX4" fmla="*/ 0 w 608937"/>
                  <a:gd name="connsiteY4" fmla="*/ 81719 h 81719"/>
                  <a:gd name="connsiteX5" fmla="*/ 0 w 608937"/>
                  <a:gd name="connsiteY5" fmla="*/ 0 h 8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8937" h="81719">
                    <a:moveTo>
                      <a:pt x="0" y="0"/>
                    </a:moveTo>
                    <a:lnTo>
                      <a:pt x="608938" y="0"/>
                    </a:lnTo>
                    <a:lnTo>
                      <a:pt x="602951" y="31413"/>
                    </a:lnTo>
                    <a:lnTo>
                      <a:pt x="608938" y="81719"/>
                    </a:lnTo>
                    <a:lnTo>
                      <a:pt x="0" y="81719"/>
                    </a:lnTo>
                    <a:lnTo>
                      <a:pt x="0" y="0"/>
                    </a:lnTo>
                    <a:close/>
                  </a:path>
                </a:pathLst>
              </a:custGeom>
              <a:gradFill>
                <a:gsLst>
                  <a:gs pos="0">
                    <a:schemeClr val="bg2">
                      <a:lumMod val="50000"/>
                    </a:schemeClr>
                  </a:gs>
                  <a:gs pos="50000">
                    <a:schemeClr val="bg1">
                      <a:lumMod val="95000"/>
                    </a:schemeClr>
                  </a:gs>
                  <a:gs pos="100000">
                    <a:schemeClr val="bg2">
                      <a:lumMod val="50000"/>
                    </a:schemeClr>
                  </a:gs>
                </a:gsLst>
              </a:gradFill>
              <a:ln>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74" name="Rectangle 73"/>
              <p:cNvSpPr/>
              <p:nvPr/>
            </p:nvSpPr>
            <p:spPr>
              <a:xfrm>
                <a:off x="2827683" y="5312971"/>
                <a:ext cx="228010" cy="232104"/>
              </a:xfrm>
              <a:prstGeom prst="rect">
                <a:avLst/>
              </a:prstGeom>
              <a:gradFill>
                <a:gsLst>
                  <a:gs pos="0">
                    <a:schemeClr val="bg2">
                      <a:lumMod val="50000"/>
                    </a:schemeClr>
                  </a:gs>
                  <a:gs pos="51000">
                    <a:schemeClr val="bg2">
                      <a:lumMod val="90000"/>
                    </a:schemeClr>
                  </a:gs>
                  <a:gs pos="100000">
                    <a:schemeClr val="bg2">
                      <a:lumMod val="5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75" name="Rectangle 74"/>
              <p:cNvSpPr/>
              <p:nvPr/>
            </p:nvSpPr>
            <p:spPr>
              <a:xfrm>
                <a:off x="407105" y="5335060"/>
                <a:ext cx="2418536" cy="187313"/>
              </a:xfrm>
              <a:prstGeom prst="rect">
                <a:avLst/>
              </a:prstGeom>
              <a:gradFill>
                <a:gsLst>
                  <a:gs pos="0">
                    <a:schemeClr val="bg1">
                      <a:lumMod val="50000"/>
                    </a:schemeClr>
                  </a:gs>
                  <a:gs pos="47000">
                    <a:schemeClr val="bg1">
                      <a:lumMod val="85000"/>
                    </a:schemeClr>
                  </a:gs>
                  <a:gs pos="100000">
                    <a:schemeClr val="bg1">
                      <a:lumMod val="5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76" name="Pie 75"/>
              <p:cNvSpPr/>
              <p:nvPr/>
            </p:nvSpPr>
            <p:spPr>
              <a:xfrm rot="5400000">
                <a:off x="562948" y="4740978"/>
                <a:ext cx="855126" cy="1160410"/>
              </a:xfrm>
              <a:prstGeom prst="pie">
                <a:avLst>
                  <a:gd name="adj1" fmla="val 5390094"/>
                  <a:gd name="adj2" fmla="val 16200000"/>
                </a:avLst>
              </a:prstGeom>
              <a:gradFill>
                <a:gsLst>
                  <a:gs pos="0">
                    <a:schemeClr val="bg1">
                      <a:lumMod val="65000"/>
                    </a:schemeClr>
                  </a:gs>
                  <a:gs pos="100000">
                    <a:schemeClr val="bg1">
                      <a:lumMod val="95000"/>
                    </a:schemeClr>
                  </a:gs>
                </a:gsLst>
                <a:lin ang="10800000" scaled="0"/>
              </a:gra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77" name="Pie 76"/>
              <p:cNvSpPr/>
              <p:nvPr/>
            </p:nvSpPr>
            <p:spPr>
              <a:xfrm rot="16200000">
                <a:off x="562276" y="4944579"/>
                <a:ext cx="855126" cy="1160410"/>
              </a:xfrm>
              <a:prstGeom prst="pie">
                <a:avLst>
                  <a:gd name="adj1" fmla="val 5390094"/>
                  <a:gd name="adj2" fmla="val 16200000"/>
                </a:avLst>
              </a:prstGeom>
              <a:gradFill>
                <a:gsLst>
                  <a:gs pos="0">
                    <a:schemeClr val="bg1">
                      <a:lumMod val="75000"/>
                    </a:schemeClr>
                  </a:gs>
                  <a:gs pos="100000">
                    <a:schemeClr val="bg1">
                      <a:lumMod val="95000"/>
                    </a:schemeClr>
                  </a:gs>
                </a:gsLst>
                <a:lin ang="10800000" scaled="0"/>
              </a:gra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78" name="Pie 77"/>
              <p:cNvSpPr/>
              <p:nvPr/>
            </p:nvSpPr>
            <p:spPr>
              <a:xfrm rot="5400000">
                <a:off x="693763" y="4833019"/>
                <a:ext cx="598587" cy="1160407"/>
              </a:xfrm>
              <a:prstGeom prst="pie">
                <a:avLst>
                  <a:gd name="adj1" fmla="val 5390094"/>
                  <a:gd name="adj2" fmla="val 16200000"/>
                </a:avLst>
              </a:prstGeom>
              <a:gradFill>
                <a:gsLst>
                  <a:gs pos="0">
                    <a:schemeClr val="bg1">
                      <a:lumMod val="65000"/>
                    </a:schemeClr>
                  </a:gs>
                  <a:gs pos="100000">
                    <a:schemeClr val="bg1">
                      <a:lumMod val="95000"/>
                    </a:schemeClr>
                  </a:gs>
                </a:gsLst>
                <a:lin ang="10800000" scaled="0"/>
              </a:gra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grpSp>
        <p:grpSp>
          <p:nvGrpSpPr>
            <p:cNvPr id="13348" name="Group 103"/>
            <p:cNvGrpSpPr>
              <a:grpSpLocks/>
            </p:cNvGrpSpPr>
            <p:nvPr/>
          </p:nvGrpSpPr>
          <p:grpSpPr bwMode="auto">
            <a:xfrm>
              <a:off x="838200" y="2497743"/>
              <a:ext cx="2381667" cy="760082"/>
              <a:chOff x="381979" y="2383036"/>
              <a:chExt cx="2874402" cy="917333"/>
            </a:xfrm>
          </p:grpSpPr>
          <p:grpSp>
            <p:nvGrpSpPr>
              <p:cNvPr id="13370" name="Group 28"/>
              <p:cNvGrpSpPr>
                <a:grpSpLocks/>
              </p:cNvGrpSpPr>
              <p:nvPr/>
            </p:nvGrpSpPr>
            <p:grpSpPr bwMode="auto">
              <a:xfrm>
                <a:off x="381979" y="2383036"/>
                <a:ext cx="2310988" cy="917333"/>
                <a:chOff x="404116" y="4900455"/>
                <a:chExt cx="2647832" cy="1051042"/>
              </a:xfrm>
            </p:grpSpPr>
            <p:sp>
              <p:nvSpPr>
                <p:cNvPr id="31" name="Rectangle 30"/>
                <p:cNvSpPr/>
                <p:nvPr/>
              </p:nvSpPr>
              <p:spPr>
                <a:xfrm>
                  <a:off x="2823220" y="5310727"/>
                  <a:ext cx="228300" cy="230521"/>
                </a:xfrm>
                <a:prstGeom prst="rect">
                  <a:avLst/>
                </a:prstGeom>
                <a:gradFill>
                  <a:gsLst>
                    <a:gs pos="0">
                      <a:schemeClr val="bg2">
                        <a:lumMod val="50000"/>
                      </a:schemeClr>
                    </a:gs>
                    <a:gs pos="51000">
                      <a:schemeClr val="bg2">
                        <a:lumMod val="90000"/>
                      </a:schemeClr>
                    </a:gs>
                    <a:gs pos="100000">
                      <a:schemeClr val="bg2">
                        <a:lumMod val="5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32" name="Rectangle 31"/>
                <p:cNvSpPr/>
                <p:nvPr/>
              </p:nvSpPr>
              <p:spPr>
                <a:xfrm>
                  <a:off x="404116" y="5332681"/>
                  <a:ext cx="2419104" cy="186612"/>
                </a:xfrm>
                <a:prstGeom prst="rect">
                  <a:avLst/>
                </a:prstGeom>
                <a:gradFill>
                  <a:gsLst>
                    <a:gs pos="0">
                      <a:schemeClr val="tx1">
                        <a:lumMod val="95000"/>
                        <a:lumOff val="5000"/>
                      </a:schemeClr>
                    </a:gs>
                    <a:gs pos="47000">
                      <a:schemeClr val="tx1">
                        <a:lumMod val="75000"/>
                        <a:lumOff val="25000"/>
                      </a:schemeClr>
                    </a:gs>
                    <a:gs pos="100000">
                      <a:schemeClr val="tx1">
                        <a:lumMod val="95000"/>
                        <a:lumOff val="5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33" name="Pie 32"/>
                <p:cNvSpPr/>
                <p:nvPr/>
              </p:nvSpPr>
              <p:spPr>
                <a:xfrm rot="5400000">
                  <a:off x="568711" y="4748759"/>
                  <a:ext cx="858411" cy="1161259"/>
                </a:xfrm>
                <a:prstGeom prst="pie">
                  <a:avLst>
                    <a:gd name="adj1" fmla="val 5390094"/>
                    <a:gd name="adj2" fmla="val 16200000"/>
                  </a:avLst>
                </a:prstGeom>
                <a:gradFill>
                  <a:gsLst>
                    <a:gs pos="0">
                      <a:schemeClr val="tx1">
                        <a:lumMod val="95000"/>
                        <a:lumOff val="5000"/>
                      </a:schemeClr>
                    </a:gs>
                    <a:gs pos="100000">
                      <a:schemeClr val="tx1">
                        <a:lumMod val="75000"/>
                        <a:lumOff val="25000"/>
                      </a:schemeClr>
                    </a:gs>
                  </a:gsLst>
                  <a:lin ang="10800000" scaled="0"/>
                </a:gra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34" name="Pie 33"/>
                <p:cNvSpPr/>
                <p:nvPr/>
              </p:nvSpPr>
              <p:spPr>
                <a:xfrm rot="16200000">
                  <a:off x="567614" y="4940859"/>
                  <a:ext cx="858411" cy="1163453"/>
                </a:xfrm>
                <a:prstGeom prst="pie">
                  <a:avLst>
                    <a:gd name="adj1" fmla="val 5390094"/>
                    <a:gd name="adj2" fmla="val 16200000"/>
                  </a:avLst>
                </a:prstGeom>
                <a:gradFill>
                  <a:gsLst>
                    <a:gs pos="0">
                      <a:schemeClr val="tx1">
                        <a:lumMod val="95000"/>
                        <a:lumOff val="5000"/>
                      </a:schemeClr>
                    </a:gs>
                    <a:gs pos="100000">
                      <a:schemeClr val="tx1">
                        <a:lumMod val="75000"/>
                        <a:lumOff val="25000"/>
                      </a:schemeClr>
                    </a:gs>
                  </a:gsLst>
                  <a:lin ang="10800000" scaled="0"/>
                </a:gra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35" name="Pie 34"/>
                <p:cNvSpPr/>
                <p:nvPr/>
              </p:nvSpPr>
              <p:spPr>
                <a:xfrm rot="5400000">
                  <a:off x="698242" y="4829989"/>
                  <a:ext cx="597156" cy="1163453"/>
                </a:xfrm>
                <a:prstGeom prst="pie">
                  <a:avLst>
                    <a:gd name="adj1" fmla="val 5390094"/>
                    <a:gd name="adj2" fmla="val 16200000"/>
                  </a:avLst>
                </a:prstGeom>
                <a:gradFill>
                  <a:gsLst>
                    <a:gs pos="0">
                      <a:schemeClr val="tx1">
                        <a:lumMod val="95000"/>
                        <a:lumOff val="5000"/>
                      </a:schemeClr>
                    </a:gs>
                    <a:gs pos="100000">
                      <a:schemeClr val="tx1">
                        <a:lumMod val="65000"/>
                        <a:lumOff val="35000"/>
                      </a:schemeClr>
                    </a:gs>
                  </a:gsLst>
                  <a:lin ang="10800000" scaled="0"/>
                </a:gra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grpSp>
          <p:sp>
            <p:nvSpPr>
              <p:cNvPr id="103" name="Round Same Side Corner Rectangle 102"/>
              <p:cNvSpPr/>
              <p:nvPr/>
            </p:nvSpPr>
            <p:spPr>
              <a:xfrm rot="5400000">
                <a:off x="2938787" y="2560069"/>
                <a:ext cx="70898" cy="563284"/>
              </a:xfrm>
              <a:prstGeom prst="round2SameRect">
                <a:avLst>
                  <a:gd name="adj1" fmla="val 50000"/>
                  <a:gd name="adj2" fmla="val 0"/>
                </a:avLst>
              </a:prstGeom>
              <a:gradFill>
                <a:gsLst>
                  <a:gs pos="0">
                    <a:schemeClr val="bg2">
                      <a:lumMod val="50000"/>
                    </a:schemeClr>
                  </a:gs>
                  <a:gs pos="51000">
                    <a:schemeClr val="bg2">
                      <a:lumMod val="90000"/>
                    </a:schemeClr>
                  </a:gs>
                  <a:gs pos="100000">
                    <a:schemeClr val="bg2">
                      <a:lumMod val="50000"/>
                    </a:schemeClr>
                  </a:gs>
                </a:gsLst>
                <a:lin ang="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grpSp>
        <p:grpSp>
          <p:nvGrpSpPr>
            <p:cNvPr id="13349" name="Group 104"/>
            <p:cNvGrpSpPr>
              <a:grpSpLocks/>
            </p:cNvGrpSpPr>
            <p:nvPr/>
          </p:nvGrpSpPr>
          <p:grpSpPr bwMode="auto">
            <a:xfrm rot="-2596293">
              <a:off x="1513939" y="3990787"/>
              <a:ext cx="1270266" cy="412899"/>
              <a:chOff x="402914" y="4892498"/>
              <a:chExt cx="3257970" cy="1058999"/>
            </a:xfrm>
          </p:grpSpPr>
          <p:sp>
            <p:nvSpPr>
              <p:cNvPr id="106" name="Freeform 105"/>
              <p:cNvSpPr/>
              <p:nvPr/>
            </p:nvSpPr>
            <p:spPr>
              <a:xfrm>
                <a:off x="3051031" y="5383636"/>
                <a:ext cx="610741" cy="81441"/>
              </a:xfrm>
              <a:custGeom>
                <a:avLst/>
                <a:gdLst>
                  <a:gd name="connsiteX0" fmla="*/ 0 w 649797"/>
                  <a:gd name="connsiteY0" fmla="*/ 0 h 81719"/>
                  <a:gd name="connsiteX1" fmla="*/ 608938 w 649797"/>
                  <a:gd name="connsiteY1" fmla="*/ 0 h 81719"/>
                  <a:gd name="connsiteX2" fmla="*/ 649797 w 649797"/>
                  <a:gd name="connsiteY2" fmla="*/ 40860 h 81719"/>
                  <a:gd name="connsiteX3" fmla="*/ 608938 w 649797"/>
                  <a:gd name="connsiteY3" fmla="*/ 81719 h 81719"/>
                  <a:gd name="connsiteX4" fmla="*/ 0 w 649797"/>
                  <a:gd name="connsiteY4" fmla="*/ 81719 h 81719"/>
                  <a:gd name="connsiteX5" fmla="*/ 0 w 649797"/>
                  <a:gd name="connsiteY5" fmla="*/ 0 h 81719"/>
                  <a:gd name="connsiteX0" fmla="*/ 0 w 608937"/>
                  <a:gd name="connsiteY0" fmla="*/ 0 h 81719"/>
                  <a:gd name="connsiteX1" fmla="*/ 608938 w 608937"/>
                  <a:gd name="connsiteY1" fmla="*/ 0 h 81719"/>
                  <a:gd name="connsiteX2" fmla="*/ 602951 w 608937"/>
                  <a:gd name="connsiteY2" fmla="*/ 31413 h 81719"/>
                  <a:gd name="connsiteX3" fmla="*/ 608938 w 608937"/>
                  <a:gd name="connsiteY3" fmla="*/ 81719 h 81719"/>
                  <a:gd name="connsiteX4" fmla="*/ 0 w 608937"/>
                  <a:gd name="connsiteY4" fmla="*/ 81719 h 81719"/>
                  <a:gd name="connsiteX5" fmla="*/ 0 w 608937"/>
                  <a:gd name="connsiteY5" fmla="*/ 0 h 8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8937" h="81719">
                    <a:moveTo>
                      <a:pt x="0" y="0"/>
                    </a:moveTo>
                    <a:lnTo>
                      <a:pt x="608938" y="0"/>
                    </a:lnTo>
                    <a:lnTo>
                      <a:pt x="602951" y="31413"/>
                    </a:lnTo>
                    <a:lnTo>
                      <a:pt x="608938" y="81719"/>
                    </a:lnTo>
                    <a:lnTo>
                      <a:pt x="0" y="81719"/>
                    </a:lnTo>
                    <a:lnTo>
                      <a:pt x="0" y="0"/>
                    </a:lnTo>
                    <a:close/>
                  </a:path>
                </a:pathLst>
              </a:custGeom>
              <a:gradFill>
                <a:gsLst>
                  <a:gs pos="0">
                    <a:schemeClr val="bg2">
                      <a:lumMod val="50000"/>
                    </a:schemeClr>
                  </a:gs>
                  <a:gs pos="50000">
                    <a:schemeClr val="bg1">
                      <a:lumMod val="95000"/>
                    </a:schemeClr>
                  </a:gs>
                  <a:gs pos="100000">
                    <a:schemeClr val="bg2">
                      <a:lumMod val="50000"/>
                    </a:schemeClr>
                  </a:gs>
                </a:gsLst>
              </a:gradFill>
              <a:ln>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107" name="Rectangle 106"/>
              <p:cNvSpPr/>
              <p:nvPr/>
            </p:nvSpPr>
            <p:spPr>
              <a:xfrm>
                <a:off x="2823294" y="5307989"/>
                <a:ext cx="228010" cy="232104"/>
              </a:xfrm>
              <a:prstGeom prst="rect">
                <a:avLst/>
              </a:prstGeom>
              <a:gradFill>
                <a:gsLst>
                  <a:gs pos="0">
                    <a:schemeClr val="bg2">
                      <a:lumMod val="50000"/>
                    </a:schemeClr>
                  </a:gs>
                  <a:gs pos="51000">
                    <a:schemeClr val="bg2">
                      <a:lumMod val="90000"/>
                    </a:schemeClr>
                  </a:gs>
                  <a:gs pos="100000">
                    <a:schemeClr val="bg2">
                      <a:lumMod val="5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108" name="Rectangle 107"/>
              <p:cNvSpPr/>
              <p:nvPr/>
            </p:nvSpPr>
            <p:spPr>
              <a:xfrm>
                <a:off x="401654" y="5331525"/>
                <a:ext cx="2418536" cy="187313"/>
              </a:xfrm>
              <a:prstGeom prst="rect">
                <a:avLst/>
              </a:prstGeom>
              <a:gradFill>
                <a:gsLst>
                  <a:gs pos="0">
                    <a:schemeClr val="bg1">
                      <a:lumMod val="50000"/>
                    </a:schemeClr>
                  </a:gs>
                  <a:gs pos="47000">
                    <a:schemeClr val="bg1">
                      <a:lumMod val="85000"/>
                    </a:schemeClr>
                  </a:gs>
                  <a:gs pos="100000">
                    <a:schemeClr val="bg1">
                      <a:lumMod val="5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109" name="Pie 108"/>
              <p:cNvSpPr/>
              <p:nvPr/>
            </p:nvSpPr>
            <p:spPr>
              <a:xfrm rot="5400000">
                <a:off x="556460" y="4735706"/>
                <a:ext cx="855126" cy="1160410"/>
              </a:xfrm>
              <a:prstGeom prst="pie">
                <a:avLst>
                  <a:gd name="adj1" fmla="val 5390094"/>
                  <a:gd name="adj2" fmla="val 16200000"/>
                </a:avLst>
              </a:prstGeom>
              <a:gradFill>
                <a:gsLst>
                  <a:gs pos="0">
                    <a:schemeClr val="bg1">
                      <a:lumMod val="65000"/>
                    </a:schemeClr>
                  </a:gs>
                  <a:gs pos="100000">
                    <a:schemeClr val="bg1">
                      <a:lumMod val="95000"/>
                    </a:schemeClr>
                  </a:gs>
                </a:gsLst>
                <a:lin ang="10800000" scaled="0"/>
              </a:gra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110" name="Pie 109"/>
              <p:cNvSpPr/>
              <p:nvPr/>
            </p:nvSpPr>
            <p:spPr>
              <a:xfrm rot="16200000">
                <a:off x="556957" y="4943102"/>
                <a:ext cx="855126" cy="1160407"/>
              </a:xfrm>
              <a:prstGeom prst="pie">
                <a:avLst>
                  <a:gd name="adj1" fmla="val 5390094"/>
                  <a:gd name="adj2" fmla="val 16200000"/>
                </a:avLst>
              </a:prstGeom>
              <a:gradFill>
                <a:gsLst>
                  <a:gs pos="0">
                    <a:schemeClr val="bg1">
                      <a:lumMod val="75000"/>
                    </a:schemeClr>
                  </a:gs>
                  <a:gs pos="100000">
                    <a:schemeClr val="bg1">
                      <a:lumMod val="95000"/>
                    </a:schemeClr>
                  </a:gs>
                </a:gsLst>
                <a:lin ang="10800000" scaled="0"/>
              </a:gra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111" name="Pie 110"/>
              <p:cNvSpPr/>
              <p:nvPr/>
            </p:nvSpPr>
            <p:spPr>
              <a:xfrm rot="5400000">
                <a:off x="686111" y="4829287"/>
                <a:ext cx="598589" cy="1160410"/>
              </a:xfrm>
              <a:prstGeom prst="pie">
                <a:avLst>
                  <a:gd name="adj1" fmla="val 5390094"/>
                  <a:gd name="adj2" fmla="val 16200000"/>
                </a:avLst>
              </a:prstGeom>
              <a:gradFill>
                <a:gsLst>
                  <a:gs pos="0">
                    <a:schemeClr val="bg1">
                      <a:lumMod val="65000"/>
                    </a:schemeClr>
                  </a:gs>
                  <a:gs pos="100000">
                    <a:schemeClr val="bg1">
                      <a:lumMod val="95000"/>
                    </a:schemeClr>
                  </a:gs>
                </a:gsLst>
                <a:lin ang="10800000" scaled="0"/>
              </a:gra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grpSp>
        <p:grpSp>
          <p:nvGrpSpPr>
            <p:cNvPr id="13350" name="Group 111"/>
            <p:cNvGrpSpPr>
              <a:grpSpLocks/>
            </p:cNvGrpSpPr>
            <p:nvPr/>
          </p:nvGrpSpPr>
          <p:grpSpPr bwMode="auto">
            <a:xfrm rot="1585899">
              <a:off x="1291948" y="1813807"/>
              <a:ext cx="1270266" cy="412899"/>
              <a:chOff x="402914" y="4892498"/>
              <a:chExt cx="3257970" cy="1058999"/>
            </a:xfrm>
          </p:grpSpPr>
          <p:sp>
            <p:nvSpPr>
              <p:cNvPr id="113" name="Freeform 112"/>
              <p:cNvSpPr/>
              <p:nvPr/>
            </p:nvSpPr>
            <p:spPr>
              <a:xfrm>
                <a:off x="3046311" y="5382812"/>
                <a:ext cx="610741" cy="81441"/>
              </a:xfrm>
              <a:custGeom>
                <a:avLst/>
                <a:gdLst>
                  <a:gd name="connsiteX0" fmla="*/ 0 w 649797"/>
                  <a:gd name="connsiteY0" fmla="*/ 0 h 81719"/>
                  <a:gd name="connsiteX1" fmla="*/ 608938 w 649797"/>
                  <a:gd name="connsiteY1" fmla="*/ 0 h 81719"/>
                  <a:gd name="connsiteX2" fmla="*/ 649797 w 649797"/>
                  <a:gd name="connsiteY2" fmla="*/ 40860 h 81719"/>
                  <a:gd name="connsiteX3" fmla="*/ 608938 w 649797"/>
                  <a:gd name="connsiteY3" fmla="*/ 81719 h 81719"/>
                  <a:gd name="connsiteX4" fmla="*/ 0 w 649797"/>
                  <a:gd name="connsiteY4" fmla="*/ 81719 h 81719"/>
                  <a:gd name="connsiteX5" fmla="*/ 0 w 649797"/>
                  <a:gd name="connsiteY5" fmla="*/ 0 h 81719"/>
                  <a:gd name="connsiteX0" fmla="*/ 0 w 608937"/>
                  <a:gd name="connsiteY0" fmla="*/ 0 h 81719"/>
                  <a:gd name="connsiteX1" fmla="*/ 608938 w 608937"/>
                  <a:gd name="connsiteY1" fmla="*/ 0 h 81719"/>
                  <a:gd name="connsiteX2" fmla="*/ 602951 w 608937"/>
                  <a:gd name="connsiteY2" fmla="*/ 31413 h 81719"/>
                  <a:gd name="connsiteX3" fmla="*/ 608938 w 608937"/>
                  <a:gd name="connsiteY3" fmla="*/ 81719 h 81719"/>
                  <a:gd name="connsiteX4" fmla="*/ 0 w 608937"/>
                  <a:gd name="connsiteY4" fmla="*/ 81719 h 81719"/>
                  <a:gd name="connsiteX5" fmla="*/ 0 w 608937"/>
                  <a:gd name="connsiteY5" fmla="*/ 0 h 8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8937" h="81719">
                    <a:moveTo>
                      <a:pt x="0" y="0"/>
                    </a:moveTo>
                    <a:lnTo>
                      <a:pt x="608938" y="0"/>
                    </a:lnTo>
                    <a:lnTo>
                      <a:pt x="602951" y="31413"/>
                    </a:lnTo>
                    <a:lnTo>
                      <a:pt x="608938" y="81719"/>
                    </a:lnTo>
                    <a:lnTo>
                      <a:pt x="0" y="81719"/>
                    </a:lnTo>
                    <a:lnTo>
                      <a:pt x="0" y="0"/>
                    </a:lnTo>
                    <a:close/>
                  </a:path>
                </a:pathLst>
              </a:custGeom>
              <a:gradFill>
                <a:gsLst>
                  <a:gs pos="0">
                    <a:schemeClr val="bg2">
                      <a:lumMod val="50000"/>
                    </a:schemeClr>
                  </a:gs>
                  <a:gs pos="50000">
                    <a:schemeClr val="bg1">
                      <a:lumMod val="95000"/>
                    </a:schemeClr>
                  </a:gs>
                  <a:gs pos="100000">
                    <a:schemeClr val="bg2">
                      <a:lumMod val="50000"/>
                    </a:schemeClr>
                  </a:gs>
                </a:gsLst>
              </a:gradFill>
              <a:ln>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114" name="Rectangle 113"/>
              <p:cNvSpPr/>
              <p:nvPr/>
            </p:nvSpPr>
            <p:spPr>
              <a:xfrm>
                <a:off x="2817968" y="5304680"/>
                <a:ext cx="228010" cy="232107"/>
              </a:xfrm>
              <a:prstGeom prst="rect">
                <a:avLst/>
              </a:prstGeom>
              <a:gradFill>
                <a:gsLst>
                  <a:gs pos="0">
                    <a:schemeClr val="bg2">
                      <a:lumMod val="50000"/>
                    </a:schemeClr>
                  </a:gs>
                  <a:gs pos="51000">
                    <a:schemeClr val="bg2">
                      <a:lumMod val="90000"/>
                    </a:schemeClr>
                  </a:gs>
                  <a:gs pos="100000">
                    <a:schemeClr val="bg2">
                      <a:lumMod val="5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115" name="Rectangle 114"/>
              <p:cNvSpPr/>
              <p:nvPr/>
            </p:nvSpPr>
            <p:spPr>
              <a:xfrm>
                <a:off x="401643" y="5331284"/>
                <a:ext cx="2418536" cy="187313"/>
              </a:xfrm>
              <a:prstGeom prst="rect">
                <a:avLst/>
              </a:prstGeom>
              <a:gradFill>
                <a:gsLst>
                  <a:gs pos="0">
                    <a:schemeClr val="bg1">
                      <a:lumMod val="50000"/>
                    </a:schemeClr>
                  </a:gs>
                  <a:gs pos="47000">
                    <a:schemeClr val="bg1">
                      <a:lumMod val="85000"/>
                    </a:schemeClr>
                  </a:gs>
                  <a:gs pos="100000">
                    <a:schemeClr val="bg1">
                      <a:lumMod val="5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116" name="Pie 115"/>
              <p:cNvSpPr/>
              <p:nvPr/>
            </p:nvSpPr>
            <p:spPr>
              <a:xfrm rot="5400000">
                <a:off x="551745" y="4740376"/>
                <a:ext cx="855126" cy="1160407"/>
              </a:xfrm>
              <a:prstGeom prst="pie">
                <a:avLst>
                  <a:gd name="adj1" fmla="val 5390094"/>
                  <a:gd name="adj2" fmla="val 16200000"/>
                </a:avLst>
              </a:prstGeom>
              <a:gradFill>
                <a:gsLst>
                  <a:gs pos="0">
                    <a:schemeClr val="bg1">
                      <a:lumMod val="65000"/>
                    </a:schemeClr>
                  </a:gs>
                  <a:gs pos="100000">
                    <a:schemeClr val="bg1">
                      <a:lumMod val="95000"/>
                    </a:schemeClr>
                  </a:gs>
                </a:gsLst>
                <a:lin ang="10800000" scaled="0"/>
              </a:gra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117" name="Pie 116"/>
              <p:cNvSpPr/>
              <p:nvPr/>
            </p:nvSpPr>
            <p:spPr>
              <a:xfrm rot="16200000">
                <a:off x="551279" y="4940692"/>
                <a:ext cx="855126" cy="1160407"/>
              </a:xfrm>
              <a:prstGeom prst="pie">
                <a:avLst>
                  <a:gd name="adj1" fmla="val 5390094"/>
                  <a:gd name="adj2" fmla="val 16200000"/>
                </a:avLst>
              </a:prstGeom>
              <a:gradFill>
                <a:gsLst>
                  <a:gs pos="0">
                    <a:schemeClr val="bg1">
                      <a:lumMod val="75000"/>
                    </a:schemeClr>
                  </a:gs>
                  <a:gs pos="100000">
                    <a:schemeClr val="bg1">
                      <a:lumMod val="95000"/>
                    </a:schemeClr>
                  </a:gs>
                </a:gsLst>
                <a:lin ang="10800000" scaled="0"/>
              </a:gra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118" name="Pie 117"/>
              <p:cNvSpPr/>
              <p:nvPr/>
            </p:nvSpPr>
            <p:spPr>
              <a:xfrm rot="5400000">
                <a:off x="678897" y="4829604"/>
                <a:ext cx="598587" cy="1160407"/>
              </a:xfrm>
              <a:prstGeom prst="pie">
                <a:avLst>
                  <a:gd name="adj1" fmla="val 5390094"/>
                  <a:gd name="adj2" fmla="val 16200000"/>
                </a:avLst>
              </a:prstGeom>
              <a:gradFill>
                <a:gsLst>
                  <a:gs pos="0">
                    <a:schemeClr val="bg1">
                      <a:lumMod val="65000"/>
                    </a:schemeClr>
                  </a:gs>
                  <a:gs pos="100000">
                    <a:schemeClr val="bg1">
                      <a:lumMod val="95000"/>
                    </a:schemeClr>
                  </a:gs>
                </a:gsLst>
                <a:lin ang="10800000" scaled="0"/>
              </a:gra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grpSp>
        <p:grpSp>
          <p:nvGrpSpPr>
            <p:cNvPr id="13351" name="Group 118"/>
            <p:cNvGrpSpPr>
              <a:grpSpLocks/>
            </p:cNvGrpSpPr>
            <p:nvPr/>
          </p:nvGrpSpPr>
          <p:grpSpPr bwMode="auto">
            <a:xfrm rot="4606536">
              <a:off x="2656515" y="1160744"/>
              <a:ext cx="1270266" cy="412899"/>
              <a:chOff x="402914" y="4892498"/>
              <a:chExt cx="3257970" cy="1058999"/>
            </a:xfrm>
          </p:grpSpPr>
          <p:sp>
            <p:nvSpPr>
              <p:cNvPr id="120" name="Freeform 119"/>
              <p:cNvSpPr/>
              <p:nvPr/>
            </p:nvSpPr>
            <p:spPr>
              <a:xfrm>
                <a:off x="3048392" y="5380208"/>
                <a:ext cx="610805" cy="81432"/>
              </a:xfrm>
              <a:custGeom>
                <a:avLst/>
                <a:gdLst>
                  <a:gd name="connsiteX0" fmla="*/ 0 w 649797"/>
                  <a:gd name="connsiteY0" fmla="*/ 0 h 81719"/>
                  <a:gd name="connsiteX1" fmla="*/ 608938 w 649797"/>
                  <a:gd name="connsiteY1" fmla="*/ 0 h 81719"/>
                  <a:gd name="connsiteX2" fmla="*/ 649797 w 649797"/>
                  <a:gd name="connsiteY2" fmla="*/ 40860 h 81719"/>
                  <a:gd name="connsiteX3" fmla="*/ 608938 w 649797"/>
                  <a:gd name="connsiteY3" fmla="*/ 81719 h 81719"/>
                  <a:gd name="connsiteX4" fmla="*/ 0 w 649797"/>
                  <a:gd name="connsiteY4" fmla="*/ 81719 h 81719"/>
                  <a:gd name="connsiteX5" fmla="*/ 0 w 649797"/>
                  <a:gd name="connsiteY5" fmla="*/ 0 h 81719"/>
                  <a:gd name="connsiteX0" fmla="*/ 0 w 608937"/>
                  <a:gd name="connsiteY0" fmla="*/ 0 h 81719"/>
                  <a:gd name="connsiteX1" fmla="*/ 608938 w 608937"/>
                  <a:gd name="connsiteY1" fmla="*/ 0 h 81719"/>
                  <a:gd name="connsiteX2" fmla="*/ 602951 w 608937"/>
                  <a:gd name="connsiteY2" fmla="*/ 31413 h 81719"/>
                  <a:gd name="connsiteX3" fmla="*/ 608938 w 608937"/>
                  <a:gd name="connsiteY3" fmla="*/ 81719 h 81719"/>
                  <a:gd name="connsiteX4" fmla="*/ 0 w 608937"/>
                  <a:gd name="connsiteY4" fmla="*/ 81719 h 81719"/>
                  <a:gd name="connsiteX5" fmla="*/ 0 w 608937"/>
                  <a:gd name="connsiteY5" fmla="*/ 0 h 81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8937" h="81719">
                    <a:moveTo>
                      <a:pt x="0" y="0"/>
                    </a:moveTo>
                    <a:lnTo>
                      <a:pt x="608938" y="0"/>
                    </a:lnTo>
                    <a:lnTo>
                      <a:pt x="602951" y="31413"/>
                    </a:lnTo>
                    <a:lnTo>
                      <a:pt x="608938" y="81719"/>
                    </a:lnTo>
                    <a:lnTo>
                      <a:pt x="0" y="81719"/>
                    </a:lnTo>
                    <a:lnTo>
                      <a:pt x="0" y="0"/>
                    </a:lnTo>
                    <a:close/>
                  </a:path>
                </a:pathLst>
              </a:custGeom>
              <a:gradFill>
                <a:gsLst>
                  <a:gs pos="0">
                    <a:schemeClr val="bg2">
                      <a:lumMod val="50000"/>
                    </a:schemeClr>
                  </a:gs>
                  <a:gs pos="50000">
                    <a:schemeClr val="bg1">
                      <a:lumMod val="95000"/>
                    </a:schemeClr>
                  </a:gs>
                  <a:gs pos="100000">
                    <a:schemeClr val="bg2">
                      <a:lumMod val="50000"/>
                    </a:schemeClr>
                  </a:gs>
                </a:gsLst>
              </a:gradFill>
              <a:ln>
                <a:solidFill>
                  <a:schemeClr val="bg2">
                    <a:lumMod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121" name="Rectangle 120"/>
              <p:cNvSpPr/>
              <p:nvPr/>
            </p:nvSpPr>
            <p:spPr>
              <a:xfrm>
                <a:off x="2819619" y="5312809"/>
                <a:ext cx="228034" cy="232083"/>
              </a:xfrm>
              <a:prstGeom prst="rect">
                <a:avLst/>
              </a:prstGeom>
              <a:gradFill>
                <a:gsLst>
                  <a:gs pos="0">
                    <a:schemeClr val="bg2">
                      <a:lumMod val="50000"/>
                    </a:schemeClr>
                  </a:gs>
                  <a:gs pos="51000">
                    <a:schemeClr val="bg2">
                      <a:lumMod val="90000"/>
                    </a:schemeClr>
                  </a:gs>
                  <a:gs pos="100000">
                    <a:schemeClr val="bg2">
                      <a:lumMod val="5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122" name="Rectangle 121"/>
              <p:cNvSpPr/>
              <p:nvPr/>
            </p:nvSpPr>
            <p:spPr>
              <a:xfrm>
                <a:off x="400100" y="5327299"/>
                <a:ext cx="2418789" cy="187294"/>
              </a:xfrm>
              <a:prstGeom prst="rect">
                <a:avLst/>
              </a:prstGeom>
              <a:gradFill>
                <a:gsLst>
                  <a:gs pos="0">
                    <a:schemeClr val="bg1">
                      <a:lumMod val="50000"/>
                    </a:schemeClr>
                  </a:gs>
                  <a:gs pos="47000">
                    <a:schemeClr val="bg1">
                      <a:lumMod val="85000"/>
                    </a:schemeClr>
                  </a:gs>
                  <a:gs pos="100000">
                    <a:schemeClr val="bg1">
                      <a:lumMod val="50000"/>
                    </a:schemeClr>
                  </a:gs>
                </a:gsLs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rgbClr val="FFFFFF"/>
                  </a:solidFill>
                  <a:ea typeface="ＭＳ Ｐゴシック" charset="-128"/>
                </a:endParaRPr>
              </a:p>
            </p:txBody>
          </p:sp>
          <p:sp>
            <p:nvSpPr>
              <p:cNvPr id="123" name="Pie 122"/>
              <p:cNvSpPr/>
              <p:nvPr/>
            </p:nvSpPr>
            <p:spPr>
              <a:xfrm rot="5400000">
                <a:off x="552817" y="4741423"/>
                <a:ext cx="859107" cy="1160532"/>
              </a:xfrm>
              <a:prstGeom prst="pie">
                <a:avLst>
                  <a:gd name="adj1" fmla="val 5390094"/>
                  <a:gd name="adj2" fmla="val 16200000"/>
                </a:avLst>
              </a:prstGeom>
              <a:gradFill>
                <a:gsLst>
                  <a:gs pos="0">
                    <a:schemeClr val="bg1">
                      <a:lumMod val="65000"/>
                    </a:schemeClr>
                  </a:gs>
                  <a:gs pos="100000">
                    <a:schemeClr val="bg1">
                      <a:lumMod val="95000"/>
                    </a:schemeClr>
                  </a:gs>
                </a:gsLst>
                <a:lin ang="10800000" scaled="0"/>
              </a:gra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124" name="Pie 123"/>
              <p:cNvSpPr/>
              <p:nvPr/>
            </p:nvSpPr>
            <p:spPr>
              <a:xfrm rot="16200000">
                <a:off x="550775" y="4945888"/>
                <a:ext cx="859110" cy="1160529"/>
              </a:xfrm>
              <a:prstGeom prst="pie">
                <a:avLst>
                  <a:gd name="adj1" fmla="val 5390094"/>
                  <a:gd name="adj2" fmla="val 16200000"/>
                </a:avLst>
              </a:prstGeom>
              <a:gradFill>
                <a:gsLst>
                  <a:gs pos="0">
                    <a:schemeClr val="bg1">
                      <a:lumMod val="75000"/>
                    </a:schemeClr>
                  </a:gs>
                  <a:gs pos="100000">
                    <a:schemeClr val="bg1">
                      <a:lumMod val="95000"/>
                    </a:schemeClr>
                  </a:gs>
                </a:gsLst>
                <a:lin ang="10800000" scaled="0"/>
              </a:gra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sp>
            <p:nvSpPr>
              <p:cNvPr id="125" name="Pie 124"/>
              <p:cNvSpPr/>
              <p:nvPr/>
            </p:nvSpPr>
            <p:spPr>
              <a:xfrm rot="5400000">
                <a:off x="681796" y="4827336"/>
                <a:ext cx="602597" cy="1160529"/>
              </a:xfrm>
              <a:prstGeom prst="pie">
                <a:avLst>
                  <a:gd name="adj1" fmla="val 5390094"/>
                  <a:gd name="adj2" fmla="val 16200000"/>
                </a:avLst>
              </a:prstGeom>
              <a:gradFill>
                <a:gsLst>
                  <a:gs pos="0">
                    <a:schemeClr val="bg1">
                      <a:lumMod val="65000"/>
                    </a:schemeClr>
                  </a:gs>
                  <a:gs pos="100000">
                    <a:schemeClr val="bg1">
                      <a:lumMod val="95000"/>
                    </a:schemeClr>
                  </a:gs>
                </a:gsLst>
                <a:lin ang="10800000" scaled="0"/>
              </a:gradFill>
              <a:ln>
                <a:solidFill>
                  <a:schemeClr val="bg1">
                    <a:lumMod val="75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zh-CN">
                  <a:solidFill>
                    <a:schemeClr val="tx1"/>
                  </a:solidFill>
                  <a:ea typeface="ＭＳ Ｐゴシック" charset="-128"/>
                </a:endParaRPr>
              </a:p>
            </p:txBody>
          </p:sp>
        </p:grpSp>
      </p:grpSp>
    </p:spTree>
    <p:extLst>
      <p:ext uri="{BB962C8B-B14F-4D97-AF65-F5344CB8AC3E}">
        <p14:creationId xmlns:p14="http://schemas.microsoft.com/office/powerpoint/2010/main" val="21512954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Group 41"/>
          <p:cNvGrpSpPr>
            <a:grpSpLocks/>
          </p:cNvGrpSpPr>
          <p:nvPr/>
        </p:nvGrpSpPr>
        <p:grpSpPr bwMode="auto">
          <a:xfrm>
            <a:off x="2667000" y="4419600"/>
            <a:ext cx="1676400" cy="1676400"/>
            <a:chOff x="720" y="1056"/>
            <a:chExt cx="2237" cy="2237"/>
          </a:xfrm>
        </p:grpSpPr>
        <p:sp>
          <p:nvSpPr>
            <p:cNvPr id="10294" name="Freeform 42"/>
            <p:cNvSpPr>
              <a:spLocks/>
            </p:cNvSpPr>
            <p:nvPr/>
          </p:nvSpPr>
          <p:spPr bwMode="auto">
            <a:xfrm>
              <a:off x="720" y="1069"/>
              <a:ext cx="2224" cy="2224"/>
            </a:xfrm>
            <a:custGeom>
              <a:avLst/>
              <a:gdLst>
                <a:gd name="T0" fmla="*/ 942 w 942"/>
                <a:gd name="T1" fmla="*/ 654 h 942"/>
                <a:gd name="T2" fmla="*/ 942 w 942"/>
                <a:gd name="T3" fmla="*/ 57 h 942"/>
                <a:gd name="T4" fmla="*/ 885 w 942"/>
                <a:gd name="T5" fmla="*/ 0 h 942"/>
                <a:gd name="T6" fmla="*/ 57 w 942"/>
                <a:gd name="T7" fmla="*/ 0 h 942"/>
                <a:gd name="T8" fmla="*/ 0 w 942"/>
                <a:gd name="T9" fmla="*/ 57 h 942"/>
                <a:gd name="T10" fmla="*/ 0 w 942"/>
                <a:gd name="T11" fmla="*/ 885 h 942"/>
                <a:gd name="T12" fmla="*/ 57 w 942"/>
                <a:gd name="T13" fmla="*/ 942 h 942"/>
                <a:gd name="T14" fmla="*/ 654 w 942"/>
                <a:gd name="T15" fmla="*/ 942 h 942"/>
                <a:gd name="T16" fmla="*/ 942 w 942"/>
                <a:gd name="T17" fmla="*/ 654 h 9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2"/>
                <a:gd name="T28" fmla="*/ 0 h 942"/>
                <a:gd name="T29" fmla="*/ 942 w 942"/>
                <a:gd name="T30" fmla="*/ 942 h 9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2" h="942">
                  <a:moveTo>
                    <a:pt x="942" y="654"/>
                  </a:moveTo>
                  <a:cubicBezTo>
                    <a:pt x="942" y="57"/>
                    <a:pt x="942" y="57"/>
                    <a:pt x="942" y="57"/>
                  </a:cubicBezTo>
                  <a:cubicBezTo>
                    <a:pt x="942" y="25"/>
                    <a:pt x="917" y="0"/>
                    <a:pt x="885" y="0"/>
                  </a:cubicBezTo>
                  <a:cubicBezTo>
                    <a:pt x="57" y="0"/>
                    <a:pt x="57" y="0"/>
                    <a:pt x="57" y="0"/>
                  </a:cubicBezTo>
                  <a:cubicBezTo>
                    <a:pt x="26" y="0"/>
                    <a:pt x="0" y="25"/>
                    <a:pt x="0" y="57"/>
                  </a:cubicBezTo>
                  <a:cubicBezTo>
                    <a:pt x="0" y="885"/>
                    <a:pt x="0" y="885"/>
                    <a:pt x="0" y="885"/>
                  </a:cubicBezTo>
                  <a:cubicBezTo>
                    <a:pt x="0" y="916"/>
                    <a:pt x="26" y="942"/>
                    <a:pt x="57" y="942"/>
                  </a:cubicBezTo>
                  <a:cubicBezTo>
                    <a:pt x="654" y="942"/>
                    <a:pt x="654" y="942"/>
                    <a:pt x="654" y="942"/>
                  </a:cubicBezTo>
                  <a:lnTo>
                    <a:pt x="942" y="654"/>
                  </a:lnTo>
                  <a:close/>
                </a:path>
              </a:pathLst>
            </a:custGeom>
            <a:gradFill rotWithShape="1">
              <a:gsLst>
                <a:gs pos="0">
                  <a:schemeClr val="accent1"/>
                </a:gs>
                <a:gs pos="100000">
                  <a:schemeClr val="accent1">
                    <a:lumMod val="60000"/>
                    <a:lumOff val="40000"/>
                  </a:schemeClr>
                </a:gs>
              </a:gsLst>
              <a:lin ang="5400000" scaled="1"/>
            </a:gradFill>
            <a:ln w="9525">
              <a:noFill/>
              <a:round/>
              <a:headEnd/>
              <a:tailEnd/>
            </a:ln>
          </p:spPr>
          <p:txBody>
            <a:bodyPr/>
            <a:lstStyle/>
            <a:p>
              <a:endParaRPr lang="zh-CN" altLang="zh-CN"/>
            </a:p>
          </p:txBody>
        </p:sp>
        <p:sp>
          <p:nvSpPr>
            <p:cNvPr id="10295" name="Freeform 43"/>
            <p:cNvSpPr>
              <a:spLocks/>
            </p:cNvSpPr>
            <p:nvPr/>
          </p:nvSpPr>
          <p:spPr bwMode="auto">
            <a:xfrm>
              <a:off x="2121" y="2747"/>
              <a:ext cx="680" cy="546"/>
            </a:xfrm>
            <a:custGeom>
              <a:avLst/>
              <a:gdLst>
                <a:gd name="T0" fmla="*/ 0 w 288"/>
                <a:gd name="T1" fmla="*/ 4212 h 231"/>
                <a:gd name="T2" fmla="*/ 0 w 288"/>
                <a:gd name="T3" fmla="*/ 17044 h 231"/>
                <a:gd name="T4" fmla="*/ 4198 w 288"/>
                <a:gd name="T5" fmla="*/ 17044 h 231"/>
                <a:gd name="T6" fmla="*/ 21139 w 288"/>
                <a:gd name="T7" fmla="*/ 0 h 231"/>
                <a:gd name="T8" fmla="*/ 4198 w 288"/>
                <a:gd name="T9" fmla="*/ 0 h 231"/>
                <a:gd name="T10" fmla="*/ 0 w 288"/>
                <a:gd name="T11" fmla="*/ 4212 h 231"/>
                <a:gd name="T12" fmla="*/ 0 60000 65536"/>
                <a:gd name="T13" fmla="*/ 0 60000 65536"/>
                <a:gd name="T14" fmla="*/ 0 60000 65536"/>
                <a:gd name="T15" fmla="*/ 0 60000 65536"/>
                <a:gd name="T16" fmla="*/ 0 60000 65536"/>
                <a:gd name="T17" fmla="*/ 0 60000 65536"/>
                <a:gd name="T18" fmla="*/ 0 w 288"/>
                <a:gd name="T19" fmla="*/ 0 h 231"/>
                <a:gd name="T20" fmla="*/ 288 w 288"/>
                <a:gd name="T21" fmla="*/ 231 h 231"/>
              </a:gdLst>
              <a:ahLst/>
              <a:cxnLst>
                <a:cxn ang="T12">
                  <a:pos x="T0" y="T1"/>
                </a:cxn>
                <a:cxn ang="T13">
                  <a:pos x="T2" y="T3"/>
                </a:cxn>
                <a:cxn ang="T14">
                  <a:pos x="T4" y="T5"/>
                </a:cxn>
                <a:cxn ang="T15">
                  <a:pos x="T6" y="T7"/>
                </a:cxn>
                <a:cxn ang="T16">
                  <a:pos x="T8" y="T9"/>
                </a:cxn>
                <a:cxn ang="T17">
                  <a:pos x="T10" y="T11"/>
                </a:cxn>
              </a:cxnLst>
              <a:rect l="T18" t="T19" r="T20" b="T21"/>
              <a:pathLst>
                <a:path w="288" h="231">
                  <a:moveTo>
                    <a:pt x="0" y="57"/>
                  </a:moveTo>
                  <a:cubicBezTo>
                    <a:pt x="0" y="231"/>
                    <a:pt x="0" y="231"/>
                    <a:pt x="0" y="231"/>
                  </a:cubicBezTo>
                  <a:cubicBezTo>
                    <a:pt x="57" y="231"/>
                    <a:pt x="57" y="231"/>
                    <a:pt x="57" y="231"/>
                  </a:cubicBezTo>
                  <a:cubicBezTo>
                    <a:pt x="288" y="0"/>
                    <a:pt x="288" y="0"/>
                    <a:pt x="288" y="0"/>
                  </a:cubicBezTo>
                  <a:cubicBezTo>
                    <a:pt x="57" y="0"/>
                    <a:pt x="57" y="0"/>
                    <a:pt x="57" y="0"/>
                  </a:cubicBezTo>
                  <a:cubicBezTo>
                    <a:pt x="25" y="0"/>
                    <a:pt x="0" y="26"/>
                    <a:pt x="0" y="57"/>
                  </a:cubicBezTo>
                  <a:close/>
                </a:path>
              </a:pathLst>
            </a:custGeom>
            <a:gradFill rotWithShape="1">
              <a:gsLst>
                <a:gs pos="0">
                  <a:schemeClr val="accent1"/>
                </a:gs>
                <a:gs pos="100000">
                  <a:srgbClr val="E1001A"/>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zh-CN"/>
            </a:p>
          </p:txBody>
        </p:sp>
        <p:sp>
          <p:nvSpPr>
            <p:cNvPr id="10296" name="Freeform 44"/>
            <p:cNvSpPr>
              <a:spLocks/>
            </p:cNvSpPr>
            <p:nvPr/>
          </p:nvSpPr>
          <p:spPr bwMode="auto">
            <a:xfrm>
              <a:off x="720" y="1056"/>
              <a:ext cx="2224" cy="915"/>
            </a:xfrm>
            <a:custGeom>
              <a:avLst/>
              <a:gdLst>
                <a:gd name="T0" fmla="*/ 2090 w 942"/>
                <a:gd name="T1" fmla="*/ 0 h 388"/>
                <a:gd name="T2" fmla="*/ 135 w 942"/>
                <a:gd name="T3" fmla="*/ 0 h 388"/>
                <a:gd name="T4" fmla="*/ 0 w 942"/>
                <a:gd name="T5" fmla="*/ 135 h 388"/>
                <a:gd name="T6" fmla="*/ 0 w 942"/>
                <a:gd name="T7" fmla="*/ 833 h 388"/>
                <a:gd name="T8" fmla="*/ 855 w 942"/>
                <a:gd name="T9" fmla="*/ 916 h 388"/>
                <a:gd name="T10" fmla="*/ 2225 w 942"/>
                <a:gd name="T11" fmla="*/ 678 h 388"/>
                <a:gd name="T12" fmla="*/ 2225 w 942"/>
                <a:gd name="T13" fmla="*/ 135 h 388"/>
                <a:gd name="T14" fmla="*/ 2090 w 942"/>
                <a:gd name="T15" fmla="*/ 0 h 388"/>
                <a:gd name="T16" fmla="*/ 0 60000 65536"/>
                <a:gd name="T17" fmla="*/ 0 60000 65536"/>
                <a:gd name="T18" fmla="*/ 0 60000 65536"/>
                <a:gd name="T19" fmla="*/ 0 60000 65536"/>
                <a:gd name="T20" fmla="*/ 0 60000 65536"/>
                <a:gd name="T21" fmla="*/ 0 60000 65536"/>
                <a:gd name="T22" fmla="*/ 0 60000 65536"/>
                <a:gd name="T23" fmla="*/ 0 60000 65536"/>
                <a:gd name="T24" fmla="*/ 0 w 942"/>
                <a:gd name="T25" fmla="*/ 0 h 388"/>
                <a:gd name="T26" fmla="*/ 942 w 942"/>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2" h="388">
                  <a:moveTo>
                    <a:pt x="885" y="0"/>
                  </a:moveTo>
                  <a:cubicBezTo>
                    <a:pt x="57" y="0"/>
                    <a:pt x="57" y="0"/>
                    <a:pt x="57" y="0"/>
                  </a:cubicBezTo>
                  <a:cubicBezTo>
                    <a:pt x="26" y="0"/>
                    <a:pt x="0" y="26"/>
                    <a:pt x="0" y="57"/>
                  </a:cubicBezTo>
                  <a:cubicBezTo>
                    <a:pt x="0" y="353"/>
                    <a:pt x="0" y="353"/>
                    <a:pt x="0" y="353"/>
                  </a:cubicBezTo>
                  <a:cubicBezTo>
                    <a:pt x="109" y="376"/>
                    <a:pt x="232" y="388"/>
                    <a:pt x="362" y="388"/>
                  </a:cubicBezTo>
                  <a:cubicBezTo>
                    <a:pt x="589" y="388"/>
                    <a:pt x="794" y="350"/>
                    <a:pt x="942" y="287"/>
                  </a:cubicBezTo>
                  <a:cubicBezTo>
                    <a:pt x="942" y="57"/>
                    <a:pt x="942" y="57"/>
                    <a:pt x="942" y="57"/>
                  </a:cubicBezTo>
                  <a:cubicBezTo>
                    <a:pt x="942" y="26"/>
                    <a:pt x="917" y="0"/>
                    <a:pt x="885" y="0"/>
                  </a:cubicBezTo>
                  <a:close/>
                </a:path>
              </a:pathLst>
            </a:custGeom>
            <a:gradFill rotWithShape="1">
              <a:gsLst>
                <a:gs pos="0">
                  <a:schemeClr val="accent1">
                    <a:lumMod val="60000"/>
                    <a:lumOff val="40000"/>
                  </a:schemeClr>
                </a:gs>
                <a:gs pos="100000">
                  <a:schemeClr val="accent1">
                    <a:lumMod val="60000"/>
                    <a:lumOff val="40000"/>
                  </a:schemeClr>
                </a:gs>
              </a:gsLst>
              <a:lin ang="5400000" scaled="1"/>
            </a:gradFill>
            <a:ln w="9525">
              <a:noFill/>
              <a:round/>
              <a:headEnd/>
              <a:tailEnd/>
            </a:ln>
          </p:spPr>
          <p:txBody>
            <a:bodyPr/>
            <a:lstStyle/>
            <a:p>
              <a:endParaRPr lang="zh-CN" altLang="zh-CN"/>
            </a:p>
          </p:txBody>
        </p:sp>
        <p:sp>
          <p:nvSpPr>
            <p:cNvPr id="372781" name="Freeform 45"/>
            <p:cNvSpPr>
              <a:spLocks/>
            </p:cNvSpPr>
            <p:nvPr/>
          </p:nvSpPr>
          <p:spPr bwMode="auto">
            <a:xfrm>
              <a:off x="2277" y="2613"/>
              <a:ext cx="680" cy="680"/>
            </a:xfrm>
            <a:custGeom>
              <a:avLst/>
              <a:gdLst/>
              <a:ahLst/>
              <a:cxnLst>
                <a:cxn ang="0">
                  <a:pos x="288" y="0"/>
                </a:cxn>
                <a:cxn ang="0">
                  <a:pos x="57" y="0"/>
                </a:cxn>
                <a:cxn ang="0">
                  <a:pos x="0" y="57"/>
                </a:cxn>
                <a:cxn ang="0">
                  <a:pos x="0" y="288"/>
                </a:cxn>
                <a:cxn ang="0">
                  <a:pos x="288" y="0"/>
                </a:cxn>
              </a:cxnLst>
              <a:rect l="0" t="0" r="r" b="b"/>
              <a:pathLst>
                <a:path w="288" h="288">
                  <a:moveTo>
                    <a:pt x="288" y="0"/>
                  </a:moveTo>
                  <a:cubicBezTo>
                    <a:pt x="57" y="0"/>
                    <a:pt x="57" y="0"/>
                    <a:pt x="57" y="0"/>
                  </a:cubicBezTo>
                  <a:cubicBezTo>
                    <a:pt x="26" y="0"/>
                    <a:pt x="0" y="26"/>
                    <a:pt x="0" y="57"/>
                  </a:cubicBezTo>
                  <a:cubicBezTo>
                    <a:pt x="0" y="288"/>
                    <a:pt x="0" y="288"/>
                    <a:pt x="0" y="288"/>
                  </a:cubicBezTo>
                  <a:lnTo>
                    <a:pt x="288" y="0"/>
                  </a:lnTo>
                  <a:close/>
                </a:path>
              </a:pathLst>
            </a:custGeom>
            <a:gradFill rotWithShape="1">
              <a:gsLst>
                <a:gs pos="0">
                  <a:schemeClr val="bg1"/>
                </a:gs>
                <a:gs pos="100000">
                  <a:schemeClr val="bg1">
                    <a:gamma/>
                    <a:shade val="72941"/>
                    <a:invGamma/>
                  </a:schemeClr>
                </a:gs>
              </a:gsLst>
              <a:lin ang="2700000" scaled="1"/>
            </a:gradFill>
            <a:ln w="9525">
              <a:noFill/>
              <a:round/>
              <a:headEnd/>
              <a:tailEnd/>
            </a:ln>
          </p:spPr>
          <p:txBody>
            <a:bodyPr/>
            <a:lstStyle/>
            <a:p>
              <a:endParaRPr lang="zh-CN" altLang="zh-CN"/>
            </a:p>
          </p:txBody>
        </p:sp>
      </p:grpSp>
      <p:grpSp>
        <p:nvGrpSpPr>
          <p:cNvPr id="10243" name="Group 46"/>
          <p:cNvGrpSpPr>
            <a:grpSpLocks/>
          </p:cNvGrpSpPr>
          <p:nvPr/>
        </p:nvGrpSpPr>
        <p:grpSpPr bwMode="auto">
          <a:xfrm>
            <a:off x="4876800" y="4419600"/>
            <a:ext cx="1676400" cy="1676400"/>
            <a:chOff x="3072" y="1008"/>
            <a:chExt cx="2237" cy="2237"/>
          </a:xfrm>
        </p:grpSpPr>
        <p:sp>
          <p:nvSpPr>
            <p:cNvPr id="372783" name="Freeform 47"/>
            <p:cNvSpPr>
              <a:spLocks/>
            </p:cNvSpPr>
            <p:nvPr/>
          </p:nvSpPr>
          <p:spPr bwMode="auto">
            <a:xfrm>
              <a:off x="3072" y="1021"/>
              <a:ext cx="2224" cy="2224"/>
            </a:xfrm>
            <a:custGeom>
              <a:avLst/>
              <a:gdLst/>
              <a:ahLst/>
              <a:cxnLst>
                <a:cxn ang="0">
                  <a:pos x="942" y="654"/>
                </a:cxn>
                <a:cxn ang="0">
                  <a:pos x="942" y="57"/>
                </a:cxn>
                <a:cxn ang="0">
                  <a:pos x="885" y="0"/>
                </a:cxn>
                <a:cxn ang="0">
                  <a:pos x="57" y="0"/>
                </a:cxn>
                <a:cxn ang="0">
                  <a:pos x="0" y="57"/>
                </a:cxn>
                <a:cxn ang="0">
                  <a:pos x="0" y="885"/>
                </a:cxn>
                <a:cxn ang="0">
                  <a:pos x="57" y="942"/>
                </a:cxn>
                <a:cxn ang="0">
                  <a:pos x="654" y="942"/>
                </a:cxn>
                <a:cxn ang="0">
                  <a:pos x="942" y="654"/>
                </a:cxn>
              </a:cxnLst>
              <a:rect l="0" t="0" r="r" b="b"/>
              <a:pathLst>
                <a:path w="942" h="942">
                  <a:moveTo>
                    <a:pt x="942" y="654"/>
                  </a:moveTo>
                  <a:cubicBezTo>
                    <a:pt x="942" y="57"/>
                    <a:pt x="942" y="57"/>
                    <a:pt x="942" y="57"/>
                  </a:cubicBezTo>
                  <a:cubicBezTo>
                    <a:pt x="942" y="25"/>
                    <a:pt x="917" y="0"/>
                    <a:pt x="885" y="0"/>
                  </a:cubicBezTo>
                  <a:cubicBezTo>
                    <a:pt x="57" y="0"/>
                    <a:pt x="57" y="0"/>
                    <a:pt x="57" y="0"/>
                  </a:cubicBezTo>
                  <a:cubicBezTo>
                    <a:pt x="26" y="0"/>
                    <a:pt x="0" y="25"/>
                    <a:pt x="0" y="57"/>
                  </a:cubicBezTo>
                  <a:cubicBezTo>
                    <a:pt x="0" y="885"/>
                    <a:pt x="0" y="885"/>
                    <a:pt x="0" y="885"/>
                  </a:cubicBezTo>
                  <a:cubicBezTo>
                    <a:pt x="0" y="916"/>
                    <a:pt x="26" y="942"/>
                    <a:pt x="57" y="942"/>
                  </a:cubicBezTo>
                  <a:cubicBezTo>
                    <a:pt x="654" y="942"/>
                    <a:pt x="654" y="942"/>
                    <a:pt x="654" y="942"/>
                  </a:cubicBezTo>
                  <a:lnTo>
                    <a:pt x="942" y="654"/>
                  </a:lnTo>
                  <a:close/>
                </a:path>
              </a:pathLst>
            </a:custGeom>
            <a:gradFill rotWithShape="1">
              <a:gsLst>
                <a:gs pos="0">
                  <a:schemeClr val="accent2">
                    <a:gamma/>
                    <a:tint val="76078"/>
                    <a:invGamma/>
                  </a:schemeClr>
                </a:gs>
                <a:gs pos="100000">
                  <a:schemeClr val="accent2"/>
                </a:gs>
              </a:gsLst>
              <a:lin ang="5400000" scaled="1"/>
            </a:gradFill>
            <a:ln w="9525">
              <a:noFill/>
              <a:round/>
              <a:headEnd/>
              <a:tailEnd/>
            </a:ln>
          </p:spPr>
          <p:txBody>
            <a:bodyPr/>
            <a:lstStyle/>
            <a:p>
              <a:endParaRPr lang="zh-CN" altLang="zh-CN"/>
            </a:p>
          </p:txBody>
        </p:sp>
        <p:sp>
          <p:nvSpPr>
            <p:cNvPr id="372784" name="Freeform 48"/>
            <p:cNvSpPr>
              <a:spLocks/>
            </p:cNvSpPr>
            <p:nvPr/>
          </p:nvSpPr>
          <p:spPr bwMode="auto">
            <a:xfrm>
              <a:off x="4472" y="2698"/>
              <a:ext cx="680" cy="547"/>
            </a:xfrm>
            <a:custGeom>
              <a:avLst/>
              <a:gdLst/>
              <a:ahLst/>
              <a:cxnLst>
                <a:cxn ang="0">
                  <a:pos x="0" y="57"/>
                </a:cxn>
                <a:cxn ang="0">
                  <a:pos x="0" y="231"/>
                </a:cxn>
                <a:cxn ang="0">
                  <a:pos x="57" y="231"/>
                </a:cxn>
                <a:cxn ang="0">
                  <a:pos x="288" y="0"/>
                </a:cxn>
                <a:cxn ang="0">
                  <a:pos x="57" y="0"/>
                </a:cxn>
                <a:cxn ang="0">
                  <a:pos x="0" y="57"/>
                </a:cxn>
              </a:cxnLst>
              <a:rect l="0" t="0" r="r" b="b"/>
              <a:pathLst>
                <a:path w="288" h="231">
                  <a:moveTo>
                    <a:pt x="0" y="57"/>
                  </a:moveTo>
                  <a:cubicBezTo>
                    <a:pt x="0" y="231"/>
                    <a:pt x="0" y="231"/>
                    <a:pt x="0" y="231"/>
                  </a:cubicBezTo>
                  <a:cubicBezTo>
                    <a:pt x="57" y="231"/>
                    <a:pt x="57" y="231"/>
                    <a:pt x="57" y="231"/>
                  </a:cubicBezTo>
                  <a:cubicBezTo>
                    <a:pt x="288" y="0"/>
                    <a:pt x="288" y="0"/>
                    <a:pt x="288" y="0"/>
                  </a:cubicBezTo>
                  <a:cubicBezTo>
                    <a:pt x="57" y="0"/>
                    <a:pt x="57" y="0"/>
                    <a:pt x="57" y="0"/>
                  </a:cubicBezTo>
                  <a:cubicBezTo>
                    <a:pt x="25" y="0"/>
                    <a:pt x="0" y="26"/>
                    <a:pt x="0" y="57"/>
                  </a:cubicBezTo>
                  <a:close/>
                </a:path>
              </a:pathLst>
            </a:custGeom>
            <a:gradFill rotWithShape="1">
              <a:gsLst>
                <a:gs pos="0">
                  <a:schemeClr val="accent2">
                    <a:gamma/>
                    <a:shade val="89020"/>
                    <a:invGamma/>
                  </a:schemeClr>
                </a:gs>
                <a:gs pos="100000">
                  <a:schemeClr val="accent2"/>
                </a:gs>
              </a:gsLst>
              <a:lin ang="0" scaled="1"/>
            </a:gradFill>
            <a:ln w="9525">
              <a:noFill/>
              <a:round/>
              <a:headEnd/>
              <a:tailEnd/>
            </a:ln>
          </p:spPr>
          <p:txBody>
            <a:bodyPr/>
            <a:lstStyle/>
            <a:p>
              <a:endParaRPr lang="zh-CN" altLang="zh-CN"/>
            </a:p>
          </p:txBody>
        </p:sp>
        <p:sp>
          <p:nvSpPr>
            <p:cNvPr id="372785" name="Freeform 49"/>
            <p:cNvSpPr>
              <a:spLocks/>
            </p:cNvSpPr>
            <p:nvPr/>
          </p:nvSpPr>
          <p:spPr bwMode="auto">
            <a:xfrm>
              <a:off x="3072" y="1008"/>
              <a:ext cx="2224" cy="915"/>
            </a:xfrm>
            <a:custGeom>
              <a:avLst/>
              <a:gdLst/>
              <a:ahLst/>
              <a:cxnLst>
                <a:cxn ang="0">
                  <a:pos x="885" y="0"/>
                </a:cxn>
                <a:cxn ang="0">
                  <a:pos x="57" y="0"/>
                </a:cxn>
                <a:cxn ang="0">
                  <a:pos x="0" y="57"/>
                </a:cxn>
                <a:cxn ang="0">
                  <a:pos x="0" y="353"/>
                </a:cxn>
                <a:cxn ang="0">
                  <a:pos x="362" y="388"/>
                </a:cxn>
                <a:cxn ang="0">
                  <a:pos x="942" y="287"/>
                </a:cxn>
                <a:cxn ang="0">
                  <a:pos x="942" y="57"/>
                </a:cxn>
                <a:cxn ang="0">
                  <a:pos x="885" y="0"/>
                </a:cxn>
              </a:cxnLst>
              <a:rect l="0" t="0" r="r" b="b"/>
              <a:pathLst>
                <a:path w="942" h="388">
                  <a:moveTo>
                    <a:pt x="885" y="0"/>
                  </a:moveTo>
                  <a:cubicBezTo>
                    <a:pt x="57" y="0"/>
                    <a:pt x="57" y="0"/>
                    <a:pt x="57" y="0"/>
                  </a:cubicBezTo>
                  <a:cubicBezTo>
                    <a:pt x="26" y="0"/>
                    <a:pt x="0" y="26"/>
                    <a:pt x="0" y="57"/>
                  </a:cubicBezTo>
                  <a:cubicBezTo>
                    <a:pt x="0" y="353"/>
                    <a:pt x="0" y="353"/>
                    <a:pt x="0" y="353"/>
                  </a:cubicBezTo>
                  <a:cubicBezTo>
                    <a:pt x="109" y="376"/>
                    <a:pt x="232" y="388"/>
                    <a:pt x="362" y="388"/>
                  </a:cubicBezTo>
                  <a:cubicBezTo>
                    <a:pt x="589" y="388"/>
                    <a:pt x="794" y="350"/>
                    <a:pt x="942" y="287"/>
                  </a:cubicBezTo>
                  <a:cubicBezTo>
                    <a:pt x="942" y="57"/>
                    <a:pt x="942" y="57"/>
                    <a:pt x="942" y="57"/>
                  </a:cubicBezTo>
                  <a:cubicBezTo>
                    <a:pt x="942" y="26"/>
                    <a:pt x="917" y="0"/>
                    <a:pt x="885" y="0"/>
                  </a:cubicBezTo>
                  <a:close/>
                </a:path>
              </a:pathLst>
            </a:custGeom>
            <a:gradFill rotWithShape="1">
              <a:gsLst>
                <a:gs pos="0">
                  <a:schemeClr val="accent2">
                    <a:gamma/>
                    <a:tint val="76078"/>
                    <a:invGamma/>
                  </a:schemeClr>
                </a:gs>
                <a:gs pos="100000">
                  <a:schemeClr val="accent2"/>
                </a:gs>
              </a:gsLst>
              <a:lin ang="5400000" scaled="1"/>
            </a:gradFill>
            <a:ln w="9525">
              <a:noFill/>
              <a:round/>
              <a:headEnd/>
              <a:tailEnd/>
            </a:ln>
          </p:spPr>
          <p:txBody>
            <a:bodyPr/>
            <a:lstStyle/>
            <a:p>
              <a:endParaRPr lang="zh-CN" altLang="zh-CN"/>
            </a:p>
          </p:txBody>
        </p:sp>
        <p:sp>
          <p:nvSpPr>
            <p:cNvPr id="372786" name="Freeform 50"/>
            <p:cNvSpPr>
              <a:spLocks/>
            </p:cNvSpPr>
            <p:nvPr/>
          </p:nvSpPr>
          <p:spPr bwMode="auto">
            <a:xfrm>
              <a:off x="4629" y="2565"/>
              <a:ext cx="680" cy="680"/>
            </a:xfrm>
            <a:custGeom>
              <a:avLst/>
              <a:gdLst/>
              <a:ahLst/>
              <a:cxnLst>
                <a:cxn ang="0">
                  <a:pos x="288" y="0"/>
                </a:cxn>
                <a:cxn ang="0">
                  <a:pos x="57" y="0"/>
                </a:cxn>
                <a:cxn ang="0">
                  <a:pos x="0" y="57"/>
                </a:cxn>
                <a:cxn ang="0">
                  <a:pos x="0" y="288"/>
                </a:cxn>
                <a:cxn ang="0">
                  <a:pos x="288" y="0"/>
                </a:cxn>
              </a:cxnLst>
              <a:rect l="0" t="0" r="r" b="b"/>
              <a:pathLst>
                <a:path w="288" h="288">
                  <a:moveTo>
                    <a:pt x="288" y="0"/>
                  </a:moveTo>
                  <a:cubicBezTo>
                    <a:pt x="57" y="0"/>
                    <a:pt x="57" y="0"/>
                    <a:pt x="57" y="0"/>
                  </a:cubicBezTo>
                  <a:cubicBezTo>
                    <a:pt x="26" y="0"/>
                    <a:pt x="0" y="26"/>
                    <a:pt x="0" y="57"/>
                  </a:cubicBezTo>
                  <a:cubicBezTo>
                    <a:pt x="0" y="288"/>
                    <a:pt x="0" y="288"/>
                    <a:pt x="0" y="288"/>
                  </a:cubicBezTo>
                  <a:lnTo>
                    <a:pt x="288" y="0"/>
                  </a:lnTo>
                  <a:close/>
                </a:path>
              </a:pathLst>
            </a:custGeom>
            <a:gradFill rotWithShape="1">
              <a:gsLst>
                <a:gs pos="0">
                  <a:schemeClr val="bg1"/>
                </a:gs>
                <a:gs pos="100000">
                  <a:schemeClr val="bg1">
                    <a:gamma/>
                    <a:shade val="72941"/>
                    <a:invGamma/>
                  </a:schemeClr>
                </a:gs>
              </a:gsLst>
              <a:lin ang="2700000" scaled="1"/>
            </a:gradFill>
            <a:ln w="9525">
              <a:noFill/>
              <a:round/>
              <a:headEnd/>
              <a:tailEnd/>
            </a:ln>
          </p:spPr>
          <p:txBody>
            <a:bodyPr/>
            <a:lstStyle/>
            <a:p>
              <a:endParaRPr lang="zh-CN" altLang="zh-CN"/>
            </a:p>
          </p:txBody>
        </p:sp>
      </p:grpSp>
      <p:grpSp>
        <p:nvGrpSpPr>
          <p:cNvPr id="10244" name="Group 51"/>
          <p:cNvGrpSpPr>
            <a:grpSpLocks/>
          </p:cNvGrpSpPr>
          <p:nvPr/>
        </p:nvGrpSpPr>
        <p:grpSpPr bwMode="auto">
          <a:xfrm>
            <a:off x="533400" y="4419600"/>
            <a:ext cx="1676400" cy="1676400"/>
            <a:chOff x="864" y="2688"/>
            <a:chExt cx="1296" cy="1296"/>
          </a:xfrm>
        </p:grpSpPr>
        <p:sp>
          <p:nvSpPr>
            <p:cNvPr id="372788" name="Freeform 52"/>
            <p:cNvSpPr>
              <a:spLocks/>
            </p:cNvSpPr>
            <p:nvPr/>
          </p:nvSpPr>
          <p:spPr bwMode="auto">
            <a:xfrm>
              <a:off x="864" y="2695"/>
              <a:ext cx="1289" cy="1289"/>
            </a:xfrm>
            <a:custGeom>
              <a:avLst/>
              <a:gdLst/>
              <a:ahLst/>
              <a:cxnLst>
                <a:cxn ang="0">
                  <a:pos x="942" y="654"/>
                </a:cxn>
                <a:cxn ang="0">
                  <a:pos x="942" y="57"/>
                </a:cxn>
                <a:cxn ang="0">
                  <a:pos x="885" y="0"/>
                </a:cxn>
                <a:cxn ang="0">
                  <a:pos x="57" y="0"/>
                </a:cxn>
                <a:cxn ang="0">
                  <a:pos x="0" y="57"/>
                </a:cxn>
                <a:cxn ang="0">
                  <a:pos x="0" y="885"/>
                </a:cxn>
                <a:cxn ang="0">
                  <a:pos x="57" y="942"/>
                </a:cxn>
                <a:cxn ang="0">
                  <a:pos x="654" y="942"/>
                </a:cxn>
                <a:cxn ang="0">
                  <a:pos x="942" y="654"/>
                </a:cxn>
              </a:cxnLst>
              <a:rect l="0" t="0" r="r" b="b"/>
              <a:pathLst>
                <a:path w="942" h="942">
                  <a:moveTo>
                    <a:pt x="942" y="654"/>
                  </a:moveTo>
                  <a:cubicBezTo>
                    <a:pt x="942" y="57"/>
                    <a:pt x="942" y="57"/>
                    <a:pt x="942" y="57"/>
                  </a:cubicBezTo>
                  <a:cubicBezTo>
                    <a:pt x="942" y="25"/>
                    <a:pt x="917" y="0"/>
                    <a:pt x="885" y="0"/>
                  </a:cubicBezTo>
                  <a:cubicBezTo>
                    <a:pt x="57" y="0"/>
                    <a:pt x="57" y="0"/>
                    <a:pt x="57" y="0"/>
                  </a:cubicBezTo>
                  <a:cubicBezTo>
                    <a:pt x="26" y="0"/>
                    <a:pt x="0" y="25"/>
                    <a:pt x="0" y="57"/>
                  </a:cubicBezTo>
                  <a:cubicBezTo>
                    <a:pt x="0" y="885"/>
                    <a:pt x="0" y="885"/>
                    <a:pt x="0" y="885"/>
                  </a:cubicBezTo>
                  <a:cubicBezTo>
                    <a:pt x="0" y="916"/>
                    <a:pt x="26" y="942"/>
                    <a:pt x="57" y="942"/>
                  </a:cubicBezTo>
                  <a:cubicBezTo>
                    <a:pt x="654" y="942"/>
                    <a:pt x="654" y="942"/>
                    <a:pt x="654" y="942"/>
                  </a:cubicBezTo>
                  <a:lnTo>
                    <a:pt x="942" y="654"/>
                  </a:lnTo>
                  <a:close/>
                </a:path>
              </a:pathLst>
            </a:custGeom>
            <a:gradFill rotWithShape="1">
              <a:gsLst>
                <a:gs pos="0">
                  <a:schemeClr val="hlink">
                    <a:gamma/>
                    <a:tint val="76078"/>
                    <a:invGamma/>
                  </a:schemeClr>
                </a:gs>
                <a:gs pos="100000">
                  <a:schemeClr val="hlink"/>
                </a:gs>
              </a:gsLst>
              <a:lin ang="5400000" scaled="1"/>
            </a:gradFill>
            <a:ln w="9525">
              <a:noFill/>
              <a:round/>
              <a:headEnd/>
              <a:tailEnd/>
            </a:ln>
          </p:spPr>
          <p:txBody>
            <a:bodyPr/>
            <a:lstStyle/>
            <a:p>
              <a:endParaRPr lang="zh-CN" altLang="zh-CN"/>
            </a:p>
          </p:txBody>
        </p:sp>
        <p:sp>
          <p:nvSpPr>
            <p:cNvPr id="372789" name="Freeform 53"/>
            <p:cNvSpPr>
              <a:spLocks/>
            </p:cNvSpPr>
            <p:nvPr/>
          </p:nvSpPr>
          <p:spPr bwMode="auto">
            <a:xfrm>
              <a:off x="1676" y="3669"/>
              <a:ext cx="394" cy="315"/>
            </a:xfrm>
            <a:custGeom>
              <a:avLst/>
              <a:gdLst/>
              <a:ahLst/>
              <a:cxnLst>
                <a:cxn ang="0">
                  <a:pos x="0" y="57"/>
                </a:cxn>
                <a:cxn ang="0">
                  <a:pos x="0" y="231"/>
                </a:cxn>
                <a:cxn ang="0">
                  <a:pos x="57" y="231"/>
                </a:cxn>
                <a:cxn ang="0">
                  <a:pos x="288" y="0"/>
                </a:cxn>
                <a:cxn ang="0">
                  <a:pos x="57" y="0"/>
                </a:cxn>
                <a:cxn ang="0">
                  <a:pos x="0" y="57"/>
                </a:cxn>
              </a:cxnLst>
              <a:rect l="0" t="0" r="r" b="b"/>
              <a:pathLst>
                <a:path w="288" h="231">
                  <a:moveTo>
                    <a:pt x="0" y="57"/>
                  </a:moveTo>
                  <a:cubicBezTo>
                    <a:pt x="0" y="231"/>
                    <a:pt x="0" y="231"/>
                    <a:pt x="0" y="231"/>
                  </a:cubicBezTo>
                  <a:cubicBezTo>
                    <a:pt x="57" y="231"/>
                    <a:pt x="57" y="231"/>
                    <a:pt x="57" y="231"/>
                  </a:cubicBezTo>
                  <a:cubicBezTo>
                    <a:pt x="288" y="0"/>
                    <a:pt x="288" y="0"/>
                    <a:pt x="288" y="0"/>
                  </a:cubicBezTo>
                  <a:cubicBezTo>
                    <a:pt x="57" y="0"/>
                    <a:pt x="57" y="0"/>
                    <a:pt x="57" y="0"/>
                  </a:cubicBezTo>
                  <a:cubicBezTo>
                    <a:pt x="25" y="0"/>
                    <a:pt x="0" y="26"/>
                    <a:pt x="0" y="57"/>
                  </a:cubicBezTo>
                  <a:close/>
                </a:path>
              </a:pathLst>
            </a:custGeom>
            <a:gradFill rotWithShape="1">
              <a:gsLst>
                <a:gs pos="0">
                  <a:schemeClr val="hlink">
                    <a:gamma/>
                    <a:shade val="89020"/>
                    <a:invGamma/>
                  </a:schemeClr>
                </a:gs>
                <a:gs pos="100000">
                  <a:schemeClr val="hlink"/>
                </a:gs>
              </a:gsLst>
              <a:lin ang="0" scaled="1"/>
            </a:gradFill>
            <a:ln w="9525">
              <a:noFill/>
              <a:round/>
              <a:headEnd/>
              <a:tailEnd/>
            </a:ln>
          </p:spPr>
          <p:txBody>
            <a:bodyPr/>
            <a:lstStyle/>
            <a:p>
              <a:endParaRPr lang="zh-CN" altLang="zh-CN"/>
            </a:p>
          </p:txBody>
        </p:sp>
        <p:sp>
          <p:nvSpPr>
            <p:cNvPr id="372790" name="Freeform 54"/>
            <p:cNvSpPr>
              <a:spLocks/>
            </p:cNvSpPr>
            <p:nvPr/>
          </p:nvSpPr>
          <p:spPr bwMode="auto">
            <a:xfrm>
              <a:off x="864" y="2688"/>
              <a:ext cx="1289" cy="531"/>
            </a:xfrm>
            <a:custGeom>
              <a:avLst/>
              <a:gdLst/>
              <a:ahLst/>
              <a:cxnLst>
                <a:cxn ang="0">
                  <a:pos x="885" y="0"/>
                </a:cxn>
                <a:cxn ang="0">
                  <a:pos x="57" y="0"/>
                </a:cxn>
                <a:cxn ang="0">
                  <a:pos x="0" y="57"/>
                </a:cxn>
                <a:cxn ang="0">
                  <a:pos x="0" y="353"/>
                </a:cxn>
                <a:cxn ang="0">
                  <a:pos x="362" y="388"/>
                </a:cxn>
                <a:cxn ang="0">
                  <a:pos x="942" y="287"/>
                </a:cxn>
                <a:cxn ang="0">
                  <a:pos x="942" y="57"/>
                </a:cxn>
                <a:cxn ang="0">
                  <a:pos x="885" y="0"/>
                </a:cxn>
              </a:cxnLst>
              <a:rect l="0" t="0" r="r" b="b"/>
              <a:pathLst>
                <a:path w="942" h="388">
                  <a:moveTo>
                    <a:pt x="885" y="0"/>
                  </a:moveTo>
                  <a:cubicBezTo>
                    <a:pt x="57" y="0"/>
                    <a:pt x="57" y="0"/>
                    <a:pt x="57" y="0"/>
                  </a:cubicBezTo>
                  <a:cubicBezTo>
                    <a:pt x="26" y="0"/>
                    <a:pt x="0" y="26"/>
                    <a:pt x="0" y="57"/>
                  </a:cubicBezTo>
                  <a:cubicBezTo>
                    <a:pt x="0" y="353"/>
                    <a:pt x="0" y="353"/>
                    <a:pt x="0" y="353"/>
                  </a:cubicBezTo>
                  <a:cubicBezTo>
                    <a:pt x="109" y="376"/>
                    <a:pt x="232" y="388"/>
                    <a:pt x="362" y="388"/>
                  </a:cubicBezTo>
                  <a:cubicBezTo>
                    <a:pt x="589" y="388"/>
                    <a:pt x="794" y="350"/>
                    <a:pt x="942" y="287"/>
                  </a:cubicBezTo>
                  <a:cubicBezTo>
                    <a:pt x="942" y="57"/>
                    <a:pt x="942" y="57"/>
                    <a:pt x="942" y="57"/>
                  </a:cubicBezTo>
                  <a:cubicBezTo>
                    <a:pt x="942" y="26"/>
                    <a:pt x="917" y="0"/>
                    <a:pt x="885" y="0"/>
                  </a:cubicBezTo>
                  <a:close/>
                </a:path>
              </a:pathLst>
            </a:custGeom>
            <a:gradFill rotWithShape="1">
              <a:gsLst>
                <a:gs pos="0">
                  <a:schemeClr val="hlink">
                    <a:gamma/>
                    <a:tint val="76078"/>
                    <a:invGamma/>
                  </a:schemeClr>
                </a:gs>
                <a:gs pos="100000">
                  <a:schemeClr val="hlink"/>
                </a:gs>
              </a:gsLst>
              <a:lin ang="5400000" scaled="1"/>
            </a:gradFill>
            <a:ln w="9525">
              <a:noFill/>
              <a:round/>
              <a:headEnd/>
              <a:tailEnd/>
            </a:ln>
          </p:spPr>
          <p:txBody>
            <a:bodyPr/>
            <a:lstStyle/>
            <a:p>
              <a:endParaRPr lang="zh-CN" altLang="zh-CN"/>
            </a:p>
          </p:txBody>
        </p:sp>
        <p:sp>
          <p:nvSpPr>
            <p:cNvPr id="372791" name="Freeform 55"/>
            <p:cNvSpPr>
              <a:spLocks/>
            </p:cNvSpPr>
            <p:nvPr/>
          </p:nvSpPr>
          <p:spPr bwMode="auto">
            <a:xfrm>
              <a:off x="1766" y="3589"/>
              <a:ext cx="394" cy="395"/>
            </a:xfrm>
            <a:custGeom>
              <a:avLst/>
              <a:gdLst/>
              <a:ahLst/>
              <a:cxnLst>
                <a:cxn ang="0">
                  <a:pos x="288" y="0"/>
                </a:cxn>
                <a:cxn ang="0">
                  <a:pos x="57" y="0"/>
                </a:cxn>
                <a:cxn ang="0">
                  <a:pos x="0" y="57"/>
                </a:cxn>
                <a:cxn ang="0">
                  <a:pos x="0" y="288"/>
                </a:cxn>
                <a:cxn ang="0">
                  <a:pos x="288" y="0"/>
                </a:cxn>
              </a:cxnLst>
              <a:rect l="0" t="0" r="r" b="b"/>
              <a:pathLst>
                <a:path w="288" h="288">
                  <a:moveTo>
                    <a:pt x="288" y="0"/>
                  </a:moveTo>
                  <a:cubicBezTo>
                    <a:pt x="57" y="0"/>
                    <a:pt x="57" y="0"/>
                    <a:pt x="57" y="0"/>
                  </a:cubicBezTo>
                  <a:cubicBezTo>
                    <a:pt x="26" y="0"/>
                    <a:pt x="0" y="26"/>
                    <a:pt x="0" y="57"/>
                  </a:cubicBezTo>
                  <a:cubicBezTo>
                    <a:pt x="0" y="288"/>
                    <a:pt x="0" y="288"/>
                    <a:pt x="0" y="288"/>
                  </a:cubicBezTo>
                  <a:lnTo>
                    <a:pt x="288" y="0"/>
                  </a:lnTo>
                  <a:close/>
                </a:path>
              </a:pathLst>
            </a:custGeom>
            <a:gradFill rotWithShape="1">
              <a:gsLst>
                <a:gs pos="0">
                  <a:schemeClr val="bg1"/>
                </a:gs>
                <a:gs pos="100000">
                  <a:schemeClr val="bg1">
                    <a:gamma/>
                    <a:shade val="72941"/>
                    <a:invGamma/>
                  </a:schemeClr>
                </a:gs>
              </a:gsLst>
              <a:lin ang="2700000" scaled="1"/>
            </a:gradFill>
            <a:ln w="9525">
              <a:noFill/>
              <a:round/>
              <a:headEnd/>
              <a:tailEnd/>
            </a:ln>
          </p:spPr>
          <p:txBody>
            <a:bodyPr/>
            <a:lstStyle/>
            <a:p>
              <a:endParaRPr lang="zh-CN" altLang="zh-CN"/>
            </a:p>
          </p:txBody>
        </p:sp>
      </p:grpSp>
      <p:grpSp>
        <p:nvGrpSpPr>
          <p:cNvPr id="10245" name="Group 56"/>
          <p:cNvGrpSpPr>
            <a:grpSpLocks/>
          </p:cNvGrpSpPr>
          <p:nvPr/>
        </p:nvGrpSpPr>
        <p:grpSpPr bwMode="auto">
          <a:xfrm>
            <a:off x="7010400" y="4419600"/>
            <a:ext cx="1676400" cy="1676400"/>
            <a:chOff x="2400" y="2736"/>
            <a:chExt cx="1296" cy="1296"/>
          </a:xfrm>
        </p:grpSpPr>
        <p:sp>
          <p:nvSpPr>
            <p:cNvPr id="372793" name="Freeform 57"/>
            <p:cNvSpPr>
              <a:spLocks/>
            </p:cNvSpPr>
            <p:nvPr/>
          </p:nvSpPr>
          <p:spPr bwMode="auto">
            <a:xfrm>
              <a:off x="2400" y="2743"/>
              <a:ext cx="1289" cy="1289"/>
            </a:xfrm>
            <a:custGeom>
              <a:avLst/>
              <a:gdLst/>
              <a:ahLst/>
              <a:cxnLst>
                <a:cxn ang="0">
                  <a:pos x="942" y="654"/>
                </a:cxn>
                <a:cxn ang="0">
                  <a:pos x="942" y="57"/>
                </a:cxn>
                <a:cxn ang="0">
                  <a:pos x="885" y="0"/>
                </a:cxn>
                <a:cxn ang="0">
                  <a:pos x="57" y="0"/>
                </a:cxn>
                <a:cxn ang="0">
                  <a:pos x="0" y="57"/>
                </a:cxn>
                <a:cxn ang="0">
                  <a:pos x="0" y="885"/>
                </a:cxn>
                <a:cxn ang="0">
                  <a:pos x="57" y="942"/>
                </a:cxn>
                <a:cxn ang="0">
                  <a:pos x="654" y="942"/>
                </a:cxn>
                <a:cxn ang="0">
                  <a:pos x="942" y="654"/>
                </a:cxn>
              </a:cxnLst>
              <a:rect l="0" t="0" r="r" b="b"/>
              <a:pathLst>
                <a:path w="942" h="942">
                  <a:moveTo>
                    <a:pt x="942" y="654"/>
                  </a:moveTo>
                  <a:cubicBezTo>
                    <a:pt x="942" y="57"/>
                    <a:pt x="942" y="57"/>
                    <a:pt x="942" y="57"/>
                  </a:cubicBezTo>
                  <a:cubicBezTo>
                    <a:pt x="942" y="25"/>
                    <a:pt x="917" y="0"/>
                    <a:pt x="885" y="0"/>
                  </a:cubicBezTo>
                  <a:cubicBezTo>
                    <a:pt x="57" y="0"/>
                    <a:pt x="57" y="0"/>
                    <a:pt x="57" y="0"/>
                  </a:cubicBezTo>
                  <a:cubicBezTo>
                    <a:pt x="26" y="0"/>
                    <a:pt x="0" y="25"/>
                    <a:pt x="0" y="57"/>
                  </a:cubicBezTo>
                  <a:cubicBezTo>
                    <a:pt x="0" y="885"/>
                    <a:pt x="0" y="885"/>
                    <a:pt x="0" y="885"/>
                  </a:cubicBezTo>
                  <a:cubicBezTo>
                    <a:pt x="0" y="916"/>
                    <a:pt x="26" y="942"/>
                    <a:pt x="57" y="942"/>
                  </a:cubicBezTo>
                  <a:cubicBezTo>
                    <a:pt x="654" y="942"/>
                    <a:pt x="654" y="942"/>
                    <a:pt x="654" y="942"/>
                  </a:cubicBezTo>
                  <a:lnTo>
                    <a:pt x="942" y="654"/>
                  </a:lnTo>
                  <a:close/>
                </a:path>
              </a:pathLst>
            </a:custGeom>
            <a:gradFill rotWithShape="1">
              <a:gsLst>
                <a:gs pos="0">
                  <a:schemeClr val="folHlink">
                    <a:gamma/>
                    <a:tint val="76078"/>
                    <a:invGamma/>
                  </a:schemeClr>
                </a:gs>
                <a:gs pos="100000">
                  <a:schemeClr val="folHlink"/>
                </a:gs>
              </a:gsLst>
              <a:lin ang="5400000" scaled="1"/>
            </a:gradFill>
            <a:ln w="9525">
              <a:noFill/>
              <a:round/>
              <a:headEnd/>
              <a:tailEnd/>
            </a:ln>
          </p:spPr>
          <p:txBody>
            <a:bodyPr/>
            <a:lstStyle/>
            <a:p>
              <a:endParaRPr lang="zh-CN" altLang="zh-CN"/>
            </a:p>
          </p:txBody>
        </p:sp>
        <p:sp>
          <p:nvSpPr>
            <p:cNvPr id="372794" name="Freeform 58"/>
            <p:cNvSpPr>
              <a:spLocks/>
            </p:cNvSpPr>
            <p:nvPr/>
          </p:nvSpPr>
          <p:spPr bwMode="auto">
            <a:xfrm>
              <a:off x="3212" y="3717"/>
              <a:ext cx="394" cy="315"/>
            </a:xfrm>
            <a:custGeom>
              <a:avLst/>
              <a:gdLst/>
              <a:ahLst/>
              <a:cxnLst>
                <a:cxn ang="0">
                  <a:pos x="0" y="57"/>
                </a:cxn>
                <a:cxn ang="0">
                  <a:pos x="0" y="231"/>
                </a:cxn>
                <a:cxn ang="0">
                  <a:pos x="57" y="231"/>
                </a:cxn>
                <a:cxn ang="0">
                  <a:pos x="288" y="0"/>
                </a:cxn>
                <a:cxn ang="0">
                  <a:pos x="57" y="0"/>
                </a:cxn>
                <a:cxn ang="0">
                  <a:pos x="0" y="57"/>
                </a:cxn>
              </a:cxnLst>
              <a:rect l="0" t="0" r="r" b="b"/>
              <a:pathLst>
                <a:path w="288" h="231">
                  <a:moveTo>
                    <a:pt x="0" y="57"/>
                  </a:moveTo>
                  <a:cubicBezTo>
                    <a:pt x="0" y="231"/>
                    <a:pt x="0" y="231"/>
                    <a:pt x="0" y="231"/>
                  </a:cubicBezTo>
                  <a:cubicBezTo>
                    <a:pt x="57" y="231"/>
                    <a:pt x="57" y="231"/>
                    <a:pt x="57" y="231"/>
                  </a:cubicBezTo>
                  <a:cubicBezTo>
                    <a:pt x="288" y="0"/>
                    <a:pt x="288" y="0"/>
                    <a:pt x="288" y="0"/>
                  </a:cubicBezTo>
                  <a:cubicBezTo>
                    <a:pt x="57" y="0"/>
                    <a:pt x="57" y="0"/>
                    <a:pt x="57" y="0"/>
                  </a:cubicBezTo>
                  <a:cubicBezTo>
                    <a:pt x="25" y="0"/>
                    <a:pt x="0" y="26"/>
                    <a:pt x="0" y="57"/>
                  </a:cubicBezTo>
                  <a:close/>
                </a:path>
              </a:pathLst>
            </a:custGeom>
            <a:gradFill rotWithShape="1">
              <a:gsLst>
                <a:gs pos="0">
                  <a:schemeClr val="folHlink">
                    <a:gamma/>
                    <a:shade val="89020"/>
                    <a:invGamma/>
                  </a:schemeClr>
                </a:gs>
                <a:gs pos="100000">
                  <a:schemeClr val="folHlink"/>
                </a:gs>
              </a:gsLst>
              <a:lin ang="0" scaled="1"/>
            </a:gradFill>
            <a:ln w="9525">
              <a:noFill/>
              <a:round/>
              <a:headEnd/>
              <a:tailEnd/>
            </a:ln>
          </p:spPr>
          <p:txBody>
            <a:bodyPr/>
            <a:lstStyle/>
            <a:p>
              <a:endParaRPr lang="zh-CN" altLang="zh-CN"/>
            </a:p>
          </p:txBody>
        </p:sp>
        <p:sp>
          <p:nvSpPr>
            <p:cNvPr id="372795" name="Freeform 59"/>
            <p:cNvSpPr>
              <a:spLocks/>
            </p:cNvSpPr>
            <p:nvPr/>
          </p:nvSpPr>
          <p:spPr bwMode="auto">
            <a:xfrm>
              <a:off x="2400" y="2736"/>
              <a:ext cx="1289" cy="531"/>
            </a:xfrm>
            <a:custGeom>
              <a:avLst/>
              <a:gdLst/>
              <a:ahLst/>
              <a:cxnLst>
                <a:cxn ang="0">
                  <a:pos x="885" y="0"/>
                </a:cxn>
                <a:cxn ang="0">
                  <a:pos x="57" y="0"/>
                </a:cxn>
                <a:cxn ang="0">
                  <a:pos x="0" y="57"/>
                </a:cxn>
                <a:cxn ang="0">
                  <a:pos x="0" y="353"/>
                </a:cxn>
                <a:cxn ang="0">
                  <a:pos x="362" y="388"/>
                </a:cxn>
                <a:cxn ang="0">
                  <a:pos x="942" y="287"/>
                </a:cxn>
                <a:cxn ang="0">
                  <a:pos x="942" y="57"/>
                </a:cxn>
                <a:cxn ang="0">
                  <a:pos x="885" y="0"/>
                </a:cxn>
              </a:cxnLst>
              <a:rect l="0" t="0" r="r" b="b"/>
              <a:pathLst>
                <a:path w="942" h="388">
                  <a:moveTo>
                    <a:pt x="885" y="0"/>
                  </a:moveTo>
                  <a:cubicBezTo>
                    <a:pt x="57" y="0"/>
                    <a:pt x="57" y="0"/>
                    <a:pt x="57" y="0"/>
                  </a:cubicBezTo>
                  <a:cubicBezTo>
                    <a:pt x="26" y="0"/>
                    <a:pt x="0" y="26"/>
                    <a:pt x="0" y="57"/>
                  </a:cubicBezTo>
                  <a:cubicBezTo>
                    <a:pt x="0" y="353"/>
                    <a:pt x="0" y="353"/>
                    <a:pt x="0" y="353"/>
                  </a:cubicBezTo>
                  <a:cubicBezTo>
                    <a:pt x="109" y="376"/>
                    <a:pt x="232" y="388"/>
                    <a:pt x="362" y="388"/>
                  </a:cubicBezTo>
                  <a:cubicBezTo>
                    <a:pt x="589" y="388"/>
                    <a:pt x="794" y="350"/>
                    <a:pt x="942" y="287"/>
                  </a:cubicBezTo>
                  <a:cubicBezTo>
                    <a:pt x="942" y="57"/>
                    <a:pt x="942" y="57"/>
                    <a:pt x="942" y="57"/>
                  </a:cubicBezTo>
                  <a:cubicBezTo>
                    <a:pt x="942" y="26"/>
                    <a:pt x="917" y="0"/>
                    <a:pt x="885" y="0"/>
                  </a:cubicBezTo>
                  <a:close/>
                </a:path>
              </a:pathLst>
            </a:custGeom>
            <a:gradFill rotWithShape="1">
              <a:gsLst>
                <a:gs pos="0">
                  <a:schemeClr val="folHlink">
                    <a:gamma/>
                    <a:tint val="76078"/>
                    <a:invGamma/>
                  </a:schemeClr>
                </a:gs>
                <a:gs pos="100000">
                  <a:schemeClr val="folHlink"/>
                </a:gs>
              </a:gsLst>
              <a:lin ang="5400000" scaled="1"/>
            </a:gradFill>
            <a:ln w="9525">
              <a:noFill/>
              <a:round/>
              <a:headEnd/>
              <a:tailEnd/>
            </a:ln>
          </p:spPr>
          <p:txBody>
            <a:bodyPr/>
            <a:lstStyle/>
            <a:p>
              <a:endParaRPr lang="zh-CN" altLang="zh-CN"/>
            </a:p>
          </p:txBody>
        </p:sp>
        <p:sp>
          <p:nvSpPr>
            <p:cNvPr id="372796" name="Freeform 60"/>
            <p:cNvSpPr>
              <a:spLocks/>
            </p:cNvSpPr>
            <p:nvPr/>
          </p:nvSpPr>
          <p:spPr bwMode="auto">
            <a:xfrm>
              <a:off x="3302" y="3637"/>
              <a:ext cx="394" cy="395"/>
            </a:xfrm>
            <a:custGeom>
              <a:avLst/>
              <a:gdLst/>
              <a:ahLst/>
              <a:cxnLst>
                <a:cxn ang="0">
                  <a:pos x="288" y="0"/>
                </a:cxn>
                <a:cxn ang="0">
                  <a:pos x="57" y="0"/>
                </a:cxn>
                <a:cxn ang="0">
                  <a:pos x="0" y="57"/>
                </a:cxn>
                <a:cxn ang="0">
                  <a:pos x="0" y="288"/>
                </a:cxn>
                <a:cxn ang="0">
                  <a:pos x="288" y="0"/>
                </a:cxn>
              </a:cxnLst>
              <a:rect l="0" t="0" r="r" b="b"/>
              <a:pathLst>
                <a:path w="288" h="288">
                  <a:moveTo>
                    <a:pt x="288" y="0"/>
                  </a:moveTo>
                  <a:cubicBezTo>
                    <a:pt x="57" y="0"/>
                    <a:pt x="57" y="0"/>
                    <a:pt x="57" y="0"/>
                  </a:cubicBezTo>
                  <a:cubicBezTo>
                    <a:pt x="26" y="0"/>
                    <a:pt x="0" y="26"/>
                    <a:pt x="0" y="57"/>
                  </a:cubicBezTo>
                  <a:cubicBezTo>
                    <a:pt x="0" y="288"/>
                    <a:pt x="0" y="288"/>
                    <a:pt x="0" y="288"/>
                  </a:cubicBezTo>
                  <a:lnTo>
                    <a:pt x="288" y="0"/>
                  </a:lnTo>
                  <a:close/>
                </a:path>
              </a:pathLst>
            </a:custGeom>
            <a:gradFill rotWithShape="1">
              <a:gsLst>
                <a:gs pos="0">
                  <a:schemeClr val="bg1"/>
                </a:gs>
                <a:gs pos="100000">
                  <a:schemeClr val="bg1">
                    <a:gamma/>
                    <a:shade val="72941"/>
                    <a:invGamma/>
                  </a:schemeClr>
                </a:gs>
              </a:gsLst>
              <a:lin ang="2700000" scaled="1"/>
            </a:gradFill>
            <a:ln w="9525">
              <a:noFill/>
              <a:round/>
              <a:headEnd/>
              <a:tailEnd/>
            </a:ln>
          </p:spPr>
          <p:txBody>
            <a:bodyPr/>
            <a:lstStyle/>
            <a:p>
              <a:endParaRPr lang="zh-CN" altLang="zh-CN"/>
            </a:p>
          </p:txBody>
        </p:sp>
      </p:grpSp>
      <p:grpSp>
        <p:nvGrpSpPr>
          <p:cNvPr id="10246" name="Group 9"/>
          <p:cNvGrpSpPr>
            <a:grpSpLocks/>
          </p:cNvGrpSpPr>
          <p:nvPr/>
        </p:nvGrpSpPr>
        <p:grpSpPr bwMode="auto">
          <a:xfrm>
            <a:off x="6870700" y="1219200"/>
            <a:ext cx="1817688" cy="1828800"/>
            <a:chOff x="625" y="865"/>
            <a:chExt cx="2208" cy="2222"/>
          </a:xfrm>
        </p:grpSpPr>
        <p:sp>
          <p:nvSpPr>
            <p:cNvPr id="372746" name="Freeform 10"/>
            <p:cNvSpPr>
              <a:spLocks/>
            </p:cNvSpPr>
            <p:nvPr/>
          </p:nvSpPr>
          <p:spPr bwMode="auto">
            <a:xfrm>
              <a:off x="637" y="865"/>
              <a:ext cx="2196" cy="2222"/>
            </a:xfrm>
            <a:custGeom>
              <a:avLst/>
              <a:gdLst/>
              <a:ahLst/>
              <a:cxnLst>
                <a:cxn ang="0">
                  <a:pos x="910" y="0"/>
                </a:cxn>
                <a:cxn ang="0">
                  <a:pos x="849" y="1"/>
                </a:cxn>
                <a:cxn ang="0">
                  <a:pos x="0" y="1100"/>
                </a:cxn>
                <a:cxn ang="0">
                  <a:pos x="866" y="1817"/>
                </a:cxn>
                <a:cxn ang="0">
                  <a:pos x="1796" y="931"/>
                </a:cxn>
                <a:cxn ang="0">
                  <a:pos x="910" y="0"/>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gradFill rotWithShape="1">
              <a:gsLst>
                <a:gs pos="0">
                  <a:schemeClr val="bg1"/>
                </a:gs>
                <a:gs pos="100000">
                  <a:schemeClr val="bg1">
                    <a:gamma/>
                    <a:shade val="63529"/>
                    <a:invGamma/>
                  </a:schemeClr>
                </a:gs>
              </a:gsLst>
              <a:lin ang="2700000" scaled="1"/>
            </a:gradFill>
            <a:ln w="9525">
              <a:noFill/>
              <a:round/>
              <a:headEnd/>
              <a:tailEnd/>
            </a:ln>
          </p:spPr>
          <p:txBody>
            <a:bodyPr/>
            <a:lstStyle/>
            <a:p>
              <a:endParaRPr lang="zh-CN" altLang="zh-CN"/>
            </a:p>
          </p:txBody>
        </p:sp>
        <p:sp>
          <p:nvSpPr>
            <p:cNvPr id="372747" name="Freeform 11"/>
            <p:cNvSpPr>
              <a:spLocks/>
            </p:cNvSpPr>
            <p:nvPr/>
          </p:nvSpPr>
          <p:spPr bwMode="auto">
            <a:xfrm>
              <a:off x="704" y="942"/>
              <a:ext cx="2056" cy="2070"/>
            </a:xfrm>
            <a:custGeom>
              <a:avLst/>
              <a:gdLst/>
              <a:ahLst/>
              <a:cxnLst>
                <a:cxn ang="0">
                  <a:pos x="856" y="1"/>
                </a:cxn>
                <a:cxn ang="0">
                  <a:pos x="758" y="4"/>
                </a:cxn>
                <a:cxn ang="0">
                  <a:pos x="0" y="981"/>
                </a:cxn>
                <a:cxn ang="0">
                  <a:pos x="814" y="1692"/>
                </a:cxn>
                <a:cxn ang="0">
                  <a:pos x="1680" y="867"/>
                </a:cxn>
                <a:cxn ang="0">
                  <a:pos x="856" y="1"/>
                </a:cxn>
              </a:cxnLst>
              <a:rect l="0" t="0" r="r" b="b"/>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gradFill rotWithShape="1">
              <a:gsLst>
                <a:gs pos="0">
                  <a:schemeClr val="folHlink">
                    <a:gamma/>
                    <a:shade val="46275"/>
                    <a:invGamma/>
                  </a:schemeClr>
                </a:gs>
                <a:gs pos="100000">
                  <a:schemeClr val="folHlink"/>
                </a:gs>
              </a:gsLst>
              <a:lin ang="2700000" scaled="1"/>
            </a:gradFill>
            <a:ln w="9525">
              <a:noFill/>
              <a:round/>
              <a:headEnd/>
              <a:tailEnd/>
            </a:ln>
          </p:spPr>
          <p:txBody>
            <a:bodyPr/>
            <a:lstStyle/>
            <a:p>
              <a:endParaRPr lang="zh-CN" altLang="zh-CN"/>
            </a:p>
          </p:txBody>
        </p:sp>
        <p:sp>
          <p:nvSpPr>
            <p:cNvPr id="372748" name="Freeform 12"/>
            <p:cNvSpPr>
              <a:spLocks/>
            </p:cNvSpPr>
            <p:nvPr/>
          </p:nvSpPr>
          <p:spPr bwMode="auto">
            <a:xfrm>
              <a:off x="625" y="869"/>
              <a:ext cx="1059" cy="1335"/>
            </a:xfrm>
            <a:custGeom>
              <a:avLst/>
              <a:gdLst/>
              <a:ahLst/>
              <a:cxnLst>
                <a:cxn ang="0">
                  <a:pos x="870" y="214"/>
                </a:cxn>
                <a:cxn ang="0">
                  <a:pos x="849" y="0"/>
                </a:cxn>
                <a:cxn ang="0">
                  <a:pos x="0" y="1099"/>
                </a:cxn>
                <a:cxn ang="0">
                  <a:pos x="870" y="214"/>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chemeClr val="bg1">
                    <a:gamma/>
                    <a:shade val="63529"/>
                    <a:invGamma/>
                  </a:schemeClr>
                </a:gs>
                <a:gs pos="100000">
                  <a:schemeClr val="bg1"/>
                </a:gs>
              </a:gsLst>
              <a:lin ang="2700000" scaled="1"/>
            </a:gradFill>
            <a:ln w="9525">
              <a:noFill/>
              <a:round/>
              <a:headEnd/>
              <a:tailEnd/>
            </a:ln>
          </p:spPr>
          <p:txBody>
            <a:bodyPr/>
            <a:lstStyle/>
            <a:p>
              <a:endParaRPr lang="zh-CN" altLang="zh-CN"/>
            </a:p>
          </p:txBody>
        </p:sp>
      </p:grpSp>
      <p:grpSp>
        <p:nvGrpSpPr>
          <p:cNvPr id="10247" name="Group 13"/>
          <p:cNvGrpSpPr>
            <a:grpSpLocks/>
          </p:cNvGrpSpPr>
          <p:nvPr/>
        </p:nvGrpSpPr>
        <p:grpSpPr bwMode="auto">
          <a:xfrm>
            <a:off x="2603500" y="1219200"/>
            <a:ext cx="1817688" cy="1828800"/>
            <a:chOff x="625" y="865"/>
            <a:chExt cx="2208" cy="2222"/>
          </a:xfrm>
        </p:grpSpPr>
        <p:sp>
          <p:nvSpPr>
            <p:cNvPr id="372750" name="Freeform 14"/>
            <p:cNvSpPr>
              <a:spLocks/>
            </p:cNvSpPr>
            <p:nvPr/>
          </p:nvSpPr>
          <p:spPr bwMode="auto">
            <a:xfrm>
              <a:off x="637" y="865"/>
              <a:ext cx="2196" cy="2222"/>
            </a:xfrm>
            <a:custGeom>
              <a:avLst/>
              <a:gdLst/>
              <a:ahLst/>
              <a:cxnLst>
                <a:cxn ang="0">
                  <a:pos x="910" y="0"/>
                </a:cxn>
                <a:cxn ang="0">
                  <a:pos x="849" y="1"/>
                </a:cxn>
                <a:cxn ang="0">
                  <a:pos x="0" y="1100"/>
                </a:cxn>
                <a:cxn ang="0">
                  <a:pos x="866" y="1817"/>
                </a:cxn>
                <a:cxn ang="0">
                  <a:pos x="1796" y="931"/>
                </a:cxn>
                <a:cxn ang="0">
                  <a:pos x="910" y="0"/>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gradFill rotWithShape="1">
              <a:gsLst>
                <a:gs pos="0">
                  <a:schemeClr val="bg1"/>
                </a:gs>
                <a:gs pos="100000">
                  <a:schemeClr val="bg1">
                    <a:gamma/>
                    <a:shade val="63529"/>
                    <a:invGamma/>
                  </a:schemeClr>
                </a:gs>
              </a:gsLst>
              <a:lin ang="2700000" scaled="1"/>
            </a:gradFill>
            <a:ln w="9525">
              <a:noFill/>
              <a:round/>
              <a:headEnd/>
              <a:tailEnd/>
            </a:ln>
          </p:spPr>
          <p:txBody>
            <a:bodyPr/>
            <a:lstStyle/>
            <a:p>
              <a:endParaRPr lang="zh-CN" altLang="zh-CN"/>
            </a:p>
          </p:txBody>
        </p:sp>
        <p:sp>
          <p:nvSpPr>
            <p:cNvPr id="372751" name="Freeform 15"/>
            <p:cNvSpPr>
              <a:spLocks/>
            </p:cNvSpPr>
            <p:nvPr/>
          </p:nvSpPr>
          <p:spPr bwMode="auto">
            <a:xfrm>
              <a:off x="704" y="942"/>
              <a:ext cx="2056" cy="2070"/>
            </a:xfrm>
            <a:custGeom>
              <a:avLst/>
              <a:gdLst/>
              <a:ahLst/>
              <a:cxnLst>
                <a:cxn ang="0">
                  <a:pos x="856" y="1"/>
                </a:cxn>
                <a:cxn ang="0">
                  <a:pos x="758" y="4"/>
                </a:cxn>
                <a:cxn ang="0">
                  <a:pos x="0" y="981"/>
                </a:cxn>
                <a:cxn ang="0">
                  <a:pos x="814" y="1692"/>
                </a:cxn>
                <a:cxn ang="0">
                  <a:pos x="1680" y="867"/>
                </a:cxn>
                <a:cxn ang="0">
                  <a:pos x="856" y="1"/>
                </a:cxn>
              </a:cxnLst>
              <a:rect l="0" t="0" r="r" b="b"/>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gradFill rotWithShape="1">
              <a:gsLst>
                <a:gs pos="0">
                  <a:schemeClr val="accent1">
                    <a:gamma/>
                    <a:shade val="46275"/>
                    <a:invGamma/>
                  </a:schemeClr>
                </a:gs>
                <a:gs pos="100000">
                  <a:schemeClr val="accent1"/>
                </a:gs>
              </a:gsLst>
              <a:lin ang="2700000" scaled="1"/>
            </a:gradFill>
            <a:ln w="9525">
              <a:noFill/>
              <a:round/>
              <a:headEnd/>
              <a:tailEnd/>
            </a:ln>
          </p:spPr>
          <p:txBody>
            <a:bodyPr/>
            <a:lstStyle/>
            <a:p>
              <a:endParaRPr lang="zh-CN" altLang="zh-CN"/>
            </a:p>
          </p:txBody>
        </p:sp>
        <p:sp>
          <p:nvSpPr>
            <p:cNvPr id="372752" name="Freeform 16"/>
            <p:cNvSpPr>
              <a:spLocks/>
            </p:cNvSpPr>
            <p:nvPr/>
          </p:nvSpPr>
          <p:spPr bwMode="auto">
            <a:xfrm>
              <a:off x="625" y="869"/>
              <a:ext cx="1059" cy="1335"/>
            </a:xfrm>
            <a:custGeom>
              <a:avLst/>
              <a:gdLst/>
              <a:ahLst/>
              <a:cxnLst>
                <a:cxn ang="0">
                  <a:pos x="870" y="214"/>
                </a:cxn>
                <a:cxn ang="0">
                  <a:pos x="849" y="0"/>
                </a:cxn>
                <a:cxn ang="0">
                  <a:pos x="0" y="1099"/>
                </a:cxn>
                <a:cxn ang="0">
                  <a:pos x="870" y="214"/>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chemeClr val="bg1">
                    <a:gamma/>
                    <a:shade val="63529"/>
                    <a:invGamma/>
                  </a:schemeClr>
                </a:gs>
                <a:gs pos="100000">
                  <a:schemeClr val="bg1"/>
                </a:gs>
              </a:gsLst>
              <a:lin ang="2700000" scaled="1"/>
            </a:gradFill>
            <a:ln w="9525">
              <a:noFill/>
              <a:round/>
              <a:headEnd/>
              <a:tailEnd/>
            </a:ln>
          </p:spPr>
          <p:txBody>
            <a:bodyPr/>
            <a:lstStyle/>
            <a:p>
              <a:endParaRPr lang="zh-CN" altLang="zh-CN"/>
            </a:p>
          </p:txBody>
        </p:sp>
      </p:grpSp>
      <p:grpSp>
        <p:nvGrpSpPr>
          <p:cNvPr id="10248" name="Group 17"/>
          <p:cNvGrpSpPr>
            <a:grpSpLocks/>
          </p:cNvGrpSpPr>
          <p:nvPr/>
        </p:nvGrpSpPr>
        <p:grpSpPr bwMode="auto">
          <a:xfrm>
            <a:off x="457200" y="1219200"/>
            <a:ext cx="1817688" cy="1828800"/>
            <a:chOff x="625" y="865"/>
            <a:chExt cx="2208" cy="2222"/>
          </a:xfrm>
        </p:grpSpPr>
        <p:sp>
          <p:nvSpPr>
            <p:cNvPr id="372754" name="Freeform 18"/>
            <p:cNvSpPr>
              <a:spLocks/>
            </p:cNvSpPr>
            <p:nvPr/>
          </p:nvSpPr>
          <p:spPr bwMode="auto">
            <a:xfrm>
              <a:off x="637" y="865"/>
              <a:ext cx="2196" cy="2222"/>
            </a:xfrm>
            <a:custGeom>
              <a:avLst/>
              <a:gdLst/>
              <a:ahLst/>
              <a:cxnLst>
                <a:cxn ang="0">
                  <a:pos x="910" y="0"/>
                </a:cxn>
                <a:cxn ang="0">
                  <a:pos x="849" y="1"/>
                </a:cxn>
                <a:cxn ang="0">
                  <a:pos x="0" y="1100"/>
                </a:cxn>
                <a:cxn ang="0">
                  <a:pos x="866" y="1817"/>
                </a:cxn>
                <a:cxn ang="0">
                  <a:pos x="1796" y="931"/>
                </a:cxn>
                <a:cxn ang="0">
                  <a:pos x="910" y="0"/>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gradFill rotWithShape="1">
              <a:gsLst>
                <a:gs pos="0">
                  <a:schemeClr val="bg1"/>
                </a:gs>
                <a:gs pos="100000">
                  <a:schemeClr val="bg1">
                    <a:gamma/>
                    <a:shade val="63529"/>
                    <a:invGamma/>
                  </a:schemeClr>
                </a:gs>
              </a:gsLst>
              <a:lin ang="2700000" scaled="1"/>
            </a:gradFill>
            <a:ln w="9525">
              <a:noFill/>
              <a:round/>
              <a:headEnd/>
              <a:tailEnd/>
            </a:ln>
          </p:spPr>
          <p:txBody>
            <a:bodyPr/>
            <a:lstStyle/>
            <a:p>
              <a:endParaRPr lang="zh-CN" altLang="zh-CN"/>
            </a:p>
          </p:txBody>
        </p:sp>
        <p:sp>
          <p:nvSpPr>
            <p:cNvPr id="372755" name="Freeform 19"/>
            <p:cNvSpPr>
              <a:spLocks/>
            </p:cNvSpPr>
            <p:nvPr/>
          </p:nvSpPr>
          <p:spPr bwMode="auto">
            <a:xfrm>
              <a:off x="704" y="942"/>
              <a:ext cx="2056" cy="2070"/>
            </a:xfrm>
            <a:custGeom>
              <a:avLst/>
              <a:gdLst/>
              <a:ahLst/>
              <a:cxnLst>
                <a:cxn ang="0">
                  <a:pos x="856" y="1"/>
                </a:cxn>
                <a:cxn ang="0">
                  <a:pos x="758" y="4"/>
                </a:cxn>
                <a:cxn ang="0">
                  <a:pos x="0" y="981"/>
                </a:cxn>
                <a:cxn ang="0">
                  <a:pos x="814" y="1692"/>
                </a:cxn>
                <a:cxn ang="0">
                  <a:pos x="1680" y="867"/>
                </a:cxn>
                <a:cxn ang="0">
                  <a:pos x="856" y="1"/>
                </a:cxn>
              </a:cxnLst>
              <a:rect l="0" t="0" r="r" b="b"/>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gradFill rotWithShape="1">
              <a:gsLst>
                <a:gs pos="0">
                  <a:schemeClr val="hlink">
                    <a:gamma/>
                    <a:shade val="46275"/>
                    <a:invGamma/>
                  </a:schemeClr>
                </a:gs>
                <a:gs pos="100000">
                  <a:schemeClr val="hlink"/>
                </a:gs>
              </a:gsLst>
              <a:lin ang="2700000" scaled="1"/>
            </a:gradFill>
            <a:ln w="9525">
              <a:noFill/>
              <a:round/>
              <a:headEnd/>
              <a:tailEnd/>
            </a:ln>
          </p:spPr>
          <p:txBody>
            <a:bodyPr/>
            <a:lstStyle/>
            <a:p>
              <a:endParaRPr lang="zh-CN" altLang="zh-CN"/>
            </a:p>
          </p:txBody>
        </p:sp>
        <p:sp>
          <p:nvSpPr>
            <p:cNvPr id="372756" name="Freeform 20"/>
            <p:cNvSpPr>
              <a:spLocks/>
            </p:cNvSpPr>
            <p:nvPr/>
          </p:nvSpPr>
          <p:spPr bwMode="auto">
            <a:xfrm>
              <a:off x="625" y="869"/>
              <a:ext cx="1059" cy="1335"/>
            </a:xfrm>
            <a:custGeom>
              <a:avLst/>
              <a:gdLst/>
              <a:ahLst/>
              <a:cxnLst>
                <a:cxn ang="0">
                  <a:pos x="870" y="214"/>
                </a:cxn>
                <a:cxn ang="0">
                  <a:pos x="849" y="0"/>
                </a:cxn>
                <a:cxn ang="0">
                  <a:pos x="0" y="1099"/>
                </a:cxn>
                <a:cxn ang="0">
                  <a:pos x="870" y="214"/>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chemeClr val="bg1">
                    <a:gamma/>
                    <a:shade val="63529"/>
                    <a:invGamma/>
                  </a:schemeClr>
                </a:gs>
                <a:gs pos="100000">
                  <a:schemeClr val="bg1"/>
                </a:gs>
              </a:gsLst>
              <a:lin ang="2700000" scaled="1"/>
            </a:gradFill>
            <a:ln w="9525">
              <a:noFill/>
              <a:round/>
              <a:headEnd/>
              <a:tailEnd/>
            </a:ln>
          </p:spPr>
          <p:txBody>
            <a:bodyPr/>
            <a:lstStyle/>
            <a:p>
              <a:endParaRPr lang="zh-CN" altLang="zh-CN"/>
            </a:p>
          </p:txBody>
        </p:sp>
      </p:grpSp>
      <p:grpSp>
        <p:nvGrpSpPr>
          <p:cNvPr id="10249" name="Group 21"/>
          <p:cNvGrpSpPr>
            <a:grpSpLocks/>
          </p:cNvGrpSpPr>
          <p:nvPr/>
        </p:nvGrpSpPr>
        <p:grpSpPr bwMode="auto">
          <a:xfrm>
            <a:off x="4737100" y="1219200"/>
            <a:ext cx="1817688" cy="1828800"/>
            <a:chOff x="625" y="865"/>
            <a:chExt cx="2208" cy="2222"/>
          </a:xfrm>
        </p:grpSpPr>
        <p:sp>
          <p:nvSpPr>
            <p:cNvPr id="372758" name="Freeform 22"/>
            <p:cNvSpPr>
              <a:spLocks/>
            </p:cNvSpPr>
            <p:nvPr/>
          </p:nvSpPr>
          <p:spPr bwMode="auto">
            <a:xfrm>
              <a:off x="637" y="865"/>
              <a:ext cx="2196" cy="2222"/>
            </a:xfrm>
            <a:custGeom>
              <a:avLst/>
              <a:gdLst/>
              <a:ahLst/>
              <a:cxnLst>
                <a:cxn ang="0">
                  <a:pos x="910" y="0"/>
                </a:cxn>
                <a:cxn ang="0">
                  <a:pos x="849" y="1"/>
                </a:cxn>
                <a:cxn ang="0">
                  <a:pos x="0" y="1100"/>
                </a:cxn>
                <a:cxn ang="0">
                  <a:pos x="866" y="1817"/>
                </a:cxn>
                <a:cxn ang="0">
                  <a:pos x="1796" y="931"/>
                </a:cxn>
                <a:cxn ang="0">
                  <a:pos x="910" y="0"/>
                </a:cxn>
              </a:cxnLst>
              <a:rect l="0" t="0" r="r" b="b"/>
              <a:pathLst>
                <a:path w="1809" h="1829">
                  <a:moveTo>
                    <a:pt x="910" y="0"/>
                  </a:moveTo>
                  <a:cubicBezTo>
                    <a:pt x="890" y="0"/>
                    <a:pt x="869" y="0"/>
                    <a:pt x="849" y="1"/>
                  </a:cubicBezTo>
                  <a:cubicBezTo>
                    <a:pt x="0" y="1100"/>
                    <a:pt x="0" y="1100"/>
                    <a:pt x="0" y="1100"/>
                  </a:cubicBezTo>
                  <a:cubicBezTo>
                    <a:pt x="86" y="1501"/>
                    <a:pt x="438" y="1806"/>
                    <a:pt x="866" y="1817"/>
                  </a:cubicBezTo>
                  <a:cubicBezTo>
                    <a:pt x="1367" y="1829"/>
                    <a:pt x="1784" y="1432"/>
                    <a:pt x="1796" y="931"/>
                  </a:cubicBezTo>
                  <a:cubicBezTo>
                    <a:pt x="1809" y="429"/>
                    <a:pt x="1412" y="12"/>
                    <a:pt x="910" y="0"/>
                  </a:cubicBezTo>
                  <a:close/>
                </a:path>
              </a:pathLst>
            </a:custGeom>
            <a:gradFill rotWithShape="1">
              <a:gsLst>
                <a:gs pos="0">
                  <a:schemeClr val="bg1"/>
                </a:gs>
                <a:gs pos="100000">
                  <a:schemeClr val="bg1">
                    <a:gamma/>
                    <a:shade val="63529"/>
                    <a:invGamma/>
                  </a:schemeClr>
                </a:gs>
              </a:gsLst>
              <a:lin ang="2700000" scaled="1"/>
            </a:gradFill>
            <a:ln w="9525">
              <a:noFill/>
              <a:round/>
              <a:headEnd/>
              <a:tailEnd/>
            </a:ln>
          </p:spPr>
          <p:txBody>
            <a:bodyPr/>
            <a:lstStyle/>
            <a:p>
              <a:endParaRPr lang="zh-CN" altLang="zh-CN"/>
            </a:p>
          </p:txBody>
        </p:sp>
        <p:sp>
          <p:nvSpPr>
            <p:cNvPr id="372759" name="Freeform 23"/>
            <p:cNvSpPr>
              <a:spLocks/>
            </p:cNvSpPr>
            <p:nvPr/>
          </p:nvSpPr>
          <p:spPr bwMode="auto">
            <a:xfrm>
              <a:off x="704" y="942"/>
              <a:ext cx="2056" cy="2070"/>
            </a:xfrm>
            <a:custGeom>
              <a:avLst/>
              <a:gdLst/>
              <a:ahLst/>
              <a:cxnLst>
                <a:cxn ang="0">
                  <a:pos x="856" y="1"/>
                </a:cxn>
                <a:cxn ang="0">
                  <a:pos x="758" y="4"/>
                </a:cxn>
                <a:cxn ang="0">
                  <a:pos x="0" y="981"/>
                </a:cxn>
                <a:cxn ang="0">
                  <a:pos x="814" y="1692"/>
                </a:cxn>
                <a:cxn ang="0">
                  <a:pos x="1680" y="867"/>
                </a:cxn>
                <a:cxn ang="0">
                  <a:pos x="856" y="1"/>
                </a:cxn>
              </a:cxnLst>
              <a:rect l="0" t="0" r="r" b="b"/>
              <a:pathLst>
                <a:path w="1692" h="1704">
                  <a:moveTo>
                    <a:pt x="856" y="1"/>
                  </a:moveTo>
                  <a:cubicBezTo>
                    <a:pt x="822" y="0"/>
                    <a:pt x="790" y="1"/>
                    <a:pt x="758" y="4"/>
                  </a:cubicBezTo>
                  <a:cubicBezTo>
                    <a:pt x="0" y="981"/>
                    <a:pt x="0" y="981"/>
                    <a:pt x="0" y="981"/>
                  </a:cubicBezTo>
                  <a:cubicBezTo>
                    <a:pt x="63" y="1376"/>
                    <a:pt x="400" y="1682"/>
                    <a:pt x="814" y="1692"/>
                  </a:cubicBezTo>
                  <a:cubicBezTo>
                    <a:pt x="1281" y="1704"/>
                    <a:pt x="1669" y="1334"/>
                    <a:pt x="1680" y="867"/>
                  </a:cubicBezTo>
                  <a:cubicBezTo>
                    <a:pt x="1692" y="400"/>
                    <a:pt x="1323" y="12"/>
                    <a:pt x="856" y="1"/>
                  </a:cubicBezTo>
                  <a:close/>
                </a:path>
              </a:pathLst>
            </a:custGeom>
            <a:gradFill rotWithShape="1">
              <a:gsLst>
                <a:gs pos="0">
                  <a:schemeClr val="accent2">
                    <a:gamma/>
                    <a:shade val="46275"/>
                    <a:invGamma/>
                  </a:schemeClr>
                </a:gs>
                <a:gs pos="100000">
                  <a:schemeClr val="accent2"/>
                </a:gs>
              </a:gsLst>
              <a:lin ang="2700000" scaled="1"/>
            </a:gradFill>
            <a:ln w="9525">
              <a:noFill/>
              <a:round/>
              <a:headEnd/>
              <a:tailEnd/>
            </a:ln>
          </p:spPr>
          <p:txBody>
            <a:bodyPr/>
            <a:lstStyle/>
            <a:p>
              <a:endParaRPr lang="zh-CN" altLang="zh-CN"/>
            </a:p>
          </p:txBody>
        </p:sp>
        <p:sp>
          <p:nvSpPr>
            <p:cNvPr id="372760" name="Freeform 24"/>
            <p:cNvSpPr>
              <a:spLocks/>
            </p:cNvSpPr>
            <p:nvPr/>
          </p:nvSpPr>
          <p:spPr bwMode="auto">
            <a:xfrm>
              <a:off x="625" y="869"/>
              <a:ext cx="1059" cy="1335"/>
            </a:xfrm>
            <a:custGeom>
              <a:avLst/>
              <a:gdLst/>
              <a:ahLst/>
              <a:cxnLst>
                <a:cxn ang="0">
                  <a:pos x="870" y="214"/>
                </a:cxn>
                <a:cxn ang="0">
                  <a:pos x="849" y="0"/>
                </a:cxn>
                <a:cxn ang="0">
                  <a:pos x="0" y="1099"/>
                </a:cxn>
                <a:cxn ang="0">
                  <a:pos x="870" y="214"/>
                </a:cxn>
              </a:cxnLst>
              <a:rect l="0" t="0" r="r" b="b"/>
              <a:pathLst>
                <a:path w="871" h="1099">
                  <a:moveTo>
                    <a:pt x="870" y="214"/>
                  </a:moveTo>
                  <a:cubicBezTo>
                    <a:pt x="871" y="140"/>
                    <a:pt x="864" y="69"/>
                    <a:pt x="849" y="0"/>
                  </a:cubicBezTo>
                  <a:cubicBezTo>
                    <a:pt x="0" y="1099"/>
                    <a:pt x="0" y="1099"/>
                    <a:pt x="0" y="1099"/>
                  </a:cubicBezTo>
                  <a:cubicBezTo>
                    <a:pt x="474" y="1079"/>
                    <a:pt x="858" y="695"/>
                    <a:pt x="870" y="214"/>
                  </a:cubicBezTo>
                  <a:close/>
                </a:path>
              </a:pathLst>
            </a:custGeom>
            <a:gradFill rotWithShape="1">
              <a:gsLst>
                <a:gs pos="0">
                  <a:schemeClr val="bg1">
                    <a:gamma/>
                    <a:shade val="63529"/>
                    <a:invGamma/>
                  </a:schemeClr>
                </a:gs>
                <a:gs pos="100000">
                  <a:schemeClr val="bg1"/>
                </a:gs>
              </a:gsLst>
              <a:lin ang="2700000" scaled="1"/>
            </a:gradFill>
            <a:ln w="9525">
              <a:noFill/>
              <a:round/>
              <a:headEnd/>
              <a:tailEnd/>
            </a:ln>
          </p:spPr>
          <p:txBody>
            <a:bodyPr/>
            <a:lstStyle/>
            <a:p>
              <a:endParaRPr lang="zh-CN" altLang="zh-CN"/>
            </a:p>
          </p:txBody>
        </p:sp>
      </p:grpSp>
      <p:sp>
        <p:nvSpPr>
          <p:cNvPr id="10250" name="Text Box 29"/>
          <p:cNvSpPr txBox="1">
            <a:spLocks noChangeArrowheads="1"/>
          </p:cNvSpPr>
          <p:nvPr/>
        </p:nvSpPr>
        <p:spPr bwMode="auto">
          <a:xfrm>
            <a:off x="1019175" y="1949450"/>
            <a:ext cx="1143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baseline="-25000">
                <a:solidFill>
                  <a:schemeClr val="bg2"/>
                </a:solidFill>
                <a:latin typeface="Arial" charset="0"/>
              </a:defRPr>
            </a:lvl1pPr>
            <a:lvl2pPr marL="742950" indent="-285750" eaLnBrk="0" hangingPunct="0">
              <a:defRPr b="1" baseline="-25000">
                <a:solidFill>
                  <a:schemeClr val="bg2"/>
                </a:solidFill>
                <a:latin typeface="Arial" charset="0"/>
              </a:defRPr>
            </a:lvl2pPr>
            <a:lvl3pPr marL="1143000" indent="-228600" eaLnBrk="0" hangingPunct="0">
              <a:defRPr b="1" baseline="-25000">
                <a:solidFill>
                  <a:schemeClr val="bg2"/>
                </a:solidFill>
                <a:latin typeface="Arial" charset="0"/>
              </a:defRPr>
            </a:lvl3pPr>
            <a:lvl4pPr marL="1600200" indent="-228600" eaLnBrk="0" hangingPunct="0">
              <a:defRPr b="1" baseline="-25000">
                <a:solidFill>
                  <a:schemeClr val="bg2"/>
                </a:solidFill>
                <a:latin typeface="Arial" charset="0"/>
              </a:defRPr>
            </a:lvl4pPr>
            <a:lvl5pPr marL="2057400" indent="-228600" eaLnBrk="0" hangingPunct="0">
              <a:defRPr b="1" baseline="-25000">
                <a:solidFill>
                  <a:schemeClr val="bg2"/>
                </a:solidFill>
                <a:latin typeface="Arial" charset="0"/>
              </a:defRPr>
            </a:lvl5pPr>
            <a:lvl6pPr marL="2514600" indent="-228600" eaLnBrk="0" fontAlgn="base" hangingPunct="0">
              <a:spcBef>
                <a:spcPct val="0"/>
              </a:spcBef>
              <a:spcAft>
                <a:spcPct val="0"/>
              </a:spcAft>
              <a:defRPr b="1" baseline="-25000">
                <a:solidFill>
                  <a:schemeClr val="bg2"/>
                </a:solidFill>
                <a:latin typeface="Arial" charset="0"/>
              </a:defRPr>
            </a:lvl6pPr>
            <a:lvl7pPr marL="2971800" indent="-228600" eaLnBrk="0" fontAlgn="base" hangingPunct="0">
              <a:spcBef>
                <a:spcPct val="0"/>
              </a:spcBef>
              <a:spcAft>
                <a:spcPct val="0"/>
              </a:spcAft>
              <a:defRPr b="1" baseline="-25000">
                <a:solidFill>
                  <a:schemeClr val="bg2"/>
                </a:solidFill>
                <a:latin typeface="Arial" charset="0"/>
              </a:defRPr>
            </a:lvl7pPr>
            <a:lvl8pPr marL="3429000" indent="-228600" eaLnBrk="0" fontAlgn="base" hangingPunct="0">
              <a:spcBef>
                <a:spcPct val="0"/>
              </a:spcBef>
              <a:spcAft>
                <a:spcPct val="0"/>
              </a:spcAft>
              <a:defRPr b="1" baseline="-25000">
                <a:solidFill>
                  <a:schemeClr val="bg2"/>
                </a:solidFill>
                <a:latin typeface="Arial" charset="0"/>
              </a:defRPr>
            </a:lvl8pPr>
            <a:lvl9pPr marL="3886200" indent="-228600" eaLnBrk="0" fontAlgn="base" hangingPunct="0">
              <a:spcBef>
                <a:spcPct val="0"/>
              </a:spcBef>
              <a:spcAft>
                <a:spcPct val="0"/>
              </a:spcAft>
              <a:defRPr b="1" baseline="-25000">
                <a:solidFill>
                  <a:schemeClr val="bg2"/>
                </a:solidFill>
                <a:latin typeface="Arial" charset="0"/>
              </a:defRPr>
            </a:lvl9pPr>
          </a:lstStyle>
          <a:p>
            <a:pPr algn="ctr" eaLnBrk="1" hangingPunct="1"/>
            <a:r>
              <a:rPr lang="en-US" altLang="ko-KR" sz="2500">
                <a:solidFill>
                  <a:schemeClr val="bg1"/>
                </a:solidFill>
                <a:ea typeface="굴림" charset="-127"/>
              </a:rPr>
              <a:t>Concept</a:t>
            </a:r>
            <a:endParaRPr lang="en-US" altLang="zh-CN" sz="2500">
              <a:solidFill>
                <a:schemeClr val="bg1"/>
              </a:solidFill>
              <a:ea typeface="宋体" charset="-122"/>
            </a:endParaRPr>
          </a:p>
          <a:p>
            <a:pPr eaLnBrk="1" hangingPunct="1"/>
            <a:endParaRPr lang="en-US" altLang="zh-CN" sz="2500" b="0">
              <a:solidFill>
                <a:schemeClr val="bg1"/>
              </a:solidFill>
              <a:ea typeface="宋体" charset="-122"/>
            </a:endParaRPr>
          </a:p>
        </p:txBody>
      </p:sp>
      <p:sp>
        <p:nvSpPr>
          <p:cNvPr id="10251" name="Text Box 30"/>
          <p:cNvSpPr txBox="1">
            <a:spLocks noChangeArrowheads="1"/>
          </p:cNvSpPr>
          <p:nvPr/>
        </p:nvSpPr>
        <p:spPr bwMode="auto">
          <a:xfrm>
            <a:off x="3179763" y="1949450"/>
            <a:ext cx="1143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baseline="-25000">
                <a:solidFill>
                  <a:schemeClr val="bg2"/>
                </a:solidFill>
                <a:latin typeface="Arial" charset="0"/>
              </a:defRPr>
            </a:lvl1pPr>
            <a:lvl2pPr marL="742950" indent="-285750" eaLnBrk="0" hangingPunct="0">
              <a:defRPr b="1" baseline="-25000">
                <a:solidFill>
                  <a:schemeClr val="bg2"/>
                </a:solidFill>
                <a:latin typeface="Arial" charset="0"/>
              </a:defRPr>
            </a:lvl2pPr>
            <a:lvl3pPr marL="1143000" indent="-228600" eaLnBrk="0" hangingPunct="0">
              <a:defRPr b="1" baseline="-25000">
                <a:solidFill>
                  <a:schemeClr val="bg2"/>
                </a:solidFill>
                <a:latin typeface="Arial" charset="0"/>
              </a:defRPr>
            </a:lvl3pPr>
            <a:lvl4pPr marL="1600200" indent="-228600" eaLnBrk="0" hangingPunct="0">
              <a:defRPr b="1" baseline="-25000">
                <a:solidFill>
                  <a:schemeClr val="bg2"/>
                </a:solidFill>
                <a:latin typeface="Arial" charset="0"/>
              </a:defRPr>
            </a:lvl4pPr>
            <a:lvl5pPr marL="2057400" indent="-228600" eaLnBrk="0" hangingPunct="0">
              <a:defRPr b="1" baseline="-25000">
                <a:solidFill>
                  <a:schemeClr val="bg2"/>
                </a:solidFill>
                <a:latin typeface="Arial" charset="0"/>
              </a:defRPr>
            </a:lvl5pPr>
            <a:lvl6pPr marL="2514600" indent="-228600" eaLnBrk="0" fontAlgn="base" hangingPunct="0">
              <a:spcBef>
                <a:spcPct val="0"/>
              </a:spcBef>
              <a:spcAft>
                <a:spcPct val="0"/>
              </a:spcAft>
              <a:defRPr b="1" baseline="-25000">
                <a:solidFill>
                  <a:schemeClr val="bg2"/>
                </a:solidFill>
                <a:latin typeface="Arial" charset="0"/>
              </a:defRPr>
            </a:lvl6pPr>
            <a:lvl7pPr marL="2971800" indent="-228600" eaLnBrk="0" fontAlgn="base" hangingPunct="0">
              <a:spcBef>
                <a:spcPct val="0"/>
              </a:spcBef>
              <a:spcAft>
                <a:spcPct val="0"/>
              </a:spcAft>
              <a:defRPr b="1" baseline="-25000">
                <a:solidFill>
                  <a:schemeClr val="bg2"/>
                </a:solidFill>
                <a:latin typeface="Arial" charset="0"/>
              </a:defRPr>
            </a:lvl7pPr>
            <a:lvl8pPr marL="3429000" indent="-228600" eaLnBrk="0" fontAlgn="base" hangingPunct="0">
              <a:spcBef>
                <a:spcPct val="0"/>
              </a:spcBef>
              <a:spcAft>
                <a:spcPct val="0"/>
              </a:spcAft>
              <a:defRPr b="1" baseline="-25000">
                <a:solidFill>
                  <a:schemeClr val="bg2"/>
                </a:solidFill>
                <a:latin typeface="Arial" charset="0"/>
              </a:defRPr>
            </a:lvl8pPr>
            <a:lvl9pPr marL="3886200" indent="-228600" eaLnBrk="0" fontAlgn="base" hangingPunct="0">
              <a:spcBef>
                <a:spcPct val="0"/>
              </a:spcBef>
              <a:spcAft>
                <a:spcPct val="0"/>
              </a:spcAft>
              <a:defRPr b="1" baseline="-25000">
                <a:solidFill>
                  <a:schemeClr val="bg2"/>
                </a:solidFill>
                <a:latin typeface="Arial" charset="0"/>
              </a:defRPr>
            </a:lvl9pPr>
          </a:lstStyle>
          <a:p>
            <a:pPr algn="ctr" eaLnBrk="1" hangingPunct="1"/>
            <a:r>
              <a:rPr lang="en-US" altLang="ko-KR" sz="2500">
                <a:solidFill>
                  <a:schemeClr val="bg1"/>
                </a:solidFill>
                <a:ea typeface="굴림" charset="-127"/>
              </a:rPr>
              <a:t>Concept</a:t>
            </a:r>
            <a:endParaRPr lang="en-US" altLang="zh-CN" sz="2500">
              <a:solidFill>
                <a:schemeClr val="bg1"/>
              </a:solidFill>
              <a:ea typeface="宋体" charset="-122"/>
            </a:endParaRPr>
          </a:p>
          <a:p>
            <a:pPr eaLnBrk="1" hangingPunct="1"/>
            <a:endParaRPr lang="en-US" altLang="zh-CN" sz="2500" b="0">
              <a:solidFill>
                <a:schemeClr val="bg1"/>
              </a:solidFill>
              <a:ea typeface="宋体" charset="-122"/>
            </a:endParaRPr>
          </a:p>
        </p:txBody>
      </p:sp>
      <p:sp>
        <p:nvSpPr>
          <p:cNvPr id="10252" name="Text Box 31"/>
          <p:cNvSpPr txBox="1">
            <a:spLocks noChangeArrowheads="1"/>
          </p:cNvSpPr>
          <p:nvPr/>
        </p:nvSpPr>
        <p:spPr bwMode="auto">
          <a:xfrm>
            <a:off x="5318125" y="1949450"/>
            <a:ext cx="1143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baseline="-25000">
                <a:solidFill>
                  <a:schemeClr val="bg2"/>
                </a:solidFill>
                <a:latin typeface="Arial" charset="0"/>
              </a:defRPr>
            </a:lvl1pPr>
            <a:lvl2pPr marL="742950" indent="-285750" eaLnBrk="0" hangingPunct="0">
              <a:defRPr b="1" baseline="-25000">
                <a:solidFill>
                  <a:schemeClr val="bg2"/>
                </a:solidFill>
                <a:latin typeface="Arial" charset="0"/>
              </a:defRPr>
            </a:lvl2pPr>
            <a:lvl3pPr marL="1143000" indent="-228600" eaLnBrk="0" hangingPunct="0">
              <a:defRPr b="1" baseline="-25000">
                <a:solidFill>
                  <a:schemeClr val="bg2"/>
                </a:solidFill>
                <a:latin typeface="Arial" charset="0"/>
              </a:defRPr>
            </a:lvl3pPr>
            <a:lvl4pPr marL="1600200" indent="-228600" eaLnBrk="0" hangingPunct="0">
              <a:defRPr b="1" baseline="-25000">
                <a:solidFill>
                  <a:schemeClr val="bg2"/>
                </a:solidFill>
                <a:latin typeface="Arial" charset="0"/>
              </a:defRPr>
            </a:lvl4pPr>
            <a:lvl5pPr marL="2057400" indent="-228600" eaLnBrk="0" hangingPunct="0">
              <a:defRPr b="1" baseline="-25000">
                <a:solidFill>
                  <a:schemeClr val="bg2"/>
                </a:solidFill>
                <a:latin typeface="Arial" charset="0"/>
              </a:defRPr>
            </a:lvl5pPr>
            <a:lvl6pPr marL="2514600" indent="-228600" eaLnBrk="0" fontAlgn="base" hangingPunct="0">
              <a:spcBef>
                <a:spcPct val="0"/>
              </a:spcBef>
              <a:spcAft>
                <a:spcPct val="0"/>
              </a:spcAft>
              <a:defRPr b="1" baseline="-25000">
                <a:solidFill>
                  <a:schemeClr val="bg2"/>
                </a:solidFill>
                <a:latin typeface="Arial" charset="0"/>
              </a:defRPr>
            </a:lvl6pPr>
            <a:lvl7pPr marL="2971800" indent="-228600" eaLnBrk="0" fontAlgn="base" hangingPunct="0">
              <a:spcBef>
                <a:spcPct val="0"/>
              </a:spcBef>
              <a:spcAft>
                <a:spcPct val="0"/>
              </a:spcAft>
              <a:defRPr b="1" baseline="-25000">
                <a:solidFill>
                  <a:schemeClr val="bg2"/>
                </a:solidFill>
                <a:latin typeface="Arial" charset="0"/>
              </a:defRPr>
            </a:lvl7pPr>
            <a:lvl8pPr marL="3429000" indent="-228600" eaLnBrk="0" fontAlgn="base" hangingPunct="0">
              <a:spcBef>
                <a:spcPct val="0"/>
              </a:spcBef>
              <a:spcAft>
                <a:spcPct val="0"/>
              </a:spcAft>
              <a:defRPr b="1" baseline="-25000">
                <a:solidFill>
                  <a:schemeClr val="bg2"/>
                </a:solidFill>
                <a:latin typeface="Arial" charset="0"/>
              </a:defRPr>
            </a:lvl8pPr>
            <a:lvl9pPr marL="3886200" indent="-228600" eaLnBrk="0" fontAlgn="base" hangingPunct="0">
              <a:spcBef>
                <a:spcPct val="0"/>
              </a:spcBef>
              <a:spcAft>
                <a:spcPct val="0"/>
              </a:spcAft>
              <a:defRPr b="1" baseline="-25000">
                <a:solidFill>
                  <a:schemeClr val="bg2"/>
                </a:solidFill>
                <a:latin typeface="Arial" charset="0"/>
              </a:defRPr>
            </a:lvl9pPr>
          </a:lstStyle>
          <a:p>
            <a:pPr algn="ctr" eaLnBrk="1" hangingPunct="1"/>
            <a:r>
              <a:rPr lang="en-US" altLang="ko-KR" sz="2500">
                <a:solidFill>
                  <a:schemeClr val="bg1"/>
                </a:solidFill>
                <a:ea typeface="굴림" charset="-127"/>
              </a:rPr>
              <a:t>Concept</a:t>
            </a:r>
            <a:endParaRPr lang="en-US" altLang="zh-CN" sz="2500">
              <a:solidFill>
                <a:schemeClr val="bg1"/>
              </a:solidFill>
              <a:ea typeface="宋体" charset="-122"/>
            </a:endParaRPr>
          </a:p>
          <a:p>
            <a:pPr eaLnBrk="1" hangingPunct="1"/>
            <a:endParaRPr lang="en-US" altLang="zh-CN" sz="2500" b="0">
              <a:solidFill>
                <a:schemeClr val="bg1"/>
              </a:solidFill>
              <a:ea typeface="宋体" charset="-122"/>
            </a:endParaRPr>
          </a:p>
        </p:txBody>
      </p:sp>
      <p:sp>
        <p:nvSpPr>
          <p:cNvPr id="10253" name="Text Box 32"/>
          <p:cNvSpPr txBox="1">
            <a:spLocks noChangeArrowheads="1"/>
          </p:cNvSpPr>
          <p:nvPr/>
        </p:nvSpPr>
        <p:spPr bwMode="auto">
          <a:xfrm>
            <a:off x="7467600" y="1949450"/>
            <a:ext cx="1143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baseline="-25000">
                <a:solidFill>
                  <a:schemeClr val="bg2"/>
                </a:solidFill>
                <a:latin typeface="Arial" charset="0"/>
              </a:defRPr>
            </a:lvl1pPr>
            <a:lvl2pPr marL="742950" indent="-285750" eaLnBrk="0" hangingPunct="0">
              <a:defRPr b="1" baseline="-25000">
                <a:solidFill>
                  <a:schemeClr val="bg2"/>
                </a:solidFill>
                <a:latin typeface="Arial" charset="0"/>
              </a:defRPr>
            </a:lvl2pPr>
            <a:lvl3pPr marL="1143000" indent="-228600" eaLnBrk="0" hangingPunct="0">
              <a:defRPr b="1" baseline="-25000">
                <a:solidFill>
                  <a:schemeClr val="bg2"/>
                </a:solidFill>
                <a:latin typeface="Arial" charset="0"/>
              </a:defRPr>
            </a:lvl3pPr>
            <a:lvl4pPr marL="1600200" indent="-228600" eaLnBrk="0" hangingPunct="0">
              <a:defRPr b="1" baseline="-25000">
                <a:solidFill>
                  <a:schemeClr val="bg2"/>
                </a:solidFill>
                <a:latin typeface="Arial" charset="0"/>
              </a:defRPr>
            </a:lvl4pPr>
            <a:lvl5pPr marL="2057400" indent="-228600" eaLnBrk="0" hangingPunct="0">
              <a:defRPr b="1" baseline="-25000">
                <a:solidFill>
                  <a:schemeClr val="bg2"/>
                </a:solidFill>
                <a:latin typeface="Arial" charset="0"/>
              </a:defRPr>
            </a:lvl5pPr>
            <a:lvl6pPr marL="2514600" indent="-228600" eaLnBrk="0" fontAlgn="base" hangingPunct="0">
              <a:spcBef>
                <a:spcPct val="0"/>
              </a:spcBef>
              <a:spcAft>
                <a:spcPct val="0"/>
              </a:spcAft>
              <a:defRPr b="1" baseline="-25000">
                <a:solidFill>
                  <a:schemeClr val="bg2"/>
                </a:solidFill>
                <a:latin typeface="Arial" charset="0"/>
              </a:defRPr>
            </a:lvl6pPr>
            <a:lvl7pPr marL="2971800" indent="-228600" eaLnBrk="0" fontAlgn="base" hangingPunct="0">
              <a:spcBef>
                <a:spcPct val="0"/>
              </a:spcBef>
              <a:spcAft>
                <a:spcPct val="0"/>
              </a:spcAft>
              <a:defRPr b="1" baseline="-25000">
                <a:solidFill>
                  <a:schemeClr val="bg2"/>
                </a:solidFill>
                <a:latin typeface="Arial" charset="0"/>
              </a:defRPr>
            </a:lvl7pPr>
            <a:lvl8pPr marL="3429000" indent="-228600" eaLnBrk="0" fontAlgn="base" hangingPunct="0">
              <a:spcBef>
                <a:spcPct val="0"/>
              </a:spcBef>
              <a:spcAft>
                <a:spcPct val="0"/>
              </a:spcAft>
              <a:defRPr b="1" baseline="-25000">
                <a:solidFill>
                  <a:schemeClr val="bg2"/>
                </a:solidFill>
                <a:latin typeface="Arial" charset="0"/>
              </a:defRPr>
            </a:lvl8pPr>
            <a:lvl9pPr marL="3886200" indent="-228600" eaLnBrk="0" fontAlgn="base" hangingPunct="0">
              <a:spcBef>
                <a:spcPct val="0"/>
              </a:spcBef>
              <a:spcAft>
                <a:spcPct val="0"/>
              </a:spcAft>
              <a:defRPr b="1" baseline="-25000">
                <a:solidFill>
                  <a:schemeClr val="bg2"/>
                </a:solidFill>
                <a:latin typeface="Arial" charset="0"/>
              </a:defRPr>
            </a:lvl9pPr>
          </a:lstStyle>
          <a:p>
            <a:pPr algn="ctr" eaLnBrk="1" hangingPunct="1"/>
            <a:r>
              <a:rPr lang="en-US" altLang="ko-KR" sz="2500">
                <a:solidFill>
                  <a:schemeClr val="bg1"/>
                </a:solidFill>
                <a:ea typeface="굴림" charset="-127"/>
              </a:rPr>
              <a:t>Concept</a:t>
            </a:r>
            <a:endParaRPr lang="en-US" altLang="zh-CN" sz="2500">
              <a:solidFill>
                <a:schemeClr val="bg1"/>
              </a:solidFill>
              <a:ea typeface="宋体" charset="-122"/>
            </a:endParaRPr>
          </a:p>
          <a:p>
            <a:pPr eaLnBrk="1" hangingPunct="1"/>
            <a:endParaRPr lang="en-US" altLang="zh-CN" sz="2500" b="0">
              <a:solidFill>
                <a:schemeClr val="bg1"/>
              </a:solidFill>
              <a:ea typeface="宋体" charset="-122"/>
            </a:endParaRPr>
          </a:p>
        </p:txBody>
      </p:sp>
      <p:sp>
        <p:nvSpPr>
          <p:cNvPr id="10254" name="Text Box 33"/>
          <p:cNvSpPr txBox="1">
            <a:spLocks noChangeArrowheads="1"/>
          </p:cNvSpPr>
          <p:nvPr/>
        </p:nvSpPr>
        <p:spPr bwMode="auto">
          <a:xfrm>
            <a:off x="533400" y="4114800"/>
            <a:ext cx="1676400"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bg2"/>
                </a:solidFill>
                <a:latin typeface="Arial" charset="0"/>
              </a:defRPr>
            </a:lvl1pPr>
            <a:lvl2pPr marL="742950" indent="-285750" eaLnBrk="0" hangingPunct="0">
              <a:defRPr b="1" baseline="-25000">
                <a:solidFill>
                  <a:schemeClr val="bg2"/>
                </a:solidFill>
                <a:latin typeface="Arial" charset="0"/>
              </a:defRPr>
            </a:lvl2pPr>
            <a:lvl3pPr marL="1143000" indent="-228600" eaLnBrk="0" hangingPunct="0">
              <a:defRPr b="1" baseline="-25000">
                <a:solidFill>
                  <a:schemeClr val="bg2"/>
                </a:solidFill>
                <a:latin typeface="Arial" charset="0"/>
              </a:defRPr>
            </a:lvl3pPr>
            <a:lvl4pPr marL="1600200" indent="-228600" eaLnBrk="0" hangingPunct="0">
              <a:defRPr b="1" baseline="-25000">
                <a:solidFill>
                  <a:schemeClr val="bg2"/>
                </a:solidFill>
                <a:latin typeface="Arial" charset="0"/>
              </a:defRPr>
            </a:lvl4pPr>
            <a:lvl5pPr marL="2057400" indent="-228600" eaLnBrk="0" hangingPunct="0">
              <a:defRPr b="1" baseline="-25000">
                <a:solidFill>
                  <a:schemeClr val="bg2"/>
                </a:solidFill>
                <a:latin typeface="Arial" charset="0"/>
              </a:defRPr>
            </a:lvl5pPr>
            <a:lvl6pPr marL="2514600" indent="-228600" eaLnBrk="0" fontAlgn="base" hangingPunct="0">
              <a:spcBef>
                <a:spcPct val="0"/>
              </a:spcBef>
              <a:spcAft>
                <a:spcPct val="0"/>
              </a:spcAft>
              <a:defRPr b="1" baseline="-25000">
                <a:solidFill>
                  <a:schemeClr val="bg2"/>
                </a:solidFill>
                <a:latin typeface="Arial" charset="0"/>
              </a:defRPr>
            </a:lvl6pPr>
            <a:lvl7pPr marL="2971800" indent="-228600" eaLnBrk="0" fontAlgn="base" hangingPunct="0">
              <a:spcBef>
                <a:spcPct val="0"/>
              </a:spcBef>
              <a:spcAft>
                <a:spcPct val="0"/>
              </a:spcAft>
              <a:defRPr b="1" baseline="-25000">
                <a:solidFill>
                  <a:schemeClr val="bg2"/>
                </a:solidFill>
                <a:latin typeface="Arial" charset="0"/>
              </a:defRPr>
            </a:lvl7pPr>
            <a:lvl8pPr marL="3429000" indent="-228600" eaLnBrk="0" fontAlgn="base" hangingPunct="0">
              <a:spcBef>
                <a:spcPct val="0"/>
              </a:spcBef>
              <a:spcAft>
                <a:spcPct val="0"/>
              </a:spcAft>
              <a:defRPr b="1" baseline="-25000">
                <a:solidFill>
                  <a:schemeClr val="bg2"/>
                </a:solidFill>
                <a:latin typeface="Arial" charset="0"/>
              </a:defRPr>
            </a:lvl8pPr>
            <a:lvl9pPr marL="3886200" indent="-228600" eaLnBrk="0" fontAlgn="base" hangingPunct="0">
              <a:spcBef>
                <a:spcPct val="0"/>
              </a:spcBef>
              <a:spcAft>
                <a:spcPct val="0"/>
              </a:spcAft>
              <a:defRPr b="1" baseline="-25000">
                <a:solidFill>
                  <a:schemeClr val="bg2"/>
                </a:solidFill>
                <a:latin typeface="Arial" charset="0"/>
              </a:defRPr>
            </a:lvl9pPr>
          </a:lstStyle>
          <a:p>
            <a:pPr algn="ctr"/>
            <a:r>
              <a:rPr lang="en-US" altLang="ko-KR" baseline="0">
                <a:solidFill>
                  <a:schemeClr val="hlink"/>
                </a:solidFill>
                <a:latin typeface="Verdana" pitchFamily="34" charset="0"/>
                <a:ea typeface="굴림" charset="-127"/>
              </a:rPr>
              <a:t>Title</a:t>
            </a:r>
          </a:p>
          <a:p>
            <a:pPr algn="ctr"/>
            <a:r>
              <a:rPr lang="en-US" altLang="ko-KR" sz="1400" b="0">
                <a:solidFill>
                  <a:schemeClr val="bg1"/>
                </a:solidFill>
                <a:ea typeface="굴림" charset="-127"/>
              </a:rPr>
              <a:t>Lorem Ipsum is simply dummy text of the printing and typesetting industry. Lorem Ipsum has been the industry's standard dummy text ever since the 1500s, when an unknown printer took a galley of type and scrambled it to make a type specimen book</a:t>
            </a:r>
          </a:p>
        </p:txBody>
      </p:sp>
      <p:sp>
        <p:nvSpPr>
          <p:cNvPr id="10255" name="Text Box 34"/>
          <p:cNvSpPr txBox="1">
            <a:spLocks noChangeArrowheads="1"/>
          </p:cNvSpPr>
          <p:nvPr/>
        </p:nvSpPr>
        <p:spPr bwMode="auto">
          <a:xfrm>
            <a:off x="2667000" y="4114800"/>
            <a:ext cx="1676400" cy="180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bg2"/>
                </a:solidFill>
                <a:latin typeface="Arial" charset="0"/>
              </a:defRPr>
            </a:lvl1pPr>
            <a:lvl2pPr marL="742950" indent="-285750" eaLnBrk="0" hangingPunct="0">
              <a:defRPr b="1" baseline="-25000">
                <a:solidFill>
                  <a:schemeClr val="bg2"/>
                </a:solidFill>
                <a:latin typeface="Arial" charset="0"/>
              </a:defRPr>
            </a:lvl2pPr>
            <a:lvl3pPr marL="1143000" indent="-228600" eaLnBrk="0" hangingPunct="0">
              <a:defRPr b="1" baseline="-25000">
                <a:solidFill>
                  <a:schemeClr val="bg2"/>
                </a:solidFill>
                <a:latin typeface="Arial" charset="0"/>
              </a:defRPr>
            </a:lvl3pPr>
            <a:lvl4pPr marL="1600200" indent="-228600" eaLnBrk="0" hangingPunct="0">
              <a:defRPr b="1" baseline="-25000">
                <a:solidFill>
                  <a:schemeClr val="bg2"/>
                </a:solidFill>
                <a:latin typeface="Arial" charset="0"/>
              </a:defRPr>
            </a:lvl4pPr>
            <a:lvl5pPr marL="2057400" indent="-228600" eaLnBrk="0" hangingPunct="0">
              <a:defRPr b="1" baseline="-25000">
                <a:solidFill>
                  <a:schemeClr val="bg2"/>
                </a:solidFill>
                <a:latin typeface="Arial" charset="0"/>
              </a:defRPr>
            </a:lvl5pPr>
            <a:lvl6pPr marL="2514600" indent="-228600" eaLnBrk="0" fontAlgn="base" hangingPunct="0">
              <a:spcBef>
                <a:spcPct val="0"/>
              </a:spcBef>
              <a:spcAft>
                <a:spcPct val="0"/>
              </a:spcAft>
              <a:defRPr b="1" baseline="-25000">
                <a:solidFill>
                  <a:schemeClr val="bg2"/>
                </a:solidFill>
                <a:latin typeface="Arial" charset="0"/>
              </a:defRPr>
            </a:lvl6pPr>
            <a:lvl7pPr marL="2971800" indent="-228600" eaLnBrk="0" fontAlgn="base" hangingPunct="0">
              <a:spcBef>
                <a:spcPct val="0"/>
              </a:spcBef>
              <a:spcAft>
                <a:spcPct val="0"/>
              </a:spcAft>
              <a:defRPr b="1" baseline="-25000">
                <a:solidFill>
                  <a:schemeClr val="bg2"/>
                </a:solidFill>
                <a:latin typeface="Arial" charset="0"/>
              </a:defRPr>
            </a:lvl7pPr>
            <a:lvl8pPr marL="3429000" indent="-228600" eaLnBrk="0" fontAlgn="base" hangingPunct="0">
              <a:spcBef>
                <a:spcPct val="0"/>
              </a:spcBef>
              <a:spcAft>
                <a:spcPct val="0"/>
              </a:spcAft>
              <a:defRPr b="1" baseline="-25000">
                <a:solidFill>
                  <a:schemeClr val="bg2"/>
                </a:solidFill>
                <a:latin typeface="Arial" charset="0"/>
              </a:defRPr>
            </a:lvl8pPr>
            <a:lvl9pPr marL="3886200" indent="-228600" eaLnBrk="0" fontAlgn="base" hangingPunct="0">
              <a:spcBef>
                <a:spcPct val="0"/>
              </a:spcBef>
              <a:spcAft>
                <a:spcPct val="0"/>
              </a:spcAft>
              <a:defRPr b="1" baseline="-25000">
                <a:solidFill>
                  <a:schemeClr val="bg2"/>
                </a:solidFill>
                <a:latin typeface="Arial" charset="0"/>
              </a:defRPr>
            </a:lvl9pPr>
          </a:lstStyle>
          <a:p>
            <a:pPr algn="ctr"/>
            <a:r>
              <a:rPr lang="en-US" altLang="ko-KR" baseline="0" dirty="0">
                <a:solidFill>
                  <a:schemeClr val="accent1"/>
                </a:solidFill>
                <a:latin typeface="Verdana" pitchFamily="34" charset="0"/>
                <a:ea typeface="굴림" charset="-127"/>
              </a:rPr>
              <a:t>Title</a:t>
            </a:r>
          </a:p>
          <a:p>
            <a:pPr algn="ctr"/>
            <a:r>
              <a:rPr lang="en-US" altLang="ko-KR" sz="1400" b="0" dirty="0" err="1">
                <a:solidFill>
                  <a:schemeClr val="bg1"/>
                </a:solidFill>
                <a:ea typeface="굴림" charset="-127"/>
              </a:rPr>
              <a:t>Lorem</a:t>
            </a:r>
            <a:r>
              <a:rPr lang="en-US" altLang="ko-KR" sz="1400" b="0" dirty="0">
                <a:solidFill>
                  <a:schemeClr val="bg1"/>
                </a:solidFill>
                <a:ea typeface="굴림" charset="-127"/>
              </a:rPr>
              <a:t> </a:t>
            </a:r>
            <a:r>
              <a:rPr lang="en-US" altLang="ko-KR" sz="1400" b="0" dirty="0" err="1">
                <a:solidFill>
                  <a:schemeClr val="bg1"/>
                </a:solidFill>
                <a:ea typeface="굴림" charset="-127"/>
              </a:rPr>
              <a:t>Ipsum</a:t>
            </a:r>
            <a:r>
              <a:rPr lang="en-US" altLang="ko-KR" sz="1400" b="0" dirty="0">
                <a:solidFill>
                  <a:schemeClr val="bg1"/>
                </a:solidFill>
                <a:ea typeface="굴림" charset="-127"/>
              </a:rPr>
              <a:t> is simply dummy text of the printing and typesetting industry. </a:t>
            </a:r>
            <a:r>
              <a:rPr lang="en-US" altLang="ko-KR" sz="1400" b="0" dirty="0" err="1">
                <a:solidFill>
                  <a:schemeClr val="bg1"/>
                </a:solidFill>
                <a:ea typeface="굴림" charset="-127"/>
              </a:rPr>
              <a:t>Lorem</a:t>
            </a:r>
            <a:r>
              <a:rPr lang="en-US" altLang="ko-KR" sz="1400" b="0" dirty="0">
                <a:solidFill>
                  <a:schemeClr val="bg1"/>
                </a:solidFill>
                <a:ea typeface="굴림" charset="-127"/>
              </a:rPr>
              <a:t> </a:t>
            </a:r>
            <a:r>
              <a:rPr lang="en-US" altLang="ko-KR" sz="1400" b="0" dirty="0" err="1">
                <a:solidFill>
                  <a:schemeClr val="bg1"/>
                </a:solidFill>
                <a:ea typeface="굴림" charset="-127"/>
              </a:rPr>
              <a:t>Ipsum</a:t>
            </a:r>
            <a:r>
              <a:rPr lang="en-US" altLang="ko-KR" sz="1400" b="0" dirty="0">
                <a:solidFill>
                  <a:schemeClr val="bg1"/>
                </a:solidFill>
                <a:ea typeface="굴림" charset="-127"/>
              </a:rPr>
              <a:t> has been the industry's standard dummy text ever since the 1500s, when an unknown printer took a galley of type and scrambled it to make a type specimen book</a:t>
            </a:r>
          </a:p>
        </p:txBody>
      </p:sp>
      <p:sp>
        <p:nvSpPr>
          <p:cNvPr id="10256" name="Text Box 35"/>
          <p:cNvSpPr txBox="1">
            <a:spLocks noChangeArrowheads="1"/>
          </p:cNvSpPr>
          <p:nvPr/>
        </p:nvSpPr>
        <p:spPr bwMode="auto">
          <a:xfrm>
            <a:off x="4876800" y="4114800"/>
            <a:ext cx="1676400"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bg2"/>
                </a:solidFill>
                <a:latin typeface="Arial" charset="0"/>
              </a:defRPr>
            </a:lvl1pPr>
            <a:lvl2pPr marL="742950" indent="-285750" eaLnBrk="0" hangingPunct="0">
              <a:defRPr b="1" baseline="-25000">
                <a:solidFill>
                  <a:schemeClr val="bg2"/>
                </a:solidFill>
                <a:latin typeface="Arial" charset="0"/>
              </a:defRPr>
            </a:lvl2pPr>
            <a:lvl3pPr marL="1143000" indent="-228600" eaLnBrk="0" hangingPunct="0">
              <a:defRPr b="1" baseline="-25000">
                <a:solidFill>
                  <a:schemeClr val="bg2"/>
                </a:solidFill>
                <a:latin typeface="Arial" charset="0"/>
              </a:defRPr>
            </a:lvl3pPr>
            <a:lvl4pPr marL="1600200" indent="-228600" eaLnBrk="0" hangingPunct="0">
              <a:defRPr b="1" baseline="-25000">
                <a:solidFill>
                  <a:schemeClr val="bg2"/>
                </a:solidFill>
                <a:latin typeface="Arial" charset="0"/>
              </a:defRPr>
            </a:lvl4pPr>
            <a:lvl5pPr marL="2057400" indent="-228600" eaLnBrk="0" hangingPunct="0">
              <a:defRPr b="1" baseline="-25000">
                <a:solidFill>
                  <a:schemeClr val="bg2"/>
                </a:solidFill>
                <a:latin typeface="Arial" charset="0"/>
              </a:defRPr>
            </a:lvl5pPr>
            <a:lvl6pPr marL="2514600" indent="-228600" eaLnBrk="0" fontAlgn="base" hangingPunct="0">
              <a:spcBef>
                <a:spcPct val="0"/>
              </a:spcBef>
              <a:spcAft>
                <a:spcPct val="0"/>
              </a:spcAft>
              <a:defRPr b="1" baseline="-25000">
                <a:solidFill>
                  <a:schemeClr val="bg2"/>
                </a:solidFill>
                <a:latin typeface="Arial" charset="0"/>
              </a:defRPr>
            </a:lvl6pPr>
            <a:lvl7pPr marL="2971800" indent="-228600" eaLnBrk="0" fontAlgn="base" hangingPunct="0">
              <a:spcBef>
                <a:spcPct val="0"/>
              </a:spcBef>
              <a:spcAft>
                <a:spcPct val="0"/>
              </a:spcAft>
              <a:defRPr b="1" baseline="-25000">
                <a:solidFill>
                  <a:schemeClr val="bg2"/>
                </a:solidFill>
                <a:latin typeface="Arial" charset="0"/>
              </a:defRPr>
            </a:lvl7pPr>
            <a:lvl8pPr marL="3429000" indent="-228600" eaLnBrk="0" fontAlgn="base" hangingPunct="0">
              <a:spcBef>
                <a:spcPct val="0"/>
              </a:spcBef>
              <a:spcAft>
                <a:spcPct val="0"/>
              </a:spcAft>
              <a:defRPr b="1" baseline="-25000">
                <a:solidFill>
                  <a:schemeClr val="bg2"/>
                </a:solidFill>
                <a:latin typeface="Arial" charset="0"/>
              </a:defRPr>
            </a:lvl8pPr>
            <a:lvl9pPr marL="3886200" indent="-228600" eaLnBrk="0" fontAlgn="base" hangingPunct="0">
              <a:spcBef>
                <a:spcPct val="0"/>
              </a:spcBef>
              <a:spcAft>
                <a:spcPct val="0"/>
              </a:spcAft>
              <a:defRPr b="1" baseline="-25000">
                <a:solidFill>
                  <a:schemeClr val="bg2"/>
                </a:solidFill>
                <a:latin typeface="Arial" charset="0"/>
              </a:defRPr>
            </a:lvl9pPr>
          </a:lstStyle>
          <a:p>
            <a:pPr algn="ctr"/>
            <a:r>
              <a:rPr lang="en-US" altLang="ko-KR" baseline="0">
                <a:solidFill>
                  <a:schemeClr val="accent2"/>
                </a:solidFill>
                <a:latin typeface="Verdana" pitchFamily="34" charset="0"/>
                <a:ea typeface="굴림" charset="-127"/>
              </a:rPr>
              <a:t>Title</a:t>
            </a:r>
          </a:p>
          <a:p>
            <a:pPr algn="ctr"/>
            <a:r>
              <a:rPr lang="en-US" altLang="ko-KR" sz="1400" b="0">
                <a:solidFill>
                  <a:schemeClr val="bg1"/>
                </a:solidFill>
                <a:ea typeface="굴림" charset="-127"/>
              </a:rPr>
              <a:t>Lorem Ipsum is simply dummy text of the printing and typesetting industry. Lorem Ipsum has been the industry's standard dummy text ever since the 1500s, when an unknown printer took a galley of type and scrambled it to make a type specimen book</a:t>
            </a:r>
          </a:p>
        </p:txBody>
      </p:sp>
      <p:sp>
        <p:nvSpPr>
          <p:cNvPr id="10257" name="Text Box 36"/>
          <p:cNvSpPr txBox="1">
            <a:spLocks noChangeArrowheads="1"/>
          </p:cNvSpPr>
          <p:nvPr/>
        </p:nvSpPr>
        <p:spPr bwMode="auto">
          <a:xfrm>
            <a:off x="7010400" y="4114800"/>
            <a:ext cx="1676400" cy="173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bg2"/>
                </a:solidFill>
                <a:latin typeface="Arial" charset="0"/>
              </a:defRPr>
            </a:lvl1pPr>
            <a:lvl2pPr marL="742950" indent="-285750" eaLnBrk="0" hangingPunct="0">
              <a:defRPr b="1" baseline="-25000">
                <a:solidFill>
                  <a:schemeClr val="bg2"/>
                </a:solidFill>
                <a:latin typeface="Arial" charset="0"/>
              </a:defRPr>
            </a:lvl2pPr>
            <a:lvl3pPr marL="1143000" indent="-228600" eaLnBrk="0" hangingPunct="0">
              <a:defRPr b="1" baseline="-25000">
                <a:solidFill>
                  <a:schemeClr val="bg2"/>
                </a:solidFill>
                <a:latin typeface="Arial" charset="0"/>
              </a:defRPr>
            </a:lvl3pPr>
            <a:lvl4pPr marL="1600200" indent="-228600" eaLnBrk="0" hangingPunct="0">
              <a:defRPr b="1" baseline="-25000">
                <a:solidFill>
                  <a:schemeClr val="bg2"/>
                </a:solidFill>
                <a:latin typeface="Arial" charset="0"/>
              </a:defRPr>
            </a:lvl4pPr>
            <a:lvl5pPr marL="2057400" indent="-228600" eaLnBrk="0" hangingPunct="0">
              <a:defRPr b="1" baseline="-25000">
                <a:solidFill>
                  <a:schemeClr val="bg2"/>
                </a:solidFill>
                <a:latin typeface="Arial" charset="0"/>
              </a:defRPr>
            </a:lvl5pPr>
            <a:lvl6pPr marL="2514600" indent="-228600" eaLnBrk="0" fontAlgn="base" hangingPunct="0">
              <a:spcBef>
                <a:spcPct val="0"/>
              </a:spcBef>
              <a:spcAft>
                <a:spcPct val="0"/>
              </a:spcAft>
              <a:defRPr b="1" baseline="-25000">
                <a:solidFill>
                  <a:schemeClr val="bg2"/>
                </a:solidFill>
                <a:latin typeface="Arial" charset="0"/>
              </a:defRPr>
            </a:lvl6pPr>
            <a:lvl7pPr marL="2971800" indent="-228600" eaLnBrk="0" fontAlgn="base" hangingPunct="0">
              <a:spcBef>
                <a:spcPct val="0"/>
              </a:spcBef>
              <a:spcAft>
                <a:spcPct val="0"/>
              </a:spcAft>
              <a:defRPr b="1" baseline="-25000">
                <a:solidFill>
                  <a:schemeClr val="bg2"/>
                </a:solidFill>
                <a:latin typeface="Arial" charset="0"/>
              </a:defRPr>
            </a:lvl7pPr>
            <a:lvl8pPr marL="3429000" indent="-228600" eaLnBrk="0" fontAlgn="base" hangingPunct="0">
              <a:spcBef>
                <a:spcPct val="0"/>
              </a:spcBef>
              <a:spcAft>
                <a:spcPct val="0"/>
              </a:spcAft>
              <a:defRPr b="1" baseline="-25000">
                <a:solidFill>
                  <a:schemeClr val="bg2"/>
                </a:solidFill>
                <a:latin typeface="Arial" charset="0"/>
              </a:defRPr>
            </a:lvl8pPr>
            <a:lvl9pPr marL="3886200" indent="-228600" eaLnBrk="0" fontAlgn="base" hangingPunct="0">
              <a:spcBef>
                <a:spcPct val="0"/>
              </a:spcBef>
              <a:spcAft>
                <a:spcPct val="0"/>
              </a:spcAft>
              <a:defRPr b="1" baseline="-25000">
                <a:solidFill>
                  <a:schemeClr val="bg2"/>
                </a:solidFill>
                <a:latin typeface="Arial" charset="0"/>
              </a:defRPr>
            </a:lvl9pPr>
          </a:lstStyle>
          <a:p>
            <a:pPr algn="ctr"/>
            <a:r>
              <a:rPr lang="en-US" altLang="ko-KR" baseline="0">
                <a:solidFill>
                  <a:schemeClr val="folHlink"/>
                </a:solidFill>
                <a:latin typeface="Verdana" pitchFamily="34" charset="0"/>
                <a:ea typeface="굴림" charset="-127"/>
              </a:rPr>
              <a:t>Title</a:t>
            </a:r>
          </a:p>
          <a:p>
            <a:pPr algn="ctr"/>
            <a:r>
              <a:rPr lang="en-US" altLang="ko-KR" sz="1400" b="0">
                <a:ea typeface="굴림" charset="-127"/>
              </a:rPr>
              <a:t>Lorem Ipsum is simply </a:t>
            </a:r>
            <a:r>
              <a:rPr lang="en-US" altLang="ko-KR" sz="1400" b="0">
                <a:solidFill>
                  <a:schemeClr val="bg1"/>
                </a:solidFill>
                <a:ea typeface="굴림" charset="-127"/>
              </a:rPr>
              <a:t>dummy text of the printing and typesetting industry. Lorem Ipsum has been the industry's standard dummy text ever since the 1500s, when an unknown printer took a galley of type and scrambled it to make a type specimen book</a:t>
            </a:r>
          </a:p>
        </p:txBody>
      </p:sp>
      <p:grpSp>
        <p:nvGrpSpPr>
          <p:cNvPr id="10258" name="Group 62"/>
          <p:cNvGrpSpPr>
            <a:grpSpLocks/>
          </p:cNvGrpSpPr>
          <p:nvPr/>
        </p:nvGrpSpPr>
        <p:grpSpPr bwMode="auto">
          <a:xfrm>
            <a:off x="1158875" y="3276600"/>
            <a:ext cx="357188" cy="725488"/>
            <a:chOff x="3557" y="2313"/>
            <a:chExt cx="225" cy="457"/>
          </a:xfrm>
        </p:grpSpPr>
        <p:sp>
          <p:nvSpPr>
            <p:cNvPr id="372799" name="Freeform 63"/>
            <p:cNvSpPr>
              <a:spLocks noEditPoints="1"/>
            </p:cNvSpPr>
            <p:nvPr/>
          </p:nvSpPr>
          <p:spPr bwMode="auto">
            <a:xfrm>
              <a:off x="3557" y="2313"/>
              <a:ext cx="225" cy="457"/>
            </a:xfrm>
            <a:custGeom>
              <a:avLst/>
              <a:gdLst/>
              <a:ahLst/>
              <a:cxnLst>
                <a:cxn ang="0">
                  <a:pos x="173" y="209"/>
                </a:cxn>
                <a:cxn ang="0">
                  <a:pos x="173" y="269"/>
                </a:cxn>
                <a:cxn ang="0">
                  <a:pos x="225" y="269"/>
                </a:cxn>
                <a:cxn ang="0">
                  <a:pos x="113" y="457"/>
                </a:cxn>
                <a:cxn ang="0">
                  <a:pos x="0" y="269"/>
                </a:cxn>
                <a:cxn ang="0">
                  <a:pos x="54" y="269"/>
                </a:cxn>
                <a:cxn ang="0">
                  <a:pos x="54" y="209"/>
                </a:cxn>
                <a:cxn ang="0">
                  <a:pos x="54" y="209"/>
                </a:cxn>
                <a:cxn ang="0">
                  <a:pos x="173" y="209"/>
                </a:cxn>
                <a:cxn ang="0">
                  <a:pos x="173" y="180"/>
                </a:cxn>
                <a:cxn ang="0">
                  <a:pos x="173" y="180"/>
                </a:cxn>
                <a:cxn ang="0">
                  <a:pos x="173" y="85"/>
                </a:cxn>
                <a:cxn ang="0">
                  <a:pos x="54" y="85"/>
                </a:cxn>
                <a:cxn ang="0">
                  <a:pos x="54" y="178"/>
                </a:cxn>
                <a:cxn ang="0">
                  <a:pos x="54" y="180"/>
                </a:cxn>
                <a:cxn ang="0">
                  <a:pos x="173" y="180"/>
                </a:cxn>
                <a:cxn ang="0">
                  <a:pos x="173" y="58"/>
                </a:cxn>
                <a:cxn ang="0">
                  <a:pos x="173" y="58"/>
                </a:cxn>
                <a:cxn ang="0">
                  <a:pos x="173" y="0"/>
                </a:cxn>
                <a:cxn ang="0">
                  <a:pos x="54" y="0"/>
                </a:cxn>
                <a:cxn ang="0">
                  <a:pos x="54" y="56"/>
                </a:cxn>
                <a:cxn ang="0">
                  <a:pos x="54" y="58"/>
                </a:cxn>
                <a:cxn ang="0">
                  <a:pos x="173" y="58"/>
                </a:cxn>
              </a:cxnLst>
              <a:rect l="0" t="0" r="r" b="b"/>
              <a:pathLst>
                <a:path w="225" h="457">
                  <a:moveTo>
                    <a:pt x="173" y="209"/>
                  </a:moveTo>
                  <a:lnTo>
                    <a:pt x="173" y="269"/>
                  </a:lnTo>
                  <a:lnTo>
                    <a:pt x="225" y="269"/>
                  </a:lnTo>
                  <a:lnTo>
                    <a:pt x="113" y="457"/>
                  </a:lnTo>
                  <a:lnTo>
                    <a:pt x="0" y="269"/>
                  </a:lnTo>
                  <a:lnTo>
                    <a:pt x="54" y="269"/>
                  </a:lnTo>
                  <a:lnTo>
                    <a:pt x="54" y="209"/>
                  </a:lnTo>
                  <a:lnTo>
                    <a:pt x="54" y="209"/>
                  </a:lnTo>
                  <a:lnTo>
                    <a:pt x="173" y="209"/>
                  </a:lnTo>
                  <a:close/>
                  <a:moveTo>
                    <a:pt x="173" y="180"/>
                  </a:moveTo>
                  <a:lnTo>
                    <a:pt x="173" y="180"/>
                  </a:lnTo>
                  <a:lnTo>
                    <a:pt x="173" y="85"/>
                  </a:lnTo>
                  <a:lnTo>
                    <a:pt x="54" y="85"/>
                  </a:lnTo>
                  <a:lnTo>
                    <a:pt x="54" y="178"/>
                  </a:lnTo>
                  <a:lnTo>
                    <a:pt x="54" y="180"/>
                  </a:lnTo>
                  <a:lnTo>
                    <a:pt x="173" y="180"/>
                  </a:lnTo>
                  <a:close/>
                  <a:moveTo>
                    <a:pt x="173" y="58"/>
                  </a:moveTo>
                  <a:lnTo>
                    <a:pt x="173" y="58"/>
                  </a:lnTo>
                  <a:lnTo>
                    <a:pt x="173" y="0"/>
                  </a:lnTo>
                  <a:lnTo>
                    <a:pt x="54" y="0"/>
                  </a:lnTo>
                  <a:lnTo>
                    <a:pt x="54" y="56"/>
                  </a:lnTo>
                  <a:lnTo>
                    <a:pt x="54" y="58"/>
                  </a:lnTo>
                  <a:lnTo>
                    <a:pt x="173" y="58"/>
                  </a:lnTo>
                  <a:close/>
                </a:path>
              </a:pathLst>
            </a:custGeom>
            <a:gradFill rotWithShape="1">
              <a:gsLst>
                <a:gs pos="0">
                  <a:schemeClr val="bg2">
                    <a:gamma/>
                    <a:tint val="34902"/>
                    <a:invGamma/>
                  </a:schemeClr>
                </a:gs>
                <a:gs pos="100000">
                  <a:schemeClr val="bg2"/>
                </a:gs>
              </a:gsLst>
              <a:lin ang="5400000" scaled="1"/>
            </a:gradFill>
            <a:ln w="9525">
              <a:noFill/>
              <a:round/>
              <a:headEnd/>
              <a:tailEnd/>
            </a:ln>
          </p:spPr>
          <p:txBody>
            <a:bodyPr/>
            <a:lstStyle/>
            <a:p>
              <a:endParaRPr lang="zh-CN" altLang="zh-CN"/>
            </a:p>
          </p:txBody>
        </p:sp>
        <p:sp>
          <p:nvSpPr>
            <p:cNvPr id="372800" name="Freeform 64"/>
            <p:cNvSpPr>
              <a:spLocks noEditPoints="1"/>
            </p:cNvSpPr>
            <p:nvPr/>
          </p:nvSpPr>
          <p:spPr bwMode="auto">
            <a:xfrm>
              <a:off x="3573" y="2321"/>
              <a:ext cx="195" cy="434"/>
            </a:xfrm>
            <a:custGeom>
              <a:avLst/>
              <a:gdLst/>
              <a:ahLst/>
              <a:cxnLst>
                <a:cxn ang="0">
                  <a:pos x="97" y="434"/>
                </a:cxn>
                <a:cxn ang="0">
                  <a:pos x="0" y="269"/>
                </a:cxn>
                <a:cxn ang="0">
                  <a:pos x="38" y="269"/>
                </a:cxn>
                <a:cxn ang="0">
                  <a:pos x="46" y="269"/>
                </a:cxn>
                <a:cxn ang="0">
                  <a:pos x="46" y="261"/>
                </a:cxn>
                <a:cxn ang="0">
                  <a:pos x="46" y="209"/>
                </a:cxn>
                <a:cxn ang="0">
                  <a:pos x="149" y="209"/>
                </a:cxn>
                <a:cxn ang="0">
                  <a:pos x="149" y="261"/>
                </a:cxn>
                <a:cxn ang="0">
                  <a:pos x="149" y="269"/>
                </a:cxn>
                <a:cxn ang="0">
                  <a:pos x="157" y="269"/>
                </a:cxn>
                <a:cxn ang="0">
                  <a:pos x="195" y="269"/>
                </a:cxn>
                <a:cxn ang="0">
                  <a:pos x="97" y="434"/>
                </a:cxn>
                <a:cxn ang="0">
                  <a:pos x="97" y="434"/>
                </a:cxn>
                <a:cxn ang="0">
                  <a:pos x="46" y="164"/>
                </a:cxn>
                <a:cxn ang="0">
                  <a:pos x="46" y="85"/>
                </a:cxn>
                <a:cxn ang="0">
                  <a:pos x="149" y="85"/>
                </a:cxn>
                <a:cxn ang="0">
                  <a:pos x="149" y="164"/>
                </a:cxn>
                <a:cxn ang="0">
                  <a:pos x="46" y="164"/>
                </a:cxn>
                <a:cxn ang="0">
                  <a:pos x="46" y="164"/>
                </a:cxn>
                <a:cxn ang="0">
                  <a:pos x="46" y="42"/>
                </a:cxn>
                <a:cxn ang="0">
                  <a:pos x="46" y="0"/>
                </a:cxn>
                <a:cxn ang="0">
                  <a:pos x="149" y="0"/>
                </a:cxn>
                <a:cxn ang="0">
                  <a:pos x="149" y="42"/>
                </a:cxn>
                <a:cxn ang="0">
                  <a:pos x="46" y="42"/>
                </a:cxn>
                <a:cxn ang="0">
                  <a:pos x="46" y="42"/>
                </a:cxn>
              </a:cxnLst>
              <a:rect l="0" t="0" r="r" b="b"/>
              <a:pathLst>
                <a:path w="195" h="434">
                  <a:moveTo>
                    <a:pt x="97" y="434"/>
                  </a:moveTo>
                  <a:lnTo>
                    <a:pt x="0" y="269"/>
                  </a:lnTo>
                  <a:lnTo>
                    <a:pt x="38" y="269"/>
                  </a:lnTo>
                  <a:lnTo>
                    <a:pt x="46" y="269"/>
                  </a:lnTo>
                  <a:lnTo>
                    <a:pt x="46" y="261"/>
                  </a:lnTo>
                  <a:lnTo>
                    <a:pt x="46" y="209"/>
                  </a:lnTo>
                  <a:lnTo>
                    <a:pt x="149" y="209"/>
                  </a:lnTo>
                  <a:lnTo>
                    <a:pt x="149" y="261"/>
                  </a:lnTo>
                  <a:lnTo>
                    <a:pt x="149" y="269"/>
                  </a:lnTo>
                  <a:lnTo>
                    <a:pt x="157" y="269"/>
                  </a:lnTo>
                  <a:lnTo>
                    <a:pt x="195" y="269"/>
                  </a:lnTo>
                  <a:lnTo>
                    <a:pt x="97" y="434"/>
                  </a:lnTo>
                  <a:lnTo>
                    <a:pt x="97" y="434"/>
                  </a:lnTo>
                  <a:close/>
                  <a:moveTo>
                    <a:pt x="46" y="164"/>
                  </a:moveTo>
                  <a:lnTo>
                    <a:pt x="46" y="85"/>
                  </a:lnTo>
                  <a:lnTo>
                    <a:pt x="149" y="85"/>
                  </a:lnTo>
                  <a:lnTo>
                    <a:pt x="149" y="164"/>
                  </a:lnTo>
                  <a:lnTo>
                    <a:pt x="46" y="164"/>
                  </a:lnTo>
                  <a:lnTo>
                    <a:pt x="46" y="164"/>
                  </a:lnTo>
                  <a:close/>
                  <a:moveTo>
                    <a:pt x="46" y="42"/>
                  </a:moveTo>
                  <a:lnTo>
                    <a:pt x="46" y="0"/>
                  </a:lnTo>
                  <a:lnTo>
                    <a:pt x="149" y="0"/>
                  </a:lnTo>
                  <a:lnTo>
                    <a:pt x="149" y="42"/>
                  </a:lnTo>
                  <a:lnTo>
                    <a:pt x="46" y="42"/>
                  </a:lnTo>
                  <a:lnTo>
                    <a:pt x="46" y="42"/>
                  </a:lnTo>
                  <a:close/>
                </a:path>
              </a:pathLst>
            </a:custGeom>
            <a:gradFill rotWithShape="1">
              <a:gsLst>
                <a:gs pos="0">
                  <a:schemeClr val="bg1"/>
                </a:gs>
                <a:gs pos="100000">
                  <a:schemeClr val="bg1">
                    <a:gamma/>
                    <a:shade val="82353"/>
                    <a:invGamma/>
                  </a:schemeClr>
                </a:gs>
              </a:gsLst>
              <a:lin ang="5400000" scaled="1"/>
            </a:gradFill>
            <a:ln w="9525">
              <a:noFill/>
              <a:round/>
              <a:headEnd/>
              <a:tailEnd/>
            </a:ln>
          </p:spPr>
          <p:txBody>
            <a:bodyPr/>
            <a:lstStyle/>
            <a:p>
              <a:endParaRPr lang="zh-CN" altLang="zh-CN"/>
            </a:p>
          </p:txBody>
        </p:sp>
      </p:grpSp>
      <p:grpSp>
        <p:nvGrpSpPr>
          <p:cNvPr id="10259" name="Group 65"/>
          <p:cNvGrpSpPr>
            <a:grpSpLocks/>
          </p:cNvGrpSpPr>
          <p:nvPr/>
        </p:nvGrpSpPr>
        <p:grpSpPr bwMode="auto">
          <a:xfrm>
            <a:off x="3352800" y="3276600"/>
            <a:ext cx="357188" cy="725488"/>
            <a:chOff x="3557" y="2313"/>
            <a:chExt cx="225" cy="457"/>
          </a:xfrm>
        </p:grpSpPr>
        <p:sp>
          <p:nvSpPr>
            <p:cNvPr id="372802" name="Freeform 66"/>
            <p:cNvSpPr>
              <a:spLocks noEditPoints="1"/>
            </p:cNvSpPr>
            <p:nvPr/>
          </p:nvSpPr>
          <p:spPr bwMode="auto">
            <a:xfrm>
              <a:off x="3557" y="2313"/>
              <a:ext cx="225" cy="457"/>
            </a:xfrm>
            <a:custGeom>
              <a:avLst/>
              <a:gdLst/>
              <a:ahLst/>
              <a:cxnLst>
                <a:cxn ang="0">
                  <a:pos x="173" y="209"/>
                </a:cxn>
                <a:cxn ang="0">
                  <a:pos x="173" y="269"/>
                </a:cxn>
                <a:cxn ang="0">
                  <a:pos x="225" y="269"/>
                </a:cxn>
                <a:cxn ang="0">
                  <a:pos x="113" y="457"/>
                </a:cxn>
                <a:cxn ang="0">
                  <a:pos x="0" y="269"/>
                </a:cxn>
                <a:cxn ang="0">
                  <a:pos x="54" y="269"/>
                </a:cxn>
                <a:cxn ang="0">
                  <a:pos x="54" y="209"/>
                </a:cxn>
                <a:cxn ang="0">
                  <a:pos x="54" y="209"/>
                </a:cxn>
                <a:cxn ang="0">
                  <a:pos x="173" y="209"/>
                </a:cxn>
                <a:cxn ang="0">
                  <a:pos x="173" y="180"/>
                </a:cxn>
                <a:cxn ang="0">
                  <a:pos x="173" y="180"/>
                </a:cxn>
                <a:cxn ang="0">
                  <a:pos x="173" y="85"/>
                </a:cxn>
                <a:cxn ang="0">
                  <a:pos x="54" y="85"/>
                </a:cxn>
                <a:cxn ang="0">
                  <a:pos x="54" y="178"/>
                </a:cxn>
                <a:cxn ang="0">
                  <a:pos x="54" y="180"/>
                </a:cxn>
                <a:cxn ang="0">
                  <a:pos x="173" y="180"/>
                </a:cxn>
                <a:cxn ang="0">
                  <a:pos x="173" y="58"/>
                </a:cxn>
                <a:cxn ang="0">
                  <a:pos x="173" y="58"/>
                </a:cxn>
                <a:cxn ang="0">
                  <a:pos x="173" y="0"/>
                </a:cxn>
                <a:cxn ang="0">
                  <a:pos x="54" y="0"/>
                </a:cxn>
                <a:cxn ang="0">
                  <a:pos x="54" y="56"/>
                </a:cxn>
                <a:cxn ang="0">
                  <a:pos x="54" y="58"/>
                </a:cxn>
                <a:cxn ang="0">
                  <a:pos x="173" y="58"/>
                </a:cxn>
              </a:cxnLst>
              <a:rect l="0" t="0" r="r" b="b"/>
              <a:pathLst>
                <a:path w="225" h="457">
                  <a:moveTo>
                    <a:pt x="173" y="209"/>
                  </a:moveTo>
                  <a:lnTo>
                    <a:pt x="173" y="269"/>
                  </a:lnTo>
                  <a:lnTo>
                    <a:pt x="225" y="269"/>
                  </a:lnTo>
                  <a:lnTo>
                    <a:pt x="113" y="457"/>
                  </a:lnTo>
                  <a:lnTo>
                    <a:pt x="0" y="269"/>
                  </a:lnTo>
                  <a:lnTo>
                    <a:pt x="54" y="269"/>
                  </a:lnTo>
                  <a:lnTo>
                    <a:pt x="54" y="209"/>
                  </a:lnTo>
                  <a:lnTo>
                    <a:pt x="54" y="209"/>
                  </a:lnTo>
                  <a:lnTo>
                    <a:pt x="173" y="209"/>
                  </a:lnTo>
                  <a:close/>
                  <a:moveTo>
                    <a:pt x="173" y="180"/>
                  </a:moveTo>
                  <a:lnTo>
                    <a:pt x="173" y="180"/>
                  </a:lnTo>
                  <a:lnTo>
                    <a:pt x="173" y="85"/>
                  </a:lnTo>
                  <a:lnTo>
                    <a:pt x="54" y="85"/>
                  </a:lnTo>
                  <a:lnTo>
                    <a:pt x="54" y="178"/>
                  </a:lnTo>
                  <a:lnTo>
                    <a:pt x="54" y="180"/>
                  </a:lnTo>
                  <a:lnTo>
                    <a:pt x="173" y="180"/>
                  </a:lnTo>
                  <a:close/>
                  <a:moveTo>
                    <a:pt x="173" y="58"/>
                  </a:moveTo>
                  <a:lnTo>
                    <a:pt x="173" y="58"/>
                  </a:lnTo>
                  <a:lnTo>
                    <a:pt x="173" y="0"/>
                  </a:lnTo>
                  <a:lnTo>
                    <a:pt x="54" y="0"/>
                  </a:lnTo>
                  <a:lnTo>
                    <a:pt x="54" y="56"/>
                  </a:lnTo>
                  <a:lnTo>
                    <a:pt x="54" y="58"/>
                  </a:lnTo>
                  <a:lnTo>
                    <a:pt x="173" y="58"/>
                  </a:lnTo>
                  <a:close/>
                </a:path>
              </a:pathLst>
            </a:custGeom>
            <a:gradFill rotWithShape="1">
              <a:gsLst>
                <a:gs pos="0">
                  <a:schemeClr val="bg2">
                    <a:gamma/>
                    <a:tint val="34902"/>
                    <a:invGamma/>
                  </a:schemeClr>
                </a:gs>
                <a:gs pos="100000">
                  <a:schemeClr val="bg2"/>
                </a:gs>
              </a:gsLst>
              <a:lin ang="5400000" scaled="1"/>
            </a:gradFill>
            <a:ln w="9525">
              <a:noFill/>
              <a:round/>
              <a:headEnd/>
              <a:tailEnd/>
            </a:ln>
          </p:spPr>
          <p:txBody>
            <a:bodyPr/>
            <a:lstStyle/>
            <a:p>
              <a:endParaRPr lang="zh-CN" altLang="zh-CN"/>
            </a:p>
          </p:txBody>
        </p:sp>
        <p:sp>
          <p:nvSpPr>
            <p:cNvPr id="372803" name="Freeform 67"/>
            <p:cNvSpPr>
              <a:spLocks noEditPoints="1"/>
            </p:cNvSpPr>
            <p:nvPr/>
          </p:nvSpPr>
          <p:spPr bwMode="auto">
            <a:xfrm>
              <a:off x="3573" y="2321"/>
              <a:ext cx="195" cy="434"/>
            </a:xfrm>
            <a:custGeom>
              <a:avLst/>
              <a:gdLst/>
              <a:ahLst/>
              <a:cxnLst>
                <a:cxn ang="0">
                  <a:pos x="97" y="434"/>
                </a:cxn>
                <a:cxn ang="0">
                  <a:pos x="0" y="269"/>
                </a:cxn>
                <a:cxn ang="0">
                  <a:pos x="38" y="269"/>
                </a:cxn>
                <a:cxn ang="0">
                  <a:pos x="46" y="269"/>
                </a:cxn>
                <a:cxn ang="0">
                  <a:pos x="46" y="261"/>
                </a:cxn>
                <a:cxn ang="0">
                  <a:pos x="46" y="209"/>
                </a:cxn>
                <a:cxn ang="0">
                  <a:pos x="149" y="209"/>
                </a:cxn>
                <a:cxn ang="0">
                  <a:pos x="149" y="261"/>
                </a:cxn>
                <a:cxn ang="0">
                  <a:pos x="149" y="269"/>
                </a:cxn>
                <a:cxn ang="0">
                  <a:pos x="157" y="269"/>
                </a:cxn>
                <a:cxn ang="0">
                  <a:pos x="195" y="269"/>
                </a:cxn>
                <a:cxn ang="0">
                  <a:pos x="97" y="434"/>
                </a:cxn>
                <a:cxn ang="0">
                  <a:pos x="97" y="434"/>
                </a:cxn>
                <a:cxn ang="0">
                  <a:pos x="46" y="164"/>
                </a:cxn>
                <a:cxn ang="0">
                  <a:pos x="46" y="85"/>
                </a:cxn>
                <a:cxn ang="0">
                  <a:pos x="149" y="85"/>
                </a:cxn>
                <a:cxn ang="0">
                  <a:pos x="149" y="164"/>
                </a:cxn>
                <a:cxn ang="0">
                  <a:pos x="46" y="164"/>
                </a:cxn>
                <a:cxn ang="0">
                  <a:pos x="46" y="164"/>
                </a:cxn>
                <a:cxn ang="0">
                  <a:pos x="46" y="42"/>
                </a:cxn>
                <a:cxn ang="0">
                  <a:pos x="46" y="0"/>
                </a:cxn>
                <a:cxn ang="0">
                  <a:pos x="149" y="0"/>
                </a:cxn>
                <a:cxn ang="0">
                  <a:pos x="149" y="42"/>
                </a:cxn>
                <a:cxn ang="0">
                  <a:pos x="46" y="42"/>
                </a:cxn>
                <a:cxn ang="0">
                  <a:pos x="46" y="42"/>
                </a:cxn>
              </a:cxnLst>
              <a:rect l="0" t="0" r="r" b="b"/>
              <a:pathLst>
                <a:path w="195" h="434">
                  <a:moveTo>
                    <a:pt x="97" y="434"/>
                  </a:moveTo>
                  <a:lnTo>
                    <a:pt x="0" y="269"/>
                  </a:lnTo>
                  <a:lnTo>
                    <a:pt x="38" y="269"/>
                  </a:lnTo>
                  <a:lnTo>
                    <a:pt x="46" y="269"/>
                  </a:lnTo>
                  <a:lnTo>
                    <a:pt x="46" y="261"/>
                  </a:lnTo>
                  <a:lnTo>
                    <a:pt x="46" y="209"/>
                  </a:lnTo>
                  <a:lnTo>
                    <a:pt x="149" y="209"/>
                  </a:lnTo>
                  <a:lnTo>
                    <a:pt x="149" y="261"/>
                  </a:lnTo>
                  <a:lnTo>
                    <a:pt x="149" y="269"/>
                  </a:lnTo>
                  <a:lnTo>
                    <a:pt x="157" y="269"/>
                  </a:lnTo>
                  <a:lnTo>
                    <a:pt x="195" y="269"/>
                  </a:lnTo>
                  <a:lnTo>
                    <a:pt x="97" y="434"/>
                  </a:lnTo>
                  <a:lnTo>
                    <a:pt x="97" y="434"/>
                  </a:lnTo>
                  <a:close/>
                  <a:moveTo>
                    <a:pt x="46" y="164"/>
                  </a:moveTo>
                  <a:lnTo>
                    <a:pt x="46" y="85"/>
                  </a:lnTo>
                  <a:lnTo>
                    <a:pt x="149" y="85"/>
                  </a:lnTo>
                  <a:lnTo>
                    <a:pt x="149" y="164"/>
                  </a:lnTo>
                  <a:lnTo>
                    <a:pt x="46" y="164"/>
                  </a:lnTo>
                  <a:lnTo>
                    <a:pt x="46" y="164"/>
                  </a:lnTo>
                  <a:close/>
                  <a:moveTo>
                    <a:pt x="46" y="42"/>
                  </a:moveTo>
                  <a:lnTo>
                    <a:pt x="46" y="0"/>
                  </a:lnTo>
                  <a:lnTo>
                    <a:pt x="149" y="0"/>
                  </a:lnTo>
                  <a:lnTo>
                    <a:pt x="149" y="42"/>
                  </a:lnTo>
                  <a:lnTo>
                    <a:pt x="46" y="42"/>
                  </a:lnTo>
                  <a:lnTo>
                    <a:pt x="46" y="42"/>
                  </a:lnTo>
                  <a:close/>
                </a:path>
              </a:pathLst>
            </a:custGeom>
            <a:gradFill rotWithShape="1">
              <a:gsLst>
                <a:gs pos="0">
                  <a:schemeClr val="bg1"/>
                </a:gs>
                <a:gs pos="100000">
                  <a:schemeClr val="bg1">
                    <a:gamma/>
                    <a:shade val="82353"/>
                    <a:invGamma/>
                  </a:schemeClr>
                </a:gs>
              </a:gsLst>
              <a:lin ang="5400000" scaled="1"/>
            </a:gradFill>
            <a:ln w="9525">
              <a:noFill/>
              <a:round/>
              <a:headEnd/>
              <a:tailEnd/>
            </a:ln>
          </p:spPr>
          <p:txBody>
            <a:bodyPr/>
            <a:lstStyle/>
            <a:p>
              <a:endParaRPr lang="zh-CN" altLang="zh-CN"/>
            </a:p>
          </p:txBody>
        </p:sp>
      </p:grpSp>
      <p:grpSp>
        <p:nvGrpSpPr>
          <p:cNvPr id="10260" name="Group 68"/>
          <p:cNvGrpSpPr>
            <a:grpSpLocks/>
          </p:cNvGrpSpPr>
          <p:nvPr/>
        </p:nvGrpSpPr>
        <p:grpSpPr bwMode="auto">
          <a:xfrm>
            <a:off x="5486400" y="3276600"/>
            <a:ext cx="357188" cy="725488"/>
            <a:chOff x="3557" y="2313"/>
            <a:chExt cx="225" cy="457"/>
          </a:xfrm>
        </p:grpSpPr>
        <p:sp>
          <p:nvSpPr>
            <p:cNvPr id="372805" name="Freeform 69"/>
            <p:cNvSpPr>
              <a:spLocks noEditPoints="1"/>
            </p:cNvSpPr>
            <p:nvPr/>
          </p:nvSpPr>
          <p:spPr bwMode="auto">
            <a:xfrm>
              <a:off x="3557" y="2313"/>
              <a:ext cx="225" cy="457"/>
            </a:xfrm>
            <a:custGeom>
              <a:avLst/>
              <a:gdLst/>
              <a:ahLst/>
              <a:cxnLst>
                <a:cxn ang="0">
                  <a:pos x="173" y="209"/>
                </a:cxn>
                <a:cxn ang="0">
                  <a:pos x="173" y="269"/>
                </a:cxn>
                <a:cxn ang="0">
                  <a:pos x="225" y="269"/>
                </a:cxn>
                <a:cxn ang="0">
                  <a:pos x="113" y="457"/>
                </a:cxn>
                <a:cxn ang="0">
                  <a:pos x="0" y="269"/>
                </a:cxn>
                <a:cxn ang="0">
                  <a:pos x="54" y="269"/>
                </a:cxn>
                <a:cxn ang="0">
                  <a:pos x="54" y="209"/>
                </a:cxn>
                <a:cxn ang="0">
                  <a:pos x="54" y="209"/>
                </a:cxn>
                <a:cxn ang="0">
                  <a:pos x="173" y="209"/>
                </a:cxn>
                <a:cxn ang="0">
                  <a:pos x="173" y="180"/>
                </a:cxn>
                <a:cxn ang="0">
                  <a:pos x="173" y="180"/>
                </a:cxn>
                <a:cxn ang="0">
                  <a:pos x="173" y="85"/>
                </a:cxn>
                <a:cxn ang="0">
                  <a:pos x="54" y="85"/>
                </a:cxn>
                <a:cxn ang="0">
                  <a:pos x="54" y="178"/>
                </a:cxn>
                <a:cxn ang="0">
                  <a:pos x="54" y="180"/>
                </a:cxn>
                <a:cxn ang="0">
                  <a:pos x="173" y="180"/>
                </a:cxn>
                <a:cxn ang="0">
                  <a:pos x="173" y="58"/>
                </a:cxn>
                <a:cxn ang="0">
                  <a:pos x="173" y="58"/>
                </a:cxn>
                <a:cxn ang="0">
                  <a:pos x="173" y="0"/>
                </a:cxn>
                <a:cxn ang="0">
                  <a:pos x="54" y="0"/>
                </a:cxn>
                <a:cxn ang="0">
                  <a:pos x="54" y="56"/>
                </a:cxn>
                <a:cxn ang="0">
                  <a:pos x="54" y="58"/>
                </a:cxn>
                <a:cxn ang="0">
                  <a:pos x="173" y="58"/>
                </a:cxn>
              </a:cxnLst>
              <a:rect l="0" t="0" r="r" b="b"/>
              <a:pathLst>
                <a:path w="225" h="457">
                  <a:moveTo>
                    <a:pt x="173" y="209"/>
                  </a:moveTo>
                  <a:lnTo>
                    <a:pt x="173" y="269"/>
                  </a:lnTo>
                  <a:lnTo>
                    <a:pt x="225" y="269"/>
                  </a:lnTo>
                  <a:lnTo>
                    <a:pt x="113" y="457"/>
                  </a:lnTo>
                  <a:lnTo>
                    <a:pt x="0" y="269"/>
                  </a:lnTo>
                  <a:lnTo>
                    <a:pt x="54" y="269"/>
                  </a:lnTo>
                  <a:lnTo>
                    <a:pt x="54" y="209"/>
                  </a:lnTo>
                  <a:lnTo>
                    <a:pt x="54" y="209"/>
                  </a:lnTo>
                  <a:lnTo>
                    <a:pt x="173" y="209"/>
                  </a:lnTo>
                  <a:close/>
                  <a:moveTo>
                    <a:pt x="173" y="180"/>
                  </a:moveTo>
                  <a:lnTo>
                    <a:pt x="173" y="180"/>
                  </a:lnTo>
                  <a:lnTo>
                    <a:pt x="173" y="85"/>
                  </a:lnTo>
                  <a:lnTo>
                    <a:pt x="54" y="85"/>
                  </a:lnTo>
                  <a:lnTo>
                    <a:pt x="54" y="178"/>
                  </a:lnTo>
                  <a:lnTo>
                    <a:pt x="54" y="180"/>
                  </a:lnTo>
                  <a:lnTo>
                    <a:pt x="173" y="180"/>
                  </a:lnTo>
                  <a:close/>
                  <a:moveTo>
                    <a:pt x="173" y="58"/>
                  </a:moveTo>
                  <a:lnTo>
                    <a:pt x="173" y="58"/>
                  </a:lnTo>
                  <a:lnTo>
                    <a:pt x="173" y="0"/>
                  </a:lnTo>
                  <a:lnTo>
                    <a:pt x="54" y="0"/>
                  </a:lnTo>
                  <a:lnTo>
                    <a:pt x="54" y="56"/>
                  </a:lnTo>
                  <a:lnTo>
                    <a:pt x="54" y="58"/>
                  </a:lnTo>
                  <a:lnTo>
                    <a:pt x="173" y="58"/>
                  </a:lnTo>
                  <a:close/>
                </a:path>
              </a:pathLst>
            </a:custGeom>
            <a:gradFill rotWithShape="1">
              <a:gsLst>
                <a:gs pos="0">
                  <a:schemeClr val="bg2">
                    <a:gamma/>
                    <a:tint val="34902"/>
                    <a:invGamma/>
                  </a:schemeClr>
                </a:gs>
                <a:gs pos="100000">
                  <a:schemeClr val="bg2"/>
                </a:gs>
              </a:gsLst>
              <a:lin ang="5400000" scaled="1"/>
            </a:gradFill>
            <a:ln w="9525">
              <a:noFill/>
              <a:round/>
              <a:headEnd/>
              <a:tailEnd/>
            </a:ln>
          </p:spPr>
          <p:txBody>
            <a:bodyPr/>
            <a:lstStyle/>
            <a:p>
              <a:endParaRPr lang="zh-CN" altLang="zh-CN"/>
            </a:p>
          </p:txBody>
        </p:sp>
        <p:sp>
          <p:nvSpPr>
            <p:cNvPr id="372806" name="Freeform 70"/>
            <p:cNvSpPr>
              <a:spLocks noEditPoints="1"/>
            </p:cNvSpPr>
            <p:nvPr/>
          </p:nvSpPr>
          <p:spPr bwMode="auto">
            <a:xfrm>
              <a:off x="3573" y="2321"/>
              <a:ext cx="195" cy="434"/>
            </a:xfrm>
            <a:custGeom>
              <a:avLst/>
              <a:gdLst/>
              <a:ahLst/>
              <a:cxnLst>
                <a:cxn ang="0">
                  <a:pos x="97" y="434"/>
                </a:cxn>
                <a:cxn ang="0">
                  <a:pos x="0" y="269"/>
                </a:cxn>
                <a:cxn ang="0">
                  <a:pos x="38" y="269"/>
                </a:cxn>
                <a:cxn ang="0">
                  <a:pos x="46" y="269"/>
                </a:cxn>
                <a:cxn ang="0">
                  <a:pos x="46" y="261"/>
                </a:cxn>
                <a:cxn ang="0">
                  <a:pos x="46" y="209"/>
                </a:cxn>
                <a:cxn ang="0">
                  <a:pos x="149" y="209"/>
                </a:cxn>
                <a:cxn ang="0">
                  <a:pos x="149" y="261"/>
                </a:cxn>
                <a:cxn ang="0">
                  <a:pos x="149" y="269"/>
                </a:cxn>
                <a:cxn ang="0">
                  <a:pos x="157" y="269"/>
                </a:cxn>
                <a:cxn ang="0">
                  <a:pos x="195" y="269"/>
                </a:cxn>
                <a:cxn ang="0">
                  <a:pos x="97" y="434"/>
                </a:cxn>
                <a:cxn ang="0">
                  <a:pos x="97" y="434"/>
                </a:cxn>
                <a:cxn ang="0">
                  <a:pos x="46" y="164"/>
                </a:cxn>
                <a:cxn ang="0">
                  <a:pos x="46" y="85"/>
                </a:cxn>
                <a:cxn ang="0">
                  <a:pos x="149" y="85"/>
                </a:cxn>
                <a:cxn ang="0">
                  <a:pos x="149" y="164"/>
                </a:cxn>
                <a:cxn ang="0">
                  <a:pos x="46" y="164"/>
                </a:cxn>
                <a:cxn ang="0">
                  <a:pos x="46" y="164"/>
                </a:cxn>
                <a:cxn ang="0">
                  <a:pos x="46" y="42"/>
                </a:cxn>
                <a:cxn ang="0">
                  <a:pos x="46" y="0"/>
                </a:cxn>
                <a:cxn ang="0">
                  <a:pos x="149" y="0"/>
                </a:cxn>
                <a:cxn ang="0">
                  <a:pos x="149" y="42"/>
                </a:cxn>
                <a:cxn ang="0">
                  <a:pos x="46" y="42"/>
                </a:cxn>
                <a:cxn ang="0">
                  <a:pos x="46" y="42"/>
                </a:cxn>
              </a:cxnLst>
              <a:rect l="0" t="0" r="r" b="b"/>
              <a:pathLst>
                <a:path w="195" h="434">
                  <a:moveTo>
                    <a:pt x="97" y="434"/>
                  </a:moveTo>
                  <a:lnTo>
                    <a:pt x="0" y="269"/>
                  </a:lnTo>
                  <a:lnTo>
                    <a:pt x="38" y="269"/>
                  </a:lnTo>
                  <a:lnTo>
                    <a:pt x="46" y="269"/>
                  </a:lnTo>
                  <a:lnTo>
                    <a:pt x="46" y="261"/>
                  </a:lnTo>
                  <a:lnTo>
                    <a:pt x="46" y="209"/>
                  </a:lnTo>
                  <a:lnTo>
                    <a:pt x="149" y="209"/>
                  </a:lnTo>
                  <a:lnTo>
                    <a:pt x="149" y="261"/>
                  </a:lnTo>
                  <a:lnTo>
                    <a:pt x="149" y="269"/>
                  </a:lnTo>
                  <a:lnTo>
                    <a:pt x="157" y="269"/>
                  </a:lnTo>
                  <a:lnTo>
                    <a:pt x="195" y="269"/>
                  </a:lnTo>
                  <a:lnTo>
                    <a:pt x="97" y="434"/>
                  </a:lnTo>
                  <a:lnTo>
                    <a:pt x="97" y="434"/>
                  </a:lnTo>
                  <a:close/>
                  <a:moveTo>
                    <a:pt x="46" y="164"/>
                  </a:moveTo>
                  <a:lnTo>
                    <a:pt x="46" y="85"/>
                  </a:lnTo>
                  <a:lnTo>
                    <a:pt x="149" y="85"/>
                  </a:lnTo>
                  <a:lnTo>
                    <a:pt x="149" y="164"/>
                  </a:lnTo>
                  <a:lnTo>
                    <a:pt x="46" y="164"/>
                  </a:lnTo>
                  <a:lnTo>
                    <a:pt x="46" y="164"/>
                  </a:lnTo>
                  <a:close/>
                  <a:moveTo>
                    <a:pt x="46" y="42"/>
                  </a:moveTo>
                  <a:lnTo>
                    <a:pt x="46" y="0"/>
                  </a:lnTo>
                  <a:lnTo>
                    <a:pt x="149" y="0"/>
                  </a:lnTo>
                  <a:lnTo>
                    <a:pt x="149" y="42"/>
                  </a:lnTo>
                  <a:lnTo>
                    <a:pt x="46" y="42"/>
                  </a:lnTo>
                  <a:lnTo>
                    <a:pt x="46" y="42"/>
                  </a:lnTo>
                  <a:close/>
                </a:path>
              </a:pathLst>
            </a:custGeom>
            <a:gradFill rotWithShape="1">
              <a:gsLst>
                <a:gs pos="0">
                  <a:schemeClr val="bg1"/>
                </a:gs>
                <a:gs pos="100000">
                  <a:schemeClr val="bg1">
                    <a:gamma/>
                    <a:shade val="82353"/>
                    <a:invGamma/>
                  </a:schemeClr>
                </a:gs>
              </a:gsLst>
              <a:lin ang="5400000" scaled="1"/>
            </a:gradFill>
            <a:ln w="9525">
              <a:noFill/>
              <a:round/>
              <a:headEnd/>
              <a:tailEnd/>
            </a:ln>
          </p:spPr>
          <p:txBody>
            <a:bodyPr/>
            <a:lstStyle/>
            <a:p>
              <a:endParaRPr lang="zh-CN" altLang="zh-CN"/>
            </a:p>
          </p:txBody>
        </p:sp>
      </p:grpSp>
      <p:grpSp>
        <p:nvGrpSpPr>
          <p:cNvPr id="10261" name="Group 71"/>
          <p:cNvGrpSpPr>
            <a:grpSpLocks/>
          </p:cNvGrpSpPr>
          <p:nvPr/>
        </p:nvGrpSpPr>
        <p:grpSpPr bwMode="auto">
          <a:xfrm>
            <a:off x="7672388" y="3276600"/>
            <a:ext cx="357187" cy="725488"/>
            <a:chOff x="3557" y="2313"/>
            <a:chExt cx="225" cy="457"/>
          </a:xfrm>
        </p:grpSpPr>
        <p:sp>
          <p:nvSpPr>
            <p:cNvPr id="372808" name="Freeform 72"/>
            <p:cNvSpPr>
              <a:spLocks noEditPoints="1"/>
            </p:cNvSpPr>
            <p:nvPr/>
          </p:nvSpPr>
          <p:spPr bwMode="auto">
            <a:xfrm>
              <a:off x="3557" y="2313"/>
              <a:ext cx="225" cy="457"/>
            </a:xfrm>
            <a:custGeom>
              <a:avLst/>
              <a:gdLst/>
              <a:ahLst/>
              <a:cxnLst>
                <a:cxn ang="0">
                  <a:pos x="173" y="209"/>
                </a:cxn>
                <a:cxn ang="0">
                  <a:pos x="173" y="269"/>
                </a:cxn>
                <a:cxn ang="0">
                  <a:pos x="225" y="269"/>
                </a:cxn>
                <a:cxn ang="0">
                  <a:pos x="113" y="457"/>
                </a:cxn>
                <a:cxn ang="0">
                  <a:pos x="0" y="269"/>
                </a:cxn>
                <a:cxn ang="0">
                  <a:pos x="54" y="269"/>
                </a:cxn>
                <a:cxn ang="0">
                  <a:pos x="54" y="209"/>
                </a:cxn>
                <a:cxn ang="0">
                  <a:pos x="54" y="209"/>
                </a:cxn>
                <a:cxn ang="0">
                  <a:pos x="173" y="209"/>
                </a:cxn>
                <a:cxn ang="0">
                  <a:pos x="173" y="180"/>
                </a:cxn>
                <a:cxn ang="0">
                  <a:pos x="173" y="180"/>
                </a:cxn>
                <a:cxn ang="0">
                  <a:pos x="173" y="85"/>
                </a:cxn>
                <a:cxn ang="0">
                  <a:pos x="54" y="85"/>
                </a:cxn>
                <a:cxn ang="0">
                  <a:pos x="54" y="178"/>
                </a:cxn>
                <a:cxn ang="0">
                  <a:pos x="54" y="180"/>
                </a:cxn>
                <a:cxn ang="0">
                  <a:pos x="173" y="180"/>
                </a:cxn>
                <a:cxn ang="0">
                  <a:pos x="173" y="58"/>
                </a:cxn>
                <a:cxn ang="0">
                  <a:pos x="173" y="58"/>
                </a:cxn>
                <a:cxn ang="0">
                  <a:pos x="173" y="0"/>
                </a:cxn>
                <a:cxn ang="0">
                  <a:pos x="54" y="0"/>
                </a:cxn>
                <a:cxn ang="0">
                  <a:pos x="54" y="56"/>
                </a:cxn>
                <a:cxn ang="0">
                  <a:pos x="54" y="58"/>
                </a:cxn>
                <a:cxn ang="0">
                  <a:pos x="173" y="58"/>
                </a:cxn>
              </a:cxnLst>
              <a:rect l="0" t="0" r="r" b="b"/>
              <a:pathLst>
                <a:path w="225" h="457">
                  <a:moveTo>
                    <a:pt x="173" y="209"/>
                  </a:moveTo>
                  <a:lnTo>
                    <a:pt x="173" y="269"/>
                  </a:lnTo>
                  <a:lnTo>
                    <a:pt x="225" y="269"/>
                  </a:lnTo>
                  <a:lnTo>
                    <a:pt x="113" y="457"/>
                  </a:lnTo>
                  <a:lnTo>
                    <a:pt x="0" y="269"/>
                  </a:lnTo>
                  <a:lnTo>
                    <a:pt x="54" y="269"/>
                  </a:lnTo>
                  <a:lnTo>
                    <a:pt x="54" y="209"/>
                  </a:lnTo>
                  <a:lnTo>
                    <a:pt x="54" y="209"/>
                  </a:lnTo>
                  <a:lnTo>
                    <a:pt x="173" y="209"/>
                  </a:lnTo>
                  <a:close/>
                  <a:moveTo>
                    <a:pt x="173" y="180"/>
                  </a:moveTo>
                  <a:lnTo>
                    <a:pt x="173" y="180"/>
                  </a:lnTo>
                  <a:lnTo>
                    <a:pt x="173" y="85"/>
                  </a:lnTo>
                  <a:lnTo>
                    <a:pt x="54" y="85"/>
                  </a:lnTo>
                  <a:lnTo>
                    <a:pt x="54" y="178"/>
                  </a:lnTo>
                  <a:lnTo>
                    <a:pt x="54" y="180"/>
                  </a:lnTo>
                  <a:lnTo>
                    <a:pt x="173" y="180"/>
                  </a:lnTo>
                  <a:close/>
                  <a:moveTo>
                    <a:pt x="173" y="58"/>
                  </a:moveTo>
                  <a:lnTo>
                    <a:pt x="173" y="58"/>
                  </a:lnTo>
                  <a:lnTo>
                    <a:pt x="173" y="0"/>
                  </a:lnTo>
                  <a:lnTo>
                    <a:pt x="54" y="0"/>
                  </a:lnTo>
                  <a:lnTo>
                    <a:pt x="54" y="56"/>
                  </a:lnTo>
                  <a:lnTo>
                    <a:pt x="54" y="58"/>
                  </a:lnTo>
                  <a:lnTo>
                    <a:pt x="173" y="58"/>
                  </a:lnTo>
                  <a:close/>
                </a:path>
              </a:pathLst>
            </a:custGeom>
            <a:gradFill rotWithShape="1">
              <a:gsLst>
                <a:gs pos="0">
                  <a:schemeClr val="bg2">
                    <a:gamma/>
                    <a:tint val="34902"/>
                    <a:invGamma/>
                  </a:schemeClr>
                </a:gs>
                <a:gs pos="100000">
                  <a:schemeClr val="bg2"/>
                </a:gs>
              </a:gsLst>
              <a:lin ang="5400000" scaled="1"/>
            </a:gradFill>
            <a:ln w="9525">
              <a:noFill/>
              <a:round/>
              <a:headEnd/>
              <a:tailEnd/>
            </a:ln>
          </p:spPr>
          <p:txBody>
            <a:bodyPr/>
            <a:lstStyle/>
            <a:p>
              <a:endParaRPr lang="zh-CN" altLang="zh-CN"/>
            </a:p>
          </p:txBody>
        </p:sp>
        <p:sp>
          <p:nvSpPr>
            <p:cNvPr id="372809" name="Freeform 73"/>
            <p:cNvSpPr>
              <a:spLocks noEditPoints="1"/>
            </p:cNvSpPr>
            <p:nvPr/>
          </p:nvSpPr>
          <p:spPr bwMode="auto">
            <a:xfrm>
              <a:off x="3573" y="2321"/>
              <a:ext cx="195" cy="434"/>
            </a:xfrm>
            <a:custGeom>
              <a:avLst/>
              <a:gdLst/>
              <a:ahLst/>
              <a:cxnLst>
                <a:cxn ang="0">
                  <a:pos x="97" y="434"/>
                </a:cxn>
                <a:cxn ang="0">
                  <a:pos x="0" y="269"/>
                </a:cxn>
                <a:cxn ang="0">
                  <a:pos x="38" y="269"/>
                </a:cxn>
                <a:cxn ang="0">
                  <a:pos x="46" y="269"/>
                </a:cxn>
                <a:cxn ang="0">
                  <a:pos x="46" y="261"/>
                </a:cxn>
                <a:cxn ang="0">
                  <a:pos x="46" y="209"/>
                </a:cxn>
                <a:cxn ang="0">
                  <a:pos x="149" y="209"/>
                </a:cxn>
                <a:cxn ang="0">
                  <a:pos x="149" y="261"/>
                </a:cxn>
                <a:cxn ang="0">
                  <a:pos x="149" y="269"/>
                </a:cxn>
                <a:cxn ang="0">
                  <a:pos x="157" y="269"/>
                </a:cxn>
                <a:cxn ang="0">
                  <a:pos x="195" y="269"/>
                </a:cxn>
                <a:cxn ang="0">
                  <a:pos x="97" y="434"/>
                </a:cxn>
                <a:cxn ang="0">
                  <a:pos x="97" y="434"/>
                </a:cxn>
                <a:cxn ang="0">
                  <a:pos x="46" y="164"/>
                </a:cxn>
                <a:cxn ang="0">
                  <a:pos x="46" y="85"/>
                </a:cxn>
                <a:cxn ang="0">
                  <a:pos x="149" y="85"/>
                </a:cxn>
                <a:cxn ang="0">
                  <a:pos x="149" y="164"/>
                </a:cxn>
                <a:cxn ang="0">
                  <a:pos x="46" y="164"/>
                </a:cxn>
                <a:cxn ang="0">
                  <a:pos x="46" y="164"/>
                </a:cxn>
                <a:cxn ang="0">
                  <a:pos x="46" y="42"/>
                </a:cxn>
                <a:cxn ang="0">
                  <a:pos x="46" y="0"/>
                </a:cxn>
                <a:cxn ang="0">
                  <a:pos x="149" y="0"/>
                </a:cxn>
                <a:cxn ang="0">
                  <a:pos x="149" y="42"/>
                </a:cxn>
                <a:cxn ang="0">
                  <a:pos x="46" y="42"/>
                </a:cxn>
                <a:cxn ang="0">
                  <a:pos x="46" y="42"/>
                </a:cxn>
              </a:cxnLst>
              <a:rect l="0" t="0" r="r" b="b"/>
              <a:pathLst>
                <a:path w="195" h="434">
                  <a:moveTo>
                    <a:pt x="97" y="434"/>
                  </a:moveTo>
                  <a:lnTo>
                    <a:pt x="0" y="269"/>
                  </a:lnTo>
                  <a:lnTo>
                    <a:pt x="38" y="269"/>
                  </a:lnTo>
                  <a:lnTo>
                    <a:pt x="46" y="269"/>
                  </a:lnTo>
                  <a:lnTo>
                    <a:pt x="46" y="261"/>
                  </a:lnTo>
                  <a:lnTo>
                    <a:pt x="46" y="209"/>
                  </a:lnTo>
                  <a:lnTo>
                    <a:pt x="149" y="209"/>
                  </a:lnTo>
                  <a:lnTo>
                    <a:pt x="149" y="261"/>
                  </a:lnTo>
                  <a:lnTo>
                    <a:pt x="149" y="269"/>
                  </a:lnTo>
                  <a:lnTo>
                    <a:pt x="157" y="269"/>
                  </a:lnTo>
                  <a:lnTo>
                    <a:pt x="195" y="269"/>
                  </a:lnTo>
                  <a:lnTo>
                    <a:pt x="97" y="434"/>
                  </a:lnTo>
                  <a:lnTo>
                    <a:pt x="97" y="434"/>
                  </a:lnTo>
                  <a:close/>
                  <a:moveTo>
                    <a:pt x="46" y="164"/>
                  </a:moveTo>
                  <a:lnTo>
                    <a:pt x="46" y="85"/>
                  </a:lnTo>
                  <a:lnTo>
                    <a:pt x="149" y="85"/>
                  </a:lnTo>
                  <a:lnTo>
                    <a:pt x="149" y="164"/>
                  </a:lnTo>
                  <a:lnTo>
                    <a:pt x="46" y="164"/>
                  </a:lnTo>
                  <a:lnTo>
                    <a:pt x="46" y="164"/>
                  </a:lnTo>
                  <a:close/>
                  <a:moveTo>
                    <a:pt x="46" y="42"/>
                  </a:moveTo>
                  <a:lnTo>
                    <a:pt x="46" y="0"/>
                  </a:lnTo>
                  <a:lnTo>
                    <a:pt x="149" y="0"/>
                  </a:lnTo>
                  <a:lnTo>
                    <a:pt x="149" y="42"/>
                  </a:lnTo>
                  <a:lnTo>
                    <a:pt x="46" y="42"/>
                  </a:lnTo>
                  <a:lnTo>
                    <a:pt x="46" y="42"/>
                  </a:lnTo>
                  <a:close/>
                </a:path>
              </a:pathLst>
            </a:custGeom>
            <a:gradFill rotWithShape="1">
              <a:gsLst>
                <a:gs pos="0">
                  <a:schemeClr val="bg1"/>
                </a:gs>
                <a:gs pos="100000">
                  <a:schemeClr val="bg1">
                    <a:gamma/>
                    <a:shade val="82353"/>
                    <a:invGamma/>
                  </a:schemeClr>
                </a:gs>
              </a:gsLst>
              <a:lin ang="5400000" scaled="1"/>
            </a:gradFill>
            <a:ln w="9525">
              <a:noFill/>
              <a:round/>
              <a:headEnd/>
              <a:tailEnd/>
            </a:ln>
          </p:spPr>
          <p:txBody>
            <a:bodyPr/>
            <a:lstStyle/>
            <a:p>
              <a:endParaRPr lang="zh-CN" altLang="zh-CN"/>
            </a:p>
          </p:txBody>
        </p:sp>
      </p:grpSp>
    </p:spTree>
    <p:extLst>
      <p:ext uri="{BB962C8B-B14F-4D97-AF65-F5344CB8AC3E}">
        <p14:creationId xmlns:p14="http://schemas.microsoft.com/office/powerpoint/2010/main" val="25069963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043609" y="1935274"/>
            <a:ext cx="6840759" cy="1272854"/>
            <a:chOff x="899592" y="1535950"/>
            <a:chExt cx="6840759" cy="1272854"/>
          </a:xfrm>
        </p:grpSpPr>
        <p:sp>
          <p:nvSpPr>
            <p:cNvPr id="5" name="矩形 4"/>
            <p:cNvSpPr/>
            <p:nvPr/>
          </p:nvSpPr>
          <p:spPr>
            <a:xfrm>
              <a:off x="1436882" y="1681167"/>
              <a:ext cx="6303469" cy="1058774"/>
            </a:xfrm>
            <a:prstGeom prst="rect">
              <a:avLst/>
            </a:prstGeom>
            <a:solidFill>
              <a:schemeClr val="bg1"/>
            </a:solidFill>
            <a:ln w="63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598466" y="1761769"/>
              <a:ext cx="6069878" cy="898673"/>
            </a:xfrm>
            <a:prstGeom prst="rect">
              <a:avLst/>
            </a:prstGeom>
            <a:solidFill>
              <a:schemeClr val="bg1">
                <a:lumMod val="9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6"/>
            <p:cNvSpPr/>
            <p:nvPr/>
          </p:nvSpPr>
          <p:spPr>
            <a:xfrm>
              <a:off x="1891518" y="1762490"/>
              <a:ext cx="2608474" cy="898673"/>
            </a:xfrm>
            <a:custGeom>
              <a:avLst/>
              <a:gdLst>
                <a:gd name="connsiteX0" fmla="*/ 0 w 5765856"/>
                <a:gd name="connsiteY0" fmla="*/ 0 h 1565728"/>
                <a:gd name="connsiteX1" fmla="*/ 5765856 w 5765856"/>
                <a:gd name="connsiteY1" fmla="*/ 0 h 1565728"/>
                <a:gd name="connsiteX2" fmla="*/ 5765856 w 5765856"/>
                <a:gd name="connsiteY2" fmla="*/ 1565728 h 1565728"/>
                <a:gd name="connsiteX3" fmla="*/ 0 w 5765856"/>
                <a:gd name="connsiteY3" fmla="*/ 1565728 h 1565728"/>
                <a:gd name="connsiteX4" fmla="*/ 0 w 5765856"/>
                <a:gd name="connsiteY4" fmla="*/ 0 h 1565728"/>
                <a:gd name="connsiteX0" fmla="*/ 0 w 5765856"/>
                <a:gd name="connsiteY0" fmla="*/ 0 h 1565728"/>
                <a:gd name="connsiteX1" fmla="*/ 2449900 w 5765856"/>
                <a:gd name="connsiteY1" fmla="*/ 0 h 1565728"/>
                <a:gd name="connsiteX2" fmla="*/ 5765856 w 5765856"/>
                <a:gd name="connsiteY2" fmla="*/ 1565728 h 1565728"/>
                <a:gd name="connsiteX3" fmla="*/ 0 w 5765856"/>
                <a:gd name="connsiteY3" fmla="*/ 1565728 h 1565728"/>
                <a:gd name="connsiteX4" fmla="*/ 0 w 5765856"/>
                <a:gd name="connsiteY4" fmla="*/ 0 h 1565728"/>
                <a:gd name="connsiteX0" fmla="*/ 0 w 2449900"/>
                <a:gd name="connsiteY0" fmla="*/ 0 h 1565728"/>
                <a:gd name="connsiteX1" fmla="*/ 2449900 w 2449900"/>
                <a:gd name="connsiteY1" fmla="*/ 0 h 1565728"/>
                <a:gd name="connsiteX2" fmla="*/ 1475210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1475210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510190"/>
                <a:gd name="connsiteY0" fmla="*/ 10049 h 1575777"/>
                <a:gd name="connsiteX1" fmla="*/ 2510190 w 2510190"/>
                <a:gd name="connsiteY1" fmla="*/ 0 h 1575777"/>
                <a:gd name="connsiteX2" fmla="*/ 962744 w 2510190"/>
                <a:gd name="connsiteY2" fmla="*/ 1575777 h 1575777"/>
                <a:gd name="connsiteX3" fmla="*/ 0 w 2510190"/>
                <a:gd name="connsiteY3" fmla="*/ 1575777 h 1575777"/>
                <a:gd name="connsiteX4" fmla="*/ 0 w 2510190"/>
                <a:gd name="connsiteY4" fmla="*/ 10049 h 1575777"/>
                <a:gd name="connsiteX0" fmla="*/ 0 w 2540335"/>
                <a:gd name="connsiteY0" fmla="*/ 0 h 1565728"/>
                <a:gd name="connsiteX1" fmla="*/ 2540335 w 2540335"/>
                <a:gd name="connsiteY1" fmla="*/ 10047 h 1565728"/>
                <a:gd name="connsiteX2" fmla="*/ 962744 w 2540335"/>
                <a:gd name="connsiteY2" fmla="*/ 1565728 h 1565728"/>
                <a:gd name="connsiteX3" fmla="*/ 0 w 2540335"/>
                <a:gd name="connsiteY3" fmla="*/ 1565728 h 1565728"/>
                <a:gd name="connsiteX4" fmla="*/ 0 w 2540335"/>
                <a:gd name="connsiteY4" fmla="*/ 0 h 1565728"/>
                <a:gd name="connsiteX0" fmla="*/ 0 w 2469996"/>
                <a:gd name="connsiteY0" fmla="*/ 1 h 1565729"/>
                <a:gd name="connsiteX1" fmla="*/ 2469996 w 2469996"/>
                <a:gd name="connsiteY1" fmla="*/ 0 h 1565729"/>
                <a:gd name="connsiteX2" fmla="*/ 962744 w 2469996"/>
                <a:gd name="connsiteY2" fmla="*/ 1565729 h 1565729"/>
                <a:gd name="connsiteX3" fmla="*/ 0 w 2469996"/>
                <a:gd name="connsiteY3" fmla="*/ 1565729 h 1565729"/>
                <a:gd name="connsiteX4" fmla="*/ 0 w 2469996"/>
                <a:gd name="connsiteY4" fmla="*/ 1 h 1565729"/>
                <a:gd name="connsiteX0" fmla="*/ 0 w 2469996"/>
                <a:gd name="connsiteY0" fmla="*/ 1 h 1565729"/>
                <a:gd name="connsiteX1" fmla="*/ 2469996 w 2469996"/>
                <a:gd name="connsiteY1" fmla="*/ 0 h 1565729"/>
                <a:gd name="connsiteX2" fmla="*/ 962744 w 2469996"/>
                <a:gd name="connsiteY2" fmla="*/ 1565729 h 1565729"/>
                <a:gd name="connsiteX3" fmla="*/ 0 w 2469996"/>
                <a:gd name="connsiteY3" fmla="*/ 1565729 h 1565729"/>
                <a:gd name="connsiteX4" fmla="*/ 0 w 2469996"/>
                <a:gd name="connsiteY4" fmla="*/ 1 h 1565729"/>
                <a:gd name="connsiteX0" fmla="*/ 0 w 2469996"/>
                <a:gd name="connsiteY0" fmla="*/ -1 h 1565727"/>
                <a:gd name="connsiteX1" fmla="*/ 2469996 w 2469996"/>
                <a:gd name="connsiteY1" fmla="*/ 105039 h 1565727"/>
                <a:gd name="connsiteX2" fmla="*/ 962744 w 2469996"/>
                <a:gd name="connsiteY2" fmla="*/ 1565727 h 1565727"/>
                <a:gd name="connsiteX3" fmla="*/ 0 w 2469996"/>
                <a:gd name="connsiteY3" fmla="*/ 1565727 h 1565727"/>
                <a:gd name="connsiteX4" fmla="*/ 0 w 2469996"/>
                <a:gd name="connsiteY4" fmla="*/ -1 h 1565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9996" h="1565727">
                  <a:moveTo>
                    <a:pt x="0" y="-1"/>
                  </a:moveTo>
                  <a:lnTo>
                    <a:pt x="2469996" y="105039"/>
                  </a:lnTo>
                  <a:cubicBezTo>
                    <a:pt x="1542197" y="345595"/>
                    <a:pt x="1780010" y="1566333"/>
                    <a:pt x="962744" y="1565727"/>
                  </a:cubicBezTo>
                  <a:lnTo>
                    <a:pt x="0" y="1565727"/>
                  </a:lnTo>
                  <a:lnTo>
                    <a:pt x="0" y="-1"/>
                  </a:lnTo>
                  <a:close/>
                </a:path>
              </a:pathLst>
            </a:custGeom>
            <a:solidFill>
              <a:schemeClr val="bg1">
                <a:lumMod val="7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850182" y="1762489"/>
              <a:ext cx="2577802" cy="898674"/>
            </a:xfrm>
            <a:custGeom>
              <a:avLst/>
              <a:gdLst>
                <a:gd name="connsiteX0" fmla="*/ 0 w 5765856"/>
                <a:gd name="connsiteY0" fmla="*/ 0 h 1565728"/>
                <a:gd name="connsiteX1" fmla="*/ 5765856 w 5765856"/>
                <a:gd name="connsiteY1" fmla="*/ 0 h 1565728"/>
                <a:gd name="connsiteX2" fmla="*/ 5765856 w 5765856"/>
                <a:gd name="connsiteY2" fmla="*/ 1565728 h 1565728"/>
                <a:gd name="connsiteX3" fmla="*/ 0 w 5765856"/>
                <a:gd name="connsiteY3" fmla="*/ 1565728 h 1565728"/>
                <a:gd name="connsiteX4" fmla="*/ 0 w 5765856"/>
                <a:gd name="connsiteY4" fmla="*/ 0 h 1565728"/>
                <a:gd name="connsiteX0" fmla="*/ 0 w 5765856"/>
                <a:gd name="connsiteY0" fmla="*/ 0 h 1565728"/>
                <a:gd name="connsiteX1" fmla="*/ 2449900 w 5765856"/>
                <a:gd name="connsiteY1" fmla="*/ 0 h 1565728"/>
                <a:gd name="connsiteX2" fmla="*/ 5765856 w 5765856"/>
                <a:gd name="connsiteY2" fmla="*/ 1565728 h 1565728"/>
                <a:gd name="connsiteX3" fmla="*/ 0 w 5765856"/>
                <a:gd name="connsiteY3" fmla="*/ 1565728 h 1565728"/>
                <a:gd name="connsiteX4" fmla="*/ 0 w 5765856"/>
                <a:gd name="connsiteY4" fmla="*/ 0 h 1565728"/>
                <a:gd name="connsiteX0" fmla="*/ 0 w 2449900"/>
                <a:gd name="connsiteY0" fmla="*/ 0 h 1565728"/>
                <a:gd name="connsiteX1" fmla="*/ 2449900 w 2449900"/>
                <a:gd name="connsiteY1" fmla="*/ 0 h 1565728"/>
                <a:gd name="connsiteX2" fmla="*/ 1475210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1475210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510190"/>
                <a:gd name="connsiteY0" fmla="*/ 10049 h 1575777"/>
                <a:gd name="connsiteX1" fmla="*/ 2510190 w 2510190"/>
                <a:gd name="connsiteY1" fmla="*/ 0 h 1575777"/>
                <a:gd name="connsiteX2" fmla="*/ 962744 w 2510190"/>
                <a:gd name="connsiteY2" fmla="*/ 1575777 h 1575777"/>
                <a:gd name="connsiteX3" fmla="*/ 0 w 2510190"/>
                <a:gd name="connsiteY3" fmla="*/ 1575777 h 1575777"/>
                <a:gd name="connsiteX4" fmla="*/ 0 w 2510190"/>
                <a:gd name="connsiteY4" fmla="*/ 10049 h 1575777"/>
                <a:gd name="connsiteX0" fmla="*/ 0 w 2540335"/>
                <a:gd name="connsiteY0" fmla="*/ 0 h 1565728"/>
                <a:gd name="connsiteX1" fmla="*/ 2540335 w 2540335"/>
                <a:gd name="connsiteY1" fmla="*/ 10047 h 1565728"/>
                <a:gd name="connsiteX2" fmla="*/ 962744 w 2540335"/>
                <a:gd name="connsiteY2" fmla="*/ 1565728 h 1565728"/>
                <a:gd name="connsiteX3" fmla="*/ 0 w 2540335"/>
                <a:gd name="connsiteY3" fmla="*/ 1565728 h 1565728"/>
                <a:gd name="connsiteX4" fmla="*/ 0 w 2540335"/>
                <a:gd name="connsiteY4" fmla="*/ 0 h 1565728"/>
                <a:gd name="connsiteX0" fmla="*/ 0 w 2469996"/>
                <a:gd name="connsiteY0" fmla="*/ 1 h 1565729"/>
                <a:gd name="connsiteX1" fmla="*/ 2469996 w 2469996"/>
                <a:gd name="connsiteY1" fmla="*/ 0 h 1565729"/>
                <a:gd name="connsiteX2" fmla="*/ 962744 w 2469996"/>
                <a:gd name="connsiteY2" fmla="*/ 1565729 h 1565729"/>
                <a:gd name="connsiteX3" fmla="*/ 0 w 2469996"/>
                <a:gd name="connsiteY3" fmla="*/ 1565729 h 1565729"/>
                <a:gd name="connsiteX4" fmla="*/ 0 w 2469996"/>
                <a:gd name="connsiteY4" fmla="*/ 1 h 1565729"/>
                <a:gd name="connsiteX0" fmla="*/ 0 w 2469996"/>
                <a:gd name="connsiteY0" fmla="*/ 1 h 1565729"/>
                <a:gd name="connsiteX1" fmla="*/ 2469996 w 2469996"/>
                <a:gd name="connsiteY1" fmla="*/ 0 h 1565729"/>
                <a:gd name="connsiteX2" fmla="*/ 962744 w 2469996"/>
                <a:gd name="connsiteY2" fmla="*/ 1565729 h 1565729"/>
                <a:gd name="connsiteX3" fmla="*/ 0 w 2469996"/>
                <a:gd name="connsiteY3" fmla="*/ 1565729 h 1565729"/>
                <a:gd name="connsiteX4" fmla="*/ 0 w 2469996"/>
                <a:gd name="connsiteY4" fmla="*/ 1 h 1565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9996" h="1565729">
                  <a:moveTo>
                    <a:pt x="0" y="1"/>
                  </a:moveTo>
                  <a:lnTo>
                    <a:pt x="2469996" y="0"/>
                  </a:lnTo>
                  <a:cubicBezTo>
                    <a:pt x="1542197" y="240556"/>
                    <a:pt x="1780010" y="1566335"/>
                    <a:pt x="962744" y="1565729"/>
                  </a:cubicBezTo>
                  <a:lnTo>
                    <a:pt x="0" y="1565729"/>
                  </a:lnTo>
                  <a:lnTo>
                    <a:pt x="0" y="1"/>
                  </a:lnTo>
                  <a:close/>
                </a:path>
              </a:pathLst>
            </a:custGeom>
            <a:gradFill flip="none" rotWithShape="1">
              <a:gsLst>
                <a:gs pos="0">
                  <a:schemeClr val="accent1"/>
                </a:gs>
                <a:gs pos="99000">
                  <a:schemeClr val="accent2"/>
                </a:gs>
              </a:gsLst>
              <a:lin ang="2700000" scaled="1"/>
              <a:tileRect/>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899592" y="1535950"/>
              <a:ext cx="1239902" cy="1239902"/>
              <a:chOff x="1115616" y="1628800"/>
              <a:chExt cx="2160240" cy="2160240"/>
            </a:xfrm>
            <a:effectLst>
              <a:outerShdw blurRad="50800" dist="38100" algn="l" rotWithShape="0">
                <a:prstClr val="black">
                  <a:alpha val="40000"/>
                </a:prstClr>
              </a:outerShdw>
            </a:effectLst>
          </p:grpSpPr>
          <p:sp>
            <p:nvSpPr>
              <p:cNvPr id="2" name="椭圆 1"/>
              <p:cNvSpPr/>
              <p:nvPr/>
            </p:nvSpPr>
            <p:spPr>
              <a:xfrm>
                <a:off x="1115616" y="1628800"/>
                <a:ext cx="2160240" cy="2160240"/>
              </a:xfrm>
              <a:prstGeom prst="ellipse">
                <a:avLst/>
              </a:prstGeom>
              <a:solidFill>
                <a:schemeClr val="bg1"/>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椭圆 2"/>
              <p:cNvSpPr/>
              <p:nvPr/>
            </p:nvSpPr>
            <p:spPr>
              <a:xfrm>
                <a:off x="1254123" y="1767307"/>
                <a:ext cx="1883225" cy="1883225"/>
              </a:xfrm>
              <a:prstGeom prst="ellipse">
                <a:avLst/>
              </a:prstGeom>
              <a:gradFill flip="none" rotWithShape="1">
                <a:gsLst>
                  <a:gs pos="100000">
                    <a:schemeClr val="accent1"/>
                  </a:gs>
                  <a:gs pos="0">
                    <a:schemeClr val="accent2"/>
                  </a:gs>
                </a:gsLst>
                <a:path path="circle">
                  <a:fillToRect l="50000" t="50000" r="50000" b="50000"/>
                </a:path>
                <a:tileRect/>
              </a:gra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同心圆 3"/>
              <p:cNvSpPr/>
              <p:nvPr/>
            </p:nvSpPr>
            <p:spPr>
              <a:xfrm>
                <a:off x="1287174" y="1944374"/>
                <a:ext cx="1700650" cy="1700650"/>
              </a:xfrm>
              <a:prstGeom prst="donut">
                <a:avLst>
                  <a:gd name="adj" fmla="val 3894"/>
                </a:avLst>
              </a:prstGeom>
              <a:solidFill>
                <a:schemeClr val="bg1"/>
              </a:solidFill>
              <a:ln w="6350">
                <a:solidFill>
                  <a:schemeClr val="bg1">
                    <a:lumMod val="75000"/>
                  </a:schemeClr>
                </a:solidFill>
              </a:ln>
              <a:scene3d>
                <a:camera prst="orthographicFront"/>
                <a:lightRig rig="threePt" dir="t"/>
              </a:scene3d>
              <a:sp3d>
                <a:bevelT w="127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12" name="TextBox 11"/>
            <p:cNvSpPr txBox="1"/>
            <p:nvPr/>
          </p:nvSpPr>
          <p:spPr>
            <a:xfrm>
              <a:off x="1225872" y="1700808"/>
              <a:ext cx="413896" cy="1107996"/>
            </a:xfrm>
            <a:prstGeom prst="rect">
              <a:avLst/>
            </a:prstGeom>
            <a:noFill/>
          </p:spPr>
          <p:txBody>
            <a:bodyPr wrap="none" rtlCol="0">
              <a:spAutoFit/>
            </a:bodyPr>
            <a:lstStyle/>
            <a:p>
              <a:r>
                <a:rPr lang="en-US" altLang="zh-CN" sz="6600" dirty="0" smtClean="0">
                  <a:solidFill>
                    <a:schemeClr val="bg1"/>
                  </a:solidFill>
                  <a:latin typeface="Brush Script MT" pitchFamily="66" charset="0"/>
                </a:rPr>
                <a:t>1</a:t>
              </a:r>
              <a:endParaRPr lang="zh-CN" altLang="en-US" sz="6600" dirty="0">
                <a:solidFill>
                  <a:schemeClr val="bg1"/>
                </a:solidFill>
                <a:latin typeface="Brush Script MT" pitchFamily="66" charset="0"/>
              </a:endParaRPr>
            </a:p>
          </p:txBody>
        </p:sp>
        <p:sp>
          <p:nvSpPr>
            <p:cNvPr id="13" name="TextBox 12"/>
            <p:cNvSpPr txBox="1"/>
            <p:nvPr/>
          </p:nvSpPr>
          <p:spPr>
            <a:xfrm>
              <a:off x="2195736" y="2005079"/>
              <a:ext cx="1210588" cy="400110"/>
            </a:xfrm>
            <a:prstGeom prst="rect">
              <a:avLst/>
            </a:prstGeom>
            <a:noFill/>
          </p:spPr>
          <p:txBody>
            <a:bodyPr wrap="none" rtlCol="0">
              <a:spAutoFit/>
            </a:bodyPr>
            <a:lstStyle/>
            <a:p>
              <a:r>
                <a:rPr lang="zh-CN" altLang="en-US" sz="2000" dirty="0" smtClean="0">
                  <a:solidFill>
                    <a:schemeClr val="bg1"/>
                  </a:solidFill>
                  <a:latin typeface="方正粗倩简体" pitchFamily="65" charset="-122"/>
                  <a:ea typeface="方正粗倩简体" pitchFamily="65" charset="-122"/>
                </a:rPr>
                <a:t>添加标题</a:t>
              </a:r>
              <a:endParaRPr lang="zh-CN" altLang="en-US" sz="2000" dirty="0">
                <a:solidFill>
                  <a:schemeClr val="bg1"/>
                </a:solidFill>
                <a:latin typeface="方正粗倩简体" pitchFamily="65" charset="-122"/>
                <a:ea typeface="方正粗倩简体" pitchFamily="65" charset="-122"/>
              </a:endParaRPr>
            </a:p>
          </p:txBody>
        </p:sp>
        <p:sp>
          <p:nvSpPr>
            <p:cNvPr id="14" name="TextBox 13"/>
            <p:cNvSpPr txBox="1"/>
            <p:nvPr/>
          </p:nvSpPr>
          <p:spPr>
            <a:xfrm>
              <a:off x="4067944" y="1898363"/>
              <a:ext cx="1620957"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点击此处添加文本</a:t>
              </a:r>
              <a:endParaRPr lang="zh-CN" altLang="en-US" sz="1400" dirty="0">
                <a:latin typeface="微软雅黑" pitchFamily="34" charset="-122"/>
                <a:ea typeface="微软雅黑" pitchFamily="34" charset="-122"/>
              </a:endParaRPr>
            </a:p>
          </p:txBody>
        </p:sp>
        <p:sp>
          <p:nvSpPr>
            <p:cNvPr id="15" name="TextBox 14"/>
            <p:cNvSpPr txBox="1"/>
            <p:nvPr/>
          </p:nvSpPr>
          <p:spPr>
            <a:xfrm>
              <a:off x="4067944" y="2194816"/>
              <a:ext cx="1620957"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点击此处添加文本</a:t>
              </a:r>
              <a:endParaRPr lang="zh-CN" altLang="en-US" sz="1400" dirty="0">
                <a:latin typeface="微软雅黑" pitchFamily="34" charset="-122"/>
                <a:ea typeface="微软雅黑" pitchFamily="34" charset="-122"/>
              </a:endParaRPr>
            </a:p>
          </p:txBody>
        </p:sp>
        <p:sp>
          <p:nvSpPr>
            <p:cNvPr id="16" name="TextBox 15"/>
            <p:cNvSpPr txBox="1"/>
            <p:nvPr/>
          </p:nvSpPr>
          <p:spPr>
            <a:xfrm>
              <a:off x="5687347" y="1898363"/>
              <a:ext cx="1620957"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点击此处添加文本</a:t>
              </a:r>
              <a:endParaRPr lang="zh-CN" altLang="en-US" sz="1400" dirty="0">
                <a:latin typeface="微软雅黑" pitchFamily="34" charset="-122"/>
                <a:ea typeface="微软雅黑" pitchFamily="34" charset="-122"/>
              </a:endParaRPr>
            </a:p>
          </p:txBody>
        </p:sp>
        <p:sp>
          <p:nvSpPr>
            <p:cNvPr id="17" name="TextBox 16"/>
            <p:cNvSpPr txBox="1"/>
            <p:nvPr/>
          </p:nvSpPr>
          <p:spPr>
            <a:xfrm>
              <a:off x="5687347" y="2194816"/>
              <a:ext cx="1620957"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点击此处添加文本</a:t>
              </a:r>
              <a:endParaRPr lang="zh-CN" altLang="en-US" sz="1400" dirty="0">
                <a:latin typeface="微软雅黑" pitchFamily="34" charset="-122"/>
                <a:ea typeface="微软雅黑" pitchFamily="34" charset="-122"/>
              </a:endParaRPr>
            </a:p>
          </p:txBody>
        </p:sp>
      </p:grpSp>
      <p:grpSp>
        <p:nvGrpSpPr>
          <p:cNvPr id="19" name="组合 18"/>
          <p:cNvGrpSpPr/>
          <p:nvPr/>
        </p:nvGrpSpPr>
        <p:grpSpPr>
          <a:xfrm>
            <a:off x="1043609" y="3305850"/>
            <a:ext cx="6840759" cy="1272854"/>
            <a:chOff x="899592" y="1535950"/>
            <a:chExt cx="6840759" cy="1272854"/>
          </a:xfrm>
        </p:grpSpPr>
        <p:sp>
          <p:nvSpPr>
            <p:cNvPr id="20" name="矩形 19"/>
            <p:cNvSpPr/>
            <p:nvPr/>
          </p:nvSpPr>
          <p:spPr>
            <a:xfrm>
              <a:off x="1436882" y="1681167"/>
              <a:ext cx="6303469" cy="1058774"/>
            </a:xfrm>
            <a:prstGeom prst="rect">
              <a:avLst/>
            </a:prstGeom>
            <a:solidFill>
              <a:schemeClr val="bg1"/>
            </a:solidFill>
            <a:ln w="63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1598466" y="1761769"/>
              <a:ext cx="6069878" cy="898673"/>
            </a:xfrm>
            <a:prstGeom prst="rect">
              <a:avLst/>
            </a:prstGeom>
            <a:solidFill>
              <a:schemeClr val="bg1">
                <a:lumMod val="9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6"/>
            <p:cNvSpPr/>
            <p:nvPr/>
          </p:nvSpPr>
          <p:spPr>
            <a:xfrm>
              <a:off x="1891518" y="1762490"/>
              <a:ext cx="2608474" cy="898673"/>
            </a:xfrm>
            <a:custGeom>
              <a:avLst/>
              <a:gdLst>
                <a:gd name="connsiteX0" fmla="*/ 0 w 5765856"/>
                <a:gd name="connsiteY0" fmla="*/ 0 h 1565728"/>
                <a:gd name="connsiteX1" fmla="*/ 5765856 w 5765856"/>
                <a:gd name="connsiteY1" fmla="*/ 0 h 1565728"/>
                <a:gd name="connsiteX2" fmla="*/ 5765856 w 5765856"/>
                <a:gd name="connsiteY2" fmla="*/ 1565728 h 1565728"/>
                <a:gd name="connsiteX3" fmla="*/ 0 w 5765856"/>
                <a:gd name="connsiteY3" fmla="*/ 1565728 h 1565728"/>
                <a:gd name="connsiteX4" fmla="*/ 0 w 5765856"/>
                <a:gd name="connsiteY4" fmla="*/ 0 h 1565728"/>
                <a:gd name="connsiteX0" fmla="*/ 0 w 5765856"/>
                <a:gd name="connsiteY0" fmla="*/ 0 h 1565728"/>
                <a:gd name="connsiteX1" fmla="*/ 2449900 w 5765856"/>
                <a:gd name="connsiteY1" fmla="*/ 0 h 1565728"/>
                <a:gd name="connsiteX2" fmla="*/ 5765856 w 5765856"/>
                <a:gd name="connsiteY2" fmla="*/ 1565728 h 1565728"/>
                <a:gd name="connsiteX3" fmla="*/ 0 w 5765856"/>
                <a:gd name="connsiteY3" fmla="*/ 1565728 h 1565728"/>
                <a:gd name="connsiteX4" fmla="*/ 0 w 5765856"/>
                <a:gd name="connsiteY4" fmla="*/ 0 h 1565728"/>
                <a:gd name="connsiteX0" fmla="*/ 0 w 2449900"/>
                <a:gd name="connsiteY0" fmla="*/ 0 h 1565728"/>
                <a:gd name="connsiteX1" fmla="*/ 2449900 w 2449900"/>
                <a:gd name="connsiteY1" fmla="*/ 0 h 1565728"/>
                <a:gd name="connsiteX2" fmla="*/ 1475210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1475210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510190"/>
                <a:gd name="connsiteY0" fmla="*/ 10049 h 1575777"/>
                <a:gd name="connsiteX1" fmla="*/ 2510190 w 2510190"/>
                <a:gd name="connsiteY1" fmla="*/ 0 h 1575777"/>
                <a:gd name="connsiteX2" fmla="*/ 962744 w 2510190"/>
                <a:gd name="connsiteY2" fmla="*/ 1575777 h 1575777"/>
                <a:gd name="connsiteX3" fmla="*/ 0 w 2510190"/>
                <a:gd name="connsiteY3" fmla="*/ 1575777 h 1575777"/>
                <a:gd name="connsiteX4" fmla="*/ 0 w 2510190"/>
                <a:gd name="connsiteY4" fmla="*/ 10049 h 1575777"/>
                <a:gd name="connsiteX0" fmla="*/ 0 w 2540335"/>
                <a:gd name="connsiteY0" fmla="*/ 0 h 1565728"/>
                <a:gd name="connsiteX1" fmla="*/ 2540335 w 2540335"/>
                <a:gd name="connsiteY1" fmla="*/ 10047 h 1565728"/>
                <a:gd name="connsiteX2" fmla="*/ 962744 w 2540335"/>
                <a:gd name="connsiteY2" fmla="*/ 1565728 h 1565728"/>
                <a:gd name="connsiteX3" fmla="*/ 0 w 2540335"/>
                <a:gd name="connsiteY3" fmla="*/ 1565728 h 1565728"/>
                <a:gd name="connsiteX4" fmla="*/ 0 w 2540335"/>
                <a:gd name="connsiteY4" fmla="*/ 0 h 1565728"/>
                <a:gd name="connsiteX0" fmla="*/ 0 w 2469996"/>
                <a:gd name="connsiteY0" fmla="*/ 1 h 1565729"/>
                <a:gd name="connsiteX1" fmla="*/ 2469996 w 2469996"/>
                <a:gd name="connsiteY1" fmla="*/ 0 h 1565729"/>
                <a:gd name="connsiteX2" fmla="*/ 962744 w 2469996"/>
                <a:gd name="connsiteY2" fmla="*/ 1565729 h 1565729"/>
                <a:gd name="connsiteX3" fmla="*/ 0 w 2469996"/>
                <a:gd name="connsiteY3" fmla="*/ 1565729 h 1565729"/>
                <a:gd name="connsiteX4" fmla="*/ 0 w 2469996"/>
                <a:gd name="connsiteY4" fmla="*/ 1 h 1565729"/>
                <a:gd name="connsiteX0" fmla="*/ 0 w 2469996"/>
                <a:gd name="connsiteY0" fmla="*/ 1 h 1565729"/>
                <a:gd name="connsiteX1" fmla="*/ 2469996 w 2469996"/>
                <a:gd name="connsiteY1" fmla="*/ 0 h 1565729"/>
                <a:gd name="connsiteX2" fmla="*/ 962744 w 2469996"/>
                <a:gd name="connsiteY2" fmla="*/ 1565729 h 1565729"/>
                <a:gd name="connsiteX3" fmla="*/ 0 w 2469996"/>
                <a:gd name="connsiteY3" fmla="*/ 1565729 h 1565729"/>
                <a:gd name="connsiteX4" fmla="*/ 0 w 2469996"/>
                <a:gd name="connsiteY4" fmla="*/ 1 h 1565729"/>
                <a:gd name="connsiteX0" fmla="*/ 0 w 2469996"/>
                <a:gd name="connsiteY0" fmla="*/ -1 h 1565727"/>
                <a:gd name="connsiteX1" fmla="*/ 2469996 w 2469996"/>
                <a:gd name="connsiteY1" fmla="*/ 105039 h 1565727"/>
                <a:gd name="connsiteX2" fmla="*/ 962744 w 2469996"/>
                <a:gd name="connsiteY2" fmla="*/ 1565727 h 1565727"/>
                <a:gd name="connsiteX3" fmla="*/ 0 w 2469996"/>
                <a:gd name="connsiteY3" fmla="*/ 1565727 h 1565727"/>
                <a:gd name="connsiteX4" fmla="*/ 0 w 2469996"/>
                <a:gd name="connsiteY4" fmla="*/ -1 h 1565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9996" h="1565727">
                  <a:moveTo>
                    <a:pt x="0" y="-1"/>
                  </a:moveTo>
                  <a:lnTo>
                    <a:pt x="2469996" y="105039"/>
                  </a:lnTo>
                  <a:cubicBezTo>
                    <a:pt x="1542197" y="345595"/>
                    <a:pt x="1780010" y="1566333"/>
                    <a:pt x="962744" y="1565727"/>
                  </a:cubicBezTo>
                  <a:lnTo>
                    <a:pt x="0" y="1565727"/>
                  </a:lnTo>
                  <a:lnTo>
                    <a:pt x="0" y="-1"/>
                  </a:lnTo>
                  <a:close/>
                </a:path>
              </a:pathLst>
            </a:custGeom>
            <a:solidFill>
              <a:schemeClr val="bg1">
                <a:lumMod val="7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6"/>
            <p:cNvSpPr/>
            <p:nvPr/>
          </p:nvSpPr>
          <p:spPr>
            <a:xfrm>
              <a:off x="1850182" y="1762489"/>
              <a:ext cx="2577802" cy="898674"/>
            </a:xfrm>
            <a:custGeom>
              <a:avLst/>
              <a:gdLst>
                <a:gd name="connsiteX0" fmla="*/ 0 w 5765856"/>
                <a:gd name="connsiteY0" fmla="*/ 0 h 1565728"/>
                <a:gd name="connsiteX1" fmla="*/ 5765856 w 5765856"/>
                <a:gd name="connsiteY1" fmla="*/ 0 h 1565728"/>
                <a:gd name="connsiteX2" fmla="*/ 5765856 w 5765856"/>
                <a:gd name="connsiteY2" fmla="*/ 1565728 h 1565728"/>
                <a:gd name="connsiteX3" fmla="*/ 0 w 5765856"/>
                <a:gd name="connsiteY3" fmla="*/ 1565728 h 1565728"/>
                <a:gd name="connsiteX4" fmla="*/ 0 w 5765856"/>
                <a:gd name="connsiteY4" fmla="*/ 0 h 1565728"/>
                <a:gd name="connsiteX0" fmla="*/ 0 w 5765856"/>
                <a:gd name="connsiteY0" fmla="*/ 0 h 1565728"/>
                <a:gd name="connsiteX1" fmla="*/ 2449900 w 5765856"/>
                <a:gd name="connsiteY1" fmla="*/ 0 h 1565728"/>
                <a:gd name="connsiteX2" fmla="*/ 5765856 w 5765856"/>
                <a:gd name="connsiteY2" fmla="*/ 1565728 h 1565728"/>
                <a:gd name="connsiteX3" fmla="*/ 0 w 5765856"/>
                <a:gd name="connsiteY3" fmla="*/ 1565728 h 1565728"/>
                <a:gd name="connsiteX4" fmla="*/ 0 w 5765856"/>
                <a:gd name="connsiteY4" fmla="*/ 0 h 1565728"/>
                <a:gd name="connsiteX0" fmla="*/ 0 w 2449900"/>
                <a:gd name="connsiteY0" fmla="*/ 0 h 1565728"/>
                <a:gd name="connsiteX1" fmla="*/ 2449900 w 2449900"/>
                <a:gd name="connsiteY1" fmla="*/ 0 h 1565728"/>
                <a:gd name="connsiteX2" fmla="*/ 1475210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1475210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510190"/>
                <a:gd name="connsiteY0" fmla="*/ 10049 h 1575777"/>
                <a:gd name="connsiteX1" fmla="*/ 2510190 w 2510190"/>
                <a:gd name="connsiteY1" fmla="*/ 0 h 1575777"/>
                <a:gd name="connsiteX2" fmla="*/ 962744 w 2510190"/>
                <a:gd name="connsiteY2" fmla="*/ 1575777 h 1575777"/>
                <a:gd name="connsiteX3" fmla="*/ 0 w 2510190"/>
                <a:gd name="connsiteY3" fmla="*/ 1575777 h 1575777"/>
                <a:gd name="connsiteX4" fmla="*/ 0 w 2510190"/>
                <a:gd name="connsiteY4" fmla="*/ 10049 h 1575777"/>
                <a:gd name="connsiteX0" fmla="*/ 0 w 2540335"/>
                <a:gd name="connsiteY0" fmla="*/ 0 h 1565728"/>
                <a:gd name="connsiteX1" fmla="*/ 2540335 w 2540335"/>
                <a:gd name="connsiteY1" fmla="*/ 10047 h 1565728"/>
                <a:gd name="connsiteX2" fmla="*/ 962744 w 2540335"/>
                <a:gd name="connsiteY2" fmla="*/ 1565728 h 1565728"/>
                <a:gd name="connsiteX3" fmla="*/ 0 w 2540335"/>
                <a:gd name="connsiteY3" fmla="*/ 1565728 h 1565728"/>
                <a:gd name="connsiteX4" fmla="*/ 0 w 2540335"/>
                <a:gd name="connsiteY4" fmla="*/ 0 h 1565728"/>
                <a:gd name="connsiteX0" fmla="*/ 0 w 2469996"/>
                <a:gd name="connsiteY0" fmla="*/ 1 h 1565729"/>
                <a:gd name="connsiteX1" fmla="*/ 2469996 w 2469996"/>
                <a:gd name="connsiteY1" fmla="*/ 0 h 1565729"/>
                <a:gd name="connsiteX2" fmla="*/ 962744 w 2469996"/>
                <a:gd name="connsiteY2" fmla="*/ 1565729 h 1565729"/>
                <a:gd name="connsiteX3" fmla="*/ 0 w 2469996"/>
                <a:gd name="connsiteY3" fmla="*/ 1565729 h 1565729"/>
                <a:gd name="connsiteX4" fmla="*/ 0 w 2469996"/>
                <a:gd name="connsiteY4" fmla="*/ 1 h 1565729"/>
                <a:gd name="connsiteX0" fmla="*/ 0 w 2469996"/>
                <a:gd name="connsiteY0" fmla="*/ 1 h 1565729"/>
                <a:gd name="connsiteX1" fmla="*/ 2469996 w 2469996"/>
                <a:gd name="connsiteY1" fmla="*/ 0 h 1565729"/>
                <a:gd name="connsiteX2" fmla="*/ 962744 w 2469996"/>
                <a:gd name="connsiteY2" fmla="*/ 1565729 h 1565729"/>
                <a:gd name="connsiteX3" fmla="*/ 0 w 2469996"/>
                <a:gd name="connsiteY3" fmla="*/ 1565729 h 1565729"/>
                <a:gd name="connsiteX4" fmla="*/ 0 w 2469996"/>
                <a:gd name="connsiteY4" fmla="*/ 1 h 1565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9996" h="1565729">
                  <a:moveTo>
                    <a:pt x="0" y="1"/>
                  </a:moveTo>
                  <a:lnTo>
                    <a:pt x="2469996" y="0"/>
                  </a:lnTo>
                  <a:cubicBezTo>
                    <a:pt x="1542197" y="240556"/>
                    <a:pt x="1780010" y="1566335"/>
                    <a:pt x="962744" y="1565729"/>
                  </a:cubicBezTo>
                  <a:lnTo>
                    <a:pt x="0" y="1565729"/>
                  </a:lnTo>
                  <a:lnTo>
                    <a:pt x="0" y="1"/>
                  </a:lnTo>
                  <a:close/>
                </a:path>
              </a:pathLst>
            </a:custGeom>
            <a:gradFill flip="none" rotWithShape="1">
              <a:gsLst>
                <a:gs pos="0">
                  <a:schemeClr val="accent3"/>
                </a:gs>
                <a:gs pos="99000">
                  <a:schemeClr val="accent4"/>
                </a:gs>
              </a:gsLst>
              <a:lin ang="2700000" scaled="1"/>
              <a:tileRect/>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899592" y="1535950"/>
              <a:ext cx="1239902" cy="1239902"/>
              <a:chOff x="1115616" y="1628800"/>
              <a:chExt cx="2160240" cy="2160240"/>
            </a:xfrm>
            <a:effectLst>
              <a:outerShdw blurRad="50800" dist="38100" algn="l" rotWithShape="0">
                <a:prstClr val="black">
                  <a:alpha val="40000"/>
                </a:prstClr>
              </a:outerShdw>
            </a:effectLst>
          </p:grpSpPr>
          <p:sp>
            <p:nvSpPr>
              <p:cNvPr id="31" name="椭圆 30"/>
              <p:cNvSpPr/>
              <p:nvPr/>
            </p:nvSpPr>
            <p:spPr>
              <a:xfrm>
                <a:off x="1115616" y="1628800"/>
                <a:ext cx="2160240" cy="2160240"/>
              </a:xfrm>
              <a:prstGeom prst="ellipse">
                <a:avLst/>
              </a:prstGeom>
              <a:solidFill>
                <a:schemeClr val="bg1"/>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254123" y="1767307"/>
                <a:ext cx="1883225" cy="1883225"/>
              </a:xfrm>
              <a:prstGeom prst="ellipse">
                <a:avLst/>
              </a:prstGeom>
              <a:gradFill flip="none" rotWithShape="1">
                <a:gsLst>
                  <a:gs pos="100000">
                    <a:schemeClr val="accent3"/>
                  </a:gs>
                  <a:gs pos="0">
                    <a:schemeClr val="accent4"/>
                  </a:gs>
                </a:gsLst>
                <a:path path="circle">
                  <a:fillToRect l="50000" t="50000" r="50000" b="50000"/>
                </a:path>
                <a:tileRect/>
              </a:gra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同心圆 32"/>
              <p:cNvSpPr/>
              <p:nvPr/>
            </p:nvSpPr>
            <p:spPr>
              <a:xfrm>
                <a:off x="1287174" y="1944374"/>
                <a:ext cx="1700650" cy="1700650"/>
              </a:xfrm>
              <a:prstGeom prst="donut">
                <a:avLst>
                  <a:gd name="adj" fmla="val 3894"/>
                </a:avLst>
              </a:prstGeom>
              <a:solidFill>
                <a:schemeClr val="bg1"/>
              </a:solidFill>
              <a:ln w="6350">
                <a:solidFill>
                  <a:schemeClr val="bg1">
                    <a:lumMod val="75000"/>
                  </a:schemeClr>
                </a:solidFill>
              </a:ln>
              <a:scene3d>
                <a:camera prst="orthographicFront"/>
                <a:lightRig rig="threePt" dir="t"/>
              </a:scene3d>
              <a:sp3d>
                <a:bevelT w="127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5" name="TextBox 24"/>
            <p:cNvSpPr txBox="1"/>
            <p:nvPr/>
          </p:nvSpPr>
          <p:spPr>
            <a:xfrm>
              <a:off x="1172084" y="1700808"/>
              <a:ext cx="554960" cy="1107996"/>
            </a:xfrm>
            <a:prstGeom prst="rect">
              <a:avLst/>
            </a:prstGeom>
            <a:noFill/>
          </p:spPr>
          <p:txBody>
            <a:bodyPr wrap="none" rtlCol="0">
              <a:spAutoFit/>
            </a:bodyPr>
            <a:lstStyle/>
            <a:p>
              <a:r>
                <a:rPr lang="en-US" altLang="zh-CN" sz="6600" dirty="0">
                  <a:solidFill>
                    <a:schemeClr val="bg1"/>
                  </a:solidFill>
                  <a:latin typeface="Brush Script MT" pitchFamily="66" charset="0"/>
                </a:rPr>
                <a:t>2</a:t>
              </a:r>
              <a:endParaRPr lang="zh-CN" altLang="en-US" sz="6600" dirty="0">
                <a:solidFill>
                  <a:schemeClr val="bg1"/>
                </a:solidFill>
                <a:latin typeface="Brush Script MT" pitchFamily="66" charset="0"/>
              </a:endParaRPr>
            </a:p>
          </p:txBody>
        </p:sp>
        <p:sp>
          <p:nvSpPr>
            <p:cNvPr id="26" name="TextBox 25"/>
            <p:cNvSpPr txBox="1"/>
            <p:nvPr/>
          </p:nvSpPr>
          <p:spPr>
            <a:xfrm>
              <a:off x="2195736" y="2005079"/>
              <a:ext cx="1210588" cy="400110"/>
            </a:xfrm>
            <a:prstGeom prst="rect">
              <a:avLst/>
            </a:prstGeom>
            <a:noFill/>
          </p:spPr>
          <p:txBody>
            <a:bodyPr wrap="none" rtlCol="0">
              <a:spAutoFit/>
            </a:bodyPr>
            <a:lstStyle/>
            <a:p>
              <a:r>
                <a:rPr lang="zh-CN" altLang="en-US" sz="2000" dirty="0" smtClean="0">
                  <a:solidFill>
                    <a:schemeClr val="bg1"/>
                  </a:solidFill>
                  <a:latin typeface="方正粗倩简体" pitchFamily="65" charset="-122"/>
                  <a:ea typeface="方正粗倩简体" pitchFamily="65" charset="-122"/>
                </a:rPr>
                <a:t>添加标题</a:t>
              </a:r>
              <a:endParaRPr lang="zh-CN" altLang="en-US" sz="2000" dirty="0">
                <a:solidFill>
                  <a:schemeClr val="bg1"/>
                </a:solidFill>
                <a:latin typeface="方正粗倩简体" pitchFamily="65" charset="-122"/>
                <a:ea typeface="方正粗倩简体" pitchFamily="65" charset="-122"/>
              </a:endParaRPr>
            </a:p>
          </p:txBody>
        </p:sp>
        <p:sp>
          <p:nvSpPr>
            <p:cNvPr id="27" name="TextBox 26"/>
            <p:cNvSpPr txBox="1"/>
            <p:nvPr/>
          </p:nvSpPr>
          <p:spPr>
            <a:xfrm>
              <a:off x="4067944" y="1898363"/>
              <a:ext cx="1620957"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点击此处添加文本</a:t>
              </a:r>
              <a:endParaRPr lang="zh-CN" altLang="en-US" sz="1400" dirty="0">
                <a:latin typeface="微软雅黑" pitchFamily="34" charset="-122"/>
                <a:ea typeface="微软雅黑" pitchFamily="34" charset="-122"/>
              </a:endParaRPr>
            </a:p>
          </p:txBody>
        </p:sp>
        <p:sp>
          <p:nvSpPr>
            <p:cNvPr id="28" name="TextBox 27"/>
            <p:cNvSpPr txBox="1"/>
            <p:nvPr/>
          </p:nvSpPr>
          <p:spPr>
            <a:xfrm>
              <a:off x="4067944" y="2194816"/>
              <a:ext cx="1620957"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点击此处添加文本</a:t>
              </a:r>
              <a:endParaRPr lang="zh-CN" altLang="en-US" sz="1400" dirty="0">
                <a:latin typeface="微软雅黑" pitchFamily="34" charset="-122"/>
                <a:ea typeface="微软雅黑" pitchFamily="34" charset="-122"/>
              </a:endParaRPr>
            </a:p>
          </p:txBody>
        </p:sp>
        <p:sp>
          <p:nvSpPr>
            <p:cNvPr id="29" name="TextBox 28"/>
            <p:cNvSpPr txBox="1"/>
            <p:nvPr/>
          </p:nvSpPr>
          <p:spPr>
            <a:xfrm>
              <a:off x="5687347" y="1898363"/>
              <a:ext cx="1620957"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点击此处添加文本</a:t>
              </a:r>
              <a:endParaRPr lang="zh-CN" altLang="en-US" sz="1400" dirty="0">
                <a:latin typeface="微软雅黑" pitchFamily="34" charset="-122"/>
                <a:ea typeface="微软雅黑" pitchFamily="34" charset="-122"/>
              </a:endParaRPr>
            </a:p>
          </p:txBody>
        </p:sp>
        <p:sp>
          <p:nvSpPr>
            <p:cNvPr id="30" name="TextBox 29"/>
            <p:cNvSpPr txBox="1"/>
            <p:nvPr/>
          </p:nvSpPr>
          <p:spPr>
            <a:xfrm>
              <a:off x="5687347" y="2194816"/>
              <a:ext cx="1620957"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点击此处添加文本</a:t>
              </a:r>
              <a:endParaRPr lang="zh-CN" altLang="en-US" sz="1400" dirty="0">
                <a:latin typeface="微软雅黑" pitchFamily="34" charset="-122"/>
                <a:ea typeface="微软雅黑" pitchFamily="34" charset="-122"/>
              </a:endParaRPr>
            </a:p>
          </p:txBody>
        </p:sp>
      </p:grpSp>
      <p:grpSp>
        <p:nvGrpSpPr>
          <p:cNvPr id="34" name="组合 33"/>
          <p:cNvGrpSpPr/>
          <p:nvPr/>
        </p:nvGrpSpPr>
        <p:grpSpPr>
          <a:xfrm>
            <a:off x="1043609" y="4676426"/>
            <a:ext cx="6840759" cy="1272854"/>
            <a:chOff x="899592" y="1535950"/>
            <a:chExt cx="6840759" cy="1272854"/>
          </a:xfrm>
        </p:grpSpPr>
        <p:sp>
          <p:nvSpPr>
            <p:cNvPr id="35" name="矩形 34"/>
            <p:cNvSpPr/>
            <p:nvPr/>
          </p:nvSpPr>
          <p:spPr>
            <a:xfrm>
              <a:off x="1436882" y="1681167"/>
              <a:ext cx="6303469" cy="1058774"/>
            </a:xfrm>
            <a:prstGeom prst="rect">
              <a:avLst/>
            </a:prstGeom>
            <a:solidFill>
              <a:schemeClr val="bg1"/>
            </a:solidFill>
            <a:ln w="6350">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1598466" y="1761769"/>
              <a:ext cx="6069878" cy="898673"/>
            </a:xfrm>
            <a:prstGeom prst="rect">
              <a:avLst/>
            </a:prstGeom>
            <a:solidFill>
              <a:schemeClr val="bg1">
                <a:lumMod val="9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6"/>
            <p:cNvSpPr/>
            <p:nvPr/>
          </p:nvSpPr>
          <p:spPr>
            <a:xfrm>
              <a:off x="1891518" y="1762490"/>
              <a:ext cx="2608474" cy="898673"/>
            </a:xfrm>
            <a:custGeom>
              <a:avLst/>
              <a:gdLst>
                <a:gd name="connsiteX0" fmla="*/ 0 w 5765856"/>
                <a:gd name="connsiteY0" fmla="*/ 0 h 1565728"/>
                <a:gd name="connsiteX1" fmla="*/ 5765856 w 5765856"/>
                <a:gd name="connsiteY1" fmla="*/ 0 h 1565728"/>
                <a:gd name="connsiteX2" fmla="*/ 5765856 w 5765856"/>
                <a:gd name="connsiteY2" fmla="*/ 1565728 h 1565728"/>
                <a:gd name="connsiteX3" fmla="*/ 0 w 5765856"/>
                <a:gd name="connsiteY3" fmla="*/ 1565728 h 1565728"/>
                <a:gd name="connsiteX4" fmla="*/ 0 w 5765856"/>
                <a:gd name="connsiteY4" fmla="*/ 0 h 1565728"/>
                <a:gd name="connsiteX0" fmla="*/ 0 w 5765856"/>
                <a:gd name="connsiteY0" fmla="*/ 0 h 1565728"/>
                <a:gd name="connsiteX1" fmla="*/ 2449900 w 5765856"/>
                <a:gd name="connsiteY1" fmla="*/ 0 h 1565728"/>
                <a:gd name="connsiteX2" fmla="*/ 5765856 w 5765856"/>
                <a:gd name="connsiteY2" fmla="*/ 1565728 h 1565728"/>
                <a:gd name="connsiteX3" fmla="*/ 0 w 5765856"/>
                <a:gd name="connsiteY3" fmla="*/ 1565728 h 1565728"/>
                <a:gd name="connsiteX4" fmla="*/ 0 w 5765856"/>
                <a:gd name="connsiteY4" fmla="*/ 0 h 1565728"/>
                <a:gd name="connsiteX0" fmla="*/ 0 w 2449900"/>
                <a:gd name="connsiteY0" fmla="*/ 0 h 1565728"/>
                <a:gd name="connsiteX1" fmla="*/ 2449900 w 2449900"/>
                <a:gd name="connsiteY1" fmla="*/ 0 h 1565728"/>
                <a:gd name="connsiteX2" fmla="*/ 1475210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1475210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510190"/>
                <a:gd name="connsiteY0" fmla="*/ 10049 h 1575777"/>
                <a:gd name="connsiteX1" fmla="*/ 2510190 w 2510190"/>
                <a:gd name="connsiteY1" fmla="*/ 0 h 1575777"/>
                <a:gd name="connsiteX2" fmla="*/ 962744 w 2510190"/>
                <a:gd name="connsiteY2" fmla="*/ 1575777 h 1575777"/>
                <a:gd name="connsiteX3" fmla="*/ 0 w 2510190"/>
                <a:gd name="connsiteY3" fmla="*/ 1575777 h 1575777"/>
                <a:gd name="connsiteX4" fmla="*/ 0 w 2510190"/>
                <a:gd name="connsiteY4" fmla="*/ 10049 h 1575777"/>
                <a:gd name="connsiteX0" fmla="*/ 0 w 2540335"/>
                <a:gd name="connsiteY0" fmla="*/ 0 h 1565728"/>
                <a:gd name="connsiteX1" fmla="*/ 2540335 w 2540335"/>
                <a:gd name="connsiteY1" fmla="*/ 10047 h 1565728"/>
                <a:gd name="connsiteX2" fmla="*/ 962744 w 2540335"/>
                <a:gd name="connsiteY2" fmla="*/ 1565728 h 1565728"/>
                <a:gd name="connsiteX3" fmla="*/ 0 w 2540335"/>
                <a:gd name="connsiteY3" fmla="*/ 1565728 h 1565728"/>
                <a:gd name="connsiteX4" fmla="*/ 0 w 2540335"/>
                <a:gd name="connsiteY4" fmla="*/ 0 h 1565728"/>
                <a:gd name="connsiteX0" fmla="*/ 0 w 2469996"/>
                <a:gd name="connsiteY0" fmla="*/ 1 h 1565729"/>
                <a:gd name="connsiteX1" fmla="*/ 2469996 w 2469996"/>
                <a:gd name="connsiteY1" fmla="*/ 0 h 1565729"/>
                <a:gd name="connsiteX2" fmla="*/ 962744 w 2469996"/>
                <a:gd name="connsiteY2" fmla="*/ 1565729 h 1565729"/>
                <a:gd name="connsiteX3" fmla="*/ 0 w 2469996"/>
                <a:gd name="connsiteY3" fmla="*/ 1565729 h 1565729"/>
                <a:gd name="connsiteX4" fmla="*/ 0 w 2469996"/>
                <a:gd name="connsiteY4" fmla="*/ 1 h 1565729"/>
                <a:gd name="connsiteX0" fmla="*/ 0 w 2469996"/>
                <a:gd name="connsiteY0" fmla="*/ 1 h 1565729"/>
                <a:gd name="connsiteX1" fmla="*/ 2469996 w 2469996"/>
                <a:gd name="connsiteY1" fmla="*/ 0 h 1565729"/>
                <a:gd name="connsiteX2" fmla="*/ 962744 w 2469996"/>
                <a:gd name="connsiteY2" fmla="*/ 1565729 h 1565729"/>
                <a:gd name="connsiteX3" fmla="*/ 0 w 2469996"/>
                <a:gd name="connsiteY3" fmla="*/ 1565729 h 1565729"/>
                <a:gd name="connsiteX4" fmla="*/ 0 w 2469996"/>
                <a:gd name="connsiteY4" fmla="*/ 1 h 1565729"/>
                <a:gd name="connsiteX0" fmla="*/ 0 w 2469996"/>
                <a:gd name="connsiteY0" fmla="*/ -1 h 1565727"/>
                <a:gd name="connsiteX1" fmla="*/ 2469996 w 2469996"/>
                <a:gd name="connsiteY1" fmla="*/ 105039 h 1565727"/>
                <a:gd name="connsiteX2" fmla="*/ 962744 w 2469996"/>
                <a:gd name="connsiteY2" fmla="*/ 1565727 h 1565727"/>
                <a:gd name="connsiteX3" fmla="*/ 0 w 2469996"/>
                <a:gd name="connsiteY3" fmla="*/ 1565727 h 1565727"/>
                <a:gd name="connsiteX4" fmla="*/ 0 w 2469996"/>
                <a:gd name="connsiteY4" fmla="*/ -1 h 15657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9996" h="1565727">
                  <a:moveTo>
                    <a:pt x="0" y="-1"/>
                  </a:moveTo>
                  <a:lnTo>
                    <a:pt x="2469996" y="105039"/>
                  </a:lnTo>
                  <a:cubicBezTo>
                    <a:pt x="1542197" y="345595"/>
                    <a:pt x="1780010" y="1566333"/>
                    <a:pt x="962744" y="1565727"/>
                  </a:cubicBezTo>
                  <a:lnTo>
                    <a:pt x="0" y="1565727"/>
                  </a:lnTo>
                  <a:lnTo>
                    <a:pt x="0" y="-1"/>
                  </a:lnTo>
                  <a:close/>
                </a:path>
              </a:pathLst>
            </a:custGeom>
            <a:solidFill>
              <a:schemeClr val="bg1">
                <a:lumMod val="75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6"/>
            <p:cNvSpPr/>
            <p:nvPr/>
          </p:nvSpPr>
          <p:spPr>
            <a:xfrm>
              <a:off x="1850182" y="1762489"/>
              <a:ext cx="2577802" cy="898674"/>
            </a:xfrm>
            <a:custGeom>
              <a:avLst/>
              <a:gdLst>
                <a:gd name="connsiteX0" fmla="*/ 0 w 5765856"/>
                <a:gd name="connsiteY0" fmla="*/ 0 h 1565728"/>
                <a:gd name="connsiteX1" fmla="*/ 5765856 w 5765856"/>
                <a:gd name="connsiteY1" fmla="*/ 0 h 1565728"/>
                <a:gd name="connsiteX2" fmla="*/ 5765856 w 5765856"/>
                <a:gd name="connsiteY2" fmla="*/ 1565728 h 1565728"/>
                <a:gd name="connsiteX3" fmla="*/ 0 w 5765856"/>
                <a:gd name="connsiteY3" fmla="*/ 1565728 h 1565728"/>
                <a:gd name="connsiteX4" fmla="*/ 0 w 5765856"/>
                <a:gd name="connsiteY4" fmla="*/ 0 h 1565728"/>
                <a:gd name="connsiteX0" fmla="*/ 0 w 5765856"/>
                <a:gd name="connsiteY0" fmla="*/ 0 h 1565728"/>
                <a:gd name="connsiteX1" fmla="*/ 2449900 w 5765856"/>
                <a:gd name="connsiteY1" fmla="*/ 0 h 1565728"/>
                <a:gd name="connsiteX2" fmla="*/ 5765856 w 5765856"/>
                <a:gd name="connsiteY2" fmla="*/ 1565728 h 1565728"/>
                <a:gd name="connsiteX3" fmla="*/ 0 w 5765856"/>
                <a:gd name="connsiteY3" fmla="*/ 1565728 h 1565728"/>
                <a:gd name="connsiteX4" fmla="*/ 0 w 5765856"/>
                <a:gd name="connsiteY4" fmla="*/ 0 h 1565728"/>
                <a:gd name="connsiteX0" fmla="*/ 0 w 2449900"/>
                <a:gd name="connsiteY0" fmla="*/ 0 h 1565728"/>
                <a:gd name="connsiteX1" fmla="*/ 2449900 w 2449900"/>
                <a:gd name="connsiteY1" fmla="*/ 0 h 1565728"/>
                <a:gd name="connsiteX2" fmla="*/ 1475210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1475210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449900"/>
                <a:gd name="connsiteY0" fmla="*/ 0 h 1565728"/>
                <a:gd name="connsiteX1" fmla="*/ 2449900 w 2449900"/>
                <a:gd name="connsiteY1" fmla="*/ 0 h 1565728"/>
                <a:gd name="connsiteX2" fmla="*/ 962744 w 2449900"/>
                <a:gd name="connsiteY2" fmla="*/ 1565728 h 1565728"/>
                <a:gd name="connsiteX3" fmla="*/ 0 w 2449900"/>
                <a:gd name="connsiteY3" fmla="*/ 1565728 h 1565728"/>
                <a:gd name="connsiteX4" fmla="*/ 0 w 2449900"/>
                <a:gd name="connsiteY4" fmla="*/ 0 h 1565728"/>
                <a:gd name="connsiteX0" fmla="*/ 0 w 2510190"/>
                <a:gd name="connsiteY0" fmla="*/ 10049 h 1575777"/>
                <a:gd name="connsiteX1" fmla="*/ 2510190 w 2510190"/>
                <a:gd name="connsiteY1" fmla="*/ 0 h 1575777"/>
                <a:gd name="connsiteX2" fmla="*/ 962744 w 2510190"/>
                <a:gd name="connsiteY2" fmla="*/ 1575777 h 1575777"/>
                <a:gd name="connsiteX3" fmla="*/ 0 w 2510190"/>
                <a:gd name="connsiteY3" fmla="*/ 1575777 h 1575777"/>
                <a:gd name="connsiteX4" fmla="*/ 0 w 2510190"/>
                <a:gd name="connsiteY4" fmla="*/ 10049 h 1575777"/>
                <a:gd name="connsiteX0" fmla="*/ 0 w 2540335"/>
                <a:gd name="connsiteY0" fmla="*/ 0 h 1565728"/>
                <a:gd name="connsiteX1" fmla="*/ 2540335 w 2540335"/>
                <a:gd name="connsiteY1" fmla="*/ 10047 h 1565728"/>
                <a:gd name="connsiteX2" fmla="*/ 962744 w 2540335"/>
                <a:gd name="connsiteY2" fmla="*/ 1565728 h 1565728"/>
                <a:gd name="connsiteX3" fmla="*/ 0 w 2540335"/>
                <a:gd name="connsiteY3" fmla="*/ 1565728 h 1565728"/>
                <a:gd name="connsiteX4" fmla="*/ 0 w 2540335"/>
                <a:gd name="connsiteY4" fmla="*/ 0 h 1565728"/>
                <a:gd name="connsiteX0" fmla="*/ 0 w 2469996"/>
                <a:gd name="connsiteY0" fmla="*/ 1 h 1565729"/>
                <a:gd name="connsiteX1" fmla="*/ 2469996 w 2469996"/>
                <a:gd name="connsiteY1" fmla="*/ 0 h 1565729"/>
                <a:gd name="connsiteX2" fmla="*/ 962744 w 2469996"/>
                <a:gd name="connsiteY2" fmla="*/ 1565729 h 1565729"/>
                <a:gd name="connsiteX3" fmla="*/ 0 w 2469996"/>
                <a:gd name="connsiteY3" fmla="*/ 1565729 h 1565729"/>
                <a:gd name="connsiteX4" fmla="*/ 0 w 2469996"/>
                <a:gd name="connsiteY4" fmla="*/ 1 h 1565729"/>
                <a:gd name="connsiteX0" fmla="*/ 0 w 2469996"/>
                <a:gd name="connsiteY0" fmla="*/ 1 h 1565729"/>
                <a:gd name="connsiteX1" fmla="*/ 2469996 w 2469996"/>
                <a:gd name="connsiteY1" fmla="*/ 0 h 1565729"/>
                <a:gd name="connsiteX2" fmla="*/ 962744 w 2469996"/>
                <a:gd name="connsiteY2" fmla="*/ 1565729 h 1565729"/>
                <a:gd name="connsiteX3" fmla="*/ 0 w 2469996"/>
                <a:gd name="connsiteY3" fmla="*/ 1565729 h 1565729"/>
                <a:gd name="connsiteX4" fmla="*/ 0 w 2469996"/>
                <a:gd name="connsiteY4" fmla="*/ 1 h 15657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9996" h="1565729">
                  <a:moveTo>
                    <a:pt x="0" y="1"/>
                  </a:moveTo>
                  <a:lnTo>
                    <a:pt x="2469996" y="0"/>
                  </a:lnTo>
                  <a:cubicBezTo>
                    <a:pt x="1542197" y="240556"/>
                    <a:pt x="1780010" y="1566335"/>
                    <a:pt x="962744" y="1565729"/>
                  </a:cubicBezTo>
                  <a:lnTo>
                    <a:pt x="0" y="1565729"/>
                  </a:lnTo>
                  <a:lnTo>
                    <a:pt x="0" y="1"/>
                  </a:lnTo>
                  <a:close/>
                </a:path>
              </a:pathLst>
            </a:custGeom>
            <a:gradFill flip="none" rotWithShape="1">
              <a:gsLst>
                <a:gs pos="0">
                  <a:schemeClr val="tx2"/>
                </a:gs>
                <a:gs pos="99000">
                  <a:schemeClr val="bg2"/>
                </a:gs>
              </a:gsLst>
              <a:lin ang="2700000" scaled="1"/>
              <a:tileRect/>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899592" y="1535950"/>
              <a:ext cx="1239902" cy="1239902"/>
              <a:chOff x="1115616" y="1628800"/>
              <a:chExt cx="2160240" cy="2160240"/>
            </a:xfrm>
            <a:effectLst>
              <a:outerShdw blurRad="50800" dist="38100" algn="l" rotWithShape="0">
                <a:prstClr val="black">
                  <a:alpha val="40000"/>
                </a:prstClr>
              </a:outerShdw>
            </a:effectLst>
          </p:grpSpPr>
          <p:sp>
            <p:nvSpPr>
              <p:cNvPr id="46" name="椭圆 45"/>
              <p:cNvSpPr/>
              <p:nvPr/>
            </p:nvSpPr>
            <p:spPr>
              <a:xfrm>
                <a:off x="1115616" y="1628800"/>
                <a:ext cx="2160240" cy="2160240"/>
              </a:xfrm>
              <a:prstGeom prst="ellipse">
                <a:avLst/>
              </a:prstGeom>
              <a:solidFill>
                <a:schemeClr val="bg1"/>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254123" y="1767307"/>
                <a:ext cx="1883225" cy="1883225"/>
              </a:xfrm>
              <a:prstGeom prst="ellipse">
                <a:avLst/>
              </a:prstGeom>
              <a:gradFill flip="none" rotWithShape="1">
                <a:gsLst>
                  <a:gs pos="100000">
                    <a:schemeClr val="tx2"/>
                  </a:gs>
                  <a:gs pos="0">
                    <a:schemeClr val="bg2"/>
                  </a:gs>
                </a:gsLst>
                <a:path path="circle">
                  <a:fillToRect l="50000" t="50000" r="50000" b="50000"/>
                </a:path>
                <a:tileRect/>
              </a:gra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同心圆 47"/>
              <p:cNvSpPr/>
              <p:nvPr/>
            </p:nvSpPr>
            <p:spPr>
              <a:xfrm>
                <a:off x="1287174" y="1944374"/>
                <a:ext cx="1700650" cy="1700650"/>
              </a:xfrm>
              <a:prstGeom prst="donut">
                <a:avLst>
                  <a:gd name="adj" fmla="val 3894"/>
                </a:avLst>
              </a:prstGeom>
              <a:solidFill>
                <a:schemeClr val="bg1"/>
              </a:solidFill>
              <a:ln w="6350">
                <a:solidFill>
                  <a:schemeClr val="bg1">
                    <a:lumMod val="75000"/>
                  </a:schemeClr>
                </a:solidFill>
              </a:ln>
              <a:scene3d>
                <a:camera prst="orthographicFront"/>
                <a:lightRig rig="threePt" dir="t"/>
              </a:scene3d>
              <a:sp3d>
                <a:bevelT w="127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40" name="TextBox 39"/>
            <p:cNvSpPr txBox="1"/>
            <p:nvPr/>
          </p:nvSpPr>
          <p:spPr>
            <a:xfrm>
              <a:off x="1158637" y="1700808"/>
              <a:ext cx="615874" cy="1107996"/>
            </a:xfrm>
            <a:prstGeom prst="rect">
              <a:avLst/>
            </a:prstGeom>
            <a:noFill/>
          </p:spPr>
          <p:txBody>
            <a:bodyPr wrap="none" rtlCol="0">
              <a:spAutoFit/>
            </a:bodyPr>
            <a:lstStyle/>
            <a:p>
              <a:r>
                <a:rPr lang="en-US" altLang="zh-CN" sz="6600" dirty="0" smtClean="0">
                  <a:solidFill>
                    <a:schemeClr val="bg1"/>
                  </a:solidFill>
                  <a:latin typeface="Brush Script MT" pitchFamily="66" charset="0"/>
                </a:rPr>
                <a:t>3</a:t>
              </a:r>
              <a:endParaRPr lang="zh-CN" altLang="en-US" sz="6600" dirty="0">
                <a:solidFill>
                  <a:schemeClr val="bg1"/>
                </a:solidFill>
                <a:latin typeface="Brush Script MT" pitchFamily="66" charset="0"/>
              </a:endParaRPr>
            </a:p>
          </p:txBody>
        </p:sp>
        <p:sp>
          <p:nvSpPr>
            <p:cNvPr id="41" name="TextBox 40"/>
            <p:cNvSpPr txBox="1"/>
            <p:nvPr/>
          </p:nvSpPr>
          <p:spPr>
            <a:xfrm>
              <a:off x="2195736" y="2005079"/>
              <a:ext cx="1210588" cy="400110"/>
            </a:xfrm>
            <a:prstGeom prst="rect">
              <a:avLst/>
            </a:prstGeom>
            <a:noFill/>
          </p:spPr>
          <p:txBody>
            <a:bodyPr wrap="none" rtlCol="0">
              <a:spAutoFit/>
            </a:bodyPr>
            <a:lstStyle/>
            <a:p>
              <a:r>
                <a:rPr lang="zh-CN" altLang="en-US" sz="2000" dirty="0" smtClean="0">
                  <a:solidFill>
                    <a:schemeClr val="bg1"/>
                  </a:solidFill>
                  <a:latin typeface="方正粗倩简体" pitchFamily="65" charset="-122"/>
                  <a:ea typeface="方正粗倩简体" pitchFamily="65" charset="-122"/>
                </a:rPr>
                <a:t>添加标题</a:t>
              </a:r>
              <a:endParaRPr lang="zh-CN" altLang="en-US" sz="2000" dirty="0">
                <a:solidFill>
                  <a:schemeClr val="bg1"/>
                </a:solidFill>
                <a:latin typeface="方正粗倩简体" pitchFamily="65" charset="-122"/>
                <a:ea typeface="方正粗倩简体" pitchFamily="65" charset="-122"/>
              </a:endParaRPr>
            </a:p>
          </p:txBody>
        </p:sp>
        <p:sp>
          <p:nvSpPr>
            <p:cNvPr id="42" name="TextBox 41"/>
            <p:cNvSpPr txBox="1"/>
            <p:nvPr/>
          </p:nvSpPr>
          <p:spPr>
            <a:xfrm>
              <a:off x="4067944" y="1898363"/>
              <a:ext cx="1620957"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点击此处添加文本</a:t>
              </a:r>
              <a:endParaRPr lang="zh-CN" altLang="en-US" sz="1400" dirty="0">
                <a:latin typeface="微软雅黑" pitchFamily="34" charset="-122"/>
                <a:ea typeface="微软雅黑" pitchFamily="34" charset="-122"/>
              </a:endParaRPr>
            </a:p>
          </p:txBody>
        </p:sp>
        <p:sp>
          <p:nvSpPr>
            <p:cNvPr id="43" name="TextBox 42"/>
            <p:cNvSpPr txBox="1"/>
            <p:nvPr/>
          </p:nvSpPr>
          <p:spPr>
            <a:xfrm>
              <a:off x="4067944" y="2194816"/>
              <a:ext cx="1620957"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点击此处添加文本</a:t>
              </a:r>
              <a:endParaRPr lang="zh-CN" altLang="en-US" sz="1400" dirty="0">
                <a:latin typeface="微软雅黑" pitchFamily="34" charset="-122"/>
                <a:ea typeface="微软雅黑" pitchFamily="34" charset="-122"/>
              </a:endParaRPr>
            </a:p>
          </p:txBody>
        </p:sp>
        <p:sp>
          <p:nvSpPr>
            <p:cNvPr id="44" name="TextBox 43"/>
            <p:cNvSpPr txBox="1"/>
            <p:nvPr/>
          </p:nvSpPr>
          <p:spPr>
            <a:xfrm>
              <a:off x="5687347" y="1898363"/>
              <a:ext cx="1620957"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点击此处添加文本</a:t>
              </a:r>
              <a:endParaRPr lang="zh-CN" altLang="en-US" sz="1400" dirty="0">
                <a:latin typeface="微软雅黑" pitchFamily="34" charset="-122"/>
                <a:ea typeface="微软雅黑" pitchFamily="34" charset="-122"/>
              </a:endParaRPr>
            </a:p>
          </p:txBody>
        </p:sp>
        <p:sp>
          <p:nvSpPr>
            <p:cNvPr id="45" name="TextBox 44"/>
            <p:cNvSpPr txBox="1"/>
            <p:nvPr/>
          </p:nvSpPr>
          <p:spPr>
            <a:xfrm>
              <a:off x="5687347" y="2194816"/>
              <a:ext cx="1620957" cy="307777"/>
            </a:xfrm>
            <a:prstGeom prst="rect">
              <a:avLst/>
            </a:prstGeom>
            <a:noFill/>
          </p:spPr>
          <p:txBody>
            <a:bodyPr wrap="none" rtlCol="0">
              <a:spAutoFit/>
            </a:bodyPr>
            <a:lstStyle/>
            <a:p>
              <a:r>
                <a:rPr lang="zh-CN" altLang="en-US" sz="1400" dirty="0" smtClean="0">
                  <a:latin typeface="微软雅黑" pitchFamily="34" charset="-122"/>
                  <a:ea typeface="微软雅黑" pitchFamily="34" charset="-122"/>
                </a:rPr>
                <a:t>点击此处添加文本</a:t>
              </a:r>
              <a:endParaRPr lang="zh-CN" altLang="en-US" sz="1400" dirty="0">
                <a:latin typeface="微软雅黑" pitchFamily="34" charset="-122"/>
                <a:ea typeface="微软雅黑" pitchFamily="34" charset="-122"/>
              </a:endParaRPr>
            </a:p>
          </p:txBody>
        </p:sp>
      </p:grpSp>
    </p:spTree>
    <p:extLst>
      <p:ext uri="{BB962C8B-B14F-4D97-AF65-F5344CB8AC3E}">
        <p14:creationId xmlns:p14="http://schemas.microsoft.com/office/powerpoint/2010/main" val="20708561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a:grpSpLocks/>
          </p:cNvGrpSpPr>
          <p:nvPr/>
        </p:nvGrpSpPr>
        <p:grpSpPr bwMode="auto">
          <a:xfrm>
            <a:off x="1408113" y="5194300"/>
            <a:ext cx="6321425" cy="889000"/>
            <a:chOff x="0" y="0"/>
            <a:chExt cx="3982" cy="560"/>
          </a:xfrm>
        </p:grpSpPr>
        <p:pic>
          <p:nvPicPr>
            <p:cNvPr id="5" name="矩形 2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982" cy="5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6" name="Text Box 4"/>
            <p:cNvSpPr txBox="1">
              <a:spLocks noChangeArrowheads="1"/>
            </p:cNvSpPr>
            <p:nvPr/>
          </p:nvSpPr>
          <p:spPr bwMode="auto">
            <a:xfrm>
              <a:off x="13" y="13"/>
              <a:ext cx="39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grpSp>
      <p:grpSp>
        <p:nvGrpSpPr>
          <p:cNvPr id="7" name="Group 5"/>
          <p:cNvGrpSpPr>
            <a:grpSpLocks/>
          </p:cNvGrpSpPr>
          <p:nvPr/>
        </p:nvGrpSpPr>
        <p:grpSpPr bwMode="auto">
          <a:xfrm>
            <a:off x="1408113" y="3913188"/>
            <a:ext cx="6321425" cy="884237"/>
            <a:chOff x="0" y="0"/>
            <a:chExt cx="3982" cy="557"/>
          </a:xfrm>
        </p:grpSpPr>
        <p:pic>
          <p:nvPicPr>
            <p:cNvPr id="8" name="矩形 2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982" cy="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9" name="Text Box 7"/>
            <p:cNvSpPr txBox="1">
              <a:spLocks noChangeArrowheads="1"/>
            </p:cNvSpPr>
            <p:nvPr/>
          </p:nvSpPr>
          <p:spPr bwMode="auto">
            <a:xfrm>
              <a:off x="13" y="10"/>
              <a:ext cx="39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grpSp>
      <p:grpSp>
        <p:nvGrpSpPr>
          <p:cNvPr id="10" name="Group 8"/>
          <p:cNvGrpSpPr>
            <a:grpSpLocks/>
          </p:cNvGrpSpPr>
          <p:nvPr/>
        </p:nvGrpSpPr>
        <p:grpSpPr bwMode="auto">
          <a:xfrm>
            <a:off x="1408113" y="2627313"/>
            <a:ext cx="6321425" cy="884237"/>
            <a:chOff x="0" y="0"/>
            <a:chExt cx="3982" cy="557"/>
          </a:xfrm>
        </p:grpSpPr>
        <p:pic>
          <p:nvPicPr>
            <p:cNvPr id="11" name="矩形 2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982" cy="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2" name="Text Box 10"/>
            <p:cNvSpPr txBox="1">
              <a:spLocks noChangeArrowheads="1"/>
            </p:cNvSpPr>
            <p:nvPr/>
          </p:nvSpPr>
          <p:spPr bwMode="auto">
            <a:xfrm>
              <a:off x="13" y="10"/>
              <a:ext cx="39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grpSp>
      <p:grpSp>
        <p:nvGrpSpPr>
          <p:cNvPr id="13" name="Group 11"/>
          <p:cNvGrpSpPr>
            <a:grpSpLocks/>
          </p:cNvGrpSpPr>
          <p:nvPr/>
        </p:nvGrpSpPr>
        <p:grpSpPr bwMode="auto">
          <a:xfrm>
            <a:off x="1341438" y="1427163"/>
            <a:ext cx="6315075" cy="882650"/>
            <a:chOff x="0" y="0"/>
            <a:chExt cx="3978" cy="556"/>
          </a:xfrm>
        </p:grpSpPr>
        <p:pic>
          <p:nvPicPr>
            <p:cNvPr id="14" name="矩形 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3978" cy="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5" name="Text Box 13"/>
            <p:cNvSpPr txBox="1">
              <a:spLocks noChangeArrowheads="1"/>
            </p:cNvSpPr>
            <p:nvPr/>
          </p:nvSpPr>
          <p:spPr bwMode="auto">
            <a:xfrm>
              <a:off x="10" y="10"/>
              <a:ext cx="3960" cy="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grpSp>
      <p:grpSp>
        <p:nvGrpSpPr>
          <p:cNvPr id="16" name="Group 14"/>
          <p:cNvGrpSpPr>
            <a:grpSpLocks/>
          </p:cNvGrpSpPr>
          <p:nvPr/>
        </p:nvGrpSpPr>
        <p:grpSpPr bwMode="auto">
          <a:xfrm>
            <a:off x="1657350" y="1219200"/>
            <a:ext cx="725488" cy="665163"/>
            <a:chOff x="0" y="0"/>
            <a:chExt cx="457" cy="419"/>
          </a:xfrm>
        </p:grpSpPr>
        <p:pic>
          <p:nvPicPr>
            <p:cNvPr id="17" name="圆角矩形 8"/>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457"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18" name="Text Box 16"/>
            <p:cNvSpPr txBox="1">
              <a:spLocks noChangeArrowheads="1"/>
            </p:cNvSpPr>
            <p:nvPr/>
          </p:nvSpPr>
          <p:spPr bwMode="auto">
            <a:xfrm>
              <a:off x="31" y="39"/>
              <a:ext cx="3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grpSp>
      <p:grpSp>
        <p:nvGrpSpPr>
          <p:cNvPr id="19" name="Group 17"/>
          <p:cNvGrpSpPr>
            <a:grpSpLocks/>
          </p:cNvGrpSpPr>
          <p:nvPr/>
        </p:nvGrpSpPr>
        <p:grpSpPr bwMode="auto">
          <a:xfrm>
            <a:off x="1646238" y="2365375"/>
            <a:ext cx="736600" cy="658813"/>
            <a:chOff x="0" y="0"/>
            <a:chExt cx="464" cy="415"/>
          </a:xfrm>
        </p:grpSpPr>
        <p:pic>
          <p:nvPicPr>
            <p:cNvPr id="20" name="圆角矩形 10"/>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464" cy="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1" name="Text Box 19"/>
            <p:cNvSpPr txBox="1">
              <a:spLocks noChangeArrowheads="1"/>
            </p:cNvSpPr>
            <p:nvPr/>
          </p:nvSpPr>
          <p:spPr bwMode="auto">
            <a:xfrm>
              <a:off x="38" y="37"/>
              <a:ext cx="3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grpSp>
      <p:grpSp>
        <p:nvGrpSpPr>
          <p:cNvPr id="22" name="Group 20"/>
          <p:cNvGrpSpPr>
            <a:grpSpLocks/>
          </p:cNvGrpSpPr>
          <p:nvPr/>
        </p:nvGrpSpPr>
        <p:grpSpPr bwMode="auto">
          <a:xfrm>
            <a:off x="1657350" y="3717925"/>
            <a:ext cx="725488" cy="665163"/>
            <a:chOff x="0" y="0"/>
            <a:chExt cx="457" cy="419"/>
          </a:xfrm>
        </p:grpSpPr>
        <p:pic>
          <p:nvPicPr>
            <p:cNvPr id="23" name="圆角矩形 12"/>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457" cy="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4" name="Text Box 22"/>
            <p:cNvSpPr txBox="1">
              <a:spLocks noChangeArrowheads="1"/>
            </p:cNvSpPr>
            <p:nvPr/>
          </p:nvSpPr>
          <p:spPr bwMode="auto">
            <a:xfrm>
              <a:off x="31" y="40"/>
              <a:ext cx="3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grpSp>
      <p:grpSp>
        <p:nvGrpSpPr>
          <p:cNvPr id="25" name="Group 23"/>
          <p:cNvGrpSpPr>
            <a:grpSpLocks/>
          </p:cNvGrpSpPr>
          <p:nvPr/>
        </p:nvGrpSpPr>
        <p:grpSpPr bwMode="auto">
          <a:xfrm>
            <a:off x="1646238" y="5005388"/>
            <a:ext cx="736600" cy="663575"/>
            <a:chOff x="0" y="0"/>
            <a:chExt cx="464" cy="418"/>
          </a:xfrm>
        </p:grpSpPr>
        <p:pic>
          <p:nvPicPr>
            <p:cNvPr id="26" name="圆角矩形 17"/>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464" cy="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pic>
        <p:sp>
          <p:nvSpPr>
            <p:cNvPr id="27" name="Text Box 25"/>
            <p:cNvSpPr txBox="1">
              <a:spLocks noChangeArrowheads="1"/>
            </p:cNvSpPr>
            <p:nvPr/>
          </p:nvSpPr>
          <p:spPr bwMode="auto">
            <a:xfrm>
              <a:off x="38" y="39"/>
              <a:ext cx="391" cy="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endParaRPr lang="zh-CN" altLang="en-US">
                <a:solidFill>
                  <a:srgbClr val="FFFFFF"/>
                </a:solidFill>
                <a:latin typeface="Calibri" pitchFamily="34" charset="0"/>
              </a:endParaRPr>
            </a:p>
          </p:txBody>
        </p:sp>
      </p:grpSp>
      <p:sp>
        <p:nvSpPr>
          <p:cNvPr id="28" name="TextBox 19"/>
          <p:cNvSpPr txBox="1">
            <a:spLocks noChangeArrowheads="1"/>
          </p:cNvSpPr>
          <p:nvPr/>
        </p:nvSpPr>
        <p:spPr bwMode="auto">
          <a:xfrm>
            <a:off x="1838325" y="1323975"/>
            <a:ext cx="3571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2400" b="1">
                <a:solidFill>
                  <a:schemeClr val="bg1"/>
                </a:solidFill>
              </a:rPr>
              <a:t>1</a:t>
            </a:r>
            <a:endParaRPr lang="zh-CN" altLang="en-US" sz="2400" b="1">
              <a:solidFill>
                <a:schemeClr val="bg1"/>
              </a:solidFill>
            </a:endParaRPr>
          </a:p>
        </p:txBody>
      </p:sp>
      <p:sp>
        <p:nvSpPr>
          <p:cNvPr id="29" name="Text Box 58"/>
          <p:cNvSpPr txBox="1">
            <a:spLocks noChangeArrowheads="1"/>
          </p:cNvSpPr>
          <p:nvPr/>
        </p:nvSpPr>
        <p:spPr bwMode="auto">
          <a:xfrm>
            <a:off x="2714625" y="1609725"/>
            <a:ext cx="4252913" cy="42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000">
                <a:ea typeface="黑体" pitchFamily="49" charset="-122"/>
              </a:rPr>
              <a:t>点击此处添加您要的内容文字</a:t>
            </a:r>
          </a:p>
        </p:txBody>
      </p:sp>
      <p:sp>
        <p:nvSpPr>
          <p:cNvPr id="30" name="TextBox 24"/>
          <p:cNvSpPr txBox="1">
            <a:spLocks noChangeArrowheads="1"/>
          </p:cNvSpPr>
          <p:nvPr/>
        </p:nvSpPr>
        <p:spPr bwMode="auto">
          <a:xfrm>
            <a:off x="1838325" y="2428875"/>
            <a:ext cx="3571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2400" b="1">
                <a:solidFill>
                  <a:schemeClr val="bg1"/>
                </a:solidFill>
              </a:rPr>
              <a:t>2</a:t>
            </a:r>
            <a:endParaRPr lang="zh-CN" altLang="en-US" sz="2400" b="1">
              <a:solidFill>
                <a:schemeClr val="bg1"/>
              </a:solidFill>
            </a:endParaRPr>
          </a:p>
        </p:txBody>
      </p:sp>
      <p:sp>
        <p:nvSpPr>
          <p:cNvPr id="31" name="Text Box 58"/>
          <p:cNvSpPr txBox="1">
            <a:spLocks noChangeArrowheads="1"/>
          </p:cNvSpPr>
          <p:nvPr/>
        </p:nvSpPr>
        <p:spPr bwMode="auto">
          <a:xfrm>
            <a:off x="2714625" y="2786063"/>
            <a:ext cx="425291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000">
                <a:ea typeface="黑体" pitchFamily="49" charset="-122"/>
              </a:rPr>
              <a:t>点击此处添加您要的内容文字</a:t>
            </a:r>
          </a:p>
        </p:txBody>
      </p:sp>
      <p:sp>
        <p:nvSpPr>
          <p:cNvPr id="32" name="Text Box 58"/>
          <p:cNvSpPr txBox="1">
            <a:spLocks noChangeArrowheads="1"/>
          </p:cNvSpPr>
          <p:nvPr/>
        </p:nvSpPr>
        <p:spPr bwMode="auto">
          <a:xfrm>
            <a:off x="2714625" y="4071938"/>
            <a:ext cx="425291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000">
                <a:ea typeface="黑体" pitchFamily="49" charset="-122"/>
              </a:rPr>
              <a:t>点击此处添加您要的内容文字</a:t>
            </a:r>
          </a:p>
        </p:txBody>
      </p:sp>
      <p:sp>
        <p:nvSpPr>
          <p:cNvPr id="33" name="Text Box 58"/>
          <p:cNvSpPr txBox="1">
            <a:spLocks noChangeArrowheads="1"/>
          </p:cNvSpPr>
          <p:nvPr/>
        </p:nvSpPr>
        <p:spPr bwMode="auto">
          <a:xfrm>
            <a:off x="2714625" y="5357813"/>
            <a:ext cx="4252913"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lnSpc>
                <a:spcPct val="120000"/>
              </a:lnSpc>
            </a:pPr>
            <a:r>
              <a:rPr lang="zh-CN" altLang="en-US" sz="2000">
                <a:ea typeface="黑体" pitchFamily="49" charset="-122"/>
              </a:rPr>
              <a:t>点击此处添加您要的内容文字</a:t>
            </a:r>
          </a:p>
        </p:txBody>
      </p:sp>
      <p:sp>
        <p:nvSpPr>
          <p:cNvPr id="34" name="TextBox 28"/>
          <p:cNvSpPr txBox="1">
            <a:spLocks noChangeArrowheads="1"/>
          </p:cNvSpPr>
          <p:nvPr/>
        </p:nvSpPr>
        <p:spPr bwMode="auto">
          <a:xfrm>
            <a:off x="1838325" y="3824288"/>
            <a:ext cx="3571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2400" b="1">
                <a:solidFill>
                  <a:schemeClr val="bg1"/>
                </a:solidFill>
              </a:rPr>
              <a:t>3</a:t>
            </a:r>
            <a:endParaRPr lang="zh-CN" altLang="en-US" sz="2400" b="1">
              <a:solidFill>
                <a:schemeClr val="bg1"/>
              </a:solidFill>
            </a:endParaRPr>
          </a:p>
        </p:txBody>
      </p:sp>
      <p:sp>
        <p:nvSpPr>
          <p:cNvPr id="35" name="TextBox 29"/>
          <p:cNvSpPr txBox="1">
            <a:spLocks noChangeArrowheads="1"/>
          </p:cNvSpPr>
          <p:nvPr/>
        </p:nvSpPr>
        <p:spPr bwMode="auto">
          <a:xfrm>
            <a:off x="1838325" y="5110163"/>
            <a:ext cx="3571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sz="2400" b="1">
                <a:solidFill>
                  <a:schemeClr val="bg1"/>
                </a:solidFill>
              </a:rPr>
              <a:t>4</a:t>
            </a:r>
            <a:endParaRPr lang="zh-CN" altLang="en-US" sz="2400" b="1">
              <a:solidFill>
                <a:schemeClr val="bg1"/>
              </a:solidFill>
            </a:endParaRPr>
          </a:p>
        </p:txBody>
      </p:sp>
      <p:sp>
        <p:nvSpPr>
          <p:cNvPr id="36" name="Text Box 58"/>
          <p:cNvSpPr txBox="1">
            <a:spLocks noChangeArrowheads="1"/>
          </p:cNvSpPr>
          <p:nvPr/>
        </p:nvSpPr>
        <p:spPr bwMode="auto">
          <a:xfrm>
            <a:off x="7624763" y="219075"/>
            <a:ext cx="1038225"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lnSpc>
                <a:spcPct val="120000"/>
              </a:lnSpc>
            </a:pPr>
            <a:r>
              <a:rPr lang="zh-CN" altLang="en-US" sz="2000">
                <a:ea typeface="黑体" pitchFamily="49" charset="-122"/>
              </a:rPr>
              <a:t>目录</a:t>
            </a:r>
          </a:p>
        </p:txBody>
      </p:sp>
    </p:spTree>
    <p:extLst>
      <p:ext uri="{BB962C8B-B14F-4D97-AF65-F5344CB8AC3E}">
        <p14:creationId xmlns:p14="http://schemas.microsoft.com/office/powerpoint/2010/main" val="4786245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532636"/>
            <a:ext cx="6104788" cy="4180031"/>
          </a:xfrm>
          <a:prstGeom prst="rect">
            <a:avLst/>
          </a:prstGeom>
        </p:spPr>
      </p:pic>
      <p:cxnSp>
        <p:nvCxnSpPr>
          <p:cNvPr id="3" name="直接连接符 2"/>
          <p:cNvCxnSpPr/>
          <p:nvPr/>
        </p:nvCxnSpPr>
        <p:spPr>
          <a:xfrm>
            <a:off x="2681698" y="1646530"/>
            <a:ext cx="0" cy="817042"/>
          </a:xfrm>
          <a:prstGeom prst="line">
            <a:avLst/>
          </a:prstGeom>
          <a:noFill/>
          <a:ln w="19050" cap="flat" cmpd="sng" algn="ctr">
            <a:solidFill>
              <a:srgbClr val="0075CC"/>
            </a:solidFill>
            <a:prstDash val="solid"/>
          </a:ln>
          <a:effectLst>
            <a:outerShdw dist="12700" sx="101000" sy="101000" algn="l" rotWithShape="0">
              <a:srgbClr val="43CEFF"/>
            </a:outerShdw>
          </a:effectLst>
        </p:spPr>
      </p:cxnSp>
      <p:cxnSp>
        <p:nvCxnSpPr>
          <p:cNvPr id="4" name="直接连接符 3"/>
          <p:cNvCxnSpPr/>
          <p:nvPr/>
        </p:nvCxnSpPr>
        <p:spPr>
          <a:xfrm>
            <a:off x="2681698" y="3214130"/>
            <a:ext cx="0" cy="817042"/>
          </a:xfrm>
          <a:prstGeom prst="line">
            <a:avLst/>
          </a:prstGeom>
          <a:noFill/>
          <a:ln w="19050" cap="flat" cmpd="sng" algn="ctr">
            <a:solidFill>
              <a:srgbClr val="F79646">
                <a:lumMod val="50000"/>
              </a:srgbClr>
            </a:solidFill>
            <a:prstDash val="solid"/>
          </a:ln>
          <a:effectLst>
            <a:outerShdw dist="12700" sx="101000" sy="101000" algn="l" rotWithShape="0">
              <a:srgbClr val="FFC819"/>
            </a:outerShdw>
          </a:effectLst>
        </p:spPr>
      </p:cxnSp>
      <p:cxnSp>
        <p:nvCxnSpPr>
          <p:cNvPr id="5" name="直接连接符 4"/>
          <p:cNvCxnSpPr/>
          <p:nvPr/>
        </p:nvCxnSpPr>
        <p:spPr>
          <a:xfrm>
            <a:off x="2681698" y="4797151"/>
            <a:ext cx="0" cy="817042"/>
          </a:xfrm>
          <a:prstGeom prst="line">
            <a:avLst/>
          </a:prstGeom>
          <a:noFill/>
          <a:ln w="19050" cap="flat" cmpd="sng" algn="ctr">
            <a:solidFill>
              <a:srgbClr val="3A8A1E"/>
            </a:solidFill>
            <a:prstDash val="solid"/>
          </a:ln>
          <a:effectLst>
            <a:outerShdw dist="12700" sx="101000" sy="101000" algn="l" rotWithShape="0">
              <a:srgbClr val="C7EF85"/>
            </a:outerShdw>
          </a:effectLst>
        </p:spPr>
      </p:cxnSp>
      <p:sp>
        <p:nvSpPr>
          <p:cNvPr id="6" name="TextBox 5"/>
          <p:cNvSpPr txBox="1"/>
          <p:nvPr/>
        </p:nvSpPr>
        <p:spPr>
          <a:xfrm>
            <a:off x="1972174" y="1527477"/>
            <a:ext cx="736813" cy="44350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 name="TextBox 6"/>
          <p:cNvSpPr txBox="1"/>
          <p:nvPr/>
        </p:nvSpPr>
        <p:spPr>
          <a:xfrm>
            <a:off x="1972174" y="3140311"/>
            <a:ext cx="736813" cy="1052596"/>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8" name="TextBox 7"/>
          <p:cNvSpPr txBox="1"/>
          <p:nvPr/>
        </p:nvSpPr>
        <p:spPr>
          <a:xfrm>
            <a:off x="1972174" y="4666661"/>
            <a:ext cx="736813" cy="44350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文本</a:t>
            </a:r>
            <a:endParaRPr kumimoji="0" lang="zh-CN" altLang="en-US" sz="2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9" name="TextBox 8"/>
          <p:cNvSpPr txBox="1"/>
          <p:nvPr/>
        </p:nvSpPr>
        <p:spPr>
          <a:xfrm>
            <a:off x="2903408" y="1646530"/>
            <a:ext cx="2964736" cy="45243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10" name="TextBox 9"/>
          <p:cNvSpPr txBox="1"/>
          <p:nvPr/>
        </p:nvSpPr>
        <p:spPr>
          <a:xfrm>
            <a:off x="2903408" y="3230413"/>
            <a:ext cx="2964736" cy="45243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11" name="TextBox 10"/>
          <p:cNvSpPr txBox="1"/>
          <p:nvPr/>
        </p:nvSpPr>
        <p:spPr>
          <a:xfrm>
            <a:off x="2903408" y="4812595"/>
            <a:ext cx="2964736" cy="45243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12" name="圆角矩形 13"/>
          <p:cNvSpPr/>
          <p:nvPr/>
        </p:nvSpPr>
        <p:spPr>
          <a:xfrm>
            <a:off x="7452320" y="788489"/>
            <a:ext cx="1080120" cy="3342305"/>
          </a:xfrm>
          <a:custGeom>
            <a:avLst/>
            <a:gdLst/>
            <a:ahLst/>
            <a:cxnLst/>
            <a:rect l="l" t="t" r="r" b="b"/>
            <a:pathLst>
              <a:path w="1080120" h="3342305">
                <a:moveTo>
                  <a:pt x="0" y="0"/>
                </a:moveTo>
                <a:lnTo>
                  <a:pt x="1080120" y="0"/>
                </a:lnTo>
                <a:lnTo>
                  <a:pt x="1080120" y="2811642"/>
                </a:lnTo>
                <a:cubicBezTo>
                  <a:pt x="1080120" y="3104719"/>
                  <a:pt x="842534" y="3342305"/>
                  <a:pt x="549457" y="3342305"/>
                </a:cubicBezTo>
                <a:lnTo>
                  <a:pt x="530663" y="3342305"/>
                </a:lnTo>
                <a:cubicBezTo>
                  <a:pt x="237586" y="3342305"/>
                  <a:pt x="0" y="3104719"/>
                  <a:pt x="0" y="2811642"/>
                </a:cubicBezTo>
                <a:close/>
              </a:path>
            </a:pathLst>
          </a:cu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Calibri"/>
              <a:ea typeface="宋体"/>
              <a:cs typeface="+mn-cs"/>
            </a:endParaRPr>
          </a:p>
        </p:txBody>
      </p:sp>
      <p:sp>
        <p:nvSpPr>
          <p:cNvPr id="13" name="TextBox 12"/>
          <p:cNvSpPr txBox="1"/>
          <p:nvPr/>
        </p:nvSpPr>
        <p:spPr>
          <a:xfrm>
            <a:off x="7700863" y="905121"/>
            <a:ext cx="615553" cy="296491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您的标题写在这里</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5" name="TextBox 14"/>
          <p:cNvSpPr txBox="1"/>
          <p:nvPr/>
        </p:nvSpPr>
        <p:spPr>
          <a:xfrm>
            <a:off x="2903408" y="2056178"/>
            <a:ext cx="2964736" cy="45243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16" name="TextBox 15"/>
          <p:cNvSpPr txBox="1"/>
          <p:nvPr/>
        </p:nvSpPr>
        <p:spPr>
          <a:xfrm>
            <a:off x="2903408" y="3566329"/>
            <a:ext cx="2964736" cy="45243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
        <p:nvSpPr>
          <p:cNvPr id="17" name="TextBox 16"/>
          <p:cNvSpPr txBox="1"/>
          <p:nvPr/>
        </p:nvSpPr>
        <p:spPr>
          <a:xfrm>
            <a:off x="2903408" y="5122429"/>
            <a:ext cx="2964736" cy="45243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这里</a:t>
            </a:r>
            <a:endParaRPr kumimoji="0" lang="en-US" altLang="zh-CN" sz="18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012676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556896" y="1226260"/>
            <a:ext cx="6277050" cy="4888857"/>
            <a:chOff x="827584" y="548680"/>
            <a:chExt cx="7488832" cy="5832648"/>
          </a:xfrm>
        </p:grpSpPr>
        <p:grpSp>
          <p:nvGrpSpPr>
            <p:cNvPr id="4" name="组合 3"/>
            <p:cNvGrpSpPr/>
            <p:nvPr/>
          </p:nvGrpSpPr>
          <p:grpSpPr>
            <a:xfrm>
              <a:off x="3434274" y="548680"/>
              <a:ext cx="2304256" cy="2361862"/>
              <a:chOff x="3059832" y="764704"/>
              <a:chExt cx="2880320" cy="2952328"/>
            </a:xfrm>
          </p:grpSpPr>
          <p:sp>
            <p:nvSpPr>
              <p:cNvPr id="5" name="圆角矩形 1"/>
              <p:cNvSpPr/>
              <p:nvPr/>
            </p:nvSpPr>
            <p:spPr>
              <a:xfrm>
                <a:off x="3059832" y="764704"/>
                <a:ext cx="2880320" cy="2952328"/>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gradFill flip="none" rotWithShape="1">
                <a:gsLst>
                  <a:gs pos="0">
                    <a:srgbClr val="FDA359"/>
                  </a:gs>
                  <a:gs pos="100000">
                    <a:srgbClr val="F57B17">
                      <a:shade val="100000"/>
                      <a:satMod val="115000"/>
                    </a:srgbClr>
                  </a:gs>
                </a:gsLst>
                <a:path path="circle">
                  <a:fillToRect l="50000" t="50000" r="50000" b="50000"/>
                </a:path>
                <a:tileRect/>
              </a:gradFill>
              <a:ln w="25400" cap="flat" cmpd="sng" algn="ctr">
                <a:solidFill>
                  <a:srgbClr val="C96009"/>
                </a:solidFill>
                <a:prstDash val="solid"/>
              </a:ln>
              <a:effectLst>
                <a:outerShdw blurRad="342900" sx="102000" sy="102000" algn="ctr" rotWithShape="0">
                  <a:prstClr val="black">
                    <a:alpha val="4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 name="圆角矩形 1"/>
              <p:cNvSpPr/>
              <p:nvPr/>
            </p:nvSpPr>
            <p:spPr>
              <a:xfrm>
                <a:off x="3130083" y="824680"/>
                <a:ext cx="2739817" cy="2808312"/>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noFill/>
              <a:ln w="25400" cap="flat" cmpd="sng" algn="ctr">
                <a:solidFill>
                  <a:sysClr val="window" lastClr="FFFFFF"/>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 name="组合 6"/>
            <p:cNvGrpSpPr/>
            <p:nvPr/>
          </p:nvGrpSpPr>
          <p:grpSpPr>
            <a:xfrm flipV="1">
              <a:off x="3422787" y="4019466"/>
              <a:ext cx="2304256" cy="2361862"/>
              <a:chOff x="3059832" y="764704"/>
              <a:chExt cx="2880320" cy="2952328"/>
            </a:xfrm>
          </p:grpSpPr>
          <p:sp>
            <p:nvSpPr>
              <p:cNvPr id="8" name="圆角矩形 1"/>
              <p:cNvSpPr/>
              <p:nvPr/>
            </p:nvSpPr>
            <p:spPr>
              <a:xfrm>
                <a:off x="3059832" y="764704"/>
                <a:ext cx="2880320" cy="2952328"/>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gradFill flip="none" rotWithShape="1">
                <a:gsLst>
                  <a:gs pos="0">
                    <a:srgbClr val="89DDFF"/>
                  </a:gs>
                  <a:gs pos="100000">
                    <a:srgbClr val="00B0F0">
                      <a:shade val="100000"/>
                      <a:satMod val="115000"/>
                    </a:srgbClr>
                  </a:gs>
                </a:gsLst>
                <a:path path="circle">
                  <a:fillToRect l="50000" t="50000" r="50000" b="50000"/>
                </a:path>
                <a:tileRect/>
              </a:gradFill>
              <a:ln w="25400" cap="flat" cmpd="sng" algn="ctr">
                <a:solidFill>
                  <a:srgbClr val="0082B0"/>
                </a:solidFill>
                <a:prstDash val="solid"/>
              </a:ln>
              <a:effectLst>
                <a:outerShdw blurRad="342900" sx="102000" sy="102000" algn="ctr" rotWithShape="0">
                  <a:prstClr val="black">
                    <a:alpha val="4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圆角矩形 1"/>
              <p:cNvSpPr/>
              <p:nvPr/>
            </p:nvSpPr>
            <p:spPr>
              <a:xfrm>
                <a:off x="3130083" y="824680"/>
                <a:ext cx="2739817" cy="2808312"/>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noFill/>
              <a:ln w="25400" cap="flat" cmpd="sng" algn="ctr">
                <a:solidFill>
                  <a:sysClr val="window" lastClr="FFFFFF"/>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 name="组合 9"/>
            <p:cNvGrpSpPr/>
            <p:nvPr/>
          </p:nvGrpSpPr>
          <p:grpSpPr>
            <a:xfrm rot="5400000" flipV="1">
              <a:off x="856387" y="2339255"/>
              <a:ext cx="2304256" cy="2361862"/>
              <a:chOff x="3059832" y="764704"/>
              <a:chExt cx="2880320" cy="2952328"/>
            </a:xfrm>
          </p:grpSpPr>
          <p:sp>
            <p:nvSpPr>
              <p:cNvPr id="11" name="圆角矩形 1"/>
              <p:cNvSpPr/>
              <p:nvPr/>
            </p:nvSpPr>
            <p:spPr>
              <a:xfrm>
                <a:off x="3059832" y="764704"/>
                <a:ext cx="2880320" cy="2952328"/>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gradFill flip="none" rotWithShape="1">
                <a:gsLst>
                  <a:gs pos="0">
                    <a:srgbClr val="E66CE6"/>
                  </a:gs>
                  <a:gs pos="100000">
                    <a:srgbClr val="D533D5">
                      <a:shade val="100000"/>
                      <a:satMod val="115000"/>
                    </a:srgbClr>
                  </a:gs>
                </a:gsLst>
                <a:path path="circle">
                  <a:fillToRect l="50000" t="50000" r="50000" b="50000"/>
                </a:path>
                <a:tileRect/>
              </a:gradFill>
              <a:ln w="25400" cap="flat" cmpd="sng" algn="ctr">
                <a:solidFill>
                  <a:srgbClr val="921E92"/>
                </a:solidFill>
                <a:prstDash val="solid"/>
              </a:ln>
              <a:effectLst>
                <a:outerShdw blurRad="342900" sx="102000" sy="102000" algn="ctr" rotWithShape="0">
                  <a:prstClr val="black">
                    <a:alpha val="4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 name="圆角矩形 1"/>
              <p:cNvSpPr/>
              <p:nvPr/>
            </p:nvSpPr>
            <p:spPr>
              <a:xfrm>
                <a:off x="3130083" y="824680"/>
                <a:ext cx="2739817" cy="2808312"/>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noFill/>
              <a:ln w="25400" cap="flat" cmpd="sng" algn="ctr">
                <a:solidFill>
                  <a:sysClr val="window" lastClr="FFFFFF"/>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3" name="组合 12"/>
            <p:cNvGrpSpPr/>
            <p:nvPr/>
          </p:nvGrpSpPr>
          <p:grpSpPr>
            <a:xfrm rot="16200000" flipH="1" flipV="1">
              <a:off x="5983357" y="2339255"/>
              <a:ext cx="2304256" cy="2361862"/>
              <a:chOff x="3059832" y="764704"/>
              <a:chExt cx="2880320" cy="2952328"/>
            </a:xfrm>
          </p:grpSpPr>
          <p:sp>
            <p:nvSpPr>
              <p:cNvPr id="14" name="圆角矩形 1"/>
              <p:cNvSpPr/>
              <p:nvPr/>
            </p:nvSpPr>
            <p:spPr>
              <a:xfrm>
                <a:off x="3059832" y="764704"/>
                <a:ext cx="2880320" cy="2952328"/>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gradFill flip="none" rotWithShape="1">
                <a:gsLst>
                  <a:gs pos="0">
                    <a:srgbClr val="B8DC90"/>
                  </a:gs>
                  <a:gs pos="100000">
                    <a:srgbClr val="92D050">
                      <a:shade val="100000"/>
                      <a:satMod val="115000"/>
                    </a:srgbClr>
                  </a:gs>
                </a:gsLst>
                <a:path path="circle">
                  <a:fillToRect l="50000" t="50000" r="50000" b="50000"/>
                </a:path>
                <a:tileRect/>
              </a:gradFill>
              <a:ln w="25400" cap="flat" cmpd="sng" algn="ctr">
                <a:solidFill>
                  <a:srgbClr val="70AC2E"/>
                </a:solidFill>
                <a:prstDash val="solid"/>
              </a:ln>
              <a:effectLst>
                <a:outerShdw blurRad="342900" sx="102000" sy="102000" algn="ctr" rotWithShape="0">
                  <a:prstClr val="black">
                    <a:alpha val="46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圆角矩形 1"/>
              <p:cNvSpPr/>
              <p:nvPr/>
            </p:nvSpPr>
            <p:spPr>
              <a:xfrm>
                <a:off x="3130083" y="824680"/>
                <a:ext cx="2739817" cy="2808312"/>
              </a:xfrm>
              <a:custGeom>
                <a:avLst/>
                <a:gdLst/>
                <a:ahLst/>
                <a:cxnLst/>
                <a:rect l="l" t="t" r="r" b="b"/>
                <a:pathLst>
                  <a:path w="2880320" h="2952328">
                    <a:moveTo>
                      <a:pt x="251582" y="0"/>
                    </a:moveTo>
                    <a:lnTo>
                      <a:pt x="2628738" y="0"/>
                    </a:lnTo>
                    <a:cubicBezTo>
                      <a:pt x="2767683" y="0"/>
                      <a:pt x="2880320" y="112637"/>
                      <a:pt x="2880320" y="251582"/>
                    </a:cubicBezTo>
                    <a:lnTo>
                      <a:pt x="2880320" y="2340706"/>
                    </a:lnTo>
                    <a:cubicBezTo>
                      <a:pt x="2880320" y="2479651"/>
                      <a:pt x="2767683" y="2592288"/>
                      <a:pt x="2628738" y="2592288"/>
                    </a:cubicBezTo>
                    <a:lnTo>
                      <a:pt x="1650184" y="2592288"/>
                    </a:lnTo>
                    <a:lnTo>
                      <a:pt x="1440160" y="2952328"/>
                    </a:lnTo>
                    <a:lnTo>
                      <a:pt x="1230137" y="2592288"/>
                    </a:lnTo>
                    <a:lnTo>
                      <a:pt x="251582" y="2592288"/>
                    </a:lnTo>
                    <a:cubicBezTo>
                      <a:pt x="112637" y="2592288"/>
                      <a:pt x="0" y="2479651"/>
                      <a:pt x="0" y="2340706"/>
                    </a:cubicBezTo>
                    <a:lnTo>
                      <a:pt x="0" y="251582"/>
                    </a:lnTo>
                    <a:cubicBezTo>
                      <a:pt x="0" y="112637"/>
                      <a:pt x="112637" y="0"/>
                      <a:pt x="251582" y="0"/>
                    </a:cubicBezTo>
                    <a:close/>
                  </a:path>
                </a:pathLst>
              </a:custGeom>
              <a:noFill/>
              <a:ln w="25400" cap="flat" cmpd="sng" algn="ctr">
                <a:solidFill>
                  <a:sysClr val="window" lastClr="FFFFFF"/>
                </a:solidFill>
                <a:prstDash val="sysDot"/>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7" name="TextBox 16"/>
            <p:cNvSpPr txBox="1"/>
            <p:nvPr/>
          </p:nvSpPr>
          <p:spPr>
            <a:xfrm>
              <a:off x="3419872" y="2975543"/>
              <a:ext cx="2252000" cy="778448"/>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您的标题</a:t>
              </a:r>
              <a:endParaRPr kumimoji="0" lang="zh-CN" altLang="en-US" sz="2800"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
        <p:nvSpPr>
          <p:cNvPr id="22" name="TextBox 21"/>
          <p:cNvSpPr txBox="1"/>
          <p:nvPr/>
        </p:nvSpPr>
        <p:spPr>
          <a:xfrm>
            <a:off x="1628108" y="2978277"/>
            <a:ext cx="1569660" cy="1477328"/>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点击添加</a:t>
            </a:r>
            <a:r>
              <a:rPr lang="zh-CN" altLang="en-US" dirty="0" smtClean="0">
                <a:solidFill>
                  <a:schemeClr val="bg1"/>
                </a:solidFill>
                <a:latin typeface="微软雅黑" pitchFamily="34" charset="-122"/>
                <a:ea typeface="微软雅黑" pitchFamily="34" charset="-122"/>
              </a:rPr>
              <a:t>文本</a:t>
            </a:r>
            <a:endParaRPr lang="en-US" altLang="zh-CN"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点击</a:t>
            </a:r>
            <a:r>
              <a:rPr lang="zh-CN" altLang="en-US" dirty="0">
                <a:solidFill>
                  <a:schemeClr val="bg1"/>
                </a:solidFill>
                <a:latin typeface="微软雅黑" pitchFamily="34" charset="-122"/>
                <a:ea typeface="微软雅黑" pitchFamily="34" charset="-122"/>
              </a:rPr>
              <a:t>添加文本</a:t>
            </a:r>
          </a:p>
          <a:p>
            <a:r>
              <a:rPr lang="zh-CN" altLang="en-US" dirty="0">
                <a:solidFill>
                  <a:schemeClr val="bg1"/>
                </a:solidFill>
                <a:latin typeface="微软雅黑" pitchFamily="34" charset="-122"/>
                <a:ea typeface="微软雅黑" pitchFamily="34" charset="-122"/>
              </a:rPr>
              <a:t>点击添加文本</a:t>
            </a:r>
          </a:p>
          <a:p>
            <a:r>
              <a:rPr lang="zh-CN" altLang="en-US" dirty="0">
                <a:solidFill>
                  <a:schemeClr val="bg1"/>
                </a:solidFill>
                <a:latin typeface="微软雅黑" pitchFamily="34" charset="-122"/>
                <a:ea typeface="微软雅黑" pitchFamily="34" charset="-122"/>
              </a:rPr>
              <a:t>点击添加文本</a:t>
            </a:r>
          </a:p>
          <a:p>
            <a:r>
              <a:rPr lang="zh-CN" altLang="en-US" dirty="0">
                <a:solidFill>
                  <a:schemeClr val="bg1"/>
                </a:solidFill>
                <a:latin typeface="微软雅黑" pitchFamily="34" charset="-122"/>
                <a:ea typeface="微软雅黑" pitchFamily="34" charset="-122"/>
              </a:rPr>
              <a:t>点击添加</a:t>
            </a:r>
            <a:r>
              <a:rPr lang="zh-CN" altLang="en-US" dirty="0" smtClean="0">
                <a:solidFill>
                  <a:schemeClr val="bg1"/>
                </a:solidFill>
                <a:latin typeface="微软雅黑" pitchFamily="34" charset="-122"/>
                <a:ea typeface="微软雅黑" pitchFamily="34" charset="-122"/>
              </a:rPr>
              <a:t>文本</a:t>
            </a:r>
            <a:endParaRPr lang="zh-CN" altLang="en-US" dirty="0">
              <a:solidFill>
                <a:schemeClr val="bg1"/>
              </a:solidFill>
              <a:latin typeface="微软雅黑" pitchFamily="34" charset="-122"/>
              <a:ea typeface="微软雅黑" pitchFamily="34" charset="-122"/>
            </a:endParaRPr>
          </a:p>
        </p:txBody>
      </p:sp>
      <p:sp>
        <p:nvSpPr>
          <p:cNvPr id="23" name="TextBox 22"/>
          <p:cNvSpPr txBox="1"/>
          <p:nvPr/>
        </p:nvSpPr>
        <p:spPr>
          <a:xfrm>
            <a:off x="6177576" y="2978277"/>
            <a:ext cx="1569660" cy="1477328"/>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点击添加</a:t>
            </a:r>
            <a:r>
              <a:rPr lang="zh-CN" altLang="en-US" dirty="0" smtClean="0">
                <a:solidFill>
                  <a:schemeClr val="bg1"/>
                </a:solidFill>
                <a:latin typeface="微软雅黑" pitchFamily="34" charset="-122"/>
                <a:ea typeface="微软雅黑" pitchFamily="34" charset="-122"/>
              </a:rPr>
              <a:t>文本</a:t>
            </a:r>
            <a:endParaRPr lang="en-US" altLang="zh-CN"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点击</a:t>
            </a:r>
            <a:r>
              <a:rPr lang="zh-CN" altLang="en-US" dirty="0">
                <a:solidFill>
                  <a:schemeClr val="bg1"/>
                </a:solidFill>
                <a:latin typeface="微软雅黑" pitchFamily="34" charset="-122"/>
                <a:ea typeface="微软雅黑" pitchFamily="34" charset="-122"/>
              </a:rPr>
              <a:t>添加文本</a:t>
            </a:r>
          </a:p>
          <a:p>
            <a:r>
              <a:rPr lang="zh-CN" altLang="en-US" dirty="0">
                <a:solidFill>
                  <a:schemeClr val="bg1"/>
                </a:solidFill>
                <a:latin typeface="微软雅黑" pitchFamily="34" charset="-122"/>
                <a:ea typeface="微软雅黑" pitchFamily="34" charset="-122"/>
              </a:rPr>
              <a:t>点击添加文本</a:t>
            </a:r>
          </a:p>
          <a:p>
            <a:r>
              <a:rPr lang="zh-CN" altLang="en-US" dirty="0">
                <a:solidFill>
                  <a:schemeClr val="bg1"/>
                </a:solidFill>
                <a:latin typeface="微软雅黑" pitchFamily="34" charset="-122"/>
                <a:ea typeface="微软雅黑" pitchFamily="34" charset="-122"/>
              </a:rPr>
              <a:t>点击添加文本</a:t>
            </a:r>
          </a:p>
          <a:p>
            <a:r>
              <a:rPr lang="zh-CN" altLang="en-US" dirty="0">
                <a:solidFill>
                  <a:schemeClr val="bg1"/>
                </a:solidFill>
                <a:latin typeface="微软雅黑" pitchFamily="34" charset="-122"/>
                <a:ea typeface="微软雅黑" pitchFamily="34" charset="-122"/>
              </a:rPr>
              <a:t>点击添加</a:t>
            </a:r>
            <a:r>
              <a:rPr lang="zh-CN" altLang="en-US" dirty="0" smtClean="0">
                <a:solidFill>
                  <a:schemeClr val="bg1"/>
                </a:solidFill>
                <a:latin typeface="微软雅黑" pitchFamily="34" charset="-122"/>
                <a:ea typeface="微软雅黑" pitchFamily="34" charset="-122"/>
              </a:rPr>
              <a:t>文本</a:t>
            </a:r>
            <a:endParaRPr lang="zh-CN" altLang="en-US" dirty="0">
              <a:solidFill>
                <a:schemeClr val="bg1"/>
              </a:solidFill>
              <a:latin typeface="微软雅黑" pitchFamily="34" charset="-122"/>
              <a:ea typeface="微软雅黑" pitchFamily="34" charset="-122"/>
            </a:endParaRPr>
          </a:p>
        </p:txBody>
      </p:sp>
      <p:sp>
        <p:nvSpPr>
          <p:cNvPr id="24" name="TextBox 23"/>
          <p:cNvSpPr txBox="1"/>
          <p:nvPr/>
        </p:nvSpPr>
        <p:spPr>
          <a:xfrm>
            <a:off x="3922663" y="1367534"/>
            <a:ext cx="1569660" cy="1477328"/>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点击添加</a:t>
            </a:r>
            <a:r>
              <a:rPr lang="zh-CN" altLang="en-US" dirty="0" smtClean="0">
                <a:solidFill>
                  <a:schemeClr val="bg1"/>
                </a:solidFill>
                <a:latin typeface="微软雅黑" pitchFamily="34" charset="-122"/>
                <a:ea typeface="微软雅黑" pitchFamily="34" charset="-122"/>
              </a:rPr>
              <a:t>文本</a:t>
            </a:r>
            <a:endParaRPr lang="en-US" altLang="zh-CN"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点击</a:t>
            </a:r>
            <a:r>
              <a:rPr lang="zh-CN" altLang="en-US" dirty="0">
                <a:solidFill>
                  <a:schemeClr val="bg1"/>
                </a:solidFill>
                <a:latin typeface="微软雅黑" pitchFamily="34" charset="-122"/>
                <a:ea typeface="微软雅黑" pitchFamily="34" charset="-122"/>
              </a:rPr>
              <a:t>添加文本</a:t>
            </a:r>
          </a:p>
          <a:p>
            <a:r>
              <a:rPr lang="zh-CN" altLang="en-US" dirty="0">
                <a:solidFill>
                  <a:schemeClr val="bg1"/>
                </a:solidFill>
                <a:latin typeface="微软雅黑" pitchFamily="34" charset="-122"/>
                <a:ea typeface="微软雅黑" pitchFamily="34" charset="-122"/>
              </a:rPr>
              <a:t>点击添加文本</a:t>
            </a:r>
          </a:p>
          <a:p>
            <a:r>
              <a:rPr lang="zh-CN" altLang="en-US" dirty="0">
                <a:solidFill>
                  <a:schemeClr val="bg1"/>
                </a:solidFill>
                <a:latin typeface="微软雅黑" pitchFamily="34" charset="-122"/>
                <a:ea typeface="微软雅黑" pitchFamily="34" charset="-122"/>
              </a:rPr>
              <a:t>点击添加文本</a:t>
            </a:r>
          </a:p>
          <a:p>
            <a:r>
              <a:rPr lang="zh-CN" altLang="en-US" dirty="0">
                <a:solidFill>
                  <a:schemeClr val="bg1"/>
                </a:solidFill>
                <a:latin typeface="微软雅黑" pitchFamily="34" charset="-122"/>
                <a:ea typeface="微软雅黑" pitchFamily="34" charset="-122"/>
              </a:rPr>
              <a:t>点击添加</a:t>
            </a:r>
            <a:r>
              <a:rPr lang="zh-CN" altLang="en-US" dirty="0" smtClean="0">
                <a:solidFill>
                  <a:schemeClr val="bg1"/>
                </a:solidFill>
                <a:latin typeface="微软雅黑" pitchFamily="34" charset="-122"/>
                <a:ea typeface="微软雅黑" pitchFamily="34" charset="-122"/>
              </a:rPr>
              <a:t>文本</a:t>
            </a:r>
            <a:endParaRPr lang="zh-CN" altLang="en-US" dirty="0">
              <a:solidFill>
                <a:schemeClr val="bg1"/>
              </a:solidFill>
              <a:latin typeface="微软雅黑" pitchFamily="34" charset="-122"/>
              <a:ea typeface="微软雅黑" pitchFamily="34" charset="-122"/>
            </a:endParaRPr>
          </a:p>
        </p:txBody>
      </p:sp>
      <p:sp>
        <p:nvSpPr>
          <p:cNvPr id="25" name="TextBox 24"/>
          <p:cNvSpPr txBox="1"/>
          <p:nvPr/>
        </p:nvSpPr>
        <p:spPr>
          <a:xfrm>
            <a:off x="3913034" y="4472203"/>
            <a:ext cx="1569660" cy="1477328"/>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点击添加</a:t>
            </a:r>
            <a:r>
              <a:rPr lang="zh-CN" altLang="en-US" dirty="0" smtClean="0">
                <a:solidFill>
                  <a:schemeClr val="bg1"/>
                </a:solidFill>
                <a:latin typeface="微软雅黑" pitchFamily="34" charset="-122"/>
                <a:ea typeface="微软雅黑" pitchFamily="34" charset="-122"/>
              </a:rPr>
              <a:t>文本</a:t>
            </a:r>
            <a:endParaRPr lang="en-US" altLang="zh-CN"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点击</a:t>
            </a:r>
            <a:r>
              <a:rPr lang="zh-CN" altLang="en-US" dirty="0">
                <a:solidFill>
                  <a:schemeClr val="bg1"/>
                </a:solidFill>
                <a:latin typeface="微软雅黑" pitchFamily="34" charset="-122"/>
                <a:ea typeface="微软雅黑" pitchFamily="34" charset="-122"/>
              </a:rPr>
              <a:t>添加文本</a:t>
            </a:r>
          </a:p>
          <a:p>
            <a:r>
              <a:rPr lang="zh-CN" altLang="en-US" dirty="0">
                <a:solidFill>
                  <a:schemeClr val="bg1"/>
                </a:solidFill>
                <a:latin typeface="微软雅黑" pitchFamily="34" charset="-122"/>
                <a:ea typeface="微软雅黑" pitchFamily="34" charset="-122"/>
              </a:rPr>
              <a:t>点击添加文本</a:t>
            </a:r>
          </a:p>
          <a:p>
            <a:r>
              <a:rPr lang="zh-CN" altLang="en-US" dirty="0">
                <a:solidFill>
                  <a:schemeClr val="bg1"/>
                </a:solidFill>
                <a:latin typeface="微软雅黑" pitchFamily="34" charset="-122"/>
                <a:ea typeface="微软雅黑" pitchFamily="34" charset="-122"/>
              </a:rPr>
              <a:t>点击添加文本</a:t>
            </a:r>
          </a:p>
          <a:p>
            <a:r>
              <a:rPr lang="zh-CN" altLang="en-US" dirty="0">
                <a:solidFill>
                  <a:schemeClr val="bg1"/>
                </a:solidFill>
                <a:latin typeface="微软雅黑" pitchFamily="34" charset="-122"/>
                <a:ea typeface="微软雅黑" pitchFamily="34" charset="-122"/>
              </a:rPr>
              <a:t>点击添加</a:t>
            </a:r>
            <a:r>
              <a:rPr lang="zh-CN" altLang="en-US" dirty="0" smtClean="0">
                <a:solidFill>
                  <a:schemeClr val="bg1"/>
                </a:solidFill>
                <a:latin typeface="微软雅黑" pitchFamily="34" charset="-122"/>
                <a:ea typeface="微软雅黑" pitchFamily="34" charset="-122"/>
              </a:rPr>
              <a:t>文本</a:t>
            </a:r>
            <a:endParaRPr lang="zh-CN" altLang="en-US"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6039978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65"/>
          <p:cNvSpPr>
            <a:spLocks noChangeArrowheads="1"/>
          </p:cNvSpPr>
          <p:nvPr/>
        </p:nvSpPr>
        <p:spPr bwMode="auto">
          <a:xfrm>
            <a:off x="3417524" y="3861048"/>
            <a:ext cx="1921866" cy="25708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a:endParaRPr>
          </a:p>
        </p:txBody>
      </p:sp>
      <p:sp>
        <p:nvSpPr>
          <p:cNvPr id="3" name="Oval 65"/>
          <p:cNvSpPr>
            <a:spLocks noChangeArrowheads="1"/>
          </p:cNvSpPr>
          <p:nvPr/>
        </p:nvSpPr>
        <p:spPr bwMode="auto">
          <a:xfrm>
            <a:off x="5721544" y="3861048"/>
            <a:ext cx="1921866" cy="25708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a:endParaRPr>
          </a:p>
        </p:txBody>
      </p:sp>
      <p:sp>
        <p:nvSpPr>
          <p:cNvPr id="4" name="Oval 65"/>
          <p:cNvSpPr>
            <a:spLocks noChangeArrowheads="1"/>
          </p:cNvSpPr>
          <p:nvPr/>
        </p:nvSpPr>
        <p:spPr bwMode="auto">
          <a:xfrm>
            <a:off x="1285298" y="3867084"/>
            <a:ext cx="1921866" cy="257085"/>
          </a:xfrm>
          <a:prstGeom prst="ellipse">
            <a:avLst/>
          </a:prstGeom>
          <a:gradFill rotWithShape="1">
            <a:gsLst>
              <a:gs pos="0">
                <a:sysClr val="windowText" lastClr="000000">
                  <a:lumMod val="75000"/>
                  <a:lumOff val="25000"/>
                </a:sysClr>
              </a:gs>
              <a:gs pos="100000">
                <a:srgbClr val="EEECE1">
                  <a:alpha val="0"/>
                </a:srgbClr>
              </a:gs>
            </a:gsLst>
            <a:path path="shape">
              <a:fillToRect l="50000" t="50000" r="50000" b="50000"/>
            </a:path>
          </a:gradFill>
          <a:ln w="9525">
            <a:noFill/>
            <a:round/>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itchFamily="34" charset="0"/>
              <a:ea typeface="宋体"/>
            </a:endParaRPr>
          </a:p>
        </p:txBody>
      </p:sp>
      <p:sp>
        <p:nvSpPr>
          <p:cNvPr id="5" name="矩形 4"/>
          <p:cNvSpPr/>
          <p:nvPr/>
        </p:nvSpPr>
        <p:spPr>
          <a:xfrm>
            <a:off x="0" y="0"/>
            <a:ext cx="9144000" cy="1124744"/>
          </a:xfrm>
          <a:prstGeom prst="rect">
            <a:avLst/>
          </a:prstGeom>
          <a:gradFill flip="none" rotWithShape="1">
            <a:gsLst>
              <a:gs pos="0">
                <a:srgbClr val="4BACC6">
                  <a:lumMod val="75000"/>
                  <a:shade val="30000"/>
                  <a:satMod val="115000"/>
                  <a:alpha val="92000"/>
                </a:srgbClr>
              </a:gs>
              <a:gs pos="13000">
                <a:srgbClr val="4BACC6">
                  <a:lumMod val="75000"/>
                  <a:shade val="67500"/>
                  <a:satMod val="115000"/>
                  <a:alpha val="62000"/>
                </a:srgbClr>
              </a:gs>
              <a:gs pos="100000">
                <a:srgbClr val="4BACC6">
                  <a:lumMod val="75000"/>
                  <a:shade val="100000"/>
                  <a:satMod val="115000"/>
                  <a:alpha val="0"/>
                </a:srgbClr>
              </a:gs>
            </a:gsLst>
            <a:lin ang="16200000" scaled="1"/>
            <a:tileRect/>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V="1">
            <a:off x="5808018" y="1610362"/>
            <a:ext cx="1860326" cy="2371485"/>
          </a:xfrm>
          <a:prstGeom prst="rect">
            <a:avLst/>
          </a:prstGeom>
          <a:effectLst>
            <a:outerShdw blurRad="50800" dist="38100" dir="5400000" algn="t" rotWithShape="0">
              <a:prstClr val="black">
                <a:alpha val="40000"/>
              </a:prstClr>
            </a:outerShdw>
          </a:effectLst>
        </p:spPr>
      </p:pic>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311424" y="1610362"/>
            <a:ext cx="1860326" cy="2371485"/>
          </a:xfrm>
          <a:prstGeom prst="rect">
            <a:avLst/>
          </a:prstGeom>
          <a:effectLst>
            <a:outerShdw blurRad="50800" dist="38100" dir="5400000" algn="t" rotWithShape="0">
              <a:prstClr val="black">
                <a:alpha val="40000"/>
              </a:prstClr>
            </a:outerShdw>
          </a:effectLst>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V="1">
            <a:off x="3559721" y="1610362"/>
            <a:ext cx="1860326" cy="2371485"/>
          </a:xfrm>
          <a:prstGeom prst="rect">
            <a:avLst/>
          </a:prstGeom>
          <a:effectLst>
            <a:outerShdw blurRad="50800" dist="38100" dir="5400000" algn="t" rotWithShape="0">
              <a:prstClr val="black">
                <a:alpha val="40000"/>
              </a:prstClr>
            </a:outerShdw>
          </a:effectLst>
        </p:spPr>
      </p:pic>
      <p:sp>
        <p:nvSpPr>
          <p:cNvPr id="9" name="椭圆 8"/>
          <p:cNvSpPr/>
          <p:nvPr/>
        </p:nvSpPr>
        <p:spPr>
          <a:xfrm>
            <a:off x="2135964" y="1727758"/>
            <a:ext cx="211245" cy="211245"/>
          </a:xfrm>
          <a:prstGeom prst="ellipse">
            <a:avLst/>
          </a:prstGeom>
          <a:solidFill>
            <a:sysClr val="window" lastClr="FFFFFF"/>
          </a:solidFill>
          <a:ln w="25400" cap="flat" cmpd="sng" algn="ctr">
            <a:solidFill>
              <a:srgbClr val="FFC000"/>
            </a:solidFill>
            <a:prstDash val="solid"/>
          </a:ln>
          <a:effectLst>
            <a:innerShdw blurRad="63500" dist="381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椭圆 9"/>
          <p:cNvSpPr/>
          <p:nvPr/>
        </p:nvSpPr>
        <p:spPr>
          <a:xfrm>
            <a:off x="6632558" y="1727758"/>
            <a:ext cx="211245" cy="211245"/>
          </a:xfrm>
          <a:prstGeom prst="ellipse">
            <a:avLst/>
          </a:prstGeom>
          <a:solidFill>
            <a:sysClr val="window" lastClr="FFFFFF"/>
          </a:solidFill>
          <a:ln w="25400" cap="flat" cmpd="sng" algn="ctr">
            <a:solidFill>
              <a:srgbClr val="004070"/>
            </a:solidFill>
            <a:prstDash val="solid"/>
          </a:ln>
          <a:effectLst>
            <a:innerShdw blurRad="63500" dist="381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1" name="组合 10"/>
          <p:cNvGrpSpPr/>
          <p:nvPr/>
        </p:nvGrpSpPr>
        <p:grpSpPr>
          <a:xfrm>
            <a:off x="2194579" y="836712"/>
            <a:ext cx="4602217" cy="891046"/>
            <a:chOff x="2194579" y="843537"/>
            <a:chExt cx="4602217" cy="1316269"/>
          </a:xfrm>
        </p:grpSpPr>
        <p:sp>
          <p:nvSpPr>
            <p:cNvPr id="12" name="矩形 11"/>
            <p:cNvSpPr/>
            <p:nvPr/>
          </p:nvSpPr>
          <p:spPr>
            <a:xfrm>
              <a:off x="2194579" y="843537"/>
              <a:ext cx="105623" cy="1316269"/>
            </a:xfrm>
            <a:prstGeom prst="rect">
              <a:avLst/>
            </a:prstGeom>
            <a:solidFill>
              <a:srgbClr val="D6BE1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矩形 12"/>
            <p:cNvSpPr/>
            <p:nvPr/>
          </p:nvSpPr>
          <p:spPr>
            <a:xfrm>
              <a:off x="4437072" y="843537"/>
              <a:ext cx="105623" cy="1316269"/>
            </a:xfrm>
            <a:prstGeom prst="rect">
              <a:avLst/>
            </a:prstGeom>
            <a:solidFill>
              <a:srgbClr val="8DC907"/>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矩形 13"/>
            <p:cNvSpPr/>
            <p:nvPr/>
          </p:nvSpPr>
          <p:spPr>
            <a:xfrm>
              <a:off x="6691173" y="843537"/>
              <a:ext cx="105623" cy="1316269"/>
            </a:xfrm>
            <a:prstGeom prst="rect">
              <a:avLst/>
            </a:prstGeom>
            <a:solidFill>
              <a:srgbClr val="0070C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5" name="椭圆 14"/>
          <p:cNvSpPr/>
          <p:nvPr/>
        </p:nvSpPr>
        <p:spPr>
          <a:xfrm>
            <a:off x="4378457" y="1727758"/>
            <a:ext cx="211245" cy="211245"/>
          </a:xfrm>
          <a:prstGeom prst="ellipse">
            <a:avLst/>
          </a:prstGeom>
          <a:solidFill>
            <a:sysClr val="window" lastClr="FFFFFF"/>
          </a:solidFill>
          <a:ln w="25400" cap="flat" cmpd="sng" algn="ctr">
            <a:solidFill>
              <a:srgbClr val="669105"/>
            </a:solidFill>
            <a:prstDash val="solid"/>
          </a:ln>
          <a:effectLst>
            <a:innerShdw blurRad="63500" dist="381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TextBox 15"/>
          <p:cNvSpPr txBox="1"/>
          <p:nvPr/>
        </p:nvSpPr>
        <p:spPr>
          <a:xfrm>
            <a:off x="1589675" y="2844638"/>
            <a:ext cx="1280375" cy="4534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8F7F0B"/>
                </a:solidFill>
                <a:effectLst/>
                <a:uLnTx/>
                <a:uFillTx/>
                <a:latin typeface="微软雅黑" pitchFamily="34" charset="-122"/>
                <a:ea typeface="微软雅黑" pitchFamily="34" charset="-122"/>
              </a:rPr>
              <a:t>您的内容</a:t>
            </a:r>
            <a:endParaRPr kumimoji="0" lang="zh-CN" altLang="en-US" sz="2000" b="1" i="0" u="none" strike="noStrike" kern="0" cap="none" spc="0" normalizeH="0" baseline="0" noProof="0" dirty="0">
              <a:ln>
                <a:noFill/>
              </a:ln>
              <a:solidFill>
                <a:srgbClr val="8F7F0B"/>
              </a:solidFill>
              <a:effectLst/>
              <a:uLnTx/>
              <a:uFillTx/>
              <a:latin typeface="微软雅黑" pitchFamily="34" charset="-122"/>
              <a:ea typeface="微软雅黑" pitchFamily="34" charset="-122"/>
            </a:endParaRPr>
          </a:p>
        </p:txBody>
      </p:sp>
      <p:sp>
        <p:nvSpPr>
          <p:cNvPr id="17" name="TextBox 16"/>
          <p:cNvSpPr txBox="1"/>
          <p:nvPr/>
        </p:nvSpPr>
        <p:spPr>
          <a:xfrm>
            <a:off x="3832168" y="2844638"/>
            <a:ext cx="1280375" cy="4534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669105"/>
                </a:solidFill>
                <a:effectLst/>
                <a:uLnTx/>
                <a:uFillTx/>
                <a:latin typeface="微软雅黑" pitchFamily="34" charset="-122"/>
                <a:ea typeface="微软雅黑" pitchFamily="34" charset="-122"/>
              </a:rPr>
              <a:t>您的内容</a:t>
            </a:r>
            <a:endParaRPr kumimoji="0" lang="zh-CN" altLang="en-US" sz="2000" b="1" i="0" u="none" strike="noStrike" kern="0" cap="none" spc="0" normalizeH="0" baseline="0" noProof="0" dirty="0">
              <a:ln>
                <a:noFill/>
              </a:ln>
              <a:solidFill>
                <a:srgbClr val="669105"/>
              </a:solidFill>
              <a:effectLst/>
              <a:uLnTx/>
              <a:uFillTx/>
              <a:latin typeface="微软雅黑" pitchFamily="34" charset="-122"/>
              <a:ea typeface="微软雅黑" pitchFamily="34" charset="-122"/>
            </a:endParaRPr>
          </a:p>
        </p:txBody>
      </p:sp>
      <p:sp>
        <p:nvSpPr>
          <p:cNvPr id="18" name="TextBox 17"/>
          <p:cNvSpPr txBox="1"/>
          <p:nvPr/>
        </p:nvSpPr>
        <p:spPr>
          <a:xfrm>
            <a:off x="6086270" y="2844638"/>
            <a:ext cx="1280375" cy="453457"/>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您的内容</a:t>
            </a:r>
            <a:endParaRPr kumimoji="0" lang="zh-CN" altLang="en-US" sz="20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19" name="TextBox 18"/>
          <p:cNvSpPr txBox="1"/>
          <p:nvPr/>
        </p:nvSpPr>
        <p:spPr>
          <a:xfrm>
            <a:off x="1259632" y="4272537"/>
            <a:ext cx="1759887" cy="453457"/>
          </a:xfrm>
          <a:prstGeom prst="rect">
            <a:avLst/>
          </a:prstGeom>
          <a:noFill/>
        </p:spPr>
        <p:txBody>
          <a:bodyPr wrap="square" rtlCol="0">
            <a:spAutoFit/>
          </a:bodyPr>
          <a:lstStyle>
            <a:defPPr>
              <a:defRPr lang="zh-CN"/>
            </a:defPPr>
            <a:lvl1pPr marR="0" lvl="0" indent="0" algn="ctr" fontAlgn="auto">
              <a:lnSpc>
                <a:spcPct val="130000"/>
              </a:lnSpc>
              <a:spcBef>
                <a:spcPts val="0"/>
              </a:spcBef>
              <a:spcAft>
                <a:spcPts val="0"/>
              </a:spcAft>
              <a:buClrTx/>
              <a:buSzTx/>
              <a:buFontTx/>
              <a:buNone/>
              <a:tabLst/>
              <a:defRPr kumimoji="0" sz="2000" b="1" i="0" u="none" strike="noStrike" kern="0" cap="none" spc="0" normalizeH="0" baseline="0">
                <a:ln>
                  <a:noFill/>
                </a:ln>
                <a:solidFill>
                  <a:srgbClr val="8F7F0B"/>
                </a:solidFill>
                <a:effectLst/>
                <a:uLnTx/>
                <a:uFillTx/>
                <a:latin typeface="微软雅黑" pitchFamily="34" charset="-122"/>
                <a:ea typeface="微软雅黑" pitchFamily="34" charset="-122"/>
              </a:defRPr>
            </a:lvl1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8F7F0B"/>
                </a:solidFill>
                <a:effectLst/>
                <a:uLnTx/>
                <a:uFillTx/>
                <a:latin typeface="微软雅黑" pitchFamily="34" charset="-122"/>
                <a:ea typeface="微软雅黑" pitchFamily="34" charset="-122"/>
              </a:rPr>
              <a:t>您的小标题</a:t>
            </a:r>
          </a:p>
        </p:txBody>
      </p:sp>
      <p:sp>
        <p:nvSpPr>
          <p:cNvPr id="20" name="TextBox 19"/>
          <p:cNvSpPr txBox="1"/>
          <p:nvPr/>
        </p:nvSpPr>
        <p:spPr>
          <a:xfrm>
            <a:off x="5908457" y="4272537"/>
            <a:ext cx="1759887" cy="453457"/>
          </a:xfrm>
          <a:prstGeom prst="rect">
            <a:avLst/>
          </a:prstGeom>
          <a:noFill/>
        </p:spPr>
        <p:txBody>
          <a:bodyPr wrap="square" rtlCol="0">
            <a:spAutoFit/>
          </a:bodyPr>
          <a:lstStyle>
            <a:defPPr>
              <a:defRPr lang="zh-CN"/>
            </a:defPPr>
            <a:lvl1pPr marR="0" lvl="0" indent="0" algn="ctr" fontAlgn="auto">
              <a:lnSpc>
                <a:spcPct val="130000"/>
              </a:lnSpc>
              <a:spcBef>
                <a:spcPts val="0"/>
              </a:spcBef>
              <a:spcAft>
                <a:spcPts val="0"/>
              </a:spcAft>
              <a:buClrTx/>
              <a:buSzTx/>
              <a:buFontTx/>
              <a:buNone/>
              <a:tabLst/>
              <a:defRPr kumimoji="0" sz="2000" b="1" i="0" u="none" strike="noStrike" kern="0" cap="none" spc="0" normalizeH="0" baseline="0">
                <a:ln>
                  <a:noFill/>
                </a:ln>
                <a:solidFill>
                  <a:srgbClr val="0070C0"/>
                </a:solidFill>
                <a:effectLst/>
                <a:uLnTx/>
                <a:uFillTx/>
                <a:latin typeface="微软雅黑" pitchFamily="34" charset="-122"/>
                <a:ea typeface="微软雅黑" pitchFamily="34" charset="-122"/>
              </a:defRPr>
            </a:lvl1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70C0"/>
                </a:solidFill>
                <a:effectLst/>
                <a:uLnTx/>
                <a:uFillTx/>
                <a:latin typeface="微软雅黑" pitchFamily="34" charset="-122"/>
                <a:ea typeface="微软雅黑" pitchFamily="34" charset="-122"/>
              </a:rPr>
              <a:t>您的小标题</a:t>
            </a:r>
          </a:p>
        </p:txBody>
      </p:sp>
      <p:sp>
        <p:nvSpPr>
          <p:cNvPr id="21" name="TextBox 20"/>
          <p:cNvSpPr txBox="1"/>
          <p:nvPr/>
        </p:nvSpPr>
        <p:spPr>
          <a:xfrm>
            <a:off x="3596180" y="4272537"/>
            <a:ext cx="1759887" cy="453457"/>
          </a:xfrm>
          <a:prstGeom prst="rect">
            <a:avLst/>
          </a:prstGeom>
          <a:noFill/>
        </p:spPr>
        <p:txBody>
          <a:bodyPr wrap="square" rtlCol="0">
            <a:spAutoFit/>
          </a:bodyPr>
          <a:lstStyle>
            <a:defPPr>
              <a:defRPr lang="zh-CN"/>
            </a:defPPr>
            <a:lvl1pPr marR="0" lvl="0" indent="0" algn="ctr" fontAlgn="auto">
              <a:lnSpc>
                <a:spcPct val="130000"/>
              </a:lnSpc>
              <a:spcBef>
                <a:spcPts val="0"/>
              </a:spcBef>
              <a:spcAft>
                <a:spcPts val="0"/>
              </a:spcAft>
              <a:buClrTx/>
              <a:buSzTx/>
              <a:buFontTx/>
              <a:buNone/>
              <a:tabLst/>
              <a:defRPr kumimoji="0" sz="2000" b="1" i="0" u="none" strike="noStrike" kern="0" cap="none" spc="0" normalizeH="0" baseline="0">
                <a:ln>
                  <a:noFill/>
                </a:ln>
                <a:solidFill>
                  <a:srgbClr val="669105"/>
                </a:solidFill>
                <a:effectLst/>
                <a:uLnTx/>
                <a:uFillTx/>
                <a:latin typeface="微软雅黑" pitchFamily="34" charset="-122"/>
                <a:ea typeface="微软雅黑" pitchFamily="34" charset="-122"/>
              </a:defRPr>
            </a:lvl1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669105"/>
                </a:solidFill>
                <a:effectLst/>
                <a:uLnTx/>
                <a:uFillTx/>
                <a:latin typeface="微软雅黑" pitchFamily="34" charset="-122"/>
                <a:ea typeface="微软雅黑" pitchFamily="34" charset="-122"/>
              </a:rPr>
              <a:t>您的小标题</a:t>
            </a:r>
          </a:p>
        </p:txBody>
      </p:sp>
      <p:sp>
        <p:nvSpPr>
          <p:cNvPr id="22" name="TextBox 21"/>
          <p:cNvSpPr txBox="1"/>
          <p:nvPr/>
        </p:nvSpPr>
        <p:spPr>
          <a:xfrm>
            <a:off x="1112829" y="4776593"/>
            <a:ext cx="2058921" cy="153272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通过复制您的文本</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3" name="TextBox 22"/>
          <p:cNvSpPr txBox="1"/>
          <p:nvPr/>
        </p:nvSpPr>
        <p:spPr>
          <a:xfrm>
            <a:off x="3446663" y="4776593"/>
            <a:ext cx="2058921" cy="153272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通过复制您的文本</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4" name="TextBox 23"/>
          <p:cNvSpPr txBox="1"/>
          <p:nvPr/>
        </p:nvSpPr>
        <p:spPr>
          <a:xfrm>
            <a:off x="5819668" y="4776593"/>
            <a:ext cx="2058921" cy="1532727"/>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这里或者</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通过复制您的文本</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后在此</a:t>
            </a: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框中选择</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粘贴</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25" name="椭圆 24"/>
          <p:cNvSpPr/>
          <p:nvPr/>
        </p:nvSpPr>
        <p:spPr>
          <a:xfrm>
            <a:off x="2135964" y="737914"/>
            <a:ext cx="211245" cy="211245"/>
          </a:xfrm>
          <a:prstGeom prst="ellipse">
            <a:avLst/>
          </a:prstGeom>
          <a:solidFill>
            <a:sysClr val="window" lastClr="FFFFFF"/>
          </a:solidFill>
          <a:ln w="25400" cap="flat" cmpd="sng" algn="ctr">
            <a:solidFill>
              <a:srgbClr val="FFC000"/>
            </a:solidFill>
            <a:prstDash val="solid"/>
          </a:ln>
          <a:effectLst>
            <a:innerShdw blurRad="63500" dist="381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椭圆 25"/>
          <p:cNvSpPr/>
          <p:nvPr/>
        </p:nvSpPr>
        <p:spPr>
          <a:xfrm>
            <a:off x="4384261" y="750731"/>
            <a:ext cx="211245" cy="211245"/>
          </a:xfrm>
          <a:prstGeom prst="ellipse">
            <a:avLst/>
          </a:prstGeom>
          <a:solidFill>
            <a:sysClr val="window" lastClr="FFFFFF"/>
          </a:solidFill>
          <a:ln w="25400" cap="flat" cmpd="sng" algn="ctr">
            <a:solidFill>
              <a:srgbClr val="669105"/>
            </a:solidFill>
            <a:prstDash val="solid"/>
          </a:ln>
          <a:effectLst>
            <a:innerShdw blurRad="63500" dist="381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椭圆 26"/>
          <p:cNvSpPr/>
          <p:nvPr/>
        </p:nvSpPr>
        <p:spPr>
          <a:xfrm>
            <a:off x="6638361" y="737913"/>
            <a:ext cx="211245" cy="211245"/>
          </a:xfrm>
          <a:prstGeom prst="ellipse">
            <a:avLst/>
          </a:prstGeom>
          <a:solidFill>
            <a:sysClr val="window" lastClr="FFFFFF"/>
          </a:solidFill>
          <a:ln w="25400" cap="flat" cmpd="sng" algn="ctr">
            <a:solidFill>
              <a:srgbClr val="004070"/>
            </a:solidFill>
            <a:prstDash val="solid"/>
          </a:ln>
          <a:effectLst>
            <a:innerShdw blurRad="63500" dist="38100" dir="54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TextBox 27"/>
          <p:cNvSpPr txBox="1"/>
          <p:nvPr/>
        </p:nvSpPr>
        <p:spPr>
          <a:xfrm>
            <a:off x="2692906" y="100558"/>
            <a:ext cx="3823310" cy="652486"/>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您的标题写在这里</a:t>
            </a:r>
            <a:endParaRPr kumimoji="0" lang="zh-CN" altLang="en-US" sz="2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9381326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825972" y="1215297"/>
            <a:ext cx="2031835" cy="2026291"/>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38100" cap="flat" cmpd="sng" algn="ctr">
            <a:solidFill>
              <a:sysClr val="window" lastClr="FFFFFF"/>
            </a:solidFill>
            <a:prstDash val="soli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 name="椭圆 2"/>
          <p:cNvSpPr/>
          <p:nvPr/>
        </p:nvSpPr>
        <p:spPr>
          <a:xfrm>
            <a:off x="1927564" y="1316612"/>
            <a:ext cx="1828651" cy="1823662"/>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cxnSp>
        <p:nvCxnSpPr>
          <p:cNvPr id="4" name="直接连接符 3"/>
          <p:cNvCxnSpPr/>
          <p:nvPr/>
        </p:nvCxnSpPr>
        <p:spPr>
          <a:xfrm>
            <a:off x="2136413" y="1930150"/>
            <a:ext cx="1422284" cy="0"/>
          </a:xfrm>
          <a:prstGeom prst="line">
            <a:avLst/>
          </a:prstGeom>
          <a:noFill/>
          <a:ln w="73025" cap="flat" cmpd="thickThin" algn="ctr">
            <a:solidFill>
              <a:srgbClr val="0070C0"/>
            </a:solidFill>
            <a:prstDash val="solid"/>
          </a:ln>
          <a:effectLst/>
        </p:spPr>
      </p:cxnSp>
      <p:sp>
        <p:nvSpPr>
          <p:cNvPr id="5" name="TextBox 4"/>
          <p:cNvSpPr txBox="1"/>
          <p:nvPr/>
        </p:nvSpPr>
        <p:spPr>
          <a:xfrm>
            <a:off x="2418137" y="1403206"/>
            <a:ext cx="791108" cy="49306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文本</a:t>
            </a:r>
            <a:endParaRPr kumimoji="0" lang="zh-CN" altLang="en-US" sz="20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6" name="椭圆 5"/>
          <p:cNvSpPr/>
          <p:nvPr/>
        </p:nvSpPr>
        <p:spPr>
          <a:xfrm>
            <a:off x="3558698" y="2979303"/>
            <a:ext cx="2031835" cy="2026291"/>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38100" cap="flat" cmpd="sng" algn="ctr">
            <a:solidFill>
              <a:sysClr val="window" lastClr="FFFFFF"/>
            </a:solidFill>
            <a:prstDash val="soli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椭圆 6"/>
          <p:cNvSpPr/>
          <p:nvPr/>
        </p:nvSpPr>
        <p:spPr>
          <a:xfrm>
            <a:off x="3660290" y="3080618"/>
            <a:ext cx="1828651" cy="1823662"/>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 name="TextBox 7"/>
          <p:cNvSpPr txBox="1"/>
          <p:nvPr/>
        </p:nvSpPr>
        <p:spPr>
          <a:xfrm>
            <a:off x="3056405" y="2101243"/>
            <a:ext cx="677278" cy="2663871"/>
          </a:xfrm>
          <a:prstGeom prst="rect">
            <a:avLst/>
          </a:prstGeom>
          <a:noFill/>
        </p:spPr>
        <p:txBody>
          <a:bodyPr wrap="square" rtlCol="0">
            <a:spAutoFit/>
          </a:bodyPr>
          <a:lstStyle/>
          <a:p>
            <a:pPr lvl="0">
              <a:lnSpc>
                <a:spcPct val="130000"/>
              </a:lnSpc>
              <a:defRPr/>
            </a:pPr>
            <a:r>
              <a:rPr lang="en-US" altLang="zh-CN" sz="13800" b="1" kern="0" dirty="0">
                <a:ln w="38100">
                  <a:solidFill>
                    <a:sysClr val="window" lastClr="FFFFFF"/>
                  </a:solidFill>
                </a:ln>
                <a:solidFill>
                  <a:srgbClr val="0070C0"/>
                </a:solidFill>
                <a:latin typeface="Bell MT" pitchFamily="18" charset="0"/>
                <a:ea typeface="微软雅黑" pitchFamily="34" charset="-122"/>
                <a:cs typeface="Arial" pitchFamily="34" charset="0"/>
              </a:rPr>
              <a:t>2</a:t>
            </a:r>
            <a:endParaRPr lang="zh-CN" altLang="en-US" sz="13800" b="1" kern="0" dirty="0">
              <a:ln w="38100">
                <a:solidFill>
                  <a:sysClr val="window" lastClr="FFFFFF"/>
                </a:solidFill>
              </a:ln>
              <a:solidFill>
                <a:srgbClr val="0070C0"/>
              </a:solidFill>
              <a:latin typeface="Bell MT" pitchFamily="18" charset="0"/>
              <a:ea typeface="微软雅黑" pitchFamily="34" charset="-122"/>
              <a:cs typeface="Arial" pitchFamily="34" charset="0"/>
            </a:endParaRPr>
          </a:p>
        </p:txBody>
      </p:sp>
      <p:cxnSp>
        <p:nvCxnSpPr>
          <p:cNvPr id="9" name="直接连接符 8"/>
          <p:cNvCxnSpPr/>
          <p:nvPr/>
        </p:nvCxnSpPr>
        <p:spPr>
          <a:xfrm>
            <a:off x="3869139" y="3694155"/>
            <a:ext cx="1422284" cy="0"/>
          </a:xfrm>
          <a:prstGeom prst="line">
            <a:avLst/>
          </a:prstGeom>
          <a:noFill/>
          <a:ln w="73025" cap="flat" cmpd="thickThin" algn="ctr">
            <a:solidFill>
              <a:srgbClr val="0070C0"/>
            </a:solidFill>
            <a:prstDash val="solid"/>
          </a:ln>
          <a:effectLst/>
        </p:spPr>
      </p:cxnSp>
      <p:sp>
        <p:nvSpPr>
          <p:cNvPr id="10" name="TextBox 9"/>
          <p:cNvSpPr txBox="1"/>
          <p:nvPr/>
        </p:nvSpPr>
        <p:spPr>
          <a:xfrm>
            <a:off x="4150863" y="3167212"/>
            <a:ext cx="791108" cy="49306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文本</a:t>
            </a:r>
            <a:endParaRPr kumimoji="0" lang="zh-CN" altLang="en-US" sz="20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11" name="TextBox 10"/>
          <p:cNvSpPr txBox="1"/>
          <p:nvPr/>
        </p:nvSpPr>
        <p:spPr>
          <a:xfrm rot="21593092">
            <a:off x="3954111" y="3698845"/>
            <a:ext cx="1336546" cy="109991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这里或通过复制</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2" name="椭圆 11"/>
          <p:cNvSpPr/>
          <p:nvPr/>
        </p:nvSpPr>
        <p:spPr>
          <a:xfrm>
            <a:off x="5347819" y="4727535"/>
            <a:ext cx="2031835" cy="2026291"/>
          </a:xfrm>
          <a:prstGeom prst="ellipse">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38100" cap="flat" cmpd="sng" algn="ctr">
            <a:solidFill>
              <a:sysClr val="window" lastClr="FFFFFF"/>
            </a:solidFill>
            <a:prstDash val="soli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椭圆 12"/>
          <p:cNvSpPr/>
          <p:nvPr/>
        </p:nvSpPr>
        <p:spPr>
          <a:xfrm>
            <a:off x="5449411" y="4828850"/>
            <a:ext cx="1828651" cy="1823662"/>
          </a:xfrm>
          <a:prstGeom prst="ellipse">
            <a:avLst/>
          </a:pr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 name="TextBox 13"/>
          <p:cNvSpPr txBox="1"/>
          <p:nvPr/>
        </p:nvSpPr>
        <p:spPr>
          <a:xfrm>
            <a:off x="4760933" y="3849476"/>
            <a:ext cx="677278" cy="249869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en-US" altLang="zh-CN" sz="13800" b="1" i="0" u="none" strike="noStrike" kern="0" cap="none" spc="0" normalizeH="0" baseline="0" noProof="0" dirty="0" smtClean="0">
                <a:ln w="38100">
                  <a:solidFill>
                    <a:sysClr val="window" lastClr="FFFFFF"/>
                  </a:solidFill>
                </a:ln>
                <a:solidFill>
                  <a:srgbClr val="0070C0"/>
                </a:solidFill>
                <a:effectLst/>
                <a:uLnTx/>
                <a:uFillTx/>
                <a:latin typeface="Bell MT" pitchFamily="18" charset="0"/>
                <a:ea typeface="微软雅黑" pitchFamily="34" charset="-122"/>
                <a:cs typeface="Arial" pitchFamily="34" charset="0"/>
              </a:rPr>
              <a:t>3</a:t>
            </a:r>
            <a:endParaRPr kumimoji="0" lang="zh-CN" altLang="en-US" sz="13800" b="1" i="0" u="none" strike="noStrike" kern="0" cap="none" spc="0" normalizeH="0" baseline="0" noProof="0" dirty="0">
              <a:ln w="38100">
                <a:solidFill>
                  <a:sysClr val="window" lastClr="FFFFFF"/>
                </a:solidFill>
              </a:ln>
              <a:solidFill>
                <a:srgbClr val="0070C0"/>
              </a:solidFill>
              <a:effectLst/>
              <a:uLnTx/>
              <a:uFillTx/>
              <a:latin typeface="Bell MT" pitchFamily="18" charset="0"/>
              <a:ea typeface="微软雅黑" pitchFamily="34" charset="-122"/>
              <a:cs typeface="Arial" pitchFamily="34" charset="0"/>
            </a:endParaRPr>
          </a:p>
        </p:txBody>
      </p:sp>
      <p:cxnSp>
        <p:nvCxnSpPr>
          <p:cNvPr id="15" name="直接连接符 14"/>
          <p:cNvCxnSpPr/>
          <p:nvPr/>
        </p:nvCxnSpPr>
        <p:spPr>
          <a:xfrm>
            <a:off x="5658260" y="5442387"/>
            <a:ext cx="1422284" cy="0"/>
          </a:xfrm>
          <a:prstGeom prst="line">
            <a:avLst/>
          </a:prstGeom>
          <a:noFill/>
          <a:ln w="73025" cap="flat" cmpd="thickThin" algn="ctr">
            <a:solidFill>
              <a:srgbClr val="0070C0"/>
            </a:solidFill>
            <a:prstDash val="solid"/>
          </a:ln>
          <a:effectLst/>
        </p:spPr>
      </p:cxnSp>
      <p:sp>
        <p:nvSpPr>
          <p:cNvPr id="16" name="TextBox 15"/>
          <p:cNvSpPr txBox="1"/>
          <p:nvPr/>
        </p:nvSpPr>
        <p:spPr>
          <a:xfrm>
            <a:off x="5939984" y="4915444"/>
            <a:ext cx="791108" cy="493063"/>
          </a:xfrm>
          <a:prstGeom prst="rect">
            <a:avLst/>
          </a:prstGeom>
          <a:noFill/>
        </p:spPr>
        <p:txBody>
          <a:bodyPr wrap="square" rtlCol="0">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文本</a:t>
            </a:r>
            <a:endParaRPr kumimoji="0" lang="zh-CN" altLang="en-US" sz="20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17" name="TextBox 16"/>
          <p:cNvSpPr txBox="1"/>
          <p:nvPr/>
        </p:nvSpPr>
        <p:spPr>
          <a:xfrm rot="21593092">
            <a:off x="2263877" y="1979361"/>
            <a:ext cx="1336546" cy="109991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这里或通过复制</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8" name="TextBox 17"/>
          <p:cNvSpPr txBox="1"/>
          <p:nvPr/>
        </p:nvSpPr>
        <p:spPr>
          <a:xfrm rot="21593092">
            <a:off x="5772158" y="5466892"/>
            <a:ext cx="1336546" cy="109991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您的内容打在</a:t>
            </a:r>
            <a:r>
              <a:rPr kumimoji="0" lang="zh-CN" altLang="en-US"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rPr>
              <a:t>这里或通过复制</a:t>
            </a:r>
            <a:endParaRPr kumimoji="0" lang="en-US" altLang="zh-CN" sz="18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nvGrpSpPr>
          <p:cNvPr id="19" name="组合 18"/>
          <p:cNvGrpSpPr/>
          <p:nvPr/>
        </p:nvGrpSpPr>
        <p:grpSpPr>
          <a:xfrm>
            <a:off x="6680193" y="799160"/>
            <a:ext cx="2484144" cy="2753131"/>
            <a:chOff x="6541386" y="0"/>
            <a:chExt cx="2624136" cy="2916239"/>
          </a:xfrm>
        </p:grpSpPr>
        <p:sp>
          <p:nvSpPr>
            <p:cNvPr id="20" name="椭圆 28"/>
            <p:cNvSpPr/>
            <p:nvPr/>
          </p:nvSpPr>
          <p:spPr>
            <a:xfrm>
              <a:off x="6541386" y="0"/>
              <a:ext cx="2588823" cy="2916239"/>
            </a:xfrm>
            <a:custGeom>
              <a:avLst/>
              <a:gdLst/>
              <a:ahLst/>
              <a:cxnLst/>
              <a:rect l="l" t="t" r="r" b="b"/>
              <a:pathLst>
                <a:path w="2588823" h="2916239">
                  <a:moveTo>
                    <a:pt x="331763" y="0"/>
                  </a:moveTo>
                  <a:lnTo>
                    <a:pt x="2588823" y="0"/>
                  </a:lnTo>
                  <a:lnTo>
                    <a:pt x="2588823" y="2763249"/>
                  </a:lnTo>
                  <a:cubicBezTo>
                    <a:pt x="2366395" y="2863174"/>
                    <a:pt x="2119465" y="2916239"/>
                    <a:pt x="1860142" y="2916239"/>
                  </a:cubicBezTo>
                  <a:cubicBezTo>
                    <a:pt x="832815" y="2916239"/>
                    <a:pt x="0" y="2083425"/>
                    <a:pt x="0" y="1056097"/>
                  </a:cubicBezTo>
                  <a:cubicBezTo>
                    <a:pt x="0" y="663209"/>
                    <a:pt x="121806" y="298771"/>
                    <a:pt x="331763" y="0"/>
                  </a:cubicBezTo>
                  <a:close/>
                </a:path>
              </a:pathLst>
            </a:custGeom>
            <a:solidFill>
              <a:sysClr val="window" lastClr="FFFFFF"/>
            </a:solidFill>
            <a:ln w="25400" cap="flat" cmpd="sng" algn="ctr">
              <a:noFill/>
              <a:prstDash val="solid"/>
            </a:ln>
            <a:effectLst>
              <a:outerShdw blurRad="50800" dist="38100" dir="10800000" algn="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7"/>
            <p:cNvSpPr/>
            <p:nvPr/>
          </p:nvSpPr>
          <p:spPr>
            <a:xfrm>
              <a:off x="6588224" y="0"/>
              <a:ext cx="2577298" cy="2845424"/>
            </a:xfrm>
            <a:custGeom>
              <a:avLst/>
              <a:gdLst/>
              <a:ahLst/>
              <a:cxnLst/>
              <a:rect l="l" t="t" r="r" b="b"/>
              <a:pathLst>
                <a:path w="2577298" h="2845424">
                  <a:moveTo>
                    <a:pt x="340134" y="0"/>
                  </a:moveTo>
                  <a:lnTo>
                    <a:pt x="2577298" y="0"/>
                  </a:lnTo>
                  <a:lnTo>
                    <a:pt x="2577298" y="2664943"/>
                  </a:lnTo>
                  <a:cubicBezTo>
                    <a:pt x="2341871" y="2781272"/>
                    <a:pt x="2076649" y="2845424"/>
                    <a:pt x="1796444" y="2845424"/>
                  </a:cubicBezTo>
                  <a:cubicBezTo>
                    <a:pt x="804295" y="2845424"/>
                    <a:pt x="0" y="2041129"/>
                    <a:pt x="0" y="1048980"/>
                  </a:cubicBezTo>
                  <a:cubicBezTo>
                    <a:pt x="0" y="656965"/>
                    <a:pt x="125565" y="294278"/>
                    <a:pt x="340134" y="0"/>
                  </a:cubicBez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381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椭圆 28"/>
            <p:cNvSpPr/>
            <p:nvPr/>
          </p:nvSpPr>
          <p:spPr>
            <a:xfrm>
              <a:off x="6707908" y="0"/>
              <a:ext cx="2457614" cy="2755484"/>
            </a:xfrm>
            <a:custGeom>
              <a:avLst/>
              <a:gdLst/>
              <a:ahLst/>
              <a:cxnLst/>
              <a:rect l="l" t="t" r="r" b="b"/>
              <a:pathLst>
                <a:path w="2457614" h="2755484">
                  <a:moveTo>
                    <a:pt x="362260" y="0"/>
                  </a:moveTo>
                  <a:lnTo>
                    <a:pt x="2457614" y="0"/>
                  </a:lnTo>
                  <a:lnTo>
                    <a:pt x="2457614" y="2579605"/>
                  </a:lnTo>
                  <a:cubicBezTo>
                    <a:pt x="2231646" y="2692866"/>
                    <a:pt x="1976447" y="2755484"/>
                    <a:pt x="1706622" y="2755484"/>
                  </a:cubicBezTo>
                  <a:cubicBezTo>
                    <a:pt x="764081" y="2755484"/>
                    <a:pt x="0" y="1991403"/>
                    <a:pt x="0" y="1048862"/>
                  </a:cubicBezTo>
                  <a:cubicBezTo>
                    <a:pt x="0" y="652966"/>
                    <a:pt x="134804" y="288555"/>
                    <a:pt x="362260"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23" name="组合 22"/>
          <p:cNvGrpSpPr/>
          <p:nvPr/>
        </p:nvGrpSpPr>
        <p:grpSpPr>
          <a:xfrm flipH="1" flipV="1">
            <a:off x="-36512" y="4943228"/>
            <a:ext cx="1727694" cy="1914771"/>
            <a:chOff x="-22943" y="3427892"/>
            <a:chExt cx="2624136" cy="2916239"/>
          </a:xfrm>
        </p:grpSpPr>
        <p:sp>
          <p:nvSpPr>
            <p:cNvPr id="24" name="椭圆 28"/>
            <p:cNvSpPr/>
            <p:nvPr/>
          </p:nvSpPr>
          <p:spPr>
            <a:xfrm>
              <a:off x="-22943" y="3427892"/>
              <a:ext cx="2588823" cy="2916239"/>
            </a:xfrm>
            <a:custGeom>
              <a:avLst/>
              <a:gdLst/>
              <a:ahLst/>
              <a:cxnLst/>
              <a:rect l="l" t="t" r="r" b="b"/>
              <a:pathLst>
                <a:path w="2588823" h="2916239">
                  <a:moveTo>
                    <a:pt x="331763" y="0"/>
                  </a:moveTo>
                  <a:lnTo>
                    <a:pt x="2588823" y="0"/>
                  </a:lnTo>
                  <a:lnTo>
                    <a:pt x="2588823" y="2763249"/>
                  </a:lnTo>
                  <a:cubicBezTo>
                    <a:pt x="2366395" y="2863174"/>
                    <a:pt x="2119465" y="2916239"/>
                    <a:pt x="1860142" y="2916239"/>
                  </a:cubicBezTo>
                  <a:cubicBezTo>
                    <a:pt x="832815" y="2916239"/>
                    <a:pt x="0" y="2083425"/>
                    <a:pt x="0" y="1056097"/>
                  </a:cubicBezTo>
                  <a:cubicBezTo>
                    <a:pt x="0" y="663209"/>
                    <a:pt x="121806" y="298771"/>
                    <a:pt x="331763" y="0"/>
                  </a:cubicBezTo>
                  <a:close/>
                </a:path>
              </a:pathLst>
            </a:custGeom>
            <a:solidFill>
              <a:sysClr val="window" lastClr="FFFFFF"/>
            </a:solidFill>
            <a:ln w="25400" cap="flat" cmpd="sng" algn="ctr">
              <a:noFill/>
              <a:prstDash val="solid"/>
            </a:ln>
            <a:effectLst>
              <a:outerShdw blurRad="50800" dist="38100" algn="l"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椭圆 27"/>
            <p:cNvSpPr/>
            <p:nvPr/>
          </p:nvSpPr>
          <p:spPr>
            <a:xfrm>
              <a:off x="23895" y="3427892"/>
              <a:ext cx="2577298" cy="2845424"/>
            </a:xfrm>
            <a:custGeom>
              <a:avLst/>
              <a:gdLst/>
              <a:ahLst/>
              <a:cxnLst/>
              <a:rect l="l" t="t" r="r" b="b"/>
              <a:pathLst>
                <a:path w="2577298" h="2845424">
                  <a:moveTo>
                    <a:pt x="340134" y="0"/>
                  </a:moveTo>
                  <a:lnTo>
                    <a:pt x="2577298" y="0"/>
                  </a:lnTo>
                  <a:lnTo>
                    <a:pt x="2577298" y="2664943"/>
                  </a:lnTo>
                  <a:cubicBezTo>
                    <a:pt x="2341871" y="2781272"/>
                    <a:pt x="2076649" y="2845424"/>
                    <a:pt x="1796444" y="2845424"/>
                  </a:cubicBezTo>
                  <a:cubicBezTo>
                    <a:pt x="804295" y="2845424"/>
                    <a:pt x="0" y="2041129"/>
                    <a:pt x="0" y="1048980"/>
                  </a:cubicBezTo>
                  <a:cubicBezTo>
                    <a:pt x="0" y="656965"/>
                    <a:pt x="125565" y="294278"/>
                    <a:pt x="340134" y="0"/>
                  </a:cubicBez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16200000" scaled="1"/>
              <a:tileRect/>
            </a:gradFill>
            <a:ln w="381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椭圆 28"/>
            <p:cNvSpPr/>
            <p:nvPr/>
          </p:nvSpPr>
          <p:spPr>
            <a:xfrm>
              <a:off x="143579" y="3427892"/>
              <a:ext cx="2457614" cy="2755484"/>
            </a:xfrm>
            <a:custGeom>
              <a:avLst/>
              <a:gdLst/>
              <a:ahLst/>
              <a:cxnLst/>
              <a:rect l="l" t="t" r="r" b="b"/>
              <a:pathLst>
                <a:path w="2457614" h="2755484">
                  <a:moveTo>
                    <a:pt x="362260" y="0"/>
                  </a:moveTo>
                  <a:lnTo>
                    <a:pt x="2457614" y="0"/>
                  </a:lnTo>
                  <a:lnTo>
                    <a:pt x="2457614" y="2579605"/>
                  </a:lnTo>
                  <a:cubicBezTo>
                    <a:pt x="2231646" y="2692866"/>
                    <a:pt x="1976447" y="2755484"/>
                    <a:pt x="1706622" y="2755484"/>
                  </a:cubicBezTo>
                  <a:cubicBezTo>
                    <a:pt x="764081" y="2755484"/>
                    <a:pt x="0" y="1991403"/>
                    <a:pt x="0" y="1048862"/>
                  </a:cubicBezTo>
                  <a:cubicBezTo>
                    <a:pt x="0" y="652966"/>
                    <a:pt x="134804" y="288555"/>
                    <a:pt x="362260" y="0"/>
                  </a:cubicBezTo>
                  <a:close/>
                </a:path>
              </a:pathLst>
            </a:custGeom>
            <a:solidFill>
              <a:sysClr val="window" lastClr="FFFFFF"/>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7" name="TextBox 26"/>
          <p:cNvSpPr txBox="1"/>
          <p:nvPr/>
        </p:nvSpPr>
        <p:spPr>
          <a:xfrm>
            <a:off x="6997605" y="1490004"/>
            <a:ext cx="2340755" cy="81253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您的标题</a:t>
            </a:r>
            <a:endParaRPr kumimoji="0" lang="zh-CN" altLang="en-US" sz="36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28" name="TextBox 27"/>
          <p:cNvSpPr txBox="1"/>
          <p:nvPr/>
        </p:nvSpPr>
        <p:spPr>
          <a:xfrm>
            <a:off x="185620" y="5484805"/>
            <a:ext cx="1170378" cy="114181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070C0"/>
                </a:solidFill>
                <a:effectLst/>
                <a:uLnTx/>
                <a:uFillTx/>
                <a:latin typeface="微软雅黑" pitchFamily="34" charset="-122"/>
                <a:ea typeface="微软雅黑" pitchFamily="34" charset="-122"/>
              </a:rPr>
              <a:t>您的内容请打在这里</a:t>
            </a:r>
            <a:endParaRPr kumimoji="0" lang="zh-CN" altLang="en-US" sz="2000" b="1" i="0" u="none" strike="noStrike" kern="0" cap="none" spc="0" normalizeH="0" baseline="0" noProof="0" dirty="0">
              <a:ln>
                <a:noFill/>
              </a:ln>
              <a:solidFill>
                <a:srgbClr val="0070C0"/>
              </a:solidFill>
              <a:effectLst/>
              <a:uLnTx/>
              <a:uFillTx/>
              <a:latin typeface="微软雅黑" pitchFamily="34" charset="-122"/>
              <a:ea typeface="微软雅黑" pitchFamily="34" charset="-122"/>
            </a:endParaRPr>
          </a:p>
        </p:txBody>
      </p:sp>
      <p:sp>
        <p:nvSpPr>
          <p:cNvPr id="30" name="TextBox 29"/>
          <p:cNvSpPr txBox="1"/>
          <p:nvPr/>
        </p:nvSpPr>
        <p:spPr>
          <a:xfrm>
            <a:off x="1285146" y="241748"/>
            <a:ext cx="677278" cy="2663871"/>
          </a:xfrm>
          <a:prstGeom prst="rect">
            <a:avLst/>
          </a:prstGeom>
          <a:noFill/>
        </p:spPr>
        <p:txBody>
          <a:bodyPr wrap="square" rtlCol="0">
            <a:spAutoFit/>
          </a:bodyPr>
          <a:lstStyle/>
          <a:p>
            <a:pPr lvl="0">
              <a:lnSpc>
                <a:spcPct val="130000"/>
              </a:lnSpc>
              <a:defRPr/>
            </a:pPr>
            <a:r>
              <a:rPr lang="en-US" altLang="zh-CN" sz="13800" b="1" kern="0" dirty="0" smtClean="0">
                <a:ln w="38100">
                  <a:solidFill>
                    <a:sysClr val="window" lastClr="FFFFFF"/>
                  </a:solidFill>
                </a:ln>
                <a:solidFill>
                  <a:srgbClr val="0070C0"/>
                </a:solidFill>
                <a:latin typeface="Bell MT" pitchFamily="18" charset="0"/>
                <a:ea typeface="微软雅黑" pitchFamily="34" charset="-122"/>
                <a:cs typeface="Arial" pitchFamily="34" charset="0"/>
              </a:rPr>
              <a:t>1</a:t>
            </a:r>
            <a:endParaRPr lang="zh-CN" altLang="en-US" sz="13800" b="1" kern="0" dirty="0">
              <a:ln w="38100">
                <a:solidFill>
                  <a:sysClr val="window" lastClr="FFFFFF"/>
                </a:solidFill>
              </a:ln>
              <a:solidFill>
                <a:srgbClr val="0070C0"/>
              </a:solidFill>
              <a:latin typeface="Bell MT" pitchFamily="18" charset="0"/>
              <a:ea typeface="微软雅黑" pitchFamily="34" charset="-122"/>
              <a:cs typeface="Arial" pitchFamily="34" charset="0"/>
            </a:endParaRPr>
          </a:p>
        </p:txBody>
      </p:sp>
    </p:spTree>
    <p:extLst>
      <p:ext uri="{BB962C8B-B14F-4D97-AF65-F5344CB8AC3E}">
        <p14:creationId xmlns:p14="http://schemas.microsoft.com/office/powerpoint/2010/main" val="314085786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209</TotalTime>
  <Words>1720</Words>
  <Application>Microsoft Office PowerPoint</Application>
  <PresentationFormat>全屏显示(4:3)</PresentationFormat>
  <Paragraphs>314</Paragraphs>
  <Slides>26</Slides>
  <Notes>1</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26</vt:i4>
      </vt:variant>
    </vt:vector>
  </HeadingPairs>
  <TitlesOfParts>
    <vt:vector size="41" baseType="lpstr">
      <vt:lpstr>굴림</vt:lpstr>
      <vt:lpstr>ＭＳ Ｐゴシック</vt:lpstr>
      <vt:lpstr>方正粗倩简体</vt:lpstr>
      <vt:lpstr>黑体</vt:lpstr>
      <vt:lpstr>宋体</vt:lpstr>
      <vt:lpstr>微软雅黑</vt:lpstr>
      <vt:lpstr>Arial</vt:lpstr>
      <vt:lpstr>Bauhaus 93</vt:lpstr>
      <vt:lpstr>Bell MT</vt:lpstr>
      <vt:lpstr>Brush Script MT</vt:lpstr>
      <vt:lpstr>Calibri</vt:lpstr>
      <vt:lpstr>Times New Roman</vt:lpstr>
      <vt:lpstr>Verdana</vt:lpstr>
      <vt:lpstr>Wingdings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番茄花园</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锐得PPT</dc:creator>
  <cp:lastModifiedBy>Sky123.Org</cp:lastModifiedBy>
  <cp:revision>12</cp:revision>
  <dcterms:created xsi:type="dcterms:W3CDTF">2011-12-31T07:49:47Z</dcterms:created>
  <dcterms:modified xsi:type="dcterms:W3CDTF">2015-08-03T03:10:29Z</dcterms:modified>
</cp:coreProperties>
</file>