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E61F2-1611-4297-BB76-C11E0E037A56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542A5-B06B-4D37-8A6E-83AAF5DCB8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17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dirty="0"/>
              <a:t>整理发布</a:t>
            </a:r>
          </a:p>
        </p:txBody>
      </p:sp>
    </p:spTree>
    <p:extLst>
      <p:ext uri="{BB962C8B-B14F-4D97-AF65-F5344CB8AC3E}">
        <p14:creationId xmlns:p14="http://schemas.microsoft.com/office/powerpoint/2010/main" val="337224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2</TotalTime>
  <Words>6</Words>
  <Application>Microsoft Office PowerPoint</Application>
  <PresentationFormat>全屏显示(4:3)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宋体</vt:lpstr>
      <vt:lpstr>Arial</vt:lpstr>
      <vt:lpstr>Calibri</vt:lpstr>
      <vt:lpstr>5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Wedding</dc:subject>
  <dc:creator>微软中国</dc:creator>
  <cp:keywords>free, PowerPoint template, download, PPT template, PowerPoint templates, slideshow template, POT, POTX, Power Point template, slide show template, celebration, Wedding, Wedding PowerPoint template</cp:keywords>
  <dc:description>free, PowerPoint template, download, PPT template, PowerPoint templates, slideshow template, POT, POTX, Power Point template, slide show template, celebration, Wedding, Wedding PowerPoint template</dc:description>
  <cp:lastModifiedBy>YANGS-PC</cp:lastModifiedBy>
  <cp:revision>5</cp:revision>
  <cp:lastPrinted>1601-01-01T00:00:00Z</cp:lastPrinted>
  <dcterms:created xsi:type="dcterms:W3CDTF">2013-08-01T06:53:19Z</dcterms:created>
  <dcterms:modified xsi:type="dcterms:W3CDTF">2015-09-21T14:43:06Z</dcterms:modified>
  <cp:category>PowerPoint template, Wedding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64440492-4C8B-11D1-8B70-080036B11A03}" pid="4">
    <vt:lpwstr>http://www.dvd-ppt-slideshow.com</vt:lpwstr>
  </property>
</Properties>
</file>